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8" r:id="rId5"/>
    <p:sldId id="269" r:id="rId6"/>
    <p:sldId id="270" r:id="rId7"/>
    <p:sldId id="271" r:id="rId8"/>
    <p:sldId id="272" r:id="rId9"/>
    <p:sldId id="264" r:id="rId10"/>
    <p:sldId id="274" r:id="rId11"/>
    <p:sldId id="275" r:id="rId12"/>
    <p:sldId id="276" r:id="rId13"/>
    <p:sldId id="277" r:id="rId14"/>
    <p:sldId id="265" r:id="rId15"/>
    <p:sldId id="278" r:id="rId16"/>
    <p:sldId id="279" r:id="rId17"/>
    <p:sldId id="280" r:id="rId18"/>
    <p:sldId id="281" r:id="rId19"/>
    <p:sldId id="266" r:id="rId20"/>
    <p:sldId id="282" r:id="rId21"/>
    <p:sldId id="283" r:id="rId22"/>
    <p:sldId id="288" r:id="rId23"/>
    <p:sldId id="289" r:id="rId24"/>
    <p:sldId id="26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C11"/>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18" autoAdjust="0"/>
  </p:normalViewPr>
  <p:slideViewPr>
    <p:cSldViewPr snapToGrid="0" showGuides="1">
      <p:cViewPr varScale="1">
        <p:scale>
          <a:sx n="108" d="100"/>
          <a:sy n="108" d="100"/>
        </p:scale>
        <p:origin x="714" y="126"/>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66C564-2D09-4254-BE17-ADF6704DC02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 y="-297"/>
            <a:ext cx="3479800" cy="2266602"/>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569986" y="0"/>
            <a:ext cx="2415769" cy="2731852"/>
          </a:xfrm>
          <a:prstGeom prst="rect">
            <a:avLst/>
          </a:prstGeom>
        </p:spPr>
      </p:pic>
      <p:pic>
        <p:nvPicPr>
          <p:cNvPr id="6" name="图片 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2699421"/>
            <a:ext cx="2031978" cy="2284572"/>
          </a:xfrm>
          <a:prstGeom prst="rect">
            <a:avLst/>
          </a:prstGeom>
        </p:spPr>
      </p:pic>
      <p:pic>
        <p:nvPicPr>
          <p:cNvPr id="7" name="图片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221702" y="1416757"/>
            <a:ext cx="1169525" cy="1315095"/>
          </a:xfrm>
          <a:prstGeom prst="rect">
            <a:avLst/>
          </a:prstGeom>
        </p:spPr>
      </p:pic>
      <p:pic>
        <p:nvPicPr>
          <p:cNvPr id="8" name="图片 7"/>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274753" y="3524926"/>
            <a:ext cx="2917247" cy="2540000"/>
          </a:xfrm>
          <a:prstGeom prst="rect">
            <a:avLst/>
          </a:prstGeom>
        </p:spPr>
      </p:pic>
      <p:pic>
        <p:nvPicPr>
          <p:cNvPr id="9" name="图片 8"/>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0" y="5271853"/>
            <a:ext cx="12192000" cy="1586147"/>
          </a:xfrm>
          <a:prstGeom prst="rect">
            <a:avLst/>
          </a:prstGeom>
        </p:spPr>
      </p:pic>
      <p:pic>
        <p:nvPicPr>
          <p:cNvPr id="14" name="图片 13"/>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0" y="5847574"/>
            <a:ext cx="12192000" cy="102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9" y="-297"/>
            <a:ext cx="12193057" cy="6858594"/>
          </a:xfrm>
          <a:prstGeom prst="rect">
            <a:avLst/>
          </a:prstGeom>
        </p:spPr>
      </p:pic>
      <p:pic>
        <p:nvPicPr>
          <p:cNvPr id="2" name="图片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5271853"/>
            <a:ext cx="12192000" cy="1586147"/>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5847574"/>
            <a:ext cx="12192000" cy="1025318"/>
          </a:xfrm>
          <a:prstGeom prst="rect">
            <a:avLst/>
          </a:prstGeom>
        </p:spPr>
      </p:pic>
      <p:pic>
        <p:nvPicPr>
          <p:cNvPr id="6" name="图片 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25518" y="2541562"/>
            <a:ext cx="1174682" cy="2266305"/>
          </a:xfrm>
          <a:prstGeom prst="rect">
            <a:avLst/>
          </a:prstGeom>
        </p:spPr>
      </p:pic>
      <p:pic>
        <p:nvPicPr>
          <p:cNvPr id="7" name="图片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278998" y="476012"/>
            <a:ext cx="2360484" cy="2653914"/>
          </a:xfrm>
          <a:prstGeom prst="rect">
            <a:avLst/>
          </a:prstGeom>
        </p:spPr>
      </p:pic>
      <p:pic>
        <p:nvPicPr>
          <p:cNvPr id="8" name="图片 7"/>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flipH="1">
            <a:off x="518546" y="0"/>
            <a:ext cx="2594263" cy="293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9" y="-297"/>
            <a:ext cx="12193057" cy="6858594"/>
          </a:xfrm>
          <a:prstGeom prst="rect">
            <a:avLst/>
          </a:prstGeom>
        </p:spPr>
      </p:pic>
      <p:pic>
        <p:nvPicPr>
          <p:cNvPr id="2" name="图片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274753" y="3619500"/>
            <a:ext cx="2917247" cy="2540000"/>
          </a:xfrm>
          <a:prstGeom prst="rect">
            <a:avLst/>
          </a:prstGeom>
        </p:spPr>
      </p:pic>
      <p:pic>
        <p:nvPicPr>
          <p:cNvPr id="4" name="图片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5271853"/>
            <a:ext cx="12192000" cy="1586147"/>
          </a:xfrm>
          <a:prstGeom prst="rect">
            <a:avLst/>
          </a:prstGeom>
        </p:spPr>
      </p:pic>
      <p:pic>
        <p:nvPicPr>
          <p:cNvPr id="5" name="图片 4"/>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847574"/>
            <a:ext cx="12192000" cy="1025318"/>
          </a:xfrm>
          <a:prstGeom prst="rect">
            <a:avLst/>
          </a:prstGeom>
        </p:spPr>
      </p:pic>
      <p:pic>
        <p:nvPicPr>
          <p:cNvPr id="7" name="图片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 y="-297"/>
            <a:ext cx="3479800" cy="2266602"/>
          </a:xfrm>
          <a:prstGeom prst="rect">
            <a:avLst/>
          </a:prstGeom>
        </p:spPr>
      </p:pic>
      <p:pic>
        <p:nvPicPr>
          <p:cNvPr id="8" name="图片 7"/>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1622" y="2215912"/>
            <a:ext cx="2360484" cy="2653914"/>
          </a:xfrm>
          <a:prstGeom prst="rect">
            <a:avLst/>
          </a:prstGeom>
        </p:spPr>
      </p:pic>
      <p:pic>
        <p:nvPicPr>
          <p:cNvPr id="9" name="图片 8"/>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857222" y="1152203"/>
            <a:ext cx="1169525" cy="1315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5271853"/>
            <a:ext cx="12192000" cy="1586147"/>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5847574"/>
            <a:ext cx="12192000" cy="1025318"/>
          </a:xfrm>
          <a:prstGeom prst="rect">
            <a:avLst/>
          </a:prstGeom>
        </p:spPr>
      </p:pic>
      <p:pic>
        <p:nvPicPr>
          <p:cNvPr id="6" name="图片 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25518" y="2541562"/>
            <a:ext cx="1174682" cy="2266305"/>
          </a:xfrm>
          <a:prstGeom prst="rect">
            <a:avLst/>
          </a:prstGeom>
        </p:spPr>
      </p:pic>
      <p:pic>
        <p:nvPicPr>
          <p:cNvPr id="7" name="图片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278998" y="476012"/>
            <a:ext cx="2360484" cy="2653914"/>
          </a:xfrm>
          <a:prstGeom prst="rect">
            <a:avLst/>
          </a:prstGeom>
        </p:spPr>
      </p:pic>
      <p:pic>
        <p:nvPicPr>
          <p:cNvPr id="8" name="图片 7"/>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flipH="1">
            <a:off x="518546" y="0"/>
            <a:ext cx="2594263" cy="293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05421" y="1179889"/>
            <a:ext cx="1676400" cy="965522"/>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87522" y="1314181"/>
            <a:ext cx="1582636" cy="604515"/>
          </a:xfrm>
          <a:prstGeom prst="rect">
            <a:avLst/>
          </a:prstGeom>
        </p:spPr>
      </p:pic>
      <p:sp>
        <p:nvSpPr>
          <p:cNvPr id="5" name="文本框 4"/>
          <p:cNvSpPr txBox="1"/>
          <p:nvPr/>
        </p:nvSpPr>
        <p:spPr>
          <a:xfrm>
            <a:off x="1631415" y="2180811"/>
            <a:ext cx="9195146" cy="13665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元宵节活动策划</a:t>
            </a:r>
            <a:r>
              <a:rPr lang="en-US" altLang="zh-CN" sz="7200" spc="300" dirty="0">
                <a:latin typeface="方正正中黑简体" panose="02000000000000000000" pitchFamily="2" charset="-122"/>
                <a:ea typeface="方正正中黑简体" panose="02000000000000000000" pitchFamily="2" charset="-122"/>
              </a:rPr>
              <a:t>PPT</a:t>
            </a:r>
            <a:endParaRPr lang="zh-CN" altLang="en-US" sz="7200" spc="300" dirty="0">
              <a:latin typeface="方正正中黑简体" panose="02000000000000000000" pitchFamily="2" charset="-122"/>
              <a:ea typeface="方正正中黑简体" panose="02000000000000000000" pitchFamily="2" charset="-122"/>
            </a:endParaRPr>
          </a:p>
        </p:txBody>
      </p:sp>
      <p:sp>
        <p:nvSpPr>
          <p:cNvPr id="6" name="矩形 5"/>
          <p:cNvSpPr/>
          <p:nvPr/>
        </p:nvSpPr>
        <p:spPr>
          <a:xfrm>
            <a:off x="1631415" y="34421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p>
        </p:txBody>
      </p:sp>
      <p:sp>
        <p:nvSpPr>
          <p:cNvPr id="7" name="文本框 6"/>
          <p:cNvSpPr txBox="1"/>
          <p:nvPr/>
        </p:nvSpPr>
        <p:spPr>
          <a:xfrm>
            <a:off x="4248379" y="4242728"/>
            <a:ext cx="3836307" cy="375487"/>
          </a:xfrm>
          <a:prstGeom prst="rect">
            <a:avLst/>
          </a:prstGeom>
          <a:noFill/>
        </p:spPr>
        <p:txBody>
          <a:bodyPr wrap="none" rtlCol="0" anchor="ctr">
            <a:spAutoFit/>
          </a:bodyPr>
          <a:lstStyle/>
          <a:p>
            <a:pPr>
              <a:lnSpc>
                <a:spcPct val="120000"/>
              </a:lnSpc>
            </a:pPr>
            <a:r>
              <a:rPr lang="zh-CN" altLang="en-US" sz="1600">
                <a:latin typeface="方正正中黑简体" panose="02000000000000000000" pitchFamily="2" charset="-122"/>
                <a:ea typeface="方正正中黑简体" panose="02000000000000000000" pitchFamily="2" charset="-122"/>
              </a:rPr>
              <a:t>策划人：</a:t>
            </a:r>
            <a:r>
              <a:rPr lang="en-US" altLang="zh-CN" sz="1600">
                <a:latin typeface="方正正中黑简体" panose="02000000000000000000" pitchFamily="2" charset="-122"/>
                <a:ea typeface="方正正中黑简体" panose="02000000000000000000" pitchFamily="2" charset="-122"/>
              </a:rPr>
              <a:t>xiazaii     </a:t>
            </a:r>
            <a:r>
              <a:rPr lang="zh-CN" altLang="en-US" sz="1600">
                <a:latin typeface="方正正中黑简体" panose="02000000000000000000" pitchFamily="2" charset="-122"/>
                <a:ea typeface="方正正中黑简体" panose="02000000000000000000" pitchFamily="2" charset="-122"/>
              </a:rPr>
              <a:t>日期</a:t>
            </a:r>
            <a:r>
              <a:rPr lang="en-US" altLang="zh-CN" sz="1600">
                <a:latin typeface="方正正中黑简体" panose="02000000000000000000" pitchFamily="2" charset="-122"/>
                <a:ea typeface="方正正中黑简体" panose="02000000000000000000" pitchFamily="2" charset="-122"/>
              </a:rPr>
              <a:t>: 202X/12/30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1549" y="1592266"/>
            <a:ext cx="4410914" cy="1063494"/>
            <a:chOff x="4695825" y="1592263"/>
            <a:chExt cx="4414935" cy="1063491"/>
          </a:xfrm>
        </p:grpSpPr>
        <p:grpSp>
          <p:nvGrpSpPr>
            <p:cNvPr id="3" name="组合 8"/>
            <p:cNvGrpSpPr/>
            <p:nvPr/>
          </p:nvGrpSpPr>
          <p:grpSpPr bwMode="auto">
            <a:xfrm>
              <a:off x="4695825" y="1592263"/>
              <a:ext cx="4414935" cy="993712"/>
              <a:chOff x="0" y="0"/>
              <a:chExt cx="4591582" cy="992717"/>
            </a:xfrm>
            <a:solidFill>
              <a:schemeClr val="accent5"/>
            </a:solidFill>
          </p:grpSpPr>
          <p:sp>
            <p:nvSpPr>
              <p:cNvPr id="6" name="矩形 6"/>
              <p:cNvSpPr>
                <a:spLocks noChangeArrowheads="1"/>
              </p:cNvSpPr>
              <p:nvPr/>
            </p:nvSpPr>
            <p:spPr bwMode="auto">
              <a:xfrm>
                <a:off x="0" y="0"/>
                <a:ext cx="3643952" cy="968991"/>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 name="直角三角形 7"/>
              <p:cNvSpPr>
                <a:spLocks noChangeArrowheads="1"/>
              </p:cNvSpPr>
              <p:nvPr/>
            </p:nvSpPr>
            <p:spPr bwMode="auto">
              <a:xfrm rot="5400000">
                <a:off x="3622591" y="23726"/>
                <a:ext cx="968991" cy="968991"/>
              </a:xfrm>
              <a:prstGeom prst="rtTriangle">
                <a:avLst/>
              </a:pr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4" name="文本框 111"/>
            <p:cNvSpPr>
              <a:spLocks noChangeArrowheads="1"/>
            </p:cNvSpPr>
            <p:nvPr/>
          </p:nvSpPr>
          <p:spPr bwMode="auto">
            <a:xfrm>
              <a:off x="7381875" y="1724026"/>
              <a:ext cx="952500" cy="93172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 name="文本框 115"/>
            <p:cNvSpPr>
              <a:spLocks noChangeArrowheads="1"/>
            </p:cNvSpPr>
            <p:nvPr/>
          </p:nvSpPr>
          <p:spPr bwMode="auto">
            <a:xfrm>
              <a:off x="5168900" y="1629213"/>
              <a:ext cx="2689226" cy="86151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en-US" altLang="zh-CN"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p:txBody>
        </p:sp>
      </p:grpSp>
      <p:grpSp>
        <p:nvGrpSpPr>
          <p:cNvPr id="8" name="组合 7"/>
          <p:cNvGrpSpPr/>
          <p:nvPr/>
        </p:nvGrpSpPr>
        <p:grpSpPr>
          <a:xfrm>
            <a:off x="4691549" y="2562233"/>
            <a:ext cx="5128525" cy="1044441"/>
            <a:chOff x="4695825" y="2562226"/>
            <a:chExt cx="5133200" cy="1044441"/>
          </a:xfrm>
        </p:grpSpPr>
        <p:grpSp>
          <p:nvGrpSpPr>
            <p:cNvPr id="9" name="组合 9"/>
            <p:cNvGrpSpPr/>
            <p:nvPr/>
          </p:nvGrpSpPr>
          <p:grpSpPr bwMode="auto">
            <a:xfrm>
              <a:off x="4695825" y="2562226"/>
              <a:ext cx="5133200" cy="992122"/>
              <a:chOff x="0" y="1"/>
              <a:chExt cx="5827747" cy="992755"/>
            </a:xfrm>
            <a:solidFill>
              <a:schemeClr val="accent3"/>
            </a:solidFill>
          </p:grpSpPr>
          <p:sp>
            <p:nvSpPr>
              <p:cNvPr id="12" name="矩形 10"/>
              <p:cNvSpPr>
                <a:spLocks noChangeArrowheads="1"/>
              </p:cNvSpPr>
              <p:nvPr/>
            </p:nvSpPr>
            <p:spPr bwMode="auto">
              <a:xfrm>
                <a:off x="0" y="1"/>
                <a:ext cx="4872252" cy="968991"/>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直角三角形 11"/>
              <p:cNvSpPr>
                <a:spLocks noChangeArrowheads="1"/>
              </p:cNvSpPr>
              <p:nvPr/>
            </p:nvSpPr>
            <p:spPr bwMode="auto">
              <a:xfrm rot="5400000">
                <a:off x="4858756" y="23765"/>
                <a:ext cx="968991" cy="968991"/>
              </a:xfrm>
              <a:prstGeom prst="rtTriangle">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0" name="文本框 112"/>
            <p:cNvSpPr>
              <a:spLocks noChangeArrowheads="1"/>
            </p:cNvSpPr>
            <p:nvPr/>
          </p:nvSpPr>
          <p:spPr bwMode="auto">
            <a:xfrm>
              <a:off x="8116888" y="2674937"/>
              <a:ext cx="952500" cy="93173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02</a:t>
              </a:r>
              <a:endParaRPr lang="zh-CN" altLang="en-US"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 name="文本框 116"/>
            <p:cNvSpPr>
              <a:spLocks noChangeArrowheads="1"/>
            </p:cNvSpPr>
            <p:nvPr/>
          </p:nvSpPr>
          <p:spPr bwMode="auto">
            <a:xfrm>
              <a:off x="5111750" y="2565097"/>
              <a:ext cx="2746375" cy="861518"/>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en-US" altLang="zh-CN"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p:txBody>
        </p:sp>
      </p:grpSp>
      <p:grpSp>
        <p:nvGrpSpPr>
          <p:cNvPr id="14" name="组合 13"/>
          <p:cNvGrpSpPr/>
          <p:nvPr/>
        </p:nvGrpSpPr>
        <p:grpSpPr>
          <a:xfrm>
            <a:off x="4691549" y="3500990"/>
            <a:ext cx="5868391" cy="1107391"/>
            <a:chOff x="4695825" y="3500989"/>
            <a:chExt cx="5873739" cy="1107390"/>
          </a:xfrm>
        </p:grpSpPr>
        <p:grpSp>
          <p:nvGrpSpPr>
            <p:cNvPr id="15" name="组合 12"/>
            <p:cNvGrpSpPr/>
            <p:nvPr/>
          </p:nvGrpSpPr>
          <p:grpSpPr bwMode="auto">
            <a:xfrm>
              <a:off x="4695825" y="3531171"/>
              <a:ext cx="5873739" cy="980503"/>
              <a:chOff x="0" y="3751"/>
              <a:chExt cx="5753402" cy="981706"/>
            </a:xfrm>
            <a:solidFill>
              <a:schemeClr val="accent4"/>
            </a:solidFill>
          </p:grpSpPr>
          <p:sp>
            <p:nvSpPr>
              <p:cNvPr id="18" name="矩形 13"/>
              <p:cNvSpPr>
                <a:spLocks noChangeArrowheads="1"/>
              </p:cNvSpPr>
              <p:nvPr/>
            </p:nvSpPr>
            <p:spPr bwMode="auto">
              <a:xfrm>
                <a:off x="0" y="3751"/>
                <a:ext cx="4872252" cy="968991"/>
              </a:xfrm>
              <a:prstGeom prst="rect">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直角三角形 14"/>
              <p:cNvSpPr>
                <a:spLocks noChangeArrowheads="1"/>
              </p:cNvSpPr>
              <p:nvPr/>
            </p:nvSpPr>
            <p:spPr bwMode="auto">
              <a:xfrm rot="5400000">
                <a:off x="4820230" y="52284"/>
                <a:ext cx="972742" cy="893603"/>
              </a:xfrm>
              <a:prstGeom prst="rtTriangle">
                <a:avLst/>
              </a:pr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6" name="文本框 113"/>
            <p:cNvSpPr>
              <a:spLocks noChangeArrowheads="1"/>
            </p:cNvSpPr>
            <p:nvPr/>
          </p:nvSpPr>
          <p:spPr bwMode="auto">
            <a:xfrm>
              <a:off x="8828089" y="3676650"/>
              <a:ext cx="952500" cy="93172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03</a:t>
              </a:r>
              <a:endParaRPr lang="zh-CN" altLang="en-US"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文本框 117"/>
            <p:cNvSpPr>
              <a:spLocks noChangeArrowheads="1"/>
            </p:cNvSpPr>
            <p:nvPr/>
          </p:nvSpPr>
          <p:spPr bwMode="auto">
            <a:xfrm>
              <a:off x="5111750" y="3500989"/>
              <a:ext cx="2889250" cy="86151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en-US" altLang="zh-CN"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p:txBody>
        </p:sp>
      </p:grpSp>
      <p:grpSp>
        <p:nvGrpSpPr>
          <p:cNvPr id="20" name="组合 19"/>
          <p:cNvGrpSpPr/>
          <p:nvPr/>
        </p:nvGrpSpPr>
        <p:grpSpPr>
          <a:xfrm>
            <a:off x="4691553" y="4495803"/>
            <a:ext cx="6374341" cy="1082543"/>
            <a:chOff x="4695825" y="4495800"/>
            <a:chExt cx="6380151" cy="1082541"/>
          </a:xfrm>
        </p:grpSpPr>
        <p:grpSp>
          <p:nvGrpSpPr>
            <p:cNvPr id="21" name="组合 16"/>
            <p:cNvGrpSpPr/>
            <p:nvPr/>
          </p:nvGrpSpPr>
          <p:grpSpPr bwMode="auto">
            <a:xfrm>
              <a:off x="4695825" y="4495800"/>
              <a:ext cx="6380151" cy="1025525"/>
              <a:chOff x="0" y="0"/>
              <a:chExt cx="5642621" cy="993601"/>
            </a:xfrm>
            <a:solidFill>
              <a:srgbClr val="DE696A"/>
            </a:solidFill>
          </p:grpSpPr>
          <p:sp>
            <p:nvSpPr>
              <p:cNvPr id="24" name="矩形 17"/>
              <p:cNvSpPr>
                <a:spLocks noChangeArrowheads="1"/>
              </p:cNvSpPr>
              <p:nvPr/>
            </p:nvSpPr>
            <p:spPr bwMode="auto">
              <a:xfrm>
                <a:off x="0" y="0"/>
                <a:ext cx="4872252" cy="968991"/>
              </a:xfrm>
              <a:prstGeom prst="rect">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直角三角形 18"/>
              <p:cNvSpPr>
                <a:spLocks noChangeArrowheads="1"/>
              </p:cNvSpPr>
              <p:nvPr/>
            </p:nvSpPr>
            <p:spPr bwMode="auto">
              <a:xfrm rot="5400000">
                <a:off x="4767321" y="118302"/>
                <a:ext cx="968989" cy="781610"/>
              </a:xfrm>
              <a:prstGeom prst="rtTriangle">
                <a:avLst/>
              </a:pr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22" name="文本框 114"/>
            <p:cNvSpPr>
              <a:spLocks noChangeArrowheads="1"/>
            </p:cNvSpPr>
            <p:nvPr/>
          </p:nvSpPr>
          <p:spPr bwMode="auto">
            <a:xfrm>
              <a:off x="9423400" y="4646613"/>
              <a:ext cx="952500" cy="93172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04</a:t>
              </a:r>
              <a:endParaRPr lang="zh-CN" altLang="en-US" sz="3200" b="1" dirty="0">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文本框 118"/>
            <p:cNvSpPr>
              <a:spLocks noChangeArrowheads="1"/>
            </p:cNvSpPr>
            <p:nvPr/>
          </p:nvSpPr>
          <p:spPr bwMode="auto">
            <a:xfrm>
              <a:off x="5122862" y="4583437"/>
              <a:ext cx="3076723" cy="86151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en-US" altLang="zh-CN"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p:txBody>
        </p:sp>
      </p:grpSp>
      <p:sp>
        <p:nvSpPr>
          <p:cNvPr id="26" name="Freeform 5"/>
          <p:cNvSpPr>
            <a:spLocks noEditPoints="1" noChangeArrowheads="1"/>
          </p:cNvSpPr>
          <p:nvPr/>
        </p:nvSpPr>
        <p:spPr bwMode="auto">
          <a:xfrm>
            <a:off x="3946105" y="3840167"/>
            <a:ext cx="388584" cy="484187"/>
          </a:xfrm>
          <a:custGeom>
            <a:avLst/>
            <a:gdLst>
              <a:gd name="T0" fmla="*/ 2147483646 w 160"/>
              <a:gd name="T1" fmla="*/ 0 h 200"/>
              <a:gd name="T2" fmla="*/ 2147483646 w 160"/>
              <a:gd name="T3" fmla="*/ 0 h 200"/>
              <a:gd name="T4" fmla="*/ 0 w 160"/>
              <a:gd name="T5" fmla="*/ 2147483646 h 200"/>
              <a:gd name="T6" fmla="*/ 0 w 160"/>
              <a:gd name="T7" fmla="*/ 2147483646 h 200"/>
              <a:gd name="T8" fmla="*/ 2147483646 w 160"/>
              <a:gd name="T9" fmla="*/ 2147483646 h 200"/>
              <a:gd name="T10" fmla="*/ 2147483646 w 160"/>
              <a:gd name="T11" fmla="*/ 2147483646 h 200"/>
              <a:gd name="T12" fmla="*/ 2147483646 w 160"/>
              <a:gd name="T13" fmla="*/ 2147483646 h 200"/>
              <a:gd name="T14" fmla="*/ 2147483646 w 160"/>
              <a:gd name="T15" fmla="*/ 2147483646 h 200"/>
              <a:gd name="T16" fmla="*/ 2147483646 w 160"/>
              <a:gd name="T17" fmla="*/ 0 h 200"/>
              <a:gd name="T18" fmla="*/ 2147483646 w 160"/>
              <a:gd name="T19" fmla="*/ 2147483646 h 200"/>
              <a:gd name="T20" fmla="*/ 2147483646 w 160"/>
              <a:gd name="T21" fmla="*/ 2147483646 h 200"/>
              <a:gd name="T22" fmla="*/ 2147483646 w 160"/>
              <a:gd name="T23" fmla="*/ 2147483646 h 200"/>
              <a:gd name="T24" fmla="*/ 2147483646 w 160"/>
              <a:gd name="T25" fmla="*/ 2147483646 h 200"/>
              <a:gd name="T26" fmla="*/ 2147483646 w 160"/>
              <a:gd name="T27" fmla="*/ 2147483646 h 200"/>
              <a:gd name="T28" fmla="*/ 2147483646 w 160"/>
              <a:gd name="T29" fmla="*/ 2147483646 h 200"/>
              <a:gd name="T30" fmla="*/ 2147483646 w 160"/>
              <a:gd name="T31" fmla="*/ 2147483646 h 200"/>
              <a:gd name="T32" fmla="*/ 2147483646 w 160"/>
              <a:gd name="T33" fmla="*/ 2147483646 h 200"/>
              <a:gd name="T34" fmla="*/ 2147483646 w 160"/>
              <a:gd name="T35" fmla="*/ 2147483646 h 200"/>
              <a:gd name="T36" fmla="*/ 2147483646 w 160"/>
              <a:gd name="T37" fmla="*/ 2147483646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27" name="Freeform 9"/>
          <p:cNvSpPr>
            <a:spLocks noEditPoints="1" noChangeArrowheads="1"/>
          </p:cNvSpPr>
          <p:nvPr/>
        </p:nvSpPr>
        <p:spPr bwMode="auto">
          <a:xfrm>
            <a:off x="3920728" y="4835526"/>
            <a:ext cx="436165" cy="484188"/>
          </a:xfrm>
          <a:custGeom>
            <a:avLst/>
            <a:gdLst>
              <a:gd name="T0" fmla="*/ 2147483646 w 180"/>
              <a:gd name="T1" fmla="*/ 2147483646 h 200"/>
              <a:gd name="T2" fmla="*/ 2147483646 w 180"/>
              <a:gd name="T3" fmla="*/ 2147483646 h 200"/>
              <a:gd name="T4" fmla="*/ 2147483646 w 180"/>
              <a:gd name="T5" fmla="*/ 2147483646 h 200"/>
              <a:gd name="T6" fmla="*/ 2147483646 w 180"/>
              <a:gd name="T7" fmla="*/ 2147483646 h 200"/>
              <a:gd name="T8" fmla="*/ 2147483646 w 180"/>
              <a:gd name="T9" fmla="*/ 2147483646 h 200"/>
              <a:gd name="T10" fmla="*/ 2147483646 w 180"/>
              <a:gd name="T11" fmla="*/ 2147483646 h 200"/>
              <a:gd name="T12" fmla="*/ 2147483646 w 180"/>
              <a:gd name="T13" fmla="*/ 2147483646 h 200"/>
              <a:gd name="T14" fmla="*/ 2147483646 w 180"/>
              <a:gd name="T15" fmla="*/ 2147483646 h 200"/>
              <a:gd name="T16" fmla="*/ 2147483646 w 180"/>
              <a:gd name="T17" fmla="*/ 2147483646 h 200"/>
              <a:gd name="T18" fmla="*/ 2147483646 w 180"/>
              <a:gd name="T19" fmla="*/ 2147483646 h 200"/>
              <a:gd name="T20" fmla="*/ 2147483646 w 180"/>
              <a:gd name="T21" fmla="*/ 2147483646 h 200"/>
              <a:gd name="T22" fmla="*/ 2147483646 w 180"/>
              <a:gd name="T23" fmla="*/ 2147483646 h 200"/>
              <a:gd name="T24" fmla="*/ 2147483646 w 180"/>
              <a:gd name="T25" fmla="*/ 2147483646 h 200"/>
              <a:gd name="T26" fmla="*/ 2147483646 w 180"/>
              <a:gd name="T27" fmla="*/ 2147483646 h 200"/>
              <a:gd name="T28" fmla="*/ 2147483646 w 180"/>
              <a:gd name="T29" fmla="*/ 2147483646 h 200"/>
              <a:gd name="T30" fmla="*/ 2147483646 w 180"/>
              <a:gd name="T31" fmla="*/ 2147483646 h 200"/>
              <a:gd name="T32" fmla="*/ 2147483646 w 180"/>
              <a:gd name="T33" fmla="*/ 2147483646 h 200"/>
              <a:gd name="T34" fmla="*/ 2147483646 w 180"/>
              <a:gd name="T35" fmla="*/ 2147483646 h 200"/>
              <a:gd name="T36" fmla="*/ 2147483646 w 180"/>
              <a:gd name="T37" fmla="*/ 2147483646 h 200"/>
              <a:gd name="T38" fmla="*/ 2147483646 w 180"/>
              <a:gd name="T39" fmla="*/ 2147483646 h 200"/>
              <a:gd name="T40" fmla="*/ 2147483646 w 180"/>
              <a:gd name="T41" fmla="*/ 2147483646 h 200"/>
              <a:gd name="T42" fmla="*/ 2147483646 w 180"/>
              <a:gd name="T43" fmla="*/ 2147483646 h 200"/>
              <a:gd name="T44" fmla="*/ 2147483646 w 180"/>
              <a:gd name="T45" fmla="*/ 2147483646 h 200"/>
              <a:gd name="T46" fmla="*/ 2147483646 w 180"/>
              <a:gd name="T47" fmla="*/ 2147483646 h 200"/>
              <a:gd name="T48" fmla="*/ 2147483646 w 180"/>
              <a:gd name="T49" fmla="*/ 2147483646 h 200"/>
              <a:gd name="T50" fmla="*/ 2147483646 w 180"/>
              <a:gd name="T51" fmla="*/ 2147483646 h 200"/>
              <a:gd name="T52" fmla="*/ 2147483646 w 180"/>
              <a:gd name="T53" fmla="*/ 2147483646 h 200"/>
              <a:gd name="T54" fmla="*/ 2147483646 w 180"/>
              <a:gd name="T55" fmla="*/ 2147483646 h 200"/>
              <a:gd name="T56" fmla="*/ 0 w 180"/>
              <a:gd name="T57" fmla="*/ 2147483646 h 200"/>
              <a:gd name="T58" fmla="*/ 0 w 180"/>
              <a:gd name="T59" fmla="*/ 2147483646 h 200"/>
              <a:gd name="T60" fmla="*/ 2147483646 w 180"/>
              <a:gd name="T61" fmla="*/ 0 h 200"/>
              <a:gd name="T62" fmla="*/ 2147483646 w 180"/>
              <a:gd name="T63" fmla="*/ 0 h 200"/>
              <a:gd name="T64" fmla="*/ 2147483646 w 180"/>
              <a:gd name="T65" fmla="*/ 2147483646 h 200"/>
              <a:gd name="T66" fmla="*/ 2147483646 w 180"/>
              <a:gd name="T67" fmla="*/ 2147483646 h 200"/>
              <a:gd name="T68" fmla="*/ 2147483646 w 180"/>
              <a:gd name="T69" fmla="*/ 2147483646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00"/>
              <a:gd name="T107" fmla="*/ 180 w 180"/>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28" name="Freeform 13"/>
          <p:cNvSpPr>
            <a:spLocks noEditPoints="1" noChangeArrowheads="1"/>
          </p:cNvSpPr>
          <p:nvPr/>
        </p:nvSpPr>
        <p:spPr bwMode="auto">
          <a:xfrm>
            <a:off x="3906456" y="1881191"/>
            <a:ext cx="466300" cy="455612"/>
          </a:xfrm>
          <a:custGeom>
            <a:avLst/>
            <a:gdLst>
              <a:gd name="T0" fmla="*/ 2147483646 w 192"/>
              <a:gd name="T1" fmla="*/ 2147483646 h 188"/>
              <a:gd name="T2" fmla="*/ 2147483646 w 192"/>
              <a:gd name="T3" fmla="*/ 2147483646 h 188"/>
              <a:gd name="T4" fmla="*/ 2147483646 w 192"/>
              <a:gd name="T5" fmla="*/ 2147483646 h 188"/>
              <a:gd name="T6" fmla="*/ 2147483646 w 192"/>
              <a:gd name="T7" fmla="*/ 2147483646 h 188"/>
              <a:gd name="T8" fmla="*/ 2147483646 w 192"/>
              <a:gd name="T9" fmla="*/ 2147483646 h 188"/>
              <a:gd name="T10" fmla="*/ 2147483646 w 192"/>
              <a:gd name="T11" fmla="*/ 2147483646 h 188"/>
              <a:gd name="T12" fmla="*/ 2147483646 w 192"/>
              <a:gd name="T13" fmla="*/ 2147483646 h 188"/>
              <a:gd name="T14" fmla="*/ 2147483646 w 192"/>
              <a:gd name="T15" fmla="*/ 2147483646 h 188"/>
              <a:gd name="T16" fmla="*/ 2147483646 w 192"/>
              <a:gd name="T17" fmla="*/ 2147483646 h 188"/>
              <a:gd name="T18" fmla="*/ 2147483646 w 192"/>
              <a:gd name="T19" fmla="*/ 0 h 188"/>
              <a:gd name="T20" fmla="*/ 2147483646 w 192"/>
              <a:gd name="T21" fmla="*/ 0 h 188"/>
              <a:gd name="T22" fmla="*/ 0 w 192"/>
              <a:gd name="T23" fmla="*/ 2147483646 h 188"/>
              <a:gd name="T24" fmla="*/ 0 w 192"/>
              <a:gd name="T25" fmla="*/ 2147483646 h 188"/>
              <a:gd name="T26" fmla="*/ 2147483646 w 192"/>
              <a:gd name="T27" fmla="*/ 2147483646 h 188"/>
              <a:gd name="T28" fmla="*/ 2147483646 w 192"/>
              <a:gd name="T29" fmla="*/ 2147483646 h 188"/>
              <a:gd name="T30" fmla="*/ 2147483646 w 192"/>
              <a:gd name="T31" fmla="*/ 2147483646 h 188"/>
              <a:gd name="T32" fmla="*/ 2147483646 w 192"/>
              <a:gd name="T33" fmla="*/ 2147483646 h 188"/>
              <a:gd name="T34" fmla="*/ 2147483646 w 192"/>
              <a:gd name="T35" fmla="*/ 0 h 188"/>
              <a:gd name="T36" fmla="*/ 2147483646 w 192"/>
              <a:gd name="T37" fmla="*/ 2147483646 h 188"/>
              <a:gd name="T38" fmla="*/ 2147483646 w 192"/>
              <a:gd name="T39" fmla="*/ 2147483646 h 188"/>
              <a:gd name="T40" fmla="*/ 2147483646 w 192"/>
              <a:gd name="T41" fmla="*/ 2147483646 h 188"/>
              <a:gd name="T42" fmla="*/ 2147483646 w 192"/>
              <a:gd name="T43" fmla="*/ 2147483646 h 188"/>
              <a:gd name="T44" fmla="*/ 2147483646 w 192"/>
              <a:gd name="T45" fmla="*/ 2147483646 h 188"/>
              <a:gd name="T46" fmla="*/ 2147483646 w 192"/>
              <a:gd name="T47" fmla="*/ 2147483646 h 188"/>
              <a:gd name="T48" fmla="*/ 2147483646 w 192"/>
              <a:gd name="T49" fmla="*/ 2147483646 h 188"/>
              <a:gd name="T50" fmla="*/ 2147483646 w 192"/>
              <a:gd name="T51" fmla="*/ 2147483646 h 188"/>
              <a:gd name="T52" fmla="*/ 2147483646 w 192"/>
              <a:gd name="T53" fmla="*/ 2147483646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29" name="Freeform 17"/>
          <p:cNvSpPr>
            <a:spLocks noEditPoints="1" noChangeArrowheads="1"/>
          </p:cNvSpPr>
          <p:nvPr/>
        </p:nvSpPr>
        <p:spPr bwMode="auto">
          <a:xfrm>
            <a:off x="4012717" y="2846391"/>
            <a:ext cx="255356" cy="484187"/>
          </a:xfrm>
          <a:custGeom>
            <a:avLst/>
            <a:gdLst>
              <a:gd name="T0" fmla="*/ 2147483646 w 104"/>
              <a:gd name="T1" fmla="*/ 0 h 200"/>
              <a:gd name="T2" fmla="*/ 2147483646 w 104"/>
              <a:gd name="T3" fmla="*/ 0 h 200"/>
              <a:gd name="T4" fmla="*/ 0 w 104"/>
              <a:gd name="T5" fmla="*/ 2147483646 h 200"/>
              <a:gd name="T6" fmla="*/ 0 w 104"/>
              <a:gd name="T7" fmla="*/ 2147483646 h 200"/>
              <a:gd name="T8" fmla="*/ 2147483646 w 104"/>
              <a:gd name="T9" fmla="*/ 2147483646 h 200"/>
              <a:gd name="T10" fmla="*/ 2147483646 w 104"/>
              <a:gd name="T11" fmla="*/ 2147483646 h 200"/>
              <a:gd name="T12" fmla="*/ 2147483646 w 104"/>
              <a:gd name="T13" fmla="*/ 2147483646 h 200"/>
              <a:gd name="T14" fmla="*/ 2147483646 w 104"/>
              <a:gd name="T15" fmla="*/ 2147483646 h 200"/>
              <a:gd name="T16" fmla="*/ 2147483646 w 104"/>
              <a:gd name="T17" fmla="*/ 0 h 200"/>
              <a:gd name="T18" fmla="*/ 2147483646 w 104"/>
              <a:gd name="T19" fmla="*/ 2147483646 h 200"/>
              <a:gd name="T20" fmla="*/ 2147483646 w 104"/>
              <a:gd name="T21" fmla="*/ 2147483646 h 200"/>
              <a:gd name="T22" fmla="*/ 2147483646 w 104"/>
              <a:gd name="T23" fmla="*/ 2147483646 h 200"/>
              <a:gd name="T24" fmla="*/ 2147483646 w 104"/>
              <a:gd name="T25" fmla="*/ 2147483646 h 200"/>
              <a:gd name="T26" fmla="*/ 2147483646 w 104"/>
              <a:gd name="T27" fmla="*/ 2147483646 h 200"/>
              <a:gd name="T28" fmla="*/ 2147483646 w 104"/>
              <a:gd name="T29" fmla="*/ 2147483646 h 200"/>
              <a:gd name="T30" fmla="*/ 2147483646 w 104"/>
              <a:gd name="T31" fmla="*/ 2147483646 h 200"/>
              <a:gd name="T32" fmla="*/ 2147483646 w 104"/>
              <a:gd name="T33" fmla="*/ 2147483646 h 200"/>
              <a:gd name="T34" fmla="*/ 2147483646 w 104"/>
              <a:gd name="T35" fmla="*/ 2147483646 h 200"/>
              <a:gd name="T36" fmla="*/ 2147483646 w 104"/>
              <a:gd name="T37" fmla="*/ 2147483646 h 200"/>
              <a:gd name="T38" fmla="*/ 2147483646 w 104"/>
              <a:gd name="T39" fmla="*/ 2147483646 h 200"/>
              <a:gd name="T40" fmla="*/ 2147483646 w 104"/>
              <a:gd name="T41" fmla="*/ 2147483646 h 200"/>
              <a:gd name="T42" fmla="*/ 2147483646 w 104"/>
              <a:gd name="T43" fmla="*/ 2147483646 h 200"/>
              <a:gd name="T44" fmla="*/ 2147483646 w 104"/>
              <a:gd name="T45" fmla="*/ 2147483646 h 200"/>
              <a:gd name="T46" fmla="*/ 2147483646 w 104"/>
              <a:gd name="T47" fmla="*/ 2147483646 h 200"/>
              <a:gd name="T48" fmla="*/ 2147483646 w 104"/>
              <a:gd name="T49" fmla="*/ 2147483646 h 200"/>
              <a:gd name="T50" fmla="*/ 2147483646 w 104"/>
              <a:gd name="T51" fmla="*/ 2147483646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30" name="TextBox 29"/>
          <p:cNvSpPr>
            <a:spLocks noChangeArrowheads="1"/>
          </p:cNvSpPr>
          <p:nvPr/>
        </p:nvSpPr>
        <p:spPr bwMode="auto">
          <a:xfrm>
            <a:off x="1138790" y="1692276"/>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1" name="TextBox 29"/>
          <p:cNvSpPr>
            <a:spLocks noChangeArrowheads="1"/>
          </p:cNvSpPr>
          <p:nvPr/>
        </p:nvSpPr>
        <p:spPr bwMode="auto">
          <a:xfrm>
            <a:off x="1138790" y="2670178"/>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TextBox 29"/>
          <p:cNvSpPr>
            <a:spLocks noChangeArrowheads="1"/>
          </p:cNvSpPr>
          <p:nvPr/>
        </p:nvSpPr>
        <p:spPr bwMode="auto">
          <a:xfrm>
            <a:off x="1138790" y="3648078"/>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3" name="TextBox 29"/>
          <p:cNvSpPr>
            <a:spLocks noChangeArrowheads="1"/>
          </p:cNvSpPr>
          <p:nvPr/>
        </p:nvSpPr>
        <p:spPr bwMode="auto">
          <a:xfrm>
            <a:off x="1138790" y="4625977"/>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500"/>
                                        <p:tgtEl>
                                          <p:spTgt spid="31"/>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rot="16200000" flipH="1" flipV="1">
            <a:off x="4333759" y="2612413"/>
            <a:ext cx="2626696" cy="895452"/>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solidFill>
            <a:schemeClr val="accent4"/>
          </a:soli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zh-CN" altLang="en-US">
              <a:sym typeface="Agency FB" panose="020B0503020202020204" pitchFamily="34" charset="0"/>
            </a:endParaRPr>
          </a:p>
        </p:txBody>
      </p:sp>
      <p:sp>
        <p:nvSpPr>
          <p:cNvPr id="3" name="矩形 17"/>
          <p:cNvSpPr/>
          <p:nvPr/>
        </p:nvSpPr>
        <p:spPr>
          <a:xfrm rot="5400000" flipV="1">
            <a:off x="5241069" y="2612411"/>
            <a:ext cx="2626696" cy="895452"/>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solidFill>
            <a:schemeClr val="accent3"/>
          </a:soli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zh-CN" altLang="en-US">
              <a:sym typeface="Agency FB" panose="020B0503020202020204" pitchFamily="34" charset="0"/>
            </a:endParaRPr>
          </a:p>
        </p:txBody>
      </p:sp>
      <p:sp>
        <p:nvSpPr>
          <p:cNvPr id="4" name="矩形 15"/>
          <p:cNvSpPr/>
          <p:nvPr/>
        </p:nvSpPr>
        <p:spPr>
          <a:xfrm rot="16200000" flipH="1">
            <a:off x="5285540" y="4583879"/>
            <a:ext cx="3623231" cy="1992786"/>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solidFill>
            <a:schemeClr val="accent2"/>
          </a:soli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zh-CN" altLang="en-US">
              <a:sym typeface="Agency FB" panose="020B0503020202020204" pitchFamily="34" charset="0"/>
            </a:endParaRPr>
          </a:p>
        </p:txBody>
      </p:sp>
      <p:sp>
        <p:nvSpPr>
          <p:cNvPr id="5" name="矩形 15"/>
          <p:cNvSpPr/>
          <p:nvPr/>
        </p:nvSpPr>
        <p:spPr>
          <a:xfrm rot="5400000">
            <a:off x="3292755" y="4581609"/>
            <a:ext cx="3623231" cy="1992786"/>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4" tIns="45743" rIns="91484" bIns="45743" rtlCol="0" anchor="ctr"/>
          <a:lstStyle/>
          <a:p>
            <a:pPr algn="ctr"/>
            <a:endParaRPr lang="zh-CN" altLang="en-US" dirty="0">
              <a:sym typeface="Agency FB" panose="020B0503020202020204" pitchFamily="34" charset="0"/>
            </a:endParaRPr>
          </a:p>
        </p:txBody>
      </p:sp>
      <p:grpSp>
        <p:nvGrpSpPr>
          <p:cNvPr id="6" name="组合 5"/>
          <p:cNvGrpSpPr/>
          <p:nvPr/>
        </p:nvGrpSpPr>
        <p:grpSpPr>
          <a:xfrm>
            <a:off x="7037054" y="1665193"/>
            <a:ext cx="1031319" cy="668045"/>
            <a:chOff x="5165815" y="1157793"/>
            <a:chExt cx="1030514" cy="667891"/>
          </a:xfrm>
          <a:effectLst>
            <a:outerShdw blurRad="50800" dist="25400" dir="8100000" algn="tr" rotWithShape="0">
              <a:prstClr val="black">
                <a:alpha val="40000"/>
              </a:prstClr>
            </a:outerShdw>
          </a:effectLst>
        </p:grpSpPr>
        <p:sp>
          <p:nvSpPr>
            <p:cNvPr id="7" name="文本框 6"/>
            <p:cNvSpPr txBox="1"/>
            <p:nvPr/>
          </p:nvSpPr>
          <p:spPr>
            <a:xfrm>
              <a:off x="5249656" y="1157793"/>
              <a:ext cx="830212" cy="646182"/>
            </a:xfrm>
            <a:prstGeom prst="rect">
              <a:avLst/>
            </a:prstGeom>
            <a:noFill/>
          </p:spPr>
          <p:txBody>
            <a:bodyPr wrap="square" rtlCol="0">
              <a:spAutoFit/>
            </a:bodyPr>
            <a:lstStyle/>
            <a:p>
              <a:pPr algn="ctr"/>
              <a:r>
                <a:rPr lang="en-US" altLang="zh-CN" sz="36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02</a:t>
              </a:r>
              <a:endParaRPr lang="zh-CN" altLang="en-US" sz="36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8" name="文本框 7"/>
            <p:cNvSpPr txBox="1"/>
            <p:nvPr/>
          </p:nvSpPr>
          <p:spPr>
            <a:xfrm>
              <a:off x="5165815" y="1594905"/>
              <a:ext cx="1030514" cy="230779"/>
            </a:xfrm>
            <a:prstGeom prst="rect">
              <a:avLst/>
            </a:prstGeom>
            <a:noFill/>
          </p:spPr>
          <p:txBody>
            <a:bodyPr wrap="square" rtlCol="0">
              <a:spAutoFit/>
            </a:bodyPr>
            <a:lstStyle/>
            <a:p>
              <a:pPr algn="ctr"/>
              <a:r>
                <a:rPr lang="en-US" altLang="zh-CN" sz="9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OPTION</a:t>
              </a:r>
              <a:endParaRPr lang="zh-CN" altLang="en-US" sz="9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9" name="组合 8"/>
          <p:cNvGrpSpPr/>
          <p:nvPr/>
        </p:nvGrpSpPr>
        <p:grpSpPr>
          <a:xfrm>
            <a:off x="6705511" y="4279169"/>
            <a:ext cx="1031319" cy="668045"/>
            <a:chOff x="5165815" y="1157793"/>
            <a:chExt cx="1030514" cy="667891"/>
          </a:xfrm>
          <a:effectLst>
            <a:outerShdw blurRad="50800" dist="25400" dir="8100000" algn="tr" rotWithShape="0">
              <a:prstClr val="black">
                <a:alpha val="40000"/>
              </a:prstClr>
            </a:outerShdw>
          </a:effectLst>
        </p:grpSpPr>
        <p:sp>
          <p:nvSpPr>
            <p:cNvPr id="10" name="文本框 9"/>
            <p:cNvSpPr txBox="1"/>
            <p:nvPr/>
          </p:nvSpPr>
          <p:spPr>
            <a:xfrm>
              <a:off x="5249656" y="1157793"/>
              <a:ext cx="830212" cy="646182"/>
            </a:xfrm>
            <a:prstGeom prst="rect">
              <a:avLst/>
            </a:prstGeom>
            <a:noFill/>
          </p:spPr>
          <p:txBody>
            <a:bodyPr wrap="square" rtlCol="0">
              <a:spAutoFit/>
            </a:bodyPr>
            <a:lstStyle/>
            <a:p>
              <a:pPr algn="ctr"/>
              <a:r>
                <a:rPr lang="en-US" altLang="zh-CN" sz="36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04</a:t>
              </a:r>
              <a:endParaRPr lang="zh-CN" altLang="en-US" sz="36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文本框 10"/>
            <p:cNvSpPr txBox="1"/>
            <p:nvPr/>
          </p:nvSpPr>
          <p:spPr>
            <a:xfrm>
              <a:off x="5165815" y="1594905"/>
              <a:ext cx="1030514" cy="230779"/>
            </a:xfrm>
            <a:prstGeom prst="rect">
              <a:avLst/>
            </a:prstGeom>
            <a:noFill/>
          </p:spPr>
          <p:txBody>
            <a:bodyPr wrap="square" rtlCol="0">
              <a:spAutoFit/>
            </a:bodyPr>
            <a:lstStyle/>
            <a:p>
              <a:pPr algn="ctr"/>
              <a:r>
                <a:rPr lang="en-US" altLang="zh-CN" sz="9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OPTION</a:t>
              </a:r>
              <a:endParaRPr lang="zh-CN" altLang="en-US" sz="9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2" name="组合 11"/>
          <p:cNvGrpSpPr/>
          <p:nvPr/>
        </p:nvGrpSpPr>
        <p:grpSpPr>
          <a:xfrm>
            <a:off x="4493696" y="4279169"/>
            <a:ext cx="1031319" cy="668045"/>
            <a:chOff x="5165815" y="1157793"/>
            <a:chExt cx="1030514" cy="667891"/>
          </a:xfrm>
          <a:effectLst>
            <a:outerShdw blurRad="50800" dist="25400" dir="8100000" algn="tr" rotWithShape="0">
              <a:prstClr val="black">
                <a:alpha val="40000"/>
              </a:prstClr>
            </a:outerShdw>
          </a:effectLst>
        </p:grpSpPr>
        <p:sp>
          <p:nvSpPr>
            <p:cNvPr id="13" name="文本框 12"/>
            <p:cNvSpPr txBox="1"/>
            <p:nvPr/>
          </p:nvSpPr>
          <p:spPr>
            <a:xfrm>
              <a:off x="5249656" y="1157793"/>
              <a:ext cx="830212" cy="646182"/>
            </a:xfrm>
            <a:prstGeom prst="rect">
              <a:avLst/>
            </a:prstGeom>
            <a:noFill/>
          </p:spPr>
          <p:txBody>
            <a:bodyPr wrap="square" rtlCol="0">
              <a:spAutoFit/>
            </a:bodyPr>
            <a:lstStyle/>
            <a:p>
              <a:pPr algn="ctr"/>
              <a:r>
                <a:rPr lang="en-US" altLang="zh-CN" sz="36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03</a:t>
              </a:r>
              <a:endParaRPr lang="zh-CN" altLang="en-US" sz="36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4" name="文本框 13"/>
            <p:cNvSpPr txBox="1"/>
            <p:nvPr/>
          </p:nvSpPr>
          <p:spPr>
            <a:xfrm>
              <a:off x="5165815" y="1594905"/>
              <a:ext cx="1030514" cy="230779"/>
            </a:xfrm>
            <a:prstGeom prst="rect">
              <a:avLst/>
            </a:prstGeom>
            <a:noFill/>
          </p:spPr>
          <p:txBody>
            <a:bodyPr wrap="square" rtlCol="0">
              <a:spAutoFit/>
            </a:bodyPr>
            <a:lstStyle/>
            <a:p>
              <a:pPr algn="ctr"/>
              <a:r>
                <a:rPr lang="en-US" altLang="zh-CN" sz="9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OPTION</a:t>
              </a:r>
              <a:endParaRPr lang="zh-CN" altLang="en-US" sz="9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5" name="组合 14"/>
          <p:cNvGrpSpPr/>
          <p:nvPr/>
        </p:nvGrpSpPr>
        <p:grpSpPr>
          <a:xfrm>
            <a:off x="7778043" y="1852494"/>
            <a:ext cx="3307004" cy="1077698"/>
            <a:chOff x="8271385" y="1875441"/>
            <a:chExt cx="3304422" cy="1077448"/>
          </a:xfrm>
        </p:grpSpPr>
        <p:grpSp>
          <p:nvGrpSpPr>
            <p:cNvPr id="16" name="组合 15"/>
            <p:cNvGrpSpPr/>
            <p:nvPr/>
          </p:nvGrpSpPr>
          <p:grpSpPr>
            <a:xfrm>
              <a:off x="8377359" y="1875441"/>
              <a:ext cx="324000" cy="324000"/>
              <a:chOff x="10718520" y="905912"/>
              <a:chExt cx="279679" cy="279987"/>
            </a:xfrm>
            <a:solidFill>
              <a:srgbClr val="78458D"/>
            </a:solidFill>
          </p:grpSpPr>
          <p:sp>
            <p:nvSpPr>
              <p:cNvPr id="20"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21"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22"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23"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3"/>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7" name="组合 16"/>
            <p:cNvGrpSpPr/>
            <p:nvPr/>
          </p:nvGrpSpPr>
          <p:grpSpPr>
            <a:xfrm>
              <a:off x="8271385" y="2158518"/>
              <a:ext cx="3304422" cy="794371"/>
              <a:chOff x="7593225" y="1656438"/>
              <a:chExt cx="3304422" cy="794371"/>
            </a:xfrm>
          </p:grpSpPr>
          <p:sp>
            <p:nvSpPr>
              <p:cNvPr id="18" name="文本框 17"/>
              <p:cNvSpPr txBox="1"/>
              <p:nvPr/>
            </p:nvSpPr>
            <p:spPr>
              <a:xfrm>
                <a:off x="7597256" y="1656438"/>
                <a:ext cx="1924334" cy="338476"/>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6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在此添加标题</a:t>
                </a:r>
              </a:p>
            </p:txBody>
          </p:sp>
          <p:sp>
            <p:nvSpPr>
              <p:cNvPr id="19" name="TextBox 10"/>
              <p:cNvSpPr>
                <a:spLocks noChangeArrowheads="1"/>
              </p:cNvSpPr>
              <p:nvPr/>
            </p:nvSpPr>
            <p:spPr bwMode="auto">
              <a:xfrm>
                <a:off x="7593225" y="1901875"/>
                <a:ext cx="3304422" cy="5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835" fontAlgn="auto">
                  <a:lnSpc>
                    <a:spcPct val="130000"/>
                  </a:lnSpc>
                  <a:spcBef>
                    <a:spcPts val="0"/>
                  </a:spcBef>
                  <a:spcAft>
                    <a:spcPts val="0"/>
                  </a:spcAft>
                  <a:defRPr/>
                </a:pPr>
                <a:r>
                  <a:rPr lang="zh-CN" altLang="en-US" sz="1200" b="0" kern="0" dirty="0">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您的内容打在这里，或者通过复制您的文本后，在此框中选择粘贴，并选择只保留文字。</a:t>
                </a:r>
              </a:p>
            </p:txBody>
          </p:sp>
        </p:grpSp>
      </p:grpSp>
      <p:grpSp>
        <p:nvGrpSpPr>
          <p:cNvPr id="24" name="组合 23"/>
          <p:cNvGrpSpPr/>
          <p:nvPr/>
        </p:nvGrpSpPr>
        <p:grpSpPr>
          <a:xfrm>
            <a:off x="8419559" y="4218177"/>
            <a:ext cx="3396900" cy="1083699"/>
            <a:chOff x="8727846" y="3596176"/>
            <a:chExt cx="3394248" cy="1083449"/>
          </a:xfrm>
        </p:grpSpPr>
        <p:grpSp>
          <p:nvGrpSpPr>
            <p:cNvPr id="25" name="组合 24"/>
            <p:cNvGrpSpPr/>
            <p:nvPr/>
          </p:nvGrpSpPr>
          <p:grpSpPr>
            <a:xfrm>
              <a:off x="8727846" y="3885252"/>
              <a:ext cx="3394248" cy="794373"/>
              <a:chOff x="7593226" y="1656438"/>
              <a:chExt cx="3394248" cy="794373"/>
            </a:xfrm>
          </p:grpSpPr>
          <p:sp>
            <p:nvSpPr>
              <p:cNvPr id="27" name="文本框 26"/>
              <p:cNvSpPr txBox="1"/>
              <p:nvPr/>
            </p:nvSpPr>
            <p:spPr>
              <a:xfrm>
                <a:off x="7597256" y="1656438"/>
                <a:ext cx="1924334" cy="338476"/>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6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在此添加标题</a:t>
                </a:r>
              </a:p>
            </p:txBody>
          </p:sp>
          <p:sp>
            <p:nvSpPr>
              <p:cNvPr id="28" name="TextBox 10"/>
              <p:cNvSpPr>
                <a:spLocks noChangeArrowheads="1"/>
              </p:cNvSpPr>
              <p:nvPr/>
            </p:nvSpPr>
            <p:spPr bwMode="auto">
              <a:xfrm>
                <a:off x="7593226" y="1901876"/>
                <a:ext cx="3394248" cy="54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835" fontAlgn="auto">
                  <a:lnSpc>
                    <a:spcPct val="130000"/>
                  </a:lnSpc>
                  <a:spcBef>
                    <a:spcPts val="0"/>
                  </a:spcBef>
                  <a:spcAft>
                    <a:spcPts val="0"/>
                  </a:spcAft>
                  <a:defRPr/>
                </a:pPr>
                <a:r>
                  <a:rPr lang="zh-CN" altLang="en-US" sz="1200" b="0" kern="0" dirty="0">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您的内容打在这里，或者通过复制您的文本后，在此框中选择粘贴，并选择只保留文字。</a:t>
                </a:r>
              </a:p>
            </p:txBody>
          </p:sp>
        </p:grpSp>
        <p:sp>
          <p:nvSpPr>
            <p:cNvPr id="26" name="Freeform 44"/>
            <p:cNvSpPr/>
            <p:nvPr/>
          </p:nvSpPr>
          <p:spPr bwMode="auto">
            <a:xfrm>
              <a:off x="8842484"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9" name="组合 28"/>
          <p:cNvGrpSpPr/>
          <p:nvPr/>
        </p:nvGrpSpPr>
        <p:grpSpPr>
          <a:xfrm>
            <a:off x="1329252" y="1939529"/>
            <a:ext cx="3422366" cy="1079340"/>
            <a:chOff x="1377979" y="1740272"/>
            <a:chExt cx="3419694" cy="1079089"/>
          </a:xfrm>
        </p:grpSpPr>
        <p:grpSp>
          <p:nvGrpSpPr>
            <p:cNvPr id="30" name="组合 29"/>
            <p:cNvGrpSpPr/>
            <p:nvPr/>
          </p:nvGrpSpPr>
          <p:grpSpPr>
            <a:xfrm>
              <a:off x="3838254" y="1740272"/>
              <a:ext cx="324000" cy="324000"/>
              <a:chOff x="4550948" y="3164476"/>
              <a:chExt cx="281010" cy="254656"/>
            </a:xfrm>
            <a:solidFill>
              <a:srgbClr val="FFB850"/>
            </a:solidFill>
          </p:grpSpPr>
          <p:sp>
            <p:nvSpPr>
              <p:cNvPr id="34"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Freeform 636"/>
              <p:cNvSpPr/>
              <p:nvPr/>
            </p:nvSpPr>
            <p:spPr bwMode="auto">
              <a:xfrm>
                <a:off x="4672142" y="3363133"/>
                <a:ext cx="35959" cy="55997"/>
              </a:xfrm>
              <a:custGeom>
                <a:avLst/>
                <a:gdLst>
                  <a:gd name="T0" fmla="*/ 0 w 27"/>
                  <a:gd name="T1" fmla="*/ 42 h 42"/>
                  <a:gd name="T2" fmla="*/ 27 w 27"/>
                  <a:gd name="T3" fmla="*/ 42 h 42"/>
                  <a:gd name="T4" fmla="*/ 27 w 27"/>
                  <a:gd name="T5" fmla="*/ 0 h 42"/>
                  <a:gd name="T6" fmla="*/ 0 w 27"/>
                  <a:gd name="T7" fmla="*/ 23 h 42"/>
                  <a:gd name="T8" fmla="*/ 0 w 27"/>
                  <a:gd name="T9" fmla="*/ 42 h 42"/>
                </a:gdLst>
                <a:ahLst/>
                <a:cxnLst>
                  <a:cxn ang="0">
                    <a:pos x="T0" y="T1"/>
                  </a:cxn>
                  <a:cxn ang="0">
                    <a:pos x="T2" y="T3"/>
                  </a:cxn>
                  <a:cxn ang="0">
                    <a:pos x="T4" y="T5"/>
                  </a:cxn>
                  <a:cxn ang="0">
                    <a:pos x="T6" y="T7"/>
                  </a:cxn>
                  <a:cxn ang="0">
                    <a:pos x="T8" y="T9"/>
                  </a:cxn>
                </a:cxnLst>
                <a:rect l="0" t="0" r="r" b="b"/>
                <a:pathLst>
                  <a:path w="27" h="42">
                    <a:moveTo>
                      <a:pt x="0" y="42"/>
                    </a:moveTo>
                    <a:lnTo>
                      <a:pt x="27" y="42"/>
                    </a:lnTo>
                    <a:lnTo>
                      <a:pt x="27" y="0"/>
                    </a:lnTo>
                    <a:lnTo>
                      <a:pt x="0"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36"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1" name="组合 30"/>
            <p:cNvGrpSpPr/>
            <p:nvPr/>
          </p:nvGrpSpPr>
          <p:grpSpPr>
            <a:xfrm>
              <a:off x="1377979" y="2024990"/>
              <a:ext cx="3419694" cy="794371"/>
              <a:chOff x="1364882" y="2193504"/>
              <a:chExt cx="3419694" cy="794371"/>
            </a:xfrm>
          </p:grpSpPr>
          <p:sp>
            <p:nvSpPr>
              <p:cNvPr id="32" name="文本框 31"/>
              <p:cNvSpPr txBox="1"/>
              <p:nvPr/>
            </p:nvSpPr>
            <p:spPr>
              <a:xfrm>
                <a:off x="2845253" y="2193504"/>
                <a:ext cx="1924334"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6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rPr>
                  <a:t>在此添加标题</a:t>
                </a:r>
              </a:p>
            </p:txBody>
          </p:sp>
          <p:sp>
            <p:nvSpPr>
              <p:cNvPr id="33" name="TextBox 10"/>
              <p:cNvSpPr>
                <a:spLocks noChangeArrowheads="1"/>
              </p:cNvSpPr>
              <p:nvPr/>
            </p:nvSpPr>
            <p:spPr bwMode="auto">
              <a:xfrm>
                <a:off x="1364882" y="2438942"/>
                <a:ext cx="3419694" cy="54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835" fontAlgn="auto">
                  <a:lnSpc>
                    <a:spcPct val="130000"/>
                  </a:lnSpc>
                  <a:spcBef>
                    <a:spcPts val="0"/>
                  </a:spcBef>
                  <a:spcAft>
                    <a:spcPts val="0"/>
                  </a:spcAft>
                  <a:defRPr/>
                </a:pPr>
                <a:r>
                  <a:rPr lang="zh-CN" altLang="en-US" sz="1200" b="0" kern="0" dirty="0">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您的内容打在这里，或者通过复制您的文本后，在此框中选择粘贴，并选择只保留文字。</a:t>
                </a:r>
              </a:p>
            </p:txBody>
          </p:sp>
        </p:grpSp>
      </p:grpSp>
      <p:grpSp>
        <p:nvGrpSpPr>
          <p:cNvPr id="37" name="组合 36"/>
          <p:cNvGrpSpPr/>
          <p:nvPr/>
        </p:nvGrpSpPr>
        <p:grpSpPr>
          <a:xfrm>
            <a:off x="407706" y="4449462"/>
            <a:ext cx="3407365" cy="1079733"/>
            <a:chOff x="743454" y="3445846"/>
            <a:chExt cx="3404705" cy="1079481"/>
          </a:xfrm>
        </p:grpSpPr>
        <p:grpSp>
          <p:nvGrpSpPr>
            <p:cNvPr id="38" name="组合 37"/>
            <p:cNvGrpSpPr/>
            <p:nvPr/>
          </p:nvGrpSpPr>
          <p:grpSpPr>
            <a:xfrm>
              <a:off x="3221361" y="3445846"/>
              <a:ext cx="324000" cy="324000"/>
              <a:chOff x="1791656" y="5719615"/>
              <a:chExt cx="255400" cy="311759"/>
            </a:xfrm>
            <a:solidFill>
              <a:srgbClr val="17B6C6"/>
            </a:solidFill>
          </p:grpSpPr>
          <p:sp>
            <p:nvSpPr>
              <p:cNvPr id="42"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3" name="Rectangle 666"/>
              <p:cNvSpPr>
                <a:spLocks noChangeArrowheads="1"/>
              </p:cNvSpPr>
              <p:nvPr/>
            </p:nvSpPr>
            <p:spPr bwMode="auto">
              <a:xfrm>
                <a:off x="1814153" y="5956020"/>
                <a:ext cx="37053" cy="75354"/>
              </a:xfrm>
              <a:prstGeom prst="rect">
                <a:avLst/>
              </a:prstGeom>
              <a:solidFill>
                <a:schemeClr val="accent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4" name="Rectangle 667"/>
              <p:cNvSpPr>
                <a:spLocks noChangeArrowheads="1"/>
              </p:cNvSpPr>
              <p:nvPr/>
            </p:nvSpPr>
            <p:spPr bwMode="auto">
              <a:xfrm>
                <a:off x="1875025" y="5919081"/>
                <a:ext cx="37053" cy="112292"/>
              </a:xfrm>
              <a:prstGeom prst="rect">
                <a:avLst/>
              </a:prstGeom>
              <a:solidFill>
                <a:schemeClr val="accent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5" name="Rectangle 668"/>
              <p:cNvSpPr>
                <a:spLocks noChangeArrowheads="1"/>
              </p:cNvSpPr>
              <p:nvPr/>
            </p:nvSpPr>
            <p:spPr bwMode="auto">
              <a:xfrm>
                <a:off x="1937220" y="5882143"/>
                <a:ext cx="37053" cy="149231"/>
              </a:xfrm>
              <a:prstGeom prst="rect">
                <a:avLst/>
              </a:prstGeom>
              <a:solidFill>
                <a:schemeClr val="accent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6" name="Rectangle 669"/>
              <p:cNvSpPr>
                <a:spLocks noChangeArrowheads="1"/>
              </p:cNvSpPr>
              <p:nvPr/>
            </p:nvSpPr>
            <p:spPr bwMode="auto">
              <a:xfrm>
                <a:off x="1998093" y="5845204"/>
                <a:ext cx="37053" cy="186169"/>
              </a:xfrm>
              <a:prstGeom prst="rect">
                <a:avLst/>
              </a:prstGeom>
              <a:solidFill>
                <a:schemeClr val="accent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9" name="组合 38"/>
            <p:cNvGrpSpPr/>
            <p:nvPr/>
          </p:nvGrpSpPr>
          <p:grpSpPr>
            <a:xfrm>
              <a:off x="743454" y="3730957"/>
              <a:ext cx="3404705" cy="794370"/>
              <a:chOff x="1364882" y="2193504"/>
              <a:chExt cx="3404705" cy="794370"/>
            </a:xfrm>
          </p:grpSpPr>
          <p:sp>
            <p:nvSpPr>
              <p:cNvPr id="40" name="文本框 39"/>
              <p:cNvSpPr txBox="1"/>
              <p:nvPr/>
            </p:nvSpPr>
            <p:spPr>
              <a:xfrm>
                <a:off x="2845253" y="2193504"/>
                <a:ext cx="1924334"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6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在此添加标题</a:t>
                </a:r>
              </a:p>
            </p:txBody>
          </p:sp>
          <p:sp>
            <p:nvSpPr>
              <p:cNvPr id="41" name="TextBox 10"/>
              <p:cNvSpPr>
                <a:spLocks noChangeArrowheads="1"/>
              </p:cNvSpPr>
              <p:nvPr/>
            </p:nvSpPr>
            <p:spPr bwMode="auto">
              <a:xfrm>
                <a:off x="1364882" y="2438941"/>
                <a:ext cx="3272707" cy="54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835" fontAlgn="auto">
                  <a:lnSpc>
                    <a:spcPct val="130000"/>
                  </a:lnSpc>
                  <a:spcBef>
                    <a:spcPts val="0"/>
                  </a:spcBef>
                  <a:spcAft>
                    <a:spcPts val="0"/>
                  </a:spcAft>
                  <a:defRPr/>
                </a:pPr>
                <a:r>
                  <a:rPr lang="zh-CN" altLang="en-US" sz="1200" b="0" kern="0" dirty="0">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您的内容打在这里，或者通过复制您的文本后，在此框中选择粘贴，并选择只保留文字。</a:t>
                </a:r>
              </a:p>
            </p:txBody>
          </p:sp>
        </p:grpSp>
      </p:grpSp>
      <p:grpSp>
        <p:nvGrpSpPr>
          <p:cNvPr id="47" name="组合 46"/>
          <p:cNvGrpSpPr/>
          <p:nvPr/>
        </p:nvGrpSpPr>
        <p:grpSpPr>
          <a:xfrm>
            <a:off x="4168061" y="1601135"/>
            <a:ext cx="1031319" cy="668045"/>
            <a:chOff x="5165815" y="1157793"/>
            <a:chExt cx="1030514" cy="667891"/>
          </a:xfrm>
          <a:effectLst>
            <a:outerShdw blurRad="50800" dist="25400" dir="8100000" algn="tr" rotWithShape="0">
              <a:prstClr val="black">
                <a:alpha val="40000"/>
              </a:prstClr>
            </a:outerShdw>
          </a:effectLst>
        </p:grpSpPr>
        <p:sp>
          <p:nvSpPr>
            <p:cNvPr id="48" name="文本框 47"/>
            <p:cNvSpPr txBox="1"/>
            <p:nvPr/>
          </p:nvSpPr>
          <p:spPr>
            <a:xfrm>
              <a:off x="5249656" y="1157793"/>
              <a:ext cx="830212" cy="646182"/>
            </a:xfrm>
            <a:prstGeom prst="rect">
              <a:avLst/>
            </a:prstGeom>
            <a:noFill/>
          </p:spPr>
          <p:txBody>
            <a:bodyPr wrap="square" rtlCol="0">
              <a:spAutoFit/>
            </a:bodyPr>
            <a:lstStyle/>
            <a:p>
              <a:pPr algn="ctr"/>
              <a:r>
                <a:rPr lang="en-US" altLang="zh-CN" sz="36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rPr>
                <a:t>01</a:t>
              </a:r>
              <a:endParaRPr lang="zh-CN" altLang="en-US" sz="36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9" name="文本框 48"/>
            <p:cNvSpPr txBox="1"/>
            <p:nvPr/>
          </p:nvSpPr>
          <p:spPr>
            <a:xfrm>
              <a:off x="5165815" y="1594905"/>
              <a:ext cx="1030514" cy="230779"/>
            </a:xfrm>
            <a:prstGeom prst="rect">
              <a:avLst/>
            </a:prstGeom>
            <a:noFill/>
          </p:spPr>
          <p:txBody>
            <a:bodyPr wrap="square" rtlCol="0">
              <a:spAutoFit/>
            </a:bodyPr>
            <a:lstStyle/>
            <a:p>
              <a:pPr algn="ctr"/>
              <a:r>
                <a:rPr lang="en-US" altLang="zh-CN" sz="9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rPr>
                <a:t>OPTION</a:t>
              </a:r>
              <a:endParaRPr lang="zh-CN" altLang="en-US" sz="9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9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42" presetClass="entr" presetSubtype="0" fill="hold" grpId="0" nodeType="withEffect">
                                  <p:stCondLst>
                                    <p:cond delay="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9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3500"/>
                            </p:stCondLst>
                            <p:childTnLst>
                              <p:par>
                                <p:cTn id="48" presetID="14" presetClass="entr" presetSubtype="1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4500"/>
                            </p:stCondLst>
                            <p:childTnLst>
                              <p:par>
                                <p:cTn id="58" presetID="22" presetClass="entr" presetSubtype="4"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bwMode="auto">
          <a:xfrm>
            <a:off x="5996652" y="2197908"/>
            <a:ext cx="316270" cy="4270122"/>
          </a:xfrm>
          <a:custGeom>
            <a:avLst/>
            <a:gdLst>
              <a:gd name="T0" fmla="*/ 225136 w 145"/>
              <a:gd name="T1" fmla="*/ 2982108 h 1089"/>
              <a:gd name="T2" fmla="*/ 150091 w 145"/>
              <a:gd name="T3" fmla="*/ 2685773 h 1089"/>
              <a:gd name="T4" fmla="*/ 150091 w 145"/>
              <a:gd name="T5" fmla="*/ 0 h 1089"/>
              <a:gd name="T6" fmla="*/ 97559 w 145"/>
              <a:gd name="T7" fmla="*/ 0 h 1089"/>
              <a:gd name="T8" fmla="*/ 97559 w 145"/>
              <a:gd name="T9" fmla="*/ 2670768 h 1089"/>
              <a:gd name="T10" fmla="*/ 11257 w 145"/>
              <a:gd name="T11" fmla="*/ 2997112 h 1089"/>
              <a:gd name="T12" fmla="*/ 11257 w 145"/>
              <a:gd name="T13" fmla="*/ 2997112 h 1089"/>
              <a:gd name="T14" fmla="*/ 11257 w 145"/>
              <a:gd name="T15" fmla="*/ 2997112 h 1089"/>
              <a:gd name="T16" fmla="*/ 11257 w 145"/>
              <a:gd name="T17" fmla="*/ 2997112 h 1089"/>
              <a:gd name="T18" fmla="*/ 0 w 145"/>
              <a:gd name="T19" fmla="*/ 3049627 h 1089"/>
              <a:gd name="T20" fmla="*/ 123825 w 145"/>
              <a:gd name="T21" fmla="*/ 3173413 h 1089"/>
              <a:gd name="T22" fmla="*/ 247650 w 145"/>
              <a:gd name="T23" fmla="*/ 3049627 h 1089"/>
              <a:gd name="T24" fmla="*/ 225136 w 145"/>
              <a:gd name="T25" fmla="*/ 2982108 h 10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089">
                <a:moveTo>
                  <a:pt x="132" y="977"/>
                </a:moveTo>
                <a:cubicBezTo>
                  <a:pt x="99" y="907"/>
                  <a:pt x="96" y="966"/>
                  <a:pt x="88" y="804"/>
                </a:cubicBezTo>
                <a:cubicBezTo>
                  <a:pt x="80" y="642"/>
                  <a:pt x="86" y="121"/>
                  <a:pt x="81" y="2"/>
                </a:cubicBezTo>
                <a:cubicBezTo>
                  <a:pt x="81" y="0"/>
                  <a:pt x="62" y="99"/>
                  <a:pt x="57" y="92"/>
                </a:cubicBezTo>
                <a:cubicBezTo>
                  <a:pt x="51" y="86"/>
                  <a:pt x="65" y="646"/>
                  <a:pt x="57" y="795"/>
                </a:cubicBezTo>
                <a:cubicBezTo>
                  <a:pt x="49" y="944"/>
                  <a:pt x="53" y="898"/>
                  <a:pt x="7" y="986"/>
                </a:cubicBezTo>
                <a:cubicBezTo>
                  <a:pt x="7" y="986"/>
                  <a:pt x="7" y="986"/>
                  <a:pt x="7" y="986"/>
                </a:cubicBezTo>
                <a:cubicBezTo>
                  <a:pt x="7" y="986"/>
                  <a:pt x="7" y="986"/>
                  <a:pt x="7" y="986"/>
                </a:cubicBezTo>
                <a:cubicBezTo>
                  <a:pt x="7" y="986"/>
                  <a:pt x="7" y="986"/>
                  <a:pt x="7" y="986"/>
                </a:cubicBezTo>
                <a:cubicBezTo>
                  <a:pt x="2" y="994"/>
                  <a:pt x="0" y="1006"/>
                  <a:pt x="0" y="1017"/>
                </a:cubicBezTo>
                <a:cubicBezTo>
                  <a:pt x="0" y="1057"/>
                  <a:pt x="33" y="1089"/>
                  <a:pt x="73" y="1089"/>
                </a:cubicBezTo>
                <a:cubicBezTo>
                  <a:pt x="112" y="1089"/>
                  <a:pt x="145" y="1057"/>
                  <a:pt x="145" y="1017"/>
                </a:cubicBezTo>
                <a:cubicBezTo>
                  <a:pt x="145" y="1001"/>
                  <a:pt x="140" y="988"/>
                  <a:pt x="132" y="977"/>
                </a:cubicBezTo>
              </a:path>
            </a:pathLst>
          </a:custGeom>
          <a:solidFill>
            <a:srgbClr val="3B3B3B"/>
          </a:solidFill>
          <a:ln>
            <a:noFill/>
          </a:ln>
          <a:effectLst>
            <a:innerShdw blurRad="114300" dist="12700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lIns="91385" tIns="45693" rIns="91385" bIns="45693"/>
          <a:lstStyle/>
          <a:p>
            <a:endParaRPr lang="zh-CN" altLang="en-US">
              <a:sym typeface="Agency FB" panose="020B0503020202020204" pitchFamily="34" charset="0"/>
            </a:endParaRPr>
          </a:p>
        </p:txBody>
      </p:sp>
      <p:pic>
        <p:nvPicPr>
          <p:cNvPr id="7" name="Picture 6" descr="yin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311" y="5985036"/>
            <a:ext cx="2863078" cy="133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3"/>
          <p:cNvGrpSpPr/>
          <p:nvPr/>
        </p:nvGrpSpPr>
        <p:grpSpPr bwMode="auto">
          <a:xfrm>
            <a:off x="3585090" y="1415333"/>
            <a:ext cx="2536404" cy="1934056"/>
            <a:chOff x="1616" y="1502"/>
            <a:chExt cx="1219" cy="929"/>
          </a:xfrm>
          <a:effectLst>
            <a:outerShdw blurRad="114300" dist="127000" dir="2700000" sx="102000" sy="102000" algn="tl" rotWithShape="0">
              <a:prstClr val="black">
                <a:alpha val="30000"/>
              </a:prstClr>
            </a:outerShdw>
          </a:effectLst>
        </p:grpSpPr>
        <p:grpSp>
          <p:nvGrpSpPr>
            <p:cNvPr id="85" name="Group 7"/>
            <p:cNvGrpSpPr/>
            <p:nvPr/>
          </p:nvGrpSpPr>
          <p:grpSpPr bwMode="auto">
            <a:xfrm>
              <a:off x="1616" y="1502"/>
              <a:ext cx="1219" cy="929"/>
              <a:chOff x="1542" y="1071"/>
              <a:chExt cx="1219" cy="929"/>
            </a:xfrm>
          </p:grpSpPr>
          <p:sp>
            <p:nvSpPr>
              <p:cNvPr id="104" name="Freeform 10"/>
              <p:cNvSpPr/>
              <p:nvPr/>
            </p:nvSpPr>
            <p:spPr bwMode="auto">
              <a:xfrm>
                <a:off x="1542" y="1071"/>
                <a:ext cx="1211" cy="915"/>
              </a:xfrm>
              <a:custGeom>
                <a:avLst/>
                <a:gdLst>
                  <a:gd name="T0" fmla="*/ 661737 w 666"/>
                  <a:gd name="T1" fmla="*/ 0 h 504"/>
                  <a:gd name="T2" fmla="*/ 3881740 w 666"/>
                  <a:gd name="T3" fmla="*/ 0 h 504"/>
                  <a:gd name="T4" fmla="*/ 4543477 w 666"/>
                  <a:gd name="T5" fmla="*/ 660074 h 504"/>
                  <a:gd name="T6" fmla="*/ 4543477 w 666"/>
                  <a:gd name="T7" fmla="*/ 1143220 h 504"/>
                  <a:gd name="T8" fmla="*/ 4543477 w 666"/>
                  <a:gd name="T9" fmla="*/ 1354173 h 504"/>
                  <a:gd name="T10" fmla="*/ 4543477 w 666"/>
                  <a:gd name="T11" fmla="*/ 3429661 h 504"/>
                  <a:gd name="T12" fmla="*/ 2360424 w 666"/>
                  <a:gd name="T13" fmla="*/ 2014245 h 504"/>
                  <a:gd name="T14" fmla="*/ 661737 w 666"/>
                  <a:gd name="T15" fmla="*/ 2014245 h 504"/>
                  <a:gd name="T16" fmla="*/ 0 w 666"/>
                  <a:gd name="T17" fmla="*/ 1354173 h 504"/>
                  <a:gd name="T18" fmla="*/ 0 w 666"/>
                  <a:gd name="T19" fmla="*/ 660074 h 504"/>
                  <a:gd name="T20" fmla="*/ 661737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97" y="0"/>
                    </a:moveTo>
                    <a:cubicBezTo>
                      <a:pt x="569" y="0"/>
                      <a:pt x="569" y="0"/>
                      <a:pt x="569" y="0"/>
                    </a:cubicBezTo>
                    <a:cubicBezTo>
                      <a:pt x="623" y="0"/>
                      <a:pt x="666" y="44"/>
                      <a:pt x="666" y="97"/>
                    </a:cubicBezTo>
                    <a:cubicBezTo>
                      <a:pt x="666" y="168"/>
                      <a:pt x="666" y="168"/>
                      <a:pt x="666" y="168"/>
                    </a:cubicBezTo>
                    <a:cubicBezTo>
                      <a:pt x="666" y="199"/>
                      <a:pt x="666" y="199"/>
                      <a:pt x="666" y="199"/>
                    </a:cubicBezTo>
                    <a:cubicBezTo>
                      <a:pt x="666" y="504"/>
                      <a:pt x="666" y="504"/>
                      <a:pt x="666" y="504"/>
                    </a:cubicBezTo>
                    <a:cubicBezTo>
                      <a:pt x="666" y="504"/>
                      <a:pt x="606" y="296"/>
                      <a:pt x="346" y="296"/>
                    </a:cubicBezTo>
                    <a:cubicBezTo>
                      <a:pt x="97" y="296"/>
                      <a:pt x="97" y="296"/>
                      <a:pt x="97" y="296"/>
                    </a:cubicBezTo>
                    <a:cubicBezTo>
                      <a:pt x="43" y="296"/>
                      <a:pt x="0" y="253"/>
                      <a:pt x="0" y="199"/>
                    </a:cubicBezTo>
                    <a:cubicBezTo>
                      <a:pt x="0" y="97"/>
                      <a:pt x="0" y="97"/>
                      <a:pt x="0" y="97"/>
                    </a:cubicBezTo>
                    <a:cubicBezTo>
                      <a:pt x="0" y="44"/>
                      <a:pt x="43" y="0"/>
                      <a:pt x="97" y="0"/>
                    </a:cubicBezTo>
                  </a:path>
                </a:pathLst>
              </a:custGeom>
              <a:solidFill>
                <a:schemeClr val="accent1"/>
              </a:solidFill>
              <a:ln>
                <a:noFill/>
              </a:ln>
              <a:effectLst>
                <a:outerShdw dist="74053" dir="3542175" algn="ctr" rotWithShape="0">
                  <a:srgbClr val="808080"/>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5" name="Freeform 9"/>
              <p:cNvSpPr/>
              <p:nvPr/>
            </p:nvSpPr>
            <p:spPr bwMode="auto">
              <a:xfrm>
                <a:off x="2585" y="1085"/>
                <a:ext cx="176" cy="915"/>
              </a:xfrm>
              <a:custGeom>
                <a:avLst/>
                <a:gdLst>
                  <a:gd name="T0" fmla="*/ 0 w 97"/>
                  <a:gd name="T1" fmla="*/ 0 h 504"/>
                  <a:gd name="T2" fmla="*/ 5 w 97"/>
                  <a:gd name="T3" fmla="*/ 672 h 504"/>
                  <a:gd name="T4" fmla="*/ 176 w 97"/>
                  <a:gd name="T5" fmla="*/ 915 h 504"/>
                  <a:gd name="T6" fmla="*/ 176 w 97"/>
                  <a:gd name="T7" fmla="*/ 361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6" name="Group 10"/>
            <p:cNvGrpSpPr/>
            <p:nvPr/>
          </p:nvGrpSpPr>
          <p:grpSpPr bwMode="auto">
            <a:xfrm>
              <a:off x="1851" y="1664"/>
              <a:ext cx="160" cy="256"/>
              <a:chOff x="5012" y="3503"/>
              <a:chExt cx="208" cy="333"/>
            </a:xfrm>
          </p:grpSpPr>
          <p:sp>
            <p:nvSpPr>
              <p:cNvPr id="101" name="Freeform 219"/>
              <p:cNvSpPr>
                <a:spLocks noEditPoints="1"/>
              </p:cNvSpPr>
              <p:nvPr/>
            </p:nvSpPr>
            <p:spPr bwMode="auto">
              <a:xfrm>
                <a:off x="5012" y="3503"/>
                <a:ext cx="108" cy="333"/>
              </a:xfrm>
              <a:custGeom>
                <a:avLst/>
                <a:gdLst>
                  <a:gd name="T0" fmla="*/ 402535 w 46"/>
                  <a:gd name="T1" fmla="*/ 1035977 h 141"/>
                  <a:gd name="T2" fmla="*/ 341280 w 46"/>
                  <a:gd name="T3" fmla="*/ 1186505 h 141"/>
                  <a:gd name="T4" fmla="*/ 201267 w 46"/>
                  <a:gd name="T5" fmla="*/ 1248485 h 141"/>
                  <a:gd name="T6" fmla="*/ 52504 w 46"/>
                  <a:gd name="T7" fmla="*/ 1186505 h 141"/>
                  <a:gd name="T8" fmla="*/ 0 w 46"/>
                  <a:gd name="T9" fmla="*/ 1035977 h 141"/>
                  <a:gd name="T10" fmla="*/ 0 w 46"/>
                  <a:gd name="T11" fmla="*/ 212508 h 141"/>
                  <a:gd name="T12" fmla="*/ 52504 w 46"/>
                  <a:gd name="T13" fmla="*/ 61981 h 141"/>
                  <a:gd name="T14" fmla="*/ 201267 w 46"/>
                  <a:gd name="T15" fmla="*/ 0 h 141"/>
                  <a:gd name="T16" fmla="*/ 341280 w 46"/>
                  <a:gd name="T17" fmla="*/ 61981 h 141"/>
                  <a:gd name="T18" fmla="*/ 402535 w 46"/>
                  <a:gd name="T19" fmla="*/ 212508 h 141"/>
                  <a:gd name="T20" fmla="*/ 402535 w 46"/>
                  <a:gd name="T21" fmla="*/ 1035977 h 141"/>
                  <a:gd name="T22" fmla="*/ 306276 w 46"/>
                  <a:gd name="T23" fmla="*/ 1035977 h 141"/>
                  <a:gd name="T24" fmla="*/ 306276 w 46"/>
                  <a:gd name="T25" fmla="*/ 212508 h 141"/>
                  <a:gd name="T26" fmla="*/ 271273 w 46"/>
                  <a:gd name="T27" fmla="*/ 141671 h 141"/>
                  <a:gd name="T28" fmla="*/ 201267 w 46"/>
                  <a:gd name="T29" fmla="*/ 106253 h 141"/>
                  <a:gd name="T30" fmla="*/ 131262 w 46"/>
                  <a:gd name="T31" fmla="*/ 141671 h 141"/>
                  <a:gd name="T32" fmla="*/ 96259 w 46"/>
                  <a:gd name="T33" fmla="*/ 212508 h 141"/>
                  <a:gd name="T34" fmla="*/ 96259 w 46"/>
                  <a:gd name="T35" fmla="*/ 1035977 h 141"/>
                  <a:gd name="T36" fmla="*/ 131262 w 46"/>
                  <a:gd name="T37" fmla="*/ 1115668 h 141"/>
                  <a:gd name="T38" fmla="*/ 201267 w 46"/>
                  <a:gd name="T39" fmla="*/ 1142233 h 141"/>
                  <a:gd name="T40" fmla="*/ 271273 w 46"/>
                  <a:gd name="T41" fmla="*/ 1115668 h 141"/>
                  <a:gd name="T42" fmla="*/ 306276 w 46"/>
                  <a:gd name="T43" fmla="*/ 1035977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141">
                    <a:moveTo>
                      <a:pt x="46" y="117"/>
                    </a:moveTo>
                    <a:cubicBezTo>
                      <a:pt x="46" y="124"/>
                      <a:pt x="44" y="129"/>
                      <a:pt x="39" y="134"/>
                    </a:cubicBezTo>
                    <a:cubicBezTo>
                      <a:pt x="35" y="139"/>
                      <a:pt x="29" y="141"/>
                      <a:pt x="23" y="141"/>
                    </a:cubicBezTo>
                    <a:cubicBezTo>
                      <a:pt x="17" y="141"/>
                      <a:pt x="11" y="139"/>
                      <a:pt x="6" y="134"/>
                    </a:cubicBezTo>
                    <a:cubicBezTo>
                      <a:pt x="2" y="129"/>
                      <a:pt x="0" y="124"/>
                      <a:pt x="0" y="117"/>
                    </a:cubicBezTo>
                    <a:cubicBezTo>
                      <a:pt x="0" y="24"/>
                      <a:pt x="0" y="24"/>
                      <a:pt x="0" y="24"/>
                    </a:cubicBezTo>
                    <a:cubicBezTo>
                      <a:pt x="0" y="17"/>
                      <a:pt x="2" y="12"/>
                      <a:pt x="6" y="7"/>
                    </a:cubicBezTo>
                    <a:cubicBezTo>
                      <a:pt x="11" y="3"/>
                      <a:pt x="17" y="0"/>
                      <a:pt x="23" y="0"/>
                    </a:cubicBezTo>
                    <a:cubicBezTo>
                      <a:pt x="29" y="0"/>
                      <a:pt x="35" y="3"/>
                      <a:pt x="39" y="7"/>
                    </a:cubicBezTo>
                    <a:cubicBezTo>
                      <a:pt x="44" y="12"/>
                      <a:pt x="46" y="17"/>
                      <a:pt x="46" y="24"/>
                    </a:cubicBezTo>
                    <a:lnTo>
                      <a:pt x="46" y="117"/>
                    </a:lnTo>
                    <a:close/>
                    <a:moveTo>
                      <a:pt x="35" y="117"/>
                    </a:moveTo>
                    <a:cubicBezTo>
                      <a:pt x="35" y="24"/>
                      <a:pt x="35" y="24"/>
                      <a:pt x="35" y="24"/>
                    </a:cubicBezTo>
                    <a:cubicBezTo>
                      <a:pt x="35" y="21"/>
                      <a:pt x="33" y="18"/>
                      <a:pt x="31" y="16"/>
                    </a:cubicBezTo>
                    <a:cubicBezTo>
                      <a:pt x="29" y="13"/>
                      <a:pt x="26" y="12"/>
                      <a:pt x="23" y="12"/>
                    </a:cubicBezTo>
                    <a:cubicBezTo>
                      <a:pt x="20" y="12"/>
                      <a:pt x="17" y="13"/>
                      <a:pt x="15" y="16"/>
                    </a:cubicBezTo>
                    <a:cubicBezTo>
                      <a:pt x="12" y="18"/>
                      <a:pt x="11" y="21"/>
                      <a:pt x="11" y="24"/>
                    </a:cubicBezTo>
                    <a:cubicBezTo>
                      <a:pt x="11" y="117"/>
                      <a:pt x="11" y="117"/>
                      <a:pt x="11" y="117"/>
                    </a:cubicBezTo>
                    <a:cubicBezTo>
                      <a:pt x="11" y="121"/>
                      <a:pt x="12" y="123"/>
                      <a:pt x="15" y="126"/>
                    </a:cubicBezTo>
                    <a:cubicBezTo>
                      <a:pt x="17" y="128"/>
                      <a:pt x="20" y="129"/>
                      <a:pt x="23" y="129"/>
                    </a:cubicBezTo>
                    <a:cubicBezTo>
                      <a:pt x="26" y="129"/>
                      <a:pt x="29" y="128"/>
                      <a:pt x="31" y="126"/>
                    </a:cubicBezTo>
                    <a:cubicBezTo>
                      <a:pt x="33" y="123"/>
                      <a:pt x="35" y="121"/>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2" name="Rectangle 220"/>
              <p:cNvSpPr>
                <a:spLocks noChangeArrowheads="1"/>
              </p:cNvSpPr>
              <p:nvPr/>
            </p:nvSpPr>
            <p:spPr bwMode="auto">
              <a:xfrm>
                <a:off x="5144" y="3503"/>
                <a:ext cx="26" cy="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3" name="Rectangle 221"/>
              <p:cNvSpPr>
                <a:spLocks noChangeArrowheads="1"/>
              </p:cNvSpPr>
              <p:nvPr/>
            </p:nvSpPr>
            <p:spPr bwMode="auto">
              <a:xfrm>
                <a:off x="5194" y="3808"/>
                <a:ext cx="26" cy="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7" name="Group 380"/>
            <p:cNvGrpSpPr/>
            <p:nvPr/>
          </p:nvGrpSpPr>
          <p:grpSpPr bwMode="auto">
            <a:xfrm>
              <a:off x="2071" y="1817"/>
              <a:ext cx="88" cy="87"/>
              <a:chOff x="1872" y="2352"/>
              <a:chExt cx="240" cy="240"/>
            </a:xfrm>
          </p:grpSpPr>
          <p:grpSp>
            <p:nvGrpSpPr>
              <p:cNvPr id="89" name="Group 381"/>
              <p:cNvGrpSpPr/>
              <p:nvPr/>
            </p:nvGrpSpPr>
            <p:grpSpPr bwMode="auto">
              <a:xfrm>
                <a:off x="1968" y="2352"/>
                <a:ext cx="144" cy="240"/>
                <a:chOff x="1968" y="2352"/>
                <a:chExt cx="144" cy="240"/>
              </a:xfrm>
            </p:grpSpPr>
            <p:sp>
              <p:nvSpPr>
                <p:cNvPr id="96"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7"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8"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9"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0"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90" name="Group 387"/>
              <p:cNvGrpSpPr/>
              <p:nvPr/>
            </p:nvGrpSpPr>
            <p:grpSpPr bwMode="auto">
              <a:xfrm>
                <a:off x="1872" y="2352"/>
                <a:ext cx="144" cy="240"/>
                <a:chOff x="1968" y="2352"/>
                <a:chExt cx="144" cy="240"/>
              </a:xfrm>
            </p:grpSpPr>
            <p:sp>
              <p:nvSpPr>
                <p:cNvPr id="91"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2"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3"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4"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5"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88" name="Text Box 124"/>
            <p:cNvSpPr txBox="1">
              <a:spLocks noChangeArrowheads="1"/>
            </p:cNvSpPr>
            <p:nvPr/>
          </p:nvSpPr>
          <p:spPr bwMode="auto">
            <a:xfrm>
              <a:off x="2004" y="1525"/>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grpSp>
      <p:grpSp>
        <p:nvGrpSpPr>
          <p:cNvPr id="9" name="Group 68"/>
          <p:cNvGrpSpPr/>
          <p:nvPr/>
        </p:nvGrpSpPr>
        <p:grpSpPr bwMode="auto">
          <a:xfrm>
            <a:off x="6121495" y="3588805"/>
            <a:ext cx="2517678" cy="1981939"/>
            <a:chOff x="2835" y="2591"/>
            <a:chExt cx="1210" cy="952"/>
          </a:xfrm>
          <a:effectLst>
            <a:outerShdw blurRad="114300" dist="127000" dir="2700000" sx="102000" sy="102000" algn="tl" rotWithShape="0">
              <a:prstClr val="black">
                <a:alpha val="30000"/>
              </a:prstClr>
            </a:outerShdw>
          </a:effectLst>
        </p:grpSpPr>
        <p:sp>
          <p:nvSpPr>
            <p:cNvPr id="65" name="Freeform 218"/>
            <p:cNvSpPr/>
            <p:nvPr/>
          </p:nvSpPr>
          <p:spPr bwMode="auto">
            <a:xfrm>
              <a:off x="2835" y="2591"/>
              <a:ext cx="1210" cy="916"/>
            </a:xfrm>
            <a:custGeom>
              <a:avLst/>
              <a:gdLst>
                <a:gd name="T0" fmla="*/ 3882883 w 666"/>
                <a:gd name="T1" fmla="*/ 0 h 504"/>
                <a:gd name="T2" fmla="*/ 660771 w 666"/>
                <a:gd name="T3" fmla="*/ 0 h 504"/>
                <a:gd name="T4" fmla="*/ 0 w 666"/>
                <a:gd name="T5" fmla="*/ 653982 h 504"/>
                <a:gd name="T6" fmla="*/ 0 w 666"/>
                <a:gd name="T7" fmla="*/ 1144469 h 504"/>
                <a:gd name="T8" fmla="*/ 0 w 666"/>
                <a:gd name="T9" fmla="*/ 1348839 h 504"/>
                <a:gd name="T10" fmla="*/ 0 w 666"/>
                <a:gd name="T11" fmla="*/ 3433410 h 504"/>
                <a:gd name="T12" fmla="*/ 2186677 w 666"/>
                <a:gd name="T13" fmla="*/ 2009635 h 504"/>
                <a:gd name="T14" fmla="*/ 3882883 w 666"/>
                <a:gd name="T15" fmla="*/ 2009635 h 504"/>
                <a:gd name="T16" fmla="*/ 4536842 w 666"/>
                <a:gd name="T17" fmla="*/ 1348839 h 504"/>
                <a:gd name="T18" fmla="*/ 4536842 w 666"/>
                <a:gd name="T19" fmla="*/ 653982 h 504"/>
                <a:gd name="T20" fmla="*/ 3882883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570" y="0"/>
                  </a:moveTo>
                  <a:cubicBezTo>
                    <a:pt x="97" y="0"/>
                    <a:pt x="97" y="0"/>
                    <a:pt x="97" y="0"/>
                  </a:cubicBezTo>
                  <a:cubicBezTo>
                    <a:pt x="43" y="0"/>
                    <a:pt x="0" y="43"/>
                    <a:pt x="0" y="96"/>
                  </a:cubicBezTo>
                  <a:cubicBezTo>
                    <a:pt x="0" y="168"/>
                    <a:pt x="0" y="168"/>
                    <a:pt x="0" y="168"/>
                  </a:cubicBezTo>
                  <a:cubicBezTo>
                    <a:pt x="0" y="198"/>
                    <a:pt x="0" y="198"/>
                    <a:pt x="0" y="198"/>
                  </a:cubicBezTo>
                  <a:cubicBezTo>
                    <a:pt x="0" y="504"/>
                    <a:pt x="0" y="504"/>
                    <a:pt x="0" y="504"/>
                  </a:cubicBezTo>
                  <a:cubicBezTo>
                    <a:pt x="0" y="504"/>
                    <a:pt x="61" y="296"/>
                    <a:pt x="321" y="295"/>
                  </a:cubicBezTo>
                  <a:cubicBezTo>
                    <a:pt x="570" y="295"/>
                    <a:pt x="570" y="295"/>
                    <a:pt x="570" y="295"/>
                  </a:cubicBezTo>
                  <a:cubicBezTo>
                    <a:pt x="623" y="295"/>
                    <a:pt x="666" y="252"/>
                    <a:pt x="666" y="198"/>
                  </a:cubicBezTo>
                  <a:cubicBezTo>
                    <a:pt x="666" y="96"/>
                    <a:pt x="666" y="96"/>
                    <a:pt x="666" y="96"/>
                  </a:cubicBezTo>
                  <a:cubicBezTo>
                    <a:pt x="666" y="43"/>
                    <a:pt x="623" y="0"/>
                    <a:pt x="570" y="0"/>
                  </a:cubicBezTo>
                  <a:close/>
                </a:path>
              </a:pathLst>
            </a:custGeom>
            <a:solidFill>
              <a:schemeClr val="accent4"/>
            </a:solidFill>
            <a:ln>
              <a:noFill/>
            </a:ln>
            <a:effectLst>
              <a:outerShdw dist="52363" dir="624217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6" name="Rectangle 13"/>
            <p:cNvSpPr>
              <a:spLocks noChangeArrowheads="1"/>
            </p:cNvSpPr>
            <p:nvPr/>
          </p:nvSpPr>
          <p:spPr bwMode="auto">
            <a:xfrm>
              <a:off x="3253" y="2988"/>
              <a:ext cx="22"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67" name="Group 380"/>
            <p:cNvGrpSpPr/>
            <p:nvPr/>
          </p:nvGrpSpPr>
          <p:grpSpPr bwMode="auto">
            <a:xfrm>
              <a:off x="3326" y="2923"/>
              <a:ext cx="88" cy="87"/>
              <a:chOff x="1872" y="2352"/>
              <a:chExt cx="240" cy="240"/>
            </a:xfrm>
          </p:grpSpPr>
          <p:grpSp>
            <p:nvGrpSpPr>
              <p:cNvPr id="73" name="Group 381"/>
              <p:cNvGrpSpPr/>
              <p:nvPr/>
            </p:nvGrpSpPr>
            <p:grpSpPr bwMode="auto">
              <a:xfrm>
                <a:off x="1968" y="2352"/>
                <a:ext cx="144" cy="240"/>
                <a:chOff x="1968" y="2352"/>
                <a:chExt cx="144" cy="240"/>
              </a:xfrm>
            </p:grpSpPr>
            <p:sp>
              <p:nvSpPr>
                <p:cNvPr id="80"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1"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2"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3"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4"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4" name="Group 387"/>
              <p:cNvGrpSpPr/>
              <p:nvPr/>
            </p:nvGrpSpPr>
            <p:grpSpPr bwMode="auto">
              <a:xfrm>
                <a:off x="1872" y="2352"/>
                <a:ext cx="144" cy="240"/>
                <a:chOff x="1968" y="2352"/>
                <a:chExt cx="144" cy="240"/>
              </a:xfrm>
            </p:grpSpPr>
            <p:sp>
              <p:nvSpPr>
                <p:cNvPr id="75"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6"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7"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8"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9"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68" name="Text Box 124"/>
            <p:cNvSpPr txBox="1">
              <a:spLocks noChangeArrowheads="1"/>
            </p:cNvSpPr>
            <p:nvPr/>
          </p:nvSpPr>
          <p:spPr bwMode="auto">
            <a:xfrm>
              <a:off x="3272" y="2614"/>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69" name="Freeform 85"/>
            <p:cNvSpPr/>
            <p:nvPr/>
          </p:nvSpPr>
          <p:spPr bwMode="auto">
            <a:xfrm flipH="1">
              <a:off x="2835" y="2591"/>
              <a:ext cx="159" cy="952"/>
            </a:xfrm>
            <a:custGeom>
              <a:avLst/>
              <a:gdLst>
                <a:gd name="T0" fmla="*/ 0 w 97"/>
                <a:gd name="T1" fmla="*/ 0 h 504"/>
                <a:gd name="T2" fmla="*/ 5 w 97"/>
                <a:gd name="T3" fmla="*/ 699 h 504"/>
                <a:gd name="T4" fmla="*/ 159 w 97"/>
                <a:gd name="T5" fmla="*/ 952 h 504"/>
                <a:gd name="T6" fmla="*/ 159 w 97"/>
                <a:gd name="T7" fmla="*/ 376 h 504"/>
                <a:gd name="T8" fmla="*/ 159 w 97"/>
                <a:gd name="T9" fmla="*/ 317 h 504"/>
                <a:gd name="T10" fmla="*/ 159 w 97"/>
                <a:gd name="T11" fmla="*/ 181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70" name="Group 86"/>
            <p:cNvGrpSpPr/>
            <p:nvPr/>
          </p:nvGrpSpPr>
          <p:grpSpPr bwMode="auto">
            <a:xfrm>
              <a:off x="3050" y="2756"/>
              <a:ext cx="193" cy="254"/>
              <a:chOff x="3050" y="2756"/>
              <a:chExt cx="193" cy="254"/>
            </a:xfrm>
          </p:grpSpPr>
          <p:sp>
            <p:nvSpPr>
              <p:cNvPr id="71" name="Freeform 11"/>
              <p:cNvSpPr>
                <a:spLocks noEditPoints="1"/>
              </p:cNvSpPr>
              <p:nvPr/>
            </p:nvSpPr>
            <p:spPr bwMode="auto">
              <a:xfrm>
                <a:off x="3050" y="2756"/>
                <a:ext cx="85" cy="254"/>
              </a:xfrm>
              <a:custGeom>
                <a:avLst/>
                <a:gdLst>
                  <a:gd name="T0" fmla="*/ 318683 w 47"/>
                  <a:gd name="T1" fmla="*/ 794312 h 140"/>
                  <a:gd name="T2" fmla="*/ 271221 w 47"/>
                  <a:gd name="T3" fmla="*/ 902936 h 140"/>
                  <a:gd name="T4" fmla="*/ 162732 w 47"/>
                  <a:gd name="T5" fmla="*/ 950459 h 140"/>
                  <a:gd name="T6" fmla="*/ 47463 w 47"/>
                  <a:gd name="T7" fmla="*/ 902936 h 140"/>
                  <a:gd name="T8" fmla="*/ 0 w 47"/>
                  <a:gd name="T9" fmla="*/ 794312 h 140"/>
                  <a:gd name="T10" fmla="*/ 0 w 47"/>
                  <a:gd name="T11" fmla="*/ 156147 h 140"/>
                  <a:gd name="T12" fmla="*/ 47463 w 47"/>
                  <a:gd name="T13" fmla="*/ 40734 h 140"/>
                  <a:gd name="T14" fmla="*/ 162732 w 47"/>
                  <a:gd name="T15" fmla="*/ 0 h 140"/>
                  <a:gd name="T16" fmla="*/ 271221 w 47"/>
                  <a:gd name="T17" fmla="*/ 40734 h 140"/>
                  <a:gd name="T18" fmla="*/ 318683 w 47"/>
                  <a:gd name="T19" fmla="*/ 156147 h 140"/>
                  <a:gd name="T20" fmla="*/ 318683 w 47"/>
                  <a:gd name="T21" fmla="*/ 794312 h 140"/>
                  <a:gd name="T22" fmla="*/ 237316 w 47"/>
                  <a:gd name="T23" fmla="*/ 794312 h 140"/>
                  <a:gd name="T24" fmla="*/ 237316 w 47"/>
                  <a:gd name="T25" fmla="*/ 156147 h 140"/>
                  <a:gd name="T26" fmla="*/ 216976 w 47"/>
                  <a:gd name="T27" fmla="*/ 101834 h 140"/>
                  <a:gd name="T28" fmla="*/ 162732 w 47"/>
                  <a:gd name="T29" fmla="*/ 74680 h 140"/>
                  <a:gd name="T30" fmla="*/ 101707 w 47"/>
                  <a:gd name="T31" fmla="*/ 101834 h 140"/>
                  <a:gd name="T32" fmla="*/ 81367 w 47"/>
                  <a:gd name="T33" fmla="*/ 156147 h 140"/>
                  <a:gd name="T34" fmla="*/ 81367 w 47"/>
                  <a:gd name="T35" fmla="*/ 794312 h 140"/>
                  <a:gd name="T36" fmla="*/ 101707 w 47"/>
                  <a:gd name="T37" fmla="*/ 848625 h 140"/>
                  <a:gd name="T38" fmla="*/ 162732 w 47"/>
                  <a:gd name="T39" fmla="*/ 868990 h 140"/>
                  <a:gd name="T40" fmla="*/ 216976 w 47"/>
                  <a:gd name="T41" fmla="*/ 848625 h 140"/>
                  <a:gd name="T42" fmla="*/ 237316 w 47"/>
                  <a:gd name="T43" fmla="*/ 794312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40">
                    <a:moveTo>
                      <a:pt x="47" y="117"/>
                    </a:moveTo>
                    <a:cubicBezTo>
                      <a:pt x="47" y="123"/>
                      <a:pt x="45" y="128"/>
                      <a:pt x="40" y="133"/>
                    </a:cubicBezTo>
                    <a:cubicBezTo>
                      <a:pt x="35" y="138"/>
                      <a:pt x="30" y="140"/>
                      <a:pt x="24" y="140"/>
                    </a:cubicBezTo>
                    <a:cubicBezTo>
                      <a:pt x="17" y="140"/>
                      <a:pt x="12" y="138"/>
                      <a:pt x="7" y="133"/>
                    </a:cubicBezTo>
                    <a:cubicBezTo>
                      <a:pt x="2" y="128"/>
                      <a:pt x="0" y="123"/>
                      <a:pt x="0" y="117"/>
                    </a:cubicBezTo>
                    <a:cubicBezTo>
                      <a:pt x="0" y="23"/>
                      <a:pt x="0" y="23"/>
                      <a:pt x="0" y="23"/>
                    </a:cubicBezTo>
                    <a:cubicBezTo>
                      <a:pt x="0" y="17"/>
                      <a:pt x="2" y="11"/>
                      <a:pt x="7" y="6"/>
                    </a:cubicBezTo>
                    <a:cubicBezTo>
                      <a:pt x="12" y="2"/>
                      <a:pt x="17" y="0"/>
                      <a:pt x="24" y="0"/>
                    </a:cubicBezTo>
                    <a:cubicBezTo>
                      <a:pt x="30" y="0"/>
                      <a:pt x="35" y="2"/>
                      <a:pt x="40" y="6"/>
                    </a:cubicBezTo>
                    <a:cubicBezTo>
                      <a:pt x="45" y="11"/>
                      <a:pt x="47" y="17"/>
                      <a:pt x="47" y="23"/>
                    </a:cubicBezTo>
                    <a:lnTo>
                      <a:pt x="47" y="117"/>
                    </a:lnTo>
                    <a:close/>
                    <a:moveTo>
                      <a:pt x="35" y="117"/>
                    </a:moveTo>
                    <a:cubicBezTo>
                      <a:pt x="35" y="23"/>
                      <a:pt x="35" y="23"/>
                      <a:pt x="35" y="23"/>
                    </a:cubicBezTo>
                    <a:cubicBezTo>
                      <a:pt x="35" y="20"/>
                      <a:pt x="34" y="17"/>
                      <a:pt x="32" y="15"/>
                    </a:cubicBezTo>
                    <a:cubicBezTo>
                      <a:pt x="30" y="12"/>
                      <a:pt x="27" y="11"/>
                      <a:pt x="24" y="11"/>
                    </a:cubicBezTo>
                    <a:cubicBezTo>
                      <a:pt x="20" y="11"/>
                      <a:pt x="17" y="12"/>
                      <a:pt x="15" y="15"/>
                    </a:cubicBezTo>
                    <a:cubicBezTo>
                      <a:pt x="13" y="17"/>
                      <a:pt x="12" y="20"/>
                      <a:pt x="12" y="23"/>
                    </a:cubicBezTo>
                    <a:cubicBezTo>
                      <a:pt x="12" y="117"/>
                      <a:pt x="12" y="117"/>
                      <a:pt x="12" y="117"/>
                    </a:cubicBezTo>
                    <a:cubicBezTo>
                      <a:pt x="12" y="120"/>
                      <a:pt x="13" y="123"/>
                      <a:pt x="15" y="125"/>
                    </a:cubicBezTo>
                    <a:cubicBezTo>
                      <a:pt x="17" y="127"/>
                      <a:pt x="20" y="128"/>
                      <a:pt x="24" y="128"/>
                    </a:cubicBezTo>
                    <a:cubicBezTo>
                      <a:pt x="27" y="128"/>
                      <a:pt x="30" y="127"/>
                      <a:pt x="32" y="125"/>
                    </a:cubicBezTo>
                    <a:cubicBezTo>
                      <a:pt x="34" y="123"/>
                      <a:pt x="35" y="120"/>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2" name="Freeform 88"/>
              <p:cNvSpPr>
                <a:spLocks noEditPoints="1"/>
              </p:cNvSpPr>
              <p:nvPr/>
            </p:nvSpPr>
            <p:spPr bwMode="auto">
              <a:xfrm>
                <a:off x="3150" y="2764"/>
                <a:ext cx="93" cy="245"/>
              </a:xfrm>
              <a:custGeom>
                <a:avLst/>
                <a:gdLst>
                  <a:gd name="T0" fmla="*/ 74 w 168"/>
                  <a:gd name="T1" fmla="*/ 0 h 407"/>
                  <a:gd name="T2" fmla="*/ 76 w 168"/>
                  <a:gd name="T3" fmla="*/ 0 h 407"/>
                  <a:gd name="T4" fmla="*/ 76 w 168"/>
                  <a:gd name="T5" fmla="*/ 167 h 407"/>
                  <a:gd name="T6" fmla="*/ 93 w 168"/>
                  <a:gd name="T7" fmla="*/ 167 h 407"/>
                  <a:gd name="T8" fmla="*/ 93 w 168"/>
                  <a:gd name="T9" fmla="*/ 189 h 407"/>
                  <a:gd name="T10" fmla="*/ 76 w 168"/>
                  <a:gd name="T11" fmla="*/ 189 h 407"/>
                  <a:gd name="T12" fmla="*/ 76 w 168"/>
                  <a:gd name="T13" fmla="*/ 245 h 407"/>
                  <a:gd name="T14" fmla="*/ 63 w 168"/>
                  <a:gd name="T15" fmla="*/ 245 h 407"/>
                  <a:gd name="T16" fmla="*/ 63 w 168"/>
                  <a:gd name="T17" fmla="*/ 189 h 407"/>
                  <a:gd name="T18" fmla="*/ 0 w 168"/>
                  <a:gd name="T19" fmla="*/ 189 h 407"/>
                  <a:gd name="T20" fmla="*/ 74 w 168"/>
                  <a:gd name="T21" fmla="*/ 0 h 407"/>
                  <a:gd name="T22" fmla="*/ 63 w 168"/>
                  <a:gd name="T23" fmla="*/ 167 h 407"/>
                  <a:gd name="T24" fmla="*/ 63 w 168"/>
                  <a:gd name="T25" fmla="*/ 67 h 407"/>
                  <a:gd name="T26" fmla="*/ 25 w 168"/>
                  <a:gd name="T27" fmla="*/ 167 h 407"/>
                  <a:gd name="T28" fmla="*/ 63 w 168"/>
                  <a:gd name="T29" fmla="*/ 167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8" h="407">
                    <a:moveTo>
                      <a:pt x="133" y="0"/>
                    </a:moveTo>
                    <a:lnTo>
                      <a:pt x="137" y="0"/>
                    </a:lnTo>
                    <a:lnTo>
                      <a:pt x="137" y="277"/>
                    </a:lnTo>
                    <a:lnTo>
                      <a:pt x="168" y="277"/>
                    </a:lnTo>
                    <a:lnTo>
                      <a:pt x="168" y="314"/>
                    </a:lnTo>
                    <a:lnTo>
                      <a:pt x="137" y="314"/>
                    </a:lnTo>
                    <a:lnTo>
                      <a:pt x="137" y="407"/>
                    </a:lnTo>
                    <a:lnTo>
                      <a:pt x="114" y="407"/>
                    </a:lnTo>
                    <a:lnTo>
                      <a:pt x="114" y="314"/>
                    </a:lnTo>
                    <a:lnTo>
                      <a:pt x="0" y="314"/>
                    </a:lnTo>
                    <a:lnTo>
                      <a:pt x="133" y="0"/>
                    </a:lnTo>
                    <a:close/>
                    <a:moveTo>
                      <a:pt x="114" y="277"/>
                    </a:moveTo>
                    <a:lnTo>
                      <a:pt x="114" y="111"/>
                    </a:lnTo>
                    <a:lnTo>
                      <a:pt x="45" y="277"/>
                    </a:lnTo>
                    <a:lnTo>
                      <a:pt x="114" y="2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0" name="Group 102"/>
          <p:cNvGrpSpPr/>
          <p:nvPr/>
        </p:nvGrpSpPr>
        <p:grpSpPr bwMode="auto">
          <a:xfrm>
            <a:off x="3620463" y="3112056"/>
            <a:ext cx="2519758" cy="1940302"/>
            <a:chOff x="1633" y="2339"/>
            <a:chExt cx="1211" cy="932"/>
          </a:xfrm>
          <a:effectLst>
            <a:outerShdw blurRad="114300" dist="127000" dir="2700000" sx="102000" sy="102000" algn="tl" rotWithShape="0">
              <a:prstClr val="black">
                <a:alpha val="30000"/>
              </a:prstClr>
            </a:outerShdw>
          </a:effectLst>
        </p:grpSpPr>
        <p:grpSp>
          <p:nvGrpSpPr>
            <p:cNvPr id="32" name="Group 380"/>
            <p:cNvGrpSpPr/>
            <p:nvPr/>
          </p:nvGrpSpPr>
          <p:grpSpPr bwMode="auto">
            <a:xfrm>
              <a:off x="2064" y="2636"/>
              <a:ext cx="88" cy="87"/>
              <a:chOff x="1872" y="2352"/>
              <a:chExt cx="240" cy="240"/>
            </a:xfrm>
          </p:grpSpPr>
          <p:grpSp>
            <p:nvGrpSpPr>
              <p:cNvPr id="53" name="Group 381"/>
              <p:cNvGrpSpPr/>
              <p:nvPr/>
            </p:nvGrpSpPr>
            <p:grpSpPr bwMode="auto">
              <a:xfrm>
                <a:off x="1968" y="2352"/>
                <a:ext cx="144" cy="240"/>
                <a:chOff x="1968" y="2352"/>
                <a:chExt cx="144" cy="240"/>
              </a:xfrm>
            </p:grpSpPr>
            <p:sp>
              <p:nvSpPr>
                <p:cNvPr id="60"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1"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2"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3"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4"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54" name="Group 387"/>
              <p:cNvGrpSpPr/>
              <p:nvPr/>
            </p:nvGrpSpPr>
            <p:grpSpPr bwMode="auto">
              <a:xfrm>
                <a:off x="1872" y="2352"/>
                <a:ext cx="144" cy="240"/>
                <a:chOff x="1968" y="2352"/>
                <a:chExt cx="144" cy="240"/>
              </a:xfrm>
            </p:grpSpPr>
            <p:sp>
              <p:nvSpPr>
                <p:cNvPr id="55"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6"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7"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8"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9"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33" name="Group 61"/>
            <p:cNvGrpSpPr/>
            <p:nvPr/>
          </p:nvGrpSpPr>
          <p:grpSpPr bwMode="auto">
            <a:xfrm>
              <a:off x="1633" y="2339"/>
              <a:ext cx="1211" cy="932"/>
              <a:chOff x="295" y="2756"/>
              <a:chExt cx="1211" cy="932"/>
            </a:xfrm>
          </p:grpSpPr>
          <p:sp>
            <p:nvSpPr>
              <p:cNvPr id="51" name="Freeform 10"/>
              <p:cNvSpPr/>
              <p:nvPr/>
            </p:nvSpPr>
            <p:spPr bwMode="auto">
              <a:xfrm>
                <a:off x="295" y="2772"/>
                <a:ext cx="1211" cy="916"/>
              </a:xfrm>
              <a:custGeom>
                <a:avLst/>
                <a:gdLst>
                  <a:gd name="T0" fmla="*/ 661737 w 666"/>
                  <a:gd name="T1" fmla="*/ 0 h 504"/>
                  <a:gd name="T2" fmla="*/ 3881740 w 666"/>
                  <a:gd name="T3" fmla="*/ 0 h 504"/>
                  <a:gd name="T4" fmla="*/ 4543477 w 666"/>
                  <a:gd name="T5" fmla="*/ 660796 h 504"/>
                  <a:gd name="T6" fmla="*/ 4543477 w 666"/>
                  <a:gd name="T7" fmla="*/ 1144469 h 504"/>
                  <a:gd name="T8" fmla="*/ 4543477 w 666"/>
                  <a:gd name="T9" fmla="*/ 1355653 h 504"/>
                  <a:gd name="T10" fmla="*/ 4543477 w 666"/>
                  <a:gd name="T11" fmla="*/ 3433410 h 504"/>
                  <a:gd name="T12" fmla="*/ 2360424 w 666"/>
                  <a:gd name="T13" fmla="*/ 2016447 h 504"/>
                  <a:gd name="T14" fmla="*/ 661737 w 666"/>
                  <a:gd name="T15" fmla="*/ 2016447 h 504"/>
                  <a:gd name="T16" fmla="*/ 0 w 666"/>
                  <a:gd name="T17" fmla="*/ 1355653 h 504"/>
                  <a:gd name="T18" fmla="*/ 0 w 666"/>
                  <a:gd name="T19" fmla="*/ 660796 h 504"/>
                  <a:gd name="T20" fmla="*/ 661737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97" y="0"/>
                    </a:moveTo>
                    <a:cubicBezTo>
                      <a:pt x="569" y="0"/>
                      <a:pt x="569" y="0"/>
                      <a:pt x="569" y="0"/>
                    </a:cubicBezTo>
                    <a:cubicBezTo>
                      <a:pt x="623" y="0"/>
                      <a:pt x="666" y="44"/>
                      <a:pt x="666" y="97"/>
                    </a:cubicBezTo>
                    <a:cubicBezTo>
                      <a:pt x="666" y="168"/>
                      <a:pt x="666" y="168"/>
                      <a:pt x="666" y="168"/>
                    </a:cubicBezTo>
                    <a:cubicBezTo>
                      <a:pt x="666" y="199"/>
                      <a:pt x="666" y="199"/>
                      <a:pt x="666" y="199"/>
                    </a:cubicBezTo>
                    <a:cubicBezTo>
                      <a:pt x="666" y="504"/>
                      <a:pt x="666" y="504"/>
                      <a:pt x="666" y="504"/>
                    </a:cubicBezTo>
                    <a:cubicBezTo>
                      <a:pt x="666" y="504"/>
                      <a:pt x="606" y="296"/>
                      <a:pt x="346" y="296"/>
                    </a:cubicBezTo>
                    <a:cubicBezTo>
                      <a:pt x="97" y="296"/>
                      <a:pt x="97" y="296"/>
                      <a:pt x="97" y="296"/>
                    </a:cubicBezTo>
                    <a:cubicBezTo>
                      <a:pt x="43" y="296"/>
                      <a:pt x="0" y="253"/>
                      <a:pt x="0" y="199"/>
                    </a:cubicBezTo>
                    <a:cubicBezTo>
                      <a:pt x="0" y="97"/>
                      <a:pt x="0" y="97"/>
                      <a:pt x="0" y="97"/>
                    </a:cubicBezTo>
                    <a:cubicBezTo>
                      <a:pt x="0" y="44"/>
                      <a:pt x="43" y="0"/>
                      <a:pt x="97" y="0"/>
                    </a:cubicBezTo>
                  </a:path>
                </a:pathLst>
              </a:custGeom>
              <a:solidFill>
                <a:schemeClr val="accent3"/>
              </a:solidFill>
              <a:ln>
                <a:noFill/>
              </a:ln>
              <a:effectLst>
                <a:outerShdw dist="52363" dir="455782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2" name="Freeform 63"/>
              <p:cNvSpPr/>
              <p:nvPr/>
            </p:nvSpPr>
            <p:spPr bwMode="auto">
              <a:xfrm>
                <a:off x="1321" y="2756"/>
                <a:ext cx="176" cy="916"/>
              </a:xfrm>
              <a:custGeom>
                <a:avLst/>
                <a:gdLst>
                  <a:gd name="T0" fmla="*/ 0 w 97"/>
                  <a:gd name="T1" fmla="*/ 0 h 504"/>
                  <a:gd name="T2" fmla="*/ 5 w 97"/>
                  <a:gd name="T3" fmla="*/ 672 h 504"/>
                  <a:gd name="T4" fmla="*/ 176 w 97"/>
                  <a:gd name="T5" fmla="*/ 916 h 504"/>
                  <a:gd name="T6" fmla="*/ 176 w 97"/>
                  <a:gd name="T7" fmla="*/ 362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34" name="Freeform 219"/>
            <p:cNvSpPr>
              <a:spLocks noEditPoints="1"/>
            </p:cNvSpPr>
            <p:nvPr/>
          </p:nvSpPr>
          <p:spPr bwMode="auto">
            <a:xfrm>
              <a:off x="1767" y="2467"/>
              <a:ext cx="83" cy="257"/>
            </a:xfrm>
            <a:custGeom>
              <a:avLst/>
              <a:gdLst>
                <a:gd name="T0" fmla="*/ 309355 w 46"/>
                <a:gd name="T1" fmla="*/ 799538 h 141"/>
                <a:gd name="T2" fmla="*/ 262280 w 46"/>
                <a:gd name="T3" fmla="*/ 915711 h 141"/>
                <a:gd name="T4" fmla="*/ 154678 w 46"/>
                <a:gd name="T5" fmla="*/ 963546 h 141"/>
                <a:gd name="T6" fmla="*/ 40351 w 46"/>
                <a:gd name="T7" fmla="*/ 915711 h 141"/>
                <a:gd name="T8" fmla="*/ 0 w 46"/>
                <a:gd name="T9" fmla="*/ 799538 h 141"/>
                <a:gd name="T10" fmla="*/ 0 w 46"/>
                <a:gd name="T11" fmla="*/ 164008 h 141"/>
                <a:gd name="T12" fmla="*/ 40351 w 46"/>
                <a:gd name="T13" fmla="*/ 47835 h 141"/>
                <a:gd name="T14" fmla="*/ 154678 w 46"/>
                <a:gd name="T15" fmla="*/ 0 h 141"/>
                <a:gd name="T16" fmla="*/ 262280 w 46"/>
                <a:gd name="T17" fmla="*/ 47835 h 141"/>
                <a:gd name="T18" fmla="*/ 309355 w 46"/>
                <a:gd name="T19" fmla="*/ 164008 h 141"/>
                <a:gd name="T20" fmla="*/ 309355 w 46"/>
                <a:gd name="T21" fmla="*/ 799538 h 141"/>
                <a:gd name="T22" fmla="*/ 235379 w 46"/>
                <a:gd name="T23" fmla="*/ 799538 h 141"/>
                <a:gd name="T24" fmla="*/ 235379 w 46"/>
                <a:gd name="T25" fmla="*/ 164008 h 141"/>
                <a:gd name="T26" fmla="*/ 208478 w 46"/>
                <a:gd name="T27" fmla="*/ 109338 h 141"/>
                <a:gd name="T28" fmla="*/ 154678 w 46"/>
                <a:gd name="T29" fmla="*/ 82003 h 141"/>
                <a:gd name="T30" fmla="*/ 100877 w 46"/>
                <a:gd name="T31" fmla="*/ 109338 h 141"/>
                <a:gd name="T32" fmla="*/ 73976 w 46"/>
                <a:gd name="T33" fmla="*/ 164008 h 141"/>
                <a:gd name="T34" fmla="*/ 73976 w 46"/>
                <a:gd name="T35" fmla="*/ 799538 h 141"/>
                <a:gd name="T36" fmla="*/ 100877 w 46"/>
                <a:gd name="T37" fmla="*/ 861041 h 141"/>
                <a:gd name="T38" fmla="*/ 154678 w 46"/>
                <a:gd name="T39" fmla="*/ 881543 h 141"/>
                <a:gd name="T40" fmla="*/ 208478 w 46"/>
                <a:gd name="T41" fmla="*/ 861041 h 141"/>
                <a:gd name="T42" fmla="*/ 235379 w 46"/>
                <a:gd name="T43" fmla="*/ 799538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141">
                  <a:moveTo>
                    <a:pt x="46" y="117"/>
                  </a:moveTo>
                  <a:cubicBezTo>
                    <a:pt x="46" y="124"/>
                    <a:pt x="44" y="129"/>
                    <a:pt x="39" y="134"/>
                  </a:cubicBezTo>
                  <a:cubicBezTo>
                    <a:pt x="35" y="139"/>
                    <a:pt x="29" y="141"/>
                    <a:pt x="23" y="141"/>
                  </a:cubicBezTo>
                  <a:cubicBezTo>
                    <a:pt x="17" y="141"/>
                    <a:pt x="11" y="139"/>
                    <a:pt x="6" y="134"/>
                  </a:cubicBezTo>
                  <a:cubicBezTo>
                    <a:pt x="2" y="129"/>
                    <a:pt x="0" y="124"/>
                    <a:pt x="0" y="117"/>
                  </a:cubicBezTo>
                  <a:cubicBezTo>
                    <a:pt x="0" y="24"/>
                    <a:pt x="0" y="24"/>
                    <a:pt x="0" y="24"/>
                  </a:cubicBezTo>
                  <a:cubicBezTo>
                    <a:pt x="0" y="17"/>
                    <a:pt x="2" y="12"/>
                    <a:pt x="6" y="7"/>
                  </a:cubicBezTo>
                  <a:cubicBezTo>
                    <a:pt x="11" y="3"/>
                    <a:pt x="17" y="0"/>
                    <a:pt x="23" y="0"/>
                  </a:cubicBezTo>
                  <a:cubicBezTo>
                    <a:pt x="29" y="0"/>
                    <a:pt x="35" y="3"/>
                    <a:pt x="39" y="7"/>
                  </a:cubicBezTo>
                  <a:cubicBezTo>
                    <a:pt x="44" y="12"/>
                    <a:pt x="46" y="17"/>
                    <a:pt x="46" y="24"/>
                  </a:cubicBezTo>
                  <a:lnTo>
                    <a:pt x="46" y="117"/>
                  </a:lnTo>
                  <a:close/>
                  <a:moveTo>
                    <a:pt x="35" y="117"/>
                  </a:moveTo>
                  <a:cubicBezTo>
                    <a:pt x="35" y="24"/>
                    <a:pt x="35" y="24"/>
                    <a:pt x="35" y="24"/>
                  </a:cubicBezTo>
                  <a:cubicBezTo>
                    <a:pt x="35" y="21"/>
                    <a:pt x="33" y="18"/>
                    <a:pt x="31" y="16"/>
                  </a:cubicBezTo>
                  <a:cubicBezTo>
                    <a:pt x="29" y="13"/>
                    <a:pt x="26" y="12"/>
                    <a:pt x="23" y="12"/>
                  </a:cubicBezTo>
                  <a:cubicBezTo>
                    <a:pt x="20" y="12"/>
                    <a:pt x="17" y="13"/>
                    <a:pt x="15" y="16"/>
                  </a:cubicBezTo>
                  <a:cubicBezTo>
                    <a:pt x="12" y="18"/>
                    <a:pt x="11" y="21"/>
                    <a:pt x="11" y="24"/>
                  </a:cubicBezTo>
                  <a:cubicBezTo>
                    <a:pt x="11" y="117"/>
                    <a:pt x="11" y="117"/>
                    <a:pt x="11" y="117"/>
                  </a:cubicBezTo>
                  <a:cubicBezTo>
                    <a:pt x="11" y="121"/>
                    <a:pt x="12" y="123"/>
                    <a:pt x="15" y="126"/>
                  </a:cubicBezTo>
                  <a:cubicBezTo>
                    <a:pt x="17" y="128"/>
                    <a:pt x="20" y="129"/>
                    <a:pt x="23" y="129"/>
                  </a:cubicBezTo>
                  <a:cubicBezTo>
                    <a:pt x="26" y="129"/>
                    <a:pt x="29" y="128"/>
                    <a:pt x="31" y="126"/>
                  </a:cubicBezTo>
                  <a:cubicBezTo>
                    <a:pt x="33" y="123"/>
                    <a:pt x="35" y="121"/>
                    <a:pt x="35" y="117"/>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5" name="Rectangle 221"/>
            <p:cNvSpPr>
              <a:spLocks noChangeArrowheads="1"/>
            </p:cNvSpPr>
            <p:nvPr/>
          </p:nvSpPr>
          <p:spPr bwMode="auto">
            <a:xfrm>
              <a:off x="1998" y="2702"/>
              <a:ext cx="20" cy="2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6" name="Text Box 124"/>
            <p:cNvSpPr txBox="1">
              <a:spLocks noChangeArrowheads="1"/>
            </p:cNvSpPr>
            <p:nvPr/>
          </p:nvSpPr>
          <p:spPr bwMode="auto">
            <a:xfrm>
              <a:off x="1973" y="2341"/>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37" name="Freeform 67"/>
            <p:cNvSpPr/>
            <p:nvPr/>
          </p:nvSpPr>
          <p:spPr bwMode="auto">
            <a:xfrm>
              <a:off x="1864" y="2472"/>
              <a:ext cx="83" cy="249"/>
            </a:xfrm>
            <a:custGeom>
              <a:avLst/>
              <a:gdLst>
                <a:gd name="T0" fmla="*/ 83 w 47"/>
                <a:gd name="T1" fmla="*/ 207 h 141"/>
                <a:gd name="T2" fmla="*/ 71 w 47"/>
                <a:gd name="T3" fmla="*/ 237 h 141"/>
                <a:gd name="T4" fmla="*/ 42 w 47"/>
                <a:gd name="T5" fmla="*/ 249 h 141"/>
                <a:gd name="T6" fmla="*/ 12 w 47"/>
                <a:gd name="T7" fmla="*/ 237 h 141"/>
                <a:gd name="T8" fmla="*/ 0 w 47"/>
                <a:gd name="T9" fmla="*/ 207 h 141"/>
                <a:gd name="T10" fmla="*/ 0 w 47"/>
                <a:gd name="T11" fmla="*/ 185 h 141"/>
                <a:gd name="T12" fmla="*/ 21 w 47"/>
                <a:gd name="T13" fmla="*/ 185 h 141"/>
                <a:gd name="T14" fmla="*/ 21 w 47"/>
                <a:gd name="T15" fmla="*/ 207 h 141"/>
                <a:gd name="T16" fmla="*/ 26 w 47"/>
                <a:gd name="T17" fmla="*/ 221 h 141"/>
                <a:gd name="T18" fmla="*/ 42 w 47"/>
                <a:gd name="T19" fmla="*/ 228 h 141"/>
                <a:gd name="T20" fmla="*/ 57 w 47"/>
                <a:gd name="T21" fmla="*/ 221 h 141"/>
                <a:gd name="T22" fmla="*/ 62 w 47"/>
                <a:gd name="T23" fmla="*/ 207 h 141"/>
                <a:gd name="T24" fmla="*/ 62 w 47"/>
                <a:gd name="T25" fmla="*/ 155 h 141"/>
                <a:gd name="T26" fmla="*/ 57 w 47"/>
                <a:gd name="T27" fmla="*/ 140 h 141"/>
                <a:gd name="T28" fmla="*/ 42 w 47"/>
                <a:gd name="T29" fmla="*/ 134 h 141"/>
                <a:gd name="T30" fmla="*/ 42 w 47"/>
                <a:gd name="T31" fmla="*/ 113 h 141"/>
                <a:gd name="T32" fmla="*/ 57 w 47"/>
                <a:gd name="T33" fmla="*/ 108 h 141"/>
                <a:gd name="T34" fmla="*/ 62 w 47"/>
                <a:gd name="T35" fmla="*/ 94 h 141"/>
                <a:gd name="T36" fmla="*/ 62 w 47"/>
                <a:gd name="T37" fmla="*/ 41 h 141"/>
                <a:gd name="T38" fmla="*/ 57 w 47"/>
                <a:gd name="T39" fmla="*/ 26 h 141"/>
                <a:gd name="T40" fmla="*/ 42 w 47"/>
                <a:gd name="T41" fmla="*/ 19 h 141"/>
                <a:gd name="T42" fmla="*/ 26 w 47"/>
                <a:gd name="T43" fmla="*/ 26 h 141"/>
                <a:gd name="T44" fmla="*/ 21 w 47"/>
                <a:gd name="T45" fmla="*/ 41 h 141"/>
                <a:gd name="T46" fmla="*/ 21 w 47"/>
                <a:gd name="T47" fmla="*/ 62 h 141"/>
                <a:gd name="T48" fmla="*/ 0 w 47"/>
                <a:gd name="T49" fmla="*/ 62 h 141"/>
                <a:gd name="T50" fmla="*/ 0 w 47"/>
                <a:gd name="T51" fmla="*/ 41 h 141"/>
                <a:gd name="T52" fmla="*/ 12 w 47"/>
                <a:gd name="T53" fmla="*/ 12 h 141"/>
                <a:gd name="T54" fmla="*/ 42 w 47"/>
                <a:gd name="T55" fmla="*/ 0 h 141"/>
                <a:gd name="T56" fmla="*/ 71 w 47"/>
                <a:gd name="T57" fmla="*/ 12 h 141"/>
                <a:gd name="T58" fmla="*/ 83 w 47"/>
                <a:gd name="T59" fmla="*/ 41 h 141"/>
                <a:gd name="T60" fmla="*/ 83 w 47"/>
                <a:gd name="T61" fmla="*/ 94 h 141"/>
                <a:gd name="T62" fmla="*/ 69 w 47"/>
                <a:gd name="T63" fmla="*/ 124 h 141"/>
                <a:gd name="T64" fmla="*/ 83 w 47"/>
                <a:gd name="T65" fmla="*/ 155 h 141"/>
                <a:gd name="T66" fmla="*/ 83 w 47"/>
                <a:gd name="T67" fmla="*/ 20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141">
                  <a:moveTo>
                    <a:pt x="47" y="117"/>
                  </a:moveTo>
                  <a:cubicBezTo>
                    <a:pt x="47" y="124"/>
                    <a:pt x="45" y="129"/>
                    <a:pt x="40" y="134"/>
                  </a:cubicBezTo>
                  <a:cubicBezTo>
                    <a:pt x="36" y="138"/>
                    <a:pt x="30" y="141"/>
                    <a:pt x="24" y="141"/>
                  </a:cubicBezTo>
                  <a:cubicBezTo>
                    <a:pt x="17" y="141"/>
                    <a:pt x="12" y="138"/>
                    <a:pt x="7" y="134"/>
                  </a:cubicBezTo>
                  <a:cubicBezTo>
                    <a:pt x="2" y="129"/>
                    <a:pt x="0" y="124"/>
                    <a:pt x="0" y="117"/>
                  </a:cubicBezTo>
                  <a:cubicBezTo>
                    <a:pt x="0" y="105"/>
                    <a:pt x="0" y="105"/>
                    <a:pt x="0" y="105"/>
                  </a:cubicBezTo>
                  <a:cubicBezTo>
                    <a:pt x="12" y="105"/>
                    <a:pt x="12" y="105"/>
                    <a:pt x="12" y="105"/>
                  </a:cubicBezTo>
                  <a:cubicBezTo>
                    <a:pt x="12" y="117"/>
                    <a:pt x="12" y="117"/>
                    <a:pt x="12" y="117"/>
                  </a:cubicBezTo>
                  <a:cubicBezTo>
                    <a:pt x="12" y="120"/>
                    <a:pt x="13" y="123"/>
                    <a:pt x="15" y="125"/>
                  </a:cubicBezTo>
                  <a:cubicBezTo>
                    <a:pt x="18" y="128"/>
                    <a:pt x="20" y="129"/>
                    <a:pt x="24" y="129"/>
                  </a:cubicBezTo>
                  <a:cubicBezTo>
                    <a:pt x="27" y="129"/>
                    <a:pt x="30" y="128"/>
                    <a:pt x="32" y="125"/>
                  </a:cubicBezTo>
                  <a:cubicBezTo>
                    <a:pt x="34" y="123"/>
                    <a:pt x="35" y="120"/>
                    <a:pt x="35" y="117"/>
                  </a:cubicBezTo>
                  <a:cubicBezTo>
                    <a:pt x="35" y="88"/>
                    <a:pt x="35" y="88"/>
                    <a:pt x="35" y="88"/>
                  </a:cubicBezTo>
                  <a:cubicBezTo>
                    <a:pt x="35" y="84"/>
                    <a:pt x="34" y="82"/>
                    <a:pt x="32" y="79"/>
                  </a:cubicBezTo>
                  <a:cubicBezTo>
                    <a:pt x="30" y="77"/>
                    <a:pt x="27" y="76"/>
                    <a:pt x="24" y="76"/>
                  </a:cubicBezTo>
                  <a:cubicBezTo>
                    <a:pt x="24" y="64"/>
                    <a:pt x="24" y="64"/>
                    <a:pt x="24" y="64"/>
                  </a:cubicBezTo>
                  <a:cubicBezTo>
                    <a:pt x="27" y="64"/>
                    <a:pt x="30" y="63"/>
                    <a:pt x="32" y="61"/>
                  </a:cubicBezTo>
                  <a:cubicBezTo>
                    <a:pt x="34" y="59"/>
                    <a:pt x="35" y="56"/>
                    <a:pt x="35" y="53"/>
                  </a:cubicBezTo>
                  <a:cubicBezTo>
                    <a:pt x="35" y="23"/>
                    <a:pt x="35" y="23"/>
                    <a:pt x="35" y="23"/>
                  </a:cubicBezTo>
                  <a:cubicBezTo>
                    <a:pt x="35" y="20"/>
                    <a:pt x="34" y="17"/>
                    <a:pt x="32" y="15"/>
                  </a:cubicBezTo>
                  <a:cubicBezTo>
                    <a:pt x="30" y="13"/>
                    <a:pt x="27" y="11"/>
                    <a:pt x="24" y="11"/>
                  </a:cubicBezTo>
                  <a:cubicBezTo>
                    <a:pt x="20" y="11"/>
                    <a:pt x="18" y="13"/>
                    <a:pt x="15" y="15"/>
                  </a:cubicBezTo>
                  <a:cubicBezTo>
                    <a:pt x="13" y="17"/>
                    <a:pt x="12" y="20"/>
                    <a:pt x="12" y="23"/>
                  </a:cubicBezTo>
                  <a:cubicBezTo>
                    <a:pt x="12" y="35"/>
                    <a:pt x="12" y="35"/>
                    <a:pt x="12" y="35"/>
                  </a:cubicBezTo>
                  <a:cubicBezTo>
                    <a:pt x="0" y="35"/>
                    <a:pt x="0" y="35"/>
                    <a:pt x="0" y="35"/>
                  </a:cubicBezTo>
                  <a:cubicBezTo>
                    <a:pt x="0" y="23"/>
                    <a:pt x="0" y="23"/>
                    <a:pt x="0" y="23"/>
                  </a:cubicBezTo>
                  <a:cubicBezTo>
                    <a:pt x="0" y="17"/>
                    <a:pt x="2" y="11"/>
                    <a:pt x="7" y="7"/>
                  </a:cubicBezTo>
                  <a:cubicBezTo>
                    <a:pt x="12" y="2"/>
                    <a:pt x="17" y="0"/>
                    <a:pt x="24" y="0"/>
                  </a:cubicBezTo>
                  <a:cubicBezTo>
                    <a:pt x="30" y="0"/>
                    <a:pt x="36" y="2"/>
                    <a:pt x="40" y="7"/>
                  </a:cubicBezTo>
                  <a:cubicBezTo>
                    <a:pt x="45" y="11"/>
                    <a:pt x="47" y="17"/>
                    <a:pt x="47" y="23"/>
                  </a:cubicBezTo>
                  <a:cubicBezTo>
                    <a:pt x="47" y="53"/>
                    <a:pt x="47" y="53"/>
                    <a:pt x="47" y="53"/>
                  </a:cubicBezTo>
                  <a:cubicBezTo>
                    <a:pt x="47" y="60"/>
                    <a:pt x="44" y="65"/>
                    <a:pt x="39" y="70"/>
                  </a:cubicBezTo>
                  <a:cubicBezTo>
                    <a:pt x="44" y="75"/>
                    <a:pt x="47" y="81"/>
                    <a:pt x="47" y="88"/>
                  </a:cubicBezTo>
                  <a:lnTo>
                    <a:pt x="47" y="117"/>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38" name="Group 380"/>
            <p:cNvGrpSpPr/>
            <p:nvPr/>
          </p:nvGrpSpPr>
          <p:grpSpPr bwMode="auto">
            <a:xfrm>
              <a:off x="2041" y="2640"/>
              <a:ext cx="88" cy="87"/>
              <a:chOff x="1872" y="2352"/>
              <a:chExt cx="240" cy="240"/>
            </a:xfrm>
          </p:grpSpPr>
          <p:grpSp>
            <p:nvGrpSpPr>
              <p:cNvPr id="39" name="Group 381"/>
              <p:cNvGrpSpPr/>
              <p:nvPr/>
            </p:nvGrpSpPr>
            <p:grpSpPr bwMode="auto">
              <a:xfrm>
                <a:off x="1968" y="2352"/>
                <a:ext cx="144" cy="240"/>
                <a:chOff x="1968" y="2352"/>
                <a:chExt cx="144" cy="240"/>
              </a:xfrm>
            </p:grpSpPr>
            <p:sp>
              <p:nvSpPr>
                <p:cNvPr id="46"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7"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8"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9"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0"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40" name="Group 387"/>
              <p:cNvGrpSpPr/>
              <p:nvPr/>
            </p:nvGrpSpPr>
            <p:grpSpPr bwMode="auto">
              <a:xfrm>
                <a:off x="1872" y="2352"/>
                <a:ext cx="144" cy="240"/>
                <a:chOff x="1968" y="2352"/>
                <a:chExt cx="144" cy="240"/>
              </a:xfrm>
            </p:grpSpPr>
            <p:sp>
              <p:nvSpPr>
                <p:cNvPr id="41"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2"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3"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4"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5"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grpSp>
        <p:nvGrpSpPr>
          <p:cNvPr id="11" name="Group 104"/>
          <p:cNvGrpSpPr/>
          <p:nvPr/>
        </p:nvGrpSpPr>
        <p:grpSpPr bwMode="auto">
          <a:xfrm>
            <a:off x="6129818" y="1981602"/>
            <a:ext cx="2519758" cy="1936139"/>
            <a:chOff x="2839" y="1774"/>
            <a:chExt cx="1211" cy="930"/>
          </a:xfrm>
          <a:effectLst>
            <a:outerShdw blurRad="114300" dist="127000" dir="2700000" sx="102000" sy="102000" algn="tl" rotWithShape="0">
              <a:prstClr val="black">
                <a:alpha val="30000"/>
              </a:prstClr>
            </a:outerShdw>
          </a:effectLst>
        </p:grpSpPr>
        <p:sp>
          <p:nvSpPr>
            <p:cNvPr id="12" name="Freeform 218"/>
            <p:cNvSpPr/>
            <p:nvPr/>
          </p:nvSpPr>
          <p:spPr bwMode="auto">
            <a:xfrm>
              <a:off x="2840" y="1774"/>
              <a:ext cx="1210" cy="916"/>
            </a:xfrm>
            <a:custGeom>
              <a:avLst/>
              <a:gdLst>
                <a:gd name="T0" fmla="*/ 3882883 w 666"/>
                <a:gd name="T1" fmla="*/ 0 h 504"/>
                <a:gd name="T2" fmla="*/ 660771 w 666"/>
                <a:gd name="T3" fmla="*/ 0 h 504"/>
                <a:gd name="T4" fmla="*/ 0 w 666"/>
                <a:gd name="T5" fmla="*/ 653982 h 504"/>
                <a:gd name="T6" fmla="*/ 0 w 666"/>
                <a:gd name="T7" fmla="*/ 1144469 h 504"/>
                <a:gd name="T8" fmla="*/ 0 w 666"/>
                <a:gd name="T9" fmla="*/ 1348839 h 504"/>
                <a:gd name="T10" fmla="*/ 0 w 666"/>
                <a:gd name="T11" fmla="*/ 3433410 h 504"/>
                <a:gd name="T12" fmla="*/ 2186677 w 666"/>
                <a:gd name="T13" fmla="*/ 2009635 h 504"/>
                <a:gd name="T14" fmla="*/ 3882883 w 666"/>
                <a:gd name="T15" fmla="*/ 2009635 h 504"/>
                <a:gd name="T16" fmla="*/ 4536842 w 666"/>
                <a:gd name="T17" fmla="*/ 1348839 h 504"/>
                <a:gd name="T18" fmla="*/ 4536842 w 666"/>
                <a:gd name="T19" fmla="*/ 653982 h 504"/>
                <a:gd name="T20" fmla="*/ 3882883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570" y="0"/>
                  </a:moveTo>
                  <a:cubicBezTo>
                    <a:pt x="97" y="0"/>
                    <a:pt x="97" y="0"/>
                    <a:pt x="97" y="0"/>
                  </a:cubicBezTo>
                  <a:cubicBezTo>
                    <a:pt x="43" y="0"/>
                    <a:pt x="0" y="43"/>
                    <a:pt x="0" y="96"/>
                  </a:cubicBezTo>
                  <a:cubicBezTo>
                    <a:pt x="0" y="168"/>
                    <a:pt x="0" y="168"/>
                    <a:pt x="0" y="168"/>
                  </a:cubicBezTo>
                  <a:cubicBezTo>
                    <a:pt x="0" y="198"/>
                    <a:pt x="0" y="198"/>
                    <a:pt x="0" y="198"/>
                  </a:cubicBezTo>
                  <a:cubicBezTo>
                    <a:pt x="0" y="504"/>
                    <a:pt x="0" y="504"/>
                    <a:pt x="0" y="504"/>
                  </a:cubicBezTo>
                  <a:cubicBezTo>
                    <a:pt x="0" y="504"/>
                    <a:pt x="61" y="296"/>
                    <a:pt x="321" y="295"/>
                  </a:cubicBezTo>
                  <a:cubicBezTo>
                    <a:pt x="570" y="295"/>
                    <a:pt x="570" y="295"/>
                    <a:pt x="570" y="295"/>
                  </a:cubicBezTo>
                  <a:cubicBezTo>
                    <a:pt x="623" y="295"/>
                    <a:pt x="666" y="252"/>
                    <a:pt x="666" y="198"/>
                  </a:cubicBezTo>
                  <a:cubicBezTo>
                    <a:pt x="666" y="96"/>
                    <a:pt x="666" y="96"/>
                    <a:pt x="666" y="96"/>
                  </a:cubicBezTo>
                  <a:cubicBezTo>
                    <a:pt x="666" y="43"/>
                    <a:pt x="623" y="0"/>
                    <a:pt x="570" y="0"/>
                  </a:cubicBezTo>
                  <a:close/>
                </a:path>
              </a:pathLst>
            </a:custGeom>
            <a:solidFill>
              <a:schemeClr val="accent2"/>
            </a:solidFill>
            <a:ln>
              <a:noFill/>
            </a:ln>
            <a:effectLst>
              <a:outerShdw dist="52363" dir="624217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3" name="Group 380"/>
            <p:cNvGrpSpPr/>
            <p:nvPr/>
          </p:nvGrpSpPr>
          <p:grpSpPr bwMode="auto">
            <a:xfrm>
              <a:off x="3331" y="2119"/>
              <a:ext cx="88" cy="87"/>
              <a:chOff x="1872" y="2352"/>
              <a:chExt cx="240" cy="240"/>
            </a:xfrm>
          </p:grpSpPr>
          <p:grpSp>
            <p:nvGrpSpPr>
              <p:cNvPr id="20" name="Group 381"/>
              <p:cNvGrpSpPr/>
              <p:nvPr/>
            </p:nvGrpSpPr>
            <p:grpSpPr bwMode="auto">
              <a:xfrm>
                <a:off x="1968" y="2352"/>
                <a:ext cx="144" cy="240"/>
                <a:chOff x="1968" y="2352"/>
                <a:chExt cx="144" cy="240"/>
              </a:xfrm>
            </p:grpSpPr>
            <p:sp>
              <p:nvSpPr>
                <p:cNvPr id="27"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9"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1"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1" name="Group 387"/>
              <p:cNvGrpSpPr/>
              <p:nvPr/>
            </p:nvGrpSpPr>
            <p:grpSpPr bwMode="auto">
              <a:xfrm>
                <a:off x="1872" y="2352"/>
                <a:ext cx="144" cy="240"/>
                <a:chOff x="1968" y="2352"/>
                <a:chExt cx="144" cy="240"/>
              </a:xfrm>
            </p:grpSpPr>
            <p:sp>
              <p:nvSpPr>
                <p:cNvPr id="22"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4"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6"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4" name="Text Box 124"/>
            <p:cNvSpPr txBox="1">
              <a:spLocks noChangeArrowheads="1"/>
            </p:cNvSpPr>
            <p:nvPr/>
          </p:nvSpPr>
          <p:spPr bwMode="auto">
            <a:xfrm>
              <a:off x="3277" y="1810"/>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15" name="Freeform 42"/>
            <p:cNvSpPr/>
            <p:nvPr/>
          </p:nvSpPr>
          <p:spPr bwMode="auto">
            <a:xfrm flipH="1">
              <a:off x="2839" y="1788"/>
              <a:ext cx="176" cy="916"/>
            </a:xfrm>
            <a:custGeom>
              <a:avLst/>
              <a:gdLst>
                <a:gd name="T0" fmla="*/ 0 w 97"/>
                <a:gd name="T1" fmla="*/ 0 h 504"/>
                <a:gd name="T2" fmla="*/ 5 w 97"/>
                <a:gd name="T3" fmla="*/ 672 h 504"/>
                <a:gd name="T4" fmla="*/ 176 w 97"/>
                <a:gd name="T5" fmla="*/ 916 h 504"/>
                <a:gd name="T6" fmla="*/ 176 w 97"/>
                <a:gd name="T7" fmla="*/ 362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6" name="Group 43"/>
            <p:cNvGrpSpPr/>
            <p:nvPr/>
          </p:nvGrpSpPr>
          <p:grpSpPr bwMode="auto">
            <a:xfrm>
              <a:off x="3055" y="1952"/>
              <a:ext cx="225" cy="254"/>
              <a:chOff x="3405" y="3990"/>
              <a:chExt cx="293" cy="330"/>
            </a:xfrm>
          </p:grpSpPr>
          <p:sp>
            <p:nvSpPr>
              <p:cNvPr id="17" name="Freeform 11"/>
              <p:cNvSpPr>
                <a:spLocks noEditPoints="1"/>
              </p:cNvSpPr>
              <p:nvPr/>
            </p:nvSpPr>
            <p:spPr bwMode="auto">
              <a:xfrm>
                <a:off x="3405" y="3990"/>
                <a:ext cx="111" cy="330"/>
              </a:xfrm>
              <a:custGeom>
                <a:avLst/>
                <a:gdLst>
                  <a:gd name="T0" fmla="*/ 416163 w 47"/>
                  <a:gd name="T1" fmla="*/ 1031981 h 140"/>
                  <a:gd name="T2" fmla="*/ 354182 w 47"/>
                  <a:gd name="T3" fmla="*/ 1173105 h 140"/>
                  <a:gd name="T4" fmla="*/ 212508 w 47"/>
                  <a:gd name="T5" fmla="*/ 1234848 h 140"/>
                  <a:gd name="T6" fmla="*/ 61981 w 47"/>
                  <a:gd name="T7" fmla="*/ 1173105 h 140"/>
                  <a:gd name="T8" fmla="*/ 0 w 47"/>
                  <a:gd name="T9" fmla="*/ 1031981 h 140"/>
                  <a:gd name="T10" fmla="*/ 0 w 47"/>
                  <a:gd name="T11" fmla="*/ 202868 h 140"/>
                  <a:gd name="T12" fmla="*/ 61981 w 47"/>
                  <a:gd name="T13" fmla="*/ 52923 h 140"/>
                  <a:gd name="T14" fmla="*/ 212508 w 47"/>
                  <a:gd name="T15" fmla="*/ 0 h 140"/>
                  <a:gd name="T16" fmla="*/ 354182 w 47"/>
                  <a:gd name="T17" fmla="*/ 52923 h 140"/>
                  <a:gd name="T18" fmla="*/ 416163 w 47"/>
                  <a:gd name="T19" fmla="*/ 202868 h 140"/>
                  <a:gd name="T20" fmla="*/ 416163 w 47"/>
                  <a:gd name="T21" fmla="*/ 1031981 h 140"/>
                  <a:gd name="T22" fmla="*/ 309907 w 47"/>
                  <a:gd name="T23" fmla="*/ 1031981 h 140"/>
                  <a:gd name="T24" fmla="*/ 309907 w 47"/>
                  <a:gd name="T25" fmla="*/ 202868 h 140"/>
                  <a:gd name="T26" fmla="*/ 283345 w 47"/>
                  <a:gd name="T27" fmla="*/ 132304 h 140"/>
                  <a:gd name="T28" fmla="*/ 212508 w 47"/>
                  <a:gd name="T29" fmla="*/ 97025 h 140"/>
                  <a:gd name="T30" fmla="*/ 132817 w 47"/>
                  <a:gd name="T31" fmla="*/ 132304 h 140"/>
                  <a:gd name="T32" fmla="*/ 106255 w 47"/>
                  <a:gd name="T33" fmla="*/ 202868 h 140"/>
                  <a:gd name="T34" fmla="*/ 106255 w 47"/>
                  <a:gd name="T35" fmla="*/ 1031981 h 140"/>
                  <a:gd name="T36" fmla="*/ 132817 w 47"/>
                  <a:gd name="T37" fmla="*/ 1102544 h 140"/>
                  <a:gd name="T38" fmla="*/ 212508 w 47"/>
                  <a:gd name="T39" fmla="*/ 1129003 h 140"/>
                  <a:gd name="T40" fmla="*/ 283345 w 47"/>
                  <a:gd name="T41" fmla="*/ 1102544 h 140"/>
                  <a:gd name="T42" fmla="*/ 309907 w 47"/>
                  <a:gd name="T43" fmla="*/ 1031981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40">
                    <a:moveTo>
                      <a:pt x="47" y="117"/>
                    </a:moveTo>
                    <a:cubicBezTo>
                      <a:pt x="47" y="123"/>
                      <a:pt x="45" y="128"/>
                      <a:pt x="40" y="133"/>
                    </a:cubicBezTo>
                    <a:cubicBezTo>
                      <a:pt x="35" y="138"/>
                      <a:pt x="30" y="140"/>
                      <a:pt x="24" y="140"/>
                    </a:cubicBezTo>
                    <a:cubicBezTo>
                      <a:pt x="17" y="140"/>
                      <a:pt x="12" y="138"/>
                      <a:pt x="7" y="133"/>
                    </a:cubicBezTo>
                    <a:cubicBezTo>
                      <a:pt x="2" y="128"/>
                      <a:pt x="0" y="123"/>
                      <a:pt x="0" y="117"/>
                    </a:cubicBezTo>
                    <a:cubicBezTo>
                      <a:pt x="0" y="23"/>
                      <a:pt x="0" y="23"/>
                      <a:pt x="0" y="23"/>
                    </a:cubicBezTo>
                    <a:cubicBezTo>
                      <a:pt x="0" y="17"/>
                      <a:pt x="2" y="11"/>
                      <a:pt x="7" y="6"/>
                    </a:cubicBezTo>
                    <a:cubicBezTo>
                      <a:pt x="12" y="2"/>
                      <a:pt x="17" y="0"/>
                      <a:pt x="24" y="0"/>
                    </a:cubicBezTo>
                    <a:cubicBezTo>
                      <a:pt x="30" y="0"/>
                      <a:pt x="35" y="2"/>
                      <a:pt x="40" y="6"/>
                    </a:cubicBezTo>
                    <a:cubicBezTo>
                      <a:pt x="45" y="11"/>
                      <a:pt x="47" y="17"/>
                      <a:pt x="47" y="23"/>
                    </a:cubicBezTo>
                    <a:lnTo>
                      <a:pt x="47" y="117"/>
                    </a:lnTo>
                    <a:close/>
                    <a:moveTo>
                      <a:pt x="35" y="117"/>
                    </a:moveTo>
                    <a:cubicBezTo>
                      <a:pt x="35" y="23"/>
                      <a:pt x="35" y="23"/>
                      <a:pt x="35" y="23"/>
                    </a:cubicBezTo>
                    <a:cubicBezTo>
                      <a:pt x="35" y="20"/>
                      <a:pt x="34" y="17"/>
                      <a:pt x="32" y="15"/>
                    </a:cubicBezTo>
                    <a:cubicBezTo>
                      <a:pt x="30" y="12"/>
                      <a:pt x="27" y="11"/>
                      <a:pt x="24" y="11"/>
                    </a:cubicBezTo>
                    <a:cubicBezTo>
                      <a:pt x="20" y="11"/>
                      <a:pt x="17" y="12"/>
                      <a:pt x="15" y="15"/>
                    </a:cubicBezTo>
                    <a:cubicBezTo>
                      <a:pt x="13" y="17"/>
                      <a:pt x="12" y="20"/>
                      <a:pt x="12" y="23"/>
                    </a:cubicBezTo>
                    <a:cubicBezTo>
                      <a:pt x="12" y="117"/>
                      <a:pt x="12" y="117"/>
                      <a:pt x="12" y="117"/>
                    </a:cubicBezTo>
                    <a:cubicBezTo>
                      <a:pt x="12" y="120"/>
                      <a:pt x="13" y="123"/>
                      <a:pt x="15" y="125"/>
                    </a:cubicBezTo>
                    <a:cubicBezTo>
                      <a:pt x="17" y="127"/>
                      <a:pt x="20" y="128"/>
                      <a:pt x="24" y="128"/>
                    </a:cubicBezTo>
                    <a:cubicBezTo>
                      <a:pt x="27" y="128"/>
                      <a:pt x="30" y="127"/>
                      <a:pt x="32" y="125"/>
                    </a:cubicBezTo>
                    <a:cubicBezTo>
                      <a:pt x="34" y="123"/>
                      <a:pt x="35" y="120"/>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Freeform 12"/>
              <p:cNvSpPr/>
              <p:nvPr/>
            </p:nvSpPr>
            <p:spPr bwMode="auto">
              <a:xfrm>
                <a:off x="3538" y="3990"/>
                <a:ext cx="111" cy="330"/>
              </a:xfrm>
              <a:custGeom>
                <a:avLst/>
                <a:gdLst>
                  <a:gd name="T0" fmla="*/ 416163 w 47"/>
                  <a:gd name="T1" fmla="*/ 1234848 h 140"/>
                  <a:gd name="T2" fmla="*/ 0 w 47"/>
                  <a:gd name="T3" fmla="*/ 1234848 h 140"/>
                  <a:gd name="T4" fmla="*/ 0 w 47"/>
                  <a:gd name="T5" fmla="*/ 987879 h 140"/>
                  <a:gd name="T6" fmla="*/ 159382 w 47"/>
                  <a:gd name="T7" fmla="*/ 661525 h 140"/>
                  <a:gd name="T8" fmla="*/ 309907 w 47"/>
                  <a:gd name="T9" fmla="*/ 326354 h 140"/>
                  <a:gd name="T10" fmla="*/ 309907 w 47"/>
                  <a:gd name="T11" fmla="*/ 202868 h 140"/>
                  <a:gd name="T12" fmla="*/ 283345 w 47"/>
                  <a:gd name="T13" fmla="*/ 132304 h 140"/>
                  <a:gd name="T14" fmla="*/ 212508 w 47"/>
                  <a:gd name="T15" fmla="*/ 97025 h 140"/>
                  <a:gd name="T16" fmla="*/ 132817 w 47"/>
                  <a:gd name="T17" fmla="*/ 132304 h 140"/>
                  <a:gd name="T18" fmla="*/ 106255 w 47"/>
                  <a:gd name="T19" fmla="*/ 202868 h 140"/>
                  <a:gd name="T20" fmla="*/ 106255 w 47"/>
                  <a:gd name="T21" fmla="*/ 308713 h 140"/>
                  <a:gd name="T22" fmla="*/ 0 w 47"/>
                  <a:gd name="T23" fmla="*/ 308713 h 140"/>
                  <a:gd name="T24" fmla="*/ 0 w 47"/>
                  <a:gd name="T25" fmla="*/ 202868 h 140"/>
                  <a:gd name="T26" fmla="*/ 61981 w 47"/>
                  <a:gd name="T27" fmla="*/ 52923 h 140"/>
                  <a:gd name="T28" fmla="*/ 212508 w 47"/>
                  <a:gd name="T29" fmla="*/ 0 h 140"/>
                  <a:gd name="T30" fmla="*/ 354182 w 47"/>
                  <a:gd name="T31" fmla="*/ 52923 h 140"/>
                  <a:gd name="T32" fmla="*/ 416163 w 47"/>
                  <a:gd name="T33" fmla="*/ 202868 h 140"/>
                  <a:gd name="T34" fmla="*/ 416163 w 47"/>
                  <a:gd name="T35" fmla="*/ 370456 h 140"/>
                  <a:gd name="T36" fmla="*/ 265635 w 47"/>
                  <a:gd name="T37" fmla="*/ 696807 h 140"/>
                  <a:gd name="T38" fmla="*/ 106255 w 47"/>
                  <a:gd name="T39" fmla="*/ 1031981 h 140"/>
                  <a:gd name="T40" fmla="*/ 106255 w 47"/>
                  <a:gd name="T41" fmla="*/ 1129003 h 140"/>
                  <a:gd name="T42" fmla="*/ 416163 w 47"/>
                  <a:gd name="T43" fmla="*/ 1129003 h 140"/>
                  <a:gd name="T44" fmla="*/ 416163 w 47"/>
                  <a:gd name="T45" fmla="*/ 1234848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140">
                    <a:moveTo>
                      <a:pt x="47" y="140"/>
                    </a:moveTo>
                    <a:cubicBezTo>
                      <a:pt x="0" y="140"/>
                      <a:pt x="0" y="140"/>
                      <a:pt x="0" y="140"/>
                    </a:cubicBezTo>
                    <a:cubicBezTo>
                      <a:pt x="0" y="112"/>
                      <a:pt x="0" y="112"/>
                      <a:pt x="0" y="112"/>
                    </a:cubicBezTo>
                    <a:cubicBezTo>
                      <a:pt x="0" y="104"/>
                      <a:pt x="6" y="92"/>
                      <a:pt x="18" y="75"/>
                    </a:cubicBezTo>
                    <a:cubicBezTo>
                      <a:pt x="30" y="57"/>
                      <a:pt x="35" y="45"/>
                      <a:pt x="35" y="37"/>
                    </a:cubicBezTo>
                    <a:cubicBezTo>
                      <a:pt x="35" y="23"/>
                      <a:pt x="35" y="23"/>
                      <a:pt x="35" y="23"/>
                    </a:cubicBezTo>
                    <a:cubicBezTo>
                      <a:pt x="35" y="20"/>
                      <a:pt x="34" y="17"/>
                      <a:pt x="32" y="15"/>
                    </a:cubicBezTo>
                    <a:cubicBezTo>
                      <a:pt x="30" y="12"/>
                      <a:pt x="27" y="11"/>
                      <a:pt x="24" y="11"/>
                    </a:cubicBezTo>
                    <a:cubicBezTo>
                      <a:pt x="20" y="11"/>
                      <a:pt x="18" y="12"/>
                      <a:pt x="15" y="15"/>
                    </a:cubicBezTo>
                    <a:cubicBezTo>
                      <a:pt x="13" y="17"/>
                      <a:pt x="12" y="20"/>
                      <a:pt x="12" y="23"/>
                    </a:cubicBezTo>
                    <a:cubicBezTo>
                      <a:pt x="12" y="35"/>
                      <a:pt x="12" y="35"/>
                      <a:pt x="12" y="35"/>
                    </a:cubicBezTo>
                    <a:cubicBezTo>
                      <a:pt x="0" y="35"/>
                      <a:pt x="0" y="35"/>
                      <a:pt x="0" y="35"/>
                    </a:cubicBezTo>
                    <a:cubicBezTo>
                      <a:pt x="0" y="23"/>
                      <a:pt x="0" y="23"/>
                      <a:pt x="0" y="23"/>
                    </a:cubicBezTo>
                    <a:cubicBezTo>
                      <a:pt x="0" y="17"/>
                      <a:pt x="3" y="11"/>
                      <a:pt x="7" y="6"/>
                    </a:cubicBezTo>
                    <a:cubicBezTo>
                      <a:pt x="12" y="2"/>
                      <a:pt x="17" y="0"/>
                      <a:pt x="24" y="0"/>
                    </a:cubicBezTo>
                    <a:cubicBezTo>
                      <a:pt x="30" y="0"/>
                      <a:pt x="36" y="2"/>
                      <a:pt x="40" y="6"/>
                    </a:cubicBezTo>
                    <a:cubicBezTo>
                      <a:pt x="45" y="11"/>
                      <a:pt x="47" y="17"/>
                      <a:pt x="47" y="23"/>
                    </a:cubicBezTo>
                    <a:cubicBezTo>
                      <a:pt x="47" y="42"/>
                      <a:pt x="47" y="42"/>
                      <a:pt x="47" y="42"/>
                    </a:cubicBezTo>
                    <a:cubicBezTo>
                      <a:pt x="47" y="49"/>
                      <a:pt x="41" y="62"/>
                      <a:pt x="30" y="79"/>
                    </a:cubicBezTo>
                    <a:cubicBezTo>
                      <a:pt x="18" y="96"/>
                      <a:pt x="12" y="109"/>
                      <a:pt x="12" y="117"/>
                    </a:cubicBezTo>
                    <a:cubicBezTo>
                      <a:pt x="12" y="128"/>
                      <a:pt x="12" y="128"/>
                      <a:pt x="12" y="128"/>
                    </a:cubicBezTo>
                    <a:cubicBezTo>
                      <a:pt x="47" y="128"/>
                      <a:pt x="47" y="128"/>
                      <a:pt x="47" y="128"/>
                    </a:cubicBezTo>
                    <a:lnTo>
                      <a:pt x="47" y="1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Rectangle 13"/>
              <p:cNvSpPr>
                <a:spLocks noChangeArrowheads="1"/>
              </p:cNvSpPr>
              <p:nvPr/>
            </p:nvSpPr>
            <p:spPr bwMode="auto">
              <a:xfrm>
                <a:off x="3670" y="4292"/>
                <a:ext cx="28" cy="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07" name="TextBox 29"/>
          <p:cNvSpPr>
            <a:spLocks noChangeArrowheads="1"/>
          </p:cNvSpPr>
          <p:nvPr/>
        </p:nvSpPr>
        <p:spPr bwMode="auto">
          <a:xfrm>
            <a:off x="843519" y="3345454"/>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8" name="TextBox 29"/>
          <p:cNvSpPr>
            <a:spLocks noChangeArrowheads="1"/>
          </p:cNvSpPr>
          <p:nvPr/>
        </p:nvSpPr>
        <p:spPr bwMode="auto">
          <a:xfrm>
            <a:off x="8902119" y="3823780"/>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9" name="TextBox 29"/>
          <p:cNvSpPr>
            <a:spLocks noChangeArrowheads="1"/>
          </p:cNvSpPr>
          <p:nvPr/>
        </p:nvSpPr>
        <p:spPr bwMode="auto">
          <a:xfrm>
            <a:off x="9046023" y="2486379"/>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0" name="TextBox 29"/>
          <p:cNvSpPr>
            <a:spLocks noChangeArrowheads="1"/>
          </p:cNvSpPr>
          <p:nvPr/>
        </p:nvSpPr>
        <p:spPr bwMode="auto">
          <a:xfrm>
            <a:off x="627664" y="1697489"/>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right)">
                                      <p:cBhvr>
                                        <p:cTn id="19" dur="500"/>
                                        <p:tgtEl>
                                          <p:spTgt spid="1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right)">
                                      <p:cBhvr>
                                        <p:cTn id="27" dur="500"/>
                                        <p:tgtEl>
                                          <p:spTgt spid="10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wipe(right)">
                                      <p:cBhvr>
                                        <p:cTn id="35" dur="500"/>
                                        <p:tgtEl>
                                          <p:spTgt spid="10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right)">
                                      <p:cBhvr>
                                        <p:cTn id="4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5812360" y="2817254"/>
            <a:ext cx="4096059" cy="2263780"/>
            <a:chOff x="4642250" y="3532937"/>
            <a:chExt cx="3521356" cy="1793717"/>
          </a:xfrm>
          <a:solidFill>
            <a:schemeClr val="tx2"/>
          </a:solidFill>
        </p:grpSpPr>
        <p:grpSp>
          <p:nvGrpSpPr>
            <p:cNvPr id="185" name="组合 184"/>
            <p:cNvGrpSpPr/>
            <p:nvPr/>
          </p:nvGrpSpPr>
          <p:grpSpPr>
            <a:xfrm>
              <a:off x="4642250" y="3532937"/>
              <a:ext cx="1117309" cy="1793717"/>
              <a:chOff x="4642250" y="3532937"/>
              <a:chExt cx="1117309" cy="1793717"/>
            </a:xfrm>
            <a:grpFill/>
          </p:grpSpPr>
          <p:grpSp>
            <p:nvGrpSpPr>
              <p:cNvPr id="193" name="组合 192"/>
              <p:cNvGrpSpPr/>
              <p:nvPr/>
            </p:nvGrpSpPr>
            <p:grpSpPr>
              <a:xfrm>
                <a:off x="4642250" y="3532937"/>
                <a:ext cx="1114677" cy="1184763"/>
                <a:chOff x="4642250" y="3532937"/>
                <a:chExt cx="1114677" cy="1184763"/>
              </a:xfrm>
              <a:grpFill/>
            </p:grpSpPr>
            <p:sp>
              <p:nvSpPr>
                <p:cNvPr id="198" name="Freeform 13"/>
                <p:cNvSpPr/>
                <p:nvPr/>
              </p:nvSpPr>
              <p:spPr bwMode="auto">
                <a:xfrm>
                  <a:off x="4642250" y="3536640"/>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9" name="Freeform 13"/>
                <p:cNvSpPr/>
                <p:nvPr/>
              </p:nvSpPr>
              <p:spPr bwMode="auto">
                <a:xfrm>
                  <a:off x="4643633" y="3532937"/>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94" name="组合 193"/>
              <p:cNvGrpSpPr/>
              <p:nvPr/>
            </p:nvGrpSpPr>
            <p:grpSpPr>
              <a:xfrm>
                <a:off x="4642250" y="4142828"/>
                <a:ext cx="1117309" cy="1183826"/>
                <a:chOff x="4397375" y="4189413"/>
                <a:chExt cx="1282546" cy="1358900"/>
              </a:xfrm>
              <a:grpFill/>
            </p:grpSpPr>
            <p:sp>
              <p:nvSpPr>
                <p:cNvPr id="196" name="Freeform 14"/>
                <p:cNvSpPr/>
                <p:nvPr/>
              </p:nvSpPr>
              <p:spPr bwMode="auto">
                <a:xfrm>
                  <a:off x="4397375" y="4192588"/>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7" name="Freeform 14"/>
                <p:cNvSpPr/>
                <p:nvPr/>
              </p:nvSpPr>
              <p:spPr bwMode="auto">
                <a:xfrm>
                  <a:off x="4401984" y="4189413"/>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95" name="Freeform 2135"/>
              <p:cNvSpPr>
                <a:spLocks noEditPoints="1"/>
              </p:cNvSpPr>
              <p:nvPr/>
            </p:nvSpPr>
            <p:spPr bwMode="auto">
              <a:xfrm rot="3066069">
                <a:off x="4878317" y="4394157"/>
                <a:ext cx="188172" cy="134856"/>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86" name="组合 185"/>
            <p:cNvGrpSpPr/>
            <p:nvPr/>
          </p:nvGrpSpPr>
          <p:grpSpPr>
            <a:xfrm>
              <a:off x="5867571" y="4203747"/>
              <a:ext cx="2296035" cy="413385"/>
              <a:chOff x="5652120" y="3929732"/>
              <a:chExt cx="2296035" cy="413385"/>
            </a:xfrm>
            <a:grpFill/>
          </p:grpSpPr>
          <p:sp>
            <p:nvSpPr>
              <p:cNvPr id="187" name="Freeform 2135"/>
              <p:cNvSpPr>
                <a:spLocks noEditPoints="1"/>
              </p:cNvSpPr>
              <p:nvPr/>
            </p:nvSpPr>
            <p:spPr bwMode="auto">
              <a:xfrm>
                <a:off x="5652120" y="4032318"/>
                <a:ext cx="490062" cy="310799"/>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88" name="组合 187"/>
              <p:cNvGrpSpPr/>
              <p:nvPr/>
            </p:nvGrpSpPr>
            <p:grpSpPr>
              <a:xfrm>
                <a:off x="6319581" y="3929732"/>
                <a:ext cx="1628574" cy="360040"/>
                <a:chOff x="5940152" y="4487133"/>
                <a:chExt cx="1628574" cy="360040"/>
              </a:xfrm>
              <a:grpFill/>
            </p:grpSpPr>
            <p:grpSp>
              <p:nvGrpSpPr>
                <p:cNvPr id="189" name="组合 188"/>
                <p:cNvGrpSpPr/>
                <p:nvPr/>
              </p:nvGrpSpPr>
              <p:grpSpPr>
                <a:xfrm>
                  <a:off x="5940152" y="4685371"/>
                  <a:ext cx="103599" cy="161802"/>
                  <a:chOff x="6128509" y="5590964"/>
                  <a:chExt cx="103599" cy="161802"/>
                </a:xfrm>
                <a:grpFill/>
              </p:grpSpPr>
              <p:sp>
                <p:nvSpPr>
                  <p:cNvPr id="191" name="Freeform 2139"/>
                  <p:cNvSpPr/>
                  <p:nvPr/>
                </p:nvSpPr>
                <p:spPr bwMode="auto">
                  <a:xfrm>
                    <a:off x="6128509" y="5590964"/>
                    <a:ext cx="103599" cy="103599"/>
                  </a:xfrm>
                  <a:custGeom>
                    <a:avLst/>
                    <a:gdLst>
                      <a:gd name="T0" fmla="*/ 6 w 431"/>
                      <a:gd name="T1" fmla="*/ 0 h 431"/>
                      <a:gd name="T2" fmla="*/ 0 w 431"/>
                      <a:gd name="T3" fmla="*/ 197 h 431"/>
                      <a:gd name="T4" fmla="*/ 302 w 431"/>
                      <a:gd name="T5" fmla="*/ 431 h 431"/>
                      <a:gd name="T6" fmla="*/ 431 w 431"/>
                      <a:gd name="T7" fmla="*/ 333 h 431"/>
                      <a:gd name="T8" fmla="*/ 6 w 431"/>
                      <a:gd name="T9" fmla="*/ 0 h 431"/>
                    </a:gdLst>
                    <a:ahLst/>
                    <a:cxnLst>
                      <a:cxn ang="0">
                        <a:pos x="T0" y="T1"/>
                      </a:cxn>
                      <a:cxn ang="0">
                        <a:pos x="T2" y="T3"/>
                      </a:cxn>
                      <a:cxn ang="0">
                        <a:pos x="T4" y="T5"/>
                      </a:cxn>
                      <a:cxn ang="0">
                        <a:pos x="T6" y="T7"/>
                      </a:cxn>
                      <a:cxn ang="0">
                        <a:pos x="T8" y="T9"/>
                      </a:cxn>
                    </a:cxnLst>
                    <a:rect l="0" t="0" r="r" b="b"/>
                    <a:pathLst>
                      <a:path w="431" h="431">
                        <a:moveTo>
                          <a:pt x="6" y="0"/>
                        </a:moveTo>
                        <a:lnTo>
                          <a:pt x="0" y="197"/>
                        </a:lnTo>
                        <a:lnTo>
                          <a:pt x="302" y="431"/>
                        </a:lnTo>
                        <a:lnTo>
                          <a:pt x="431" y="333"/>
                        </a:lnTo>
                        <a:lnTo>
                          <a:pt x="6" y="0"/>
                        </a:lnTo>
                        <a:close/>
                      </a:path>
                    </a:pathLst>
                  </a:custGeom>
                  <a:solidFill>
                    <a:srgbClr val="2399A5"/>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2" name="Freeform 2140"/>
                  <p:cNvSpPr/>
                  <p:nvPr/>
                </p:nvSpPr>
                <p:spPr bwMode="auto">
                  <a:xfrm>
                    <a:off x="6128509" y="5643346"/>
                    <a:ext cx="103599" cy="109420"/>
                  </a:xfrm>
                  <a:custGeom>
                    <a:avLst/>
                    <a:gdLst>
                      <a:gd name="T0" fmla="*/ 284 w 431"/>
                      <a:gd name="T1" fmla="*/ 0 h 454"/>
                      <a:gd name="T2" fmla="*/ 0 w 431"/>
                      <a:gd name="T3" fmla="*/ 250 h 454"/>
                      <a:gd name="T4" fmla="*/ 0 w 431"/>
                      <a:gd name="T5" fmla="*/ 454 h 454"/>
                      <a:gd name="T6" fmla="*/ 431 w 431"/>
                      <a:gd name="T7" fmla="*/ 115 h 454"/>
                      <a:gd name="T8" fmla="*/ 284 w 431"/>
                      <a:gd name="T9" fmla="*/ 0 h 454"/>
                    </a:gdLst>
                    <a:ahLst/>
                    <a:cxnLst>
                      <a:cxn ang="0">
                        <a:pos x="T0" y="T1"/>
                      </a:cxn>
                      <a:cxn ang="0">
                        <a:pos x="T2" y="T3"/>
                      </a:cxn>
                      <a:cxn ang="0">
                        <a:pos x="T4" y="T5"/>
                      </a:cxn>
                      <a:cxn ang="0">
                        <a:pos x="T6" y="T7"/>
                      </a:cxn>
                      <a:cxn ang="0">
                        <a:pos x="T8" y="T9"/>
                      </a:cxn>
                    </a:cxnLst>
                    <a:rect l="0" t="0" r="r" b="b"/>
                    <a:pathLst>
                      <a:path w="431" h="454">
                        <a:moveTo>
                          <a:pt x="284" y="0"/>
                        </a:moveTo>
                        <a:lnTo>
                          <a:pt x="0" y="250"/>
                        </a:lnTo>
                        <a:lnTo>
                          <a:pt x="0" y="454"/>
                        </a:lnTo>
                        <a:lnTo>
                          <a:pt x="431" y="115"/>
                        </a:lnTo>
                        <a:lnTo>
                          <a:pt x="284" y="0"/>
                        </a:lnTo>
                        <a:close/>
                      </a:path>
                    </a:pathLst>
                  </a:cu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90" name="Text Box 16"/>
                <p:cNvSpPr txBox="1">
                  <a:spLocks noChangeArrowheads="1"/>
                </p:cNvSpPr>
                <p:nvPr/>
              </p:nvSpPr>
              <p:spPr bwMode="auto">
                <a:xfrm>
                  <a:off x="6100783" y="4487133"/>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2</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grpSp>
        <p:nvGrpSpPr>
          <p:cNvPr id="140" name="组合 139"/>
          <p:cNvGrpSpPr/>
          <p:nvPr/>
        </p:nvGrpSpPr>
        <p:grpSpPr>
          <a:xfrm>
            <a:off x="4665369" y="4053827"/>
            <a:ext cx="2087678" cy="2687540"/>
            <a:chOff x="3656190" y="4512742"/>
            <a:chExt cx="1794763" cy="2129486"/>
          </a:xfrm>
        </p:grpSpPr>
        <p:grpSp>
          <p:nvGrpSpPr>
            <p:cNvPr id="170" name="组合 169"/>
            <p:cNvGrpSpPr/>
            <p:nvPr/>
          </p:nvGrpSpPr>
          <p:grpSpPr>
            <a:xfrm>
              <a:off x="3656190" y="4512742"/>
              <a:ext cx="1794763" cy="1115402"/>
              <a:chOff x="3265488" y="4614032"/>
              <a:chExt cx="2060188" cy="1280357"/>
            </a:xfrm>
          </p:grpSpPr>
          <p:grpSp>
            <p:nvGrpSpPr>
              <p:cNvPr id="177" name="组合 176"/>
              <p:cNvGrpSpPr/>
              <p:nvPr/>
            </p:nvGrpSpPr>
            <p:grpSpPr>
              <a:xfrm>
                <a:off x="3265488" y="4614032"/>
                <a:ext cx="2060188" cy="1280357"/>
                <a:chOff x="3265488" y="4614032"/>
                <a:chExt cx="2060188" cy="1280357"/>
              </a:xfrm>
            </p:grpSpPr>
            <p:grpSp>
              <p:nvGrpSpPr>
                <p:cNvPr id="179" name="组合 178"/>
                <p:cNvGrpSpPr/>
                <p:nvPr/>
              </p:nvGrpSpPr>
              <p:grpSpPr>
                <a:xfrm>
                  <a:off x="3968750" y="4616451"/>
                  <a:ext cx="1356926" cy="1277938"/>
                  <a:chOff x="3968750" y="4616451"/>
                  <a:chExt cx="1356926" cy="1277938"/>
                </a:xfrm>
              </p:grpSpPr>
              <p:sp>
                <p:nvSpPr>
                  <p:cNvPr id="183" name="Freeform 9"/>
                  <p:cNvSpPr/>
                  <p:nvPr/>
                </p:nvSpPr>
                <p:spPr bwMode="auto">
                  <a:xfrm>
                    <a:off x="3968750"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4" name="Freeform 9"/>
                  <p:cNvSpPr/>
                  <p:nvPr/>
                </p:nvSpPr>
                <p:spPr bwMode="auto">
                  <a:xfrm>
                    <a:off x="3969951"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80" name="组合 179"/>
                <p:cNvGrpSpPr/>
                <p:nvPr/>
              </p:nvGrpSpPr>
              <p:grpSpPr>
                <a:xfrm>
                  <a:off x="3265488" y="4614032"/>
                  <a:ext cx="1355094" cy="1278769"/>
                  <a:chOff x="3265488" y="4614032"/>
                  <a:chExt cx="1355094" cy="1278769"/>
                </a:xfrm>
              </p:grpSpPr>
              <p:sp>
                <p:nvSpPr>
                  <p:cNvPr id="181" name="Freeform 10"/>
                  <p:cNvSpPr/>
                  <p:nvPr/>
                </p:nvSpPr>
                <p:spPr bwMode="auto">
                  <a:xfrm>
                    <a:off x="3265488" y="4614863"/>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2" name="Freeform 10"/>
                  <p:cNvSpPr/>
                  <p:nvPr/>
                </p:nvSpPr>
                <p:spPr bwMode="auto">
                  <a:xfrm>
                    <a:off x="3266445" y="4614032"/>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78" name="Freeform 2137"/>
              <p:cNvSpPr>
                <a:spLocks noEditPoints="1"/>
              </p:cNvSpPr>
              <p:nvPr/>
            </p:nvSpPr>
            <p:spPr bwMode="auto">
              <a:xfrm rot="18947262">
                <a:off x="4188601" y="4922548"/>
                <a:ext cx="216000" cy="154800"/>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71" name="组合 170"/>
            <p:cNvGrpSpPr/>
            <p:nvPr/>
          </p:nvGrpSpPr>
          <p:grpSpPr>
            <a:xfrm>
              <a:off x="3743335" y="5719239"/>
              <a:ext cx="1467943" cy="922989"/>
              <a:chOff x="3743335" y="5719239"/>
              <a:chExt cx="1467943" cy="922989"/>
            </a:xfrm>
          </p:grpSpPr>
          <p:sp>
            <p:nvSpPr>
              <p:cNvPr id="172" name="Freeform 2137"/>
              <p:cNvSpPr>
                <a:spLocks noEditPoints="1"/>
              </p:cNvSpPr>
              <p:nvPr/>
            </p:nvSpPr>
            <p:spPr bwMode="auto">
              <a:xfrm>
                <a:off x="4335235" y="5719239"/>
                <a:ext cx="486570" cy="311964"/>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73" name="组合 172"/>
              <p:cNvGrpSpPr/>
              <p:nvPr/>
            </p:nvGrpSpPr>
            <p:grpSpPr>
              <a:xfrm rot="5400000">
                <a:off x="4514226" y="6134508"/>
                <a:ext cx="101271" cy="157146"/>
                <a:chOff x="2723018" y="5478130"/>
                <a:chExt cx="101271" cy="157146"/>
              </a:xfrm>
            </p:grpSpPr>
            <p:sp>
              <p:nvSpPr>
                <p:cNvPr id="175" name="Freeform 2145"/>
                <p:cNvSpPr/>
                <p:nvPr/>
              </p:nvSpPr>
              <p:spPr bwMode="auto">
                <a:xfrm>
                  <a:off x="2723018" y="5478130"/>
                  <a:ext cx="101271" cy="104764"/>
                </a:xfrm>
                <a:custGeom>
                  <a:avLst/>
                  <a:gdLst>
                    <a:gd name="T0" fmla="*/ 0 w 418"/>
                    <a:gd name="T1" fmla="*/ 0 h 433"/>
                    <a:gd name="T2" fmla="*/ 6 w 418"/>
                    <a:gd name="T3" fmla="*/ 210 h 433"/>
                    <a:gd name="T4" fmla="*/ 274 w 418"/>
                    <a:gd name="T5" fmla="*/ 433 h 433"/>
                    <a:gd name="T6" fmla="*/ 418 w 418"/>
                    <a:gd name="T7" fmla="*/ 315 h 433"/>
                    <a:gd name="T8" fmla="*/ 0 w 418"/>
                    <a:gd name="T9" fmla="*/ 0 h 433"/>
                  </a:gdLst>
                  <a:ahLst/>
                  <a:cxnLst>
                    <a:cxn ang="0">
                      <a:pos x="T0" y="T1"/>
                    </a:cxn>
                    <a:cxn ang="0">
                      <a:pos x="T2" y="T3"/>
                    </a:cxn>
                    <a:cxn ang="0">
                      <a:pos x="T4" y="T5"/>
                    </a:cxn>
                    <a:cxn ang="0">
                      <a:pos x="T6" y="T7"/>
                    </a:cxn>
                    <a:cxn ang="0">
                      <a:pos x="T8" y="T9"/>
                    </a:cxn>
                  </a:cxnLst>
                  <a:rect l="0" t="0" r="r" b="b"/>
                  <a:pathLst>
                    <a:path w="418" h="433">
                      <a:moveTo>
                        <a:pt x="0" y="0"/>
                      </a:moveTo>
                      <a:lnTo>
                        <a:pt x="6" y="210"/>
                      </a:lnTo>
                      <a:lnTo>
                        <a:pt x="274" y="433"/>
                      </a:lnTo>
                      <a:lnTo>
                        <a:pt x="418" y="315"/>
                      </a:lnTo>
                      <a:lnTo>
                        <a:pt x="0"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6" name="Freeform 2146"/>
                <p:cNvSpPr/>
                <p:nvPr/>
              </p:nvSpPr>
              <p:spPr bwMode="auto">
                <a:xfrm>
                  <a:off x="2723018" y="5528184"/>
                  <a:ext cx="101271" cy="107092"/>
                </a:xfrm>
                <a:custGeom>
                  <a:avLst/>
                  <a:gdLst>
                    <a:gd name="T0" fmla="*/ 275 w 418"/>
                    <a:gd name="T1" fmla="*/ 0 h 446"/>
                    <a:gd name="T2" fmla="*/ 0 w 418"/>
                    <a:gd name="T3" fmla="*/ 243 h 446"/>
                    <a:gd name="T4" fmla="*/ 6 w 418"/>
                    <a:gd name="T5" fmla="*/ 446 h 446"/>
                    <a:gd name="T6" fmla="*/ 418 w 418"/>
                    <a:gd name="T7" fmla="*/ 108 h 446"/>
                    <a:gd name="T8" fmla="*/ 275 w 418"/>
                    <a:gd name="T9" fmla="*/ 0 h 446"/>
                  </a:gdLst>
                  <a:ahLst/>
                  <a:cxnLst>
                    <a:cxn ang="0">
                      <a:pos x="T0" y="T1"/>
                    </a:cxn>
                    <a:cxn ang="0">
                      <a:pos x="T2" y="T3"/>
                    </a:cxn>
                    <a:cxn ang="0">
                      <a:pos x="T4" y="T5"/>
                    </a:cxn>
                    <a:cxn ang="0">
                      <a:pos x="T6" y="T7"/>
                    </a:cxn>
                    <a:cxn ang="0">
                      <a:pos x="T8" y="T9"/>
                    </a:cxn>
                  </a:cxnLst>
                  <a:rect l="0" t="0" r="r" b="b"/>
                  <a:pathLst>
                    <a:path w="418" h="446">
                      <a:moveTo>
                        <a:pt x="275" y="0"/>
                      </a:moveTo>
                      <a:lnTo>
                        <a:pt x="0" y="243"/>
                      </a:lnTo>
                      <a:lnTo>
                        <a:pt x="6" y="446"/>
                      </a:lnTo>
                      <a:lnTo>
                        <a:pt x="418" y="108"/>
                      </a:lnTo>
                      <a:lnTo>
                        <a:pt x="275"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74" name="Text Box 16"/>
              <p:cNvSpPr txBox="1">
                <a:spLocks noChangeArrowheads="1"/>
              </p:cNvSpPr>
              <p:nvPr/>
            </p:nvSpPr>
            <p:spPr bwMode="auto">
              <a:xfrm>
                <a:off x="3743335" y="628247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3</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nvGrpSpPr>
          <p:cNvPr id="141" name="组合 140"/>
          <p:cNvGrpSpPr/>
          <p:nvPr/>
        </p:nvGrpSpPr>
        <p:grpSpPr>
          <a:xfrm>
            <a:off x="1206933" y="2821928"/>
            <a:ext cx="4415126" cy="2259109"/>
            <a:chOff x="682995" y="3536640"/>
            <a:chExt cx="3795655" cy="1790016"/>
          </a:xfrm>
        </p:grpSpPr>
        <p:grpSp>
          <p:nvGrpSpPr>
            <p:cNvPr id="157" name="组合 156"/>
            <p:cNvGrpSpPr/>
            <p:nvPr/>
          </p:nvGrpSpPr>
          <p:grpSpPr>
            <a:xfrm>
              <a:off x="3356085" y="3536640"/>
              <a:ext cx="1122565" cy="1790016"/>
              <a:chOff x="2921000" y="3493576"/>
              <a:chExt cx="1288579" cy="2054738"/>
            </a:xfrm>
          </p:grpSpPr>
          <p:grpSp>
            <p:nvGrpSpPr>
              <p:cNvPr id="165" name="组合 164"/>
              <p:cNvGrpSpPr/>
              <p:nvPr/>
            </p:nvGrpSpPr>
            <p:grpSpPr>
              <a:xfrm>
                <a:off x="2921000" y="3493576"/>
                <a:ext cx="1288579" cy="2054738"/>
                <a:chOff x="2921000" y="3493576"/>
                <a:chExt cx="1288579" cy="2054738"/>
              </a:xfrm>
            </p:grpSpPr>
            <p:sp>
              <p:nvSpPr>
                <p:cNvPr id="167" name="Freeform 12"/>
                <p:cNvSpPr/>
                <p:nvPr/>
              </p:nvSpPr>
              <p:spPr bwMode="auto">
                <a:xfrm>
                  <a:off x="2921000" y="4194176"/>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8" name="Freeform 12"/>
                <p:cNvSpPr/>
                <p:nvPr/>
              </p:nvSpPr>
              <p:spPr bwMode="auto">
                <a:xfrm>
                  <a:off x="2923090" y="4193632"/>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9" name="Freeform 11"/>
                <p:cNvSpPr/>
                <p:nvPr/>
              </p:nvSpPr>
              <p:spPr bwMode="auto">
                <a:xfrm>
                  <a:off x="2931642" y="3493576"/>
                  <a:ext cx="1277937" cy="1355725"/>
                </a:xfrm>
                <a:custGeom>
                  <a:avLst/>
                  <a:gdLst>
                    <a:gd name="T0" fmla="*/ 2664 w 3892"/>
                    <a:gd name="T1" fmla="*/ 4126 h 4126"/>
                    <a:gd name="T2" fmla="*/ 0 w 3892"/>
                    <a:gd name="T3" fmla="*/ 2000 h 4126"/>
                    <a:gd name="T4" fmla="*/ 0 w 3892"/>
                    <a:gd name="T5" fmla="*/ 0 h 4126"/>
                    <a:gd name="T6" fmla="*/ 3892 w 3892"/>
                    <a:gd name="T7" fmla="*/ 3131 h 4126"/>
                    <a:gd name="T8" fmla="*/ 2664 w 3892"/>
                    <a:gd name="T9" fmla="*/ 4126 h 4126"/>
                  </a:gdLst>
                  <a:ahLst/>
                  <a:cxnLst>
                    <a:cxn ang="0">
                      <a:pos x="T0" y="T1"/>
                    </a:cxn>
                    <a:cxn ang="0">
                      <a:pos x="T2" y="T3"/>
                    </a:cxn>
                    <a:cxn ang="0">
                      <a:pos x="T4" y="T5"/>
                    </a:cxn>
                    <a:cxn ang="0">
                      <a:pos x="T6" y="T7"/>
                    </a:cxn>
                    <a:cxn ang="0">
                      <a:pos x="T8" y="T9"/>
                    </a:cxn>
                  </a:cxnLst>
                  <a:rect l="0" t="0" r="r" b="b"/>
                  <a:pathLst>
                    <a:path w="3892" h="4126">
                      <a:moveTo>
                        <a:pt x="2664" y="4126"/>
                      </a:moveTo>
                      <a:lnTo>
                        <a:pt x="0" y="2000"/>
                      </a:lnTo>
                      <a:lnTo>
                        <a:pt x="0" y="0"/>
                      </a:lnTo>
                      <a:lnTo>
                        <a:pt x="3892" y="3131"/>
                      </a:lnTo>
                      <a:lnTo>
                        <a:pt x="2664" y="4126"/>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66" name="Freeform 2138"/>
              <p:cNvSpPr>
                <a:spLocks noEditPoints="1"/>
              </p:cNvSpPr>
              <p:nvPr/>
            </p:nvSpPr>
            <p:spPr bwMode="auto">
              <a:xfrm rot="2285087">
                <a:off x="3704156" y="4399026"/>
                <a:ext cx="216000" cy="154800"/>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58" name="组合 157"/>
            <p:cNvGrpSpPr/>
            <p:nvPr/>
          </p:nvGrpSpPr>
          <p:grpSpPr>
            <a:xfrm>
              <a:off x="682995" y="4195386"/>
              <a:ext cx="2550438" cy="432824"/>
              <a:chOff x="682995" y="4195386"/>
              <a:chExt cx="2550438" cy="432824"/>
            </a:xfrm>
          </p:grpSpPr>
          <p:sp>
            <p:nvSpPr>
              <p:cNvPr id="159" name="Freeform 2138"/>
              <p:cNvSpPr>
                <a:spLocks noEditPoints="1"/>
              </p:cNvSpPr>
              <p:nvPr/>
            </p:nvSpPr>
            <p:spPr bwMode="auto">
              <a:xfrm>
                <a:off x="2735223" y="4315083"/>
                <a:ext cx="498210" cy="313127"/>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60" name="组合 159"/>
              <p:cNvGrpSpPr/>
              <p:nvPr/>
            </p:nvGrpSpPr>
            <p:grpSpPr>
              <a:xfrm>
                <a:off x="682995" y="4195386"/>
                <a:ext cx="1845551" cy="359757"/>
                <a:chOff x="682995" y="4195386"/>
                <a:chExt cx="1845551" cy="359757"/>
              </a:xfrm>
            </p:grpSpPr>
            <p:grpSp>
              <p:nvGrpSpPr>
                <p:cNvPr id="161" name="组合 160"/>
                <p:cNvGrpSpPr/>
                <p:nvPr/>
              </p:nvGrpSpPr>
              <p:grpSpPr>
                <a:xfrm flipH="1">
                  <a:off x="2435423" y="4397393"/>
                  <a:ext cx="93123" cy="155981"/>
                  <a:chOff x="1489650" y="5383260"/>
                  <a:chExt cx="93123" cy="155981"/>
                </a:xfrm>
              </p:grpSpPr>
              <p:sp>
                <p:nvSpPr>
                  <p:cNvPr id="163" name="Freeform 2143"/>
                  <p:cNvSpPr/>
                  <p:nvPr/>
                </p:nvSpPr>
                <p:spPr bwMode="auto">
                  <a:xfrm>
                    <a:off x="1489650" y="5383260"/>
                    <a:ext cx="93123" cy="107092"/>
                  </a:xfrm>
                  <a:custGeom>
                    <a:avLst/>
                    <a:gdLst>
                      <a:gd name="T0" fmla="*/ 0 w 388"/>
                      <a:gd name="T1" fmla="*/ 0 h 441"/>
                      <a:gd name="T2" fmla="*/ 0 w 388"/>
                      <a:gd name="T3" fmla="*/ 197 h 441"/>
                      <a:gd name="T4" fmla="*/ 257 w 388"/>
                      <a:gd name="T5" fmla="*/ 441 h 441"/>
                      <a:gd name="T6" fmla="*/ 388 w 388"/>
                      <a:gd name="T7" fmla="*/ 332 h 441"/>
                      <a:gd name="T8" fmla="*/ 0 w 388"/>
                      <a:gd name="T9" fmla="*/ 0 h 441"/>
                    </a:gdLst>
                    <a:ahLst/>
                    <a:cxnLst>
                      <a:cxn ang="0">
                        <a:pos x="T0" y="T1"/>
                      </a:cxn>
                      <a:cxn ang="0">
                        <a:pos x="T2" y="T3"/>
                      </a:cxn>
                      <a:cxn ang="0">
                        <a:pos x="T4" y="T5"/>
                      </a:cxn>
                      <a:cxn ang="0">
                        <a:pos x="T6" y="T7"/>
                      </a:cxn>
                      <a:cxn ang="0">
                        <a:pos x="T8" y="T9"/>
                      </a:cxn>
                    </a:cxnLst>
                    <a:rect l="0" t="0" r="r" b="b"/>
                    <a:pathLst>
                      <a:path w="388" h="441">
                        <a:moveTo>
                          <a:pt x="0" y="0"/>
                        </a:moveTo>
                        <a:lnTo>
                          <a:pt x="0" y="197"/>
                        </a:lnTo>
                        <a:lnTo>
                          <a:pt x="257" y="441"/>
                        </a:lnTo>
                        <a:lnTo>
                          <a:pt x="388" y="332"/>
                        </a:lnTo>
                        <a:lnTo>
                          <a:pt x="0"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4" name="Freeform 2144"/>
                  <p:cNvSpPr/>
                  <p:nvPr/>
                </p:nvSpPr>
                <p:spPr bwMode="auto">
                  <a:xfrm>
                    <a:off x="1489650" y="5437970"/>
                    <a:ext cx="93123" cy="101271"/>
                  </a:xfrm>
                  <a:custGeom>
                    <a:avLst/>
                    <a:gdLst>
                      <a:gd name="T0" fmla="*/ 262 w 388"/>
                      <a:gd name="T1" fmla="*/ 0 h 423"/>
                      <a:gd name="T2" fmla="*/ 0 w 388"/>
                      <a:gd name="T3" fmla="*/ 214 h 423"/>
                      <a:gd name="T4" fmla="*/ 0 w 388"/>
                      <a:gd name="T5" fmla="*/ 423 h 423"/>
                      <a:gd name="T6" fmla="*/ 388 w 388"/>
                      <a:gd name="T7" fmla="*/ 109 h 423"/>
                      <a:gd name="T8" fmla="*/ 262 w 388"/>
                      <a:gd name="T9" fmla="*/ 0 h 423"/>
                    </a:gdLst>
                    <a:ahLst/>
                    <a:cxnLst>
                      <a:cxn ang="0">
                        <a:pos x="T0" y="T1"/>
                      </a:cxn>
                      <a:cxn ang="0">
                        <a:pos x="T2" y="T3"/>
                      </a:cxn>
                      <a:cxn ang="0">
                        <a:pos x="T4" y="T5"/>
                      </a:cxn>
                      <a:cxn ang="0">
                        <a:pos x="T6" y="T7"/>
                      </a:cxn>
                      <a:cxn ang="0">
                        <a:pos x="T8" y="T9"/>
                      </a:cxn>
                    </a:cxnLst>
                    <a:rect l="0" t="0" r="r" b="b"/>
                    <a:pathLst>
                      <a:path w="388" h="423">
                        <a:moveTo>
                          <a:pt x="262" y="0"/>
                        </a:moveTo>
                        <a:lnTo>
                          <a:pt x="0" y="214"/>
                        </a:lnTo>
                        <a:lnTo>
                          <a:pt x="0" y="423"/>
                        </a:lnTo>
                        <a:lnTo>
                          <a:pt x="388" y="109"/>
                        </a:lnTo>
                        <a:lnTo>
                          <a:pt x="262"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62" name="Text Box 16"/>
                <p:cNvSpPr txBox="1">
                  <a:spLocks noChangeArrowheads="1"/>
                </p:cNvSpPr>
                <p:nvPr/>
              </p:nvSpPr>
              <p:spPr bwMode="auto">
                <a:xfrm>
                  <a:off x="682995" y="4195386"/>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4</a:t>
                  </a:r>
                  <a:endParaRPr 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grpSp>
        <p:nvGrpSpPr>
          <p:cNvPr id="142" name="组合 141"/>
          <p:cNvGrpSpPr/>
          <p:nvPr/>
        </p:nvGrpSpPr>
        <p:grpSpPr>
          <a:xfrm>
            <a:off x="4663762" y="1050267"/>
            <a:ext cx="2088069" cy="2798612"/>
            <a:chOff x="3439357" y="1858841"/>
            <a:chExt cx="1795099" cy="2217494"/>
          </a:xfrm>
        </p:grpSpPr>
        <p:grpSp>
          <p:nvGrpSpPr>
            <p:cNvPr id="143" name="组合 142"/>
            <p:cNvGrpSpPr/>
            <p:nvPr/>
          </p:nvGrpSpPr>
          <p:grpSpPr>
            <a:xfrm>
              <a:off x="3439357" y="2958818"/>
              <a:ext cx="1795099" cy="1117517"/>
              <a:chOff x="3263900" y="3144838"/>
              <a:chExt cx="2060575" cy="1282786"/>
            </a:xfrm>
          </p:grpSpPr>
          <p:grpSp>
            <p:nvGrpSpPr>
              <p:cNvPr id="150" name="组合 149"/>
              <p:cNvGrpSpPr/>
              <p:nvPr/>
            </p:nvGrpSpPr>
            <p:grpSpPr>
              <a:xfrm>
                <a:off x="3263900" y="3144838"/>
                <a:ext cx="2060575" cy="1282786"/>
                <a:chOff x="3263900" y="3144838"/>
                <a:chExt cx="2060575" cy="1282786"/>
              </a:xfrm>
            </p:grpSpPr>
            <p:grpSp>
              <p:nvGrpSpPr>
                <p:cNvPr id="152" name="组合 151"/>
                <p:cNvGrpSpPr/>
                <p:nvPr/>
              </p:nvGrpSpPr>
              <p:grpSpPr>
                <a:xfrm>
                  <a:off x="3263900" y="3146426"/>
                  <a:ext cx="1360133" cy="1281198"/>
                  <a:chOff x="3263900" y="3146426"/>
                  <a:chExt cx="1360133" cy="1281198"/>
                </a:xfrm>
              </p:grpSpPr>
              <p:sp>
                <p:nvSpPr>
                  <p:cNvPr id="155" name="Freeform 8"/>
                  <p:cNvSpPr/>
                  <p:nvPr/>
                </p:nvSpPr>
                <p:spPr bwMode="auto">
                  <a:xfrm>
                    <a:off x="3263900" y="3146426"/>
                    <a:ext cx="1355725" cy="1277938"/>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6" name="Freeform 8"/>
                  <p:cNvSpPr/>
                  <p:nvPr/>
                </p:nvSpPr>
                <p:spPr bwMode="auto">
                  <a:xfrm>
                    <a:off x="3268309" y="3149684"/>
                    <a:ext cx="1355724" cy="1277940"/>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53" name="Freeform 7"/>
                <p:cNvSpPr/>
                <p:nvPr/>
              </p:nvSpPr>
              <p:spPr bwMode="auto">
                <a:xfrm>
                  <a:off x="3968750" y="3144838"/>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4" name="Freeform 7"/>
                <p:cNvSpPr/>
                <p:nvPr/>
              </p:nvSpPr>
              <p:spPr bwMode="auto">
                <a:xfrm>
                  <a:off x="3968750" y="3146426"/>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51" name="Freeform 2136"/>
              <p:cNvSpPr>
                <a:spLocks noEditPoints="1"/>
              </p:cNvSpPr>
              <p:nvPr/>
            </p:nvSpPr>
            <p:spPr bwMode="auto">
              <a:xfrm rot="20362406">
                <a:off x="4222267" y="3965296"/>
                <a:ext cx="214766" cy="155982"/>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44" name="组合 143"/>
            <p:cNvGrpSpPr/>
            <p:nvPr/>
          </p:nvGrpSpPr>
          <p:grpSpPr>
            <a:xfrm>
              <a:off x="3511544" y="1858841"/>
              <a:ext cx="1467943" cy="1016694"/>
              <a:chOff x="3511544" y="1858841"/>
              <a:chExt cx="1467943" cy="1016694"/>
            </a:xfrm>
          </p:grpSpPr>
          <p:sp>
            <p:nvSpPr>
              <p:cNvPr id="145" name="Freeform 2136"/>
              <p:cNvSpPr>
                <a:spLocks noEditPoints="1"/>
              </p:cNvSpPr>
              <p:nvPr/>
            </p:nvSpPr>
            <p:spPr bwMode="auto">
              <a:xfrm>
                <a:off x="4103948" y="2563571"/>
                <a:ext cx="429532" cy="311964"/>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46" name="组合 145"/>
              <p:cNvGrpSpPr/>
              <p:nvPr/>
            </p:nvGrpSpPr>
            <p:grpSpPr>
              <a:xfrm rot="5400000" flipH="1">
                <a:off x="4295283" y="2318615"/>
                <a:ext cx="102436" cy="162966"/>
                <a:chOff x="7824472" y="5117492"/>
                <a:chExt cx="102436" cy="162966"/>
              </a:xfrm>
            </p:grpSpPr>
            <p:sp>
              <p:nvSpPr>
                <p:cNvPr id="148" name="Freeform 2141"/>
                <p:cNvSpPr/>
                <p:nvPr/>
              </p:nvSpPr>
              <p:spPr bwMode="auto">
                <a:xfrm>
                  <a:off x="7824472" y="5117492"/>
                  <a:ext cx="102436" cy="105928"/>
                </a:xfrm>
                <a:custGeom>
                  <a:avLst/>
                  <a:gdLst>
                    <a:gd name="T0" fmla="*/ 6 w 425"/>
                    <a:gd name="T1" fmla="*/ 0 h 441"/>
                    <a:gd name="T2" fmla="*/ 0 w 425"/>
                    <a:gd name="T3" fmla="*/ 228 h 441"/>
                    <a:gd name="T4" fmla="*/ 293 w 425"/>
                    <a:gd name="T5" fmla="*/ 441 h 441"/>
                    <a:gd name="T6" fmla="*/ 425 w 425"/>
                    <a:gd name="T7" fmla="*/ 327 h 441"/>
                    <a:gd name="T8" fmla="*/ 6 w 425"/>
                    <a:gd name="T9" fmla="*/ 0 h 441"/>
                  </a:gdLst>
                  <a:ahLst/>
                  <a:cxnLst>
                    <a:cxn ang="0">
                      <a:pos x="T0" y="T1"/>
                    </a:cxn>
                    <a:cxn ang="0">
                      <a:pos x="T2" y="T3"/>
                    </a:cxn>
                    <a:cxn ang="0">
                      <a:pos x="T4" y="T5"/>
                    </a:cxn>
                    <a:cxn ang="0">
                      <a:pos x="T6" y="T7"/>
                    </a:cxn>
                    <a:cxn ang="0">
                      <a:pos x="T8" y="T9"/>
                    </a:cxn>
                  </a:cxnLst>
                  <a:rect l="0" t="0" r="r" b="b"/>
                  <a:pathLst>
                    <a:path w="425" h="441">
                      <a:moveTo>
                        <a:pt x="6" y="0"/>
                      </a:moveTo>
                      <a:lnTo>
                        <a:pt x="0" y="228"/>
                      </a:lnTo>
                      <a:lnTo>
                        <a:pt x="293" y="441"/>
                      </a:lnTo>
                      <a:lnTo>
                        <a:pt x="425" y="327"/>
                      </a:lnTo>
                      <a:lnTo>
                        <a:pt x="6"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9" name="Freeform 2142"/>
                <p:cNvSpPr/>
                <p:nvPr/>
              </p:nvSpPr>
              <p:spPr bwMode="auto">
                <a:xfrm>
                  <a:off x="7824472" y="5168710"/>
                  <a:ext cx="102436" cy="111748"/>
                </a:xfrm>
                <a:custGeom>
                  <a:avLst/>
                  <a:gdLst>
                    <a:gd name="T0" fmla="*/ 279 w 425"/>
                    <a:gd name="T1" fmla="*/ 0 h 465"/>
                    <a:gd name="T2" fmla="*/ 0 w 425"/>
                    <a:gd name="T3" fmla="*/ 249 h 465"/>
                    <a:gd name="T4" fmla="*/ 6 w 425"/>
                    <a:gd name="T5" fmla="*/ 465 h 465"/>
                    <a:gd name="T6" fmla="*/ 425 w 425"/>
                    <a:gd name="T7" fmla="*/ 114 h 465"/>
                    <a:gd name="T8" fmla="*/ 279 w 425"/>
                    <a:gd name="T9" fmla="*/ 0 h 465"/>
                  </a:gdLst>
                  <a:ahLst/>
                  <a:cxnLst>
                    <a:cxn ang="0">
                      <a:pos x="T0" y="T1"/>
                    </a:cxn>
                    <a:cxn ang="0">
                      <a:pos x="T2" y="T3"/>
                    </a:cxn>
                    <a:cxn ang="0">
                      <a:pos x="T4" y="T5"/>
                    </a:cxn>
                    <a:cxn ang="0">
                      <a:pos x="T6" y="T7"/>
                    </a:cxn>
                    <a:cxn ang="0">
                      <a:pos x="T8" y="T9"/>
                    </a:cxn>
                  </a:cxnLst>
                  <a:rect l="0" t="0" r="r" b="b"/>
                  <a:pathLst>
                    <a:path w="425" h="465">
                      <a:moveTo>
                        <a:pt x="279" y="0"/>
                      </a:moveTo>
                      <a:lnTo>
                        <a:pt x="0" y="249"/>
                      </a:lnTo>
                      <a:lnTo>
                        <a:pt x="6" y="465"/>
                      </a:lnTo>
                      <a:lnTo>
                        <a:pt x="425" y="114"/>
                      </a:lnTo>
                      <a:lnTo>
                        <a:pt x="279"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47" name="Text Box 16"/>
              <p:cNvSpPr txBox="1">
                <a:spLocks noChangeArrowheads="1"/>
              </p:cNvSpPr>
              <p:nvPr/>
            </p:nvSpPr>
            <p:spPr bwMode="auto">
              <a:xfrm flipH="1">
                <a:off x="3511544" y="185884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1</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sp>
        <p:nvSpPr>
          <p:cNvPr id="64" name="矩形 63"/>
          <p:cNvSpPr/>
          <p:nvPr/>
        </p:nvSpPr>
        <p:spPr>
          <a:xfrm>
            <a:off x="847174" y="4226912"/>
            <a:ext cx="2345953" cy="1421595"/>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5" name="矩形 64"/>
          <p:cNvSpPr/>
          <p:nvPr/>
        </p:nvSpPr>
        <p:spPr>
          <a:xfrm>
            <a:off x="8199307" y="4304123"/>
            <a:ext cx="2345953" cy="1421595"/>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6" name="矩形 65"/>
          <p:cNvSpPr/>
          <p:nvPr/>
        </p:nvSpPr>
        <p:spPr>
          <a:xfrm>
            <a:off x="7026330" y="1087209"/>
            <a:ext cx="2345953" cy="1274136"/>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7" name="矩形 66"/>
          <p:cNvSpPr/>
          <p:nvPr/>
        </p:nvSpPr>
        <p:spPr>
          <a:xfrm>
            <a:off x="6510382" y="6089326"/>
            <a:ext cx="4266138" cy="727833"/>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00"/>
                                        <p:tgtEl>
                                          <p:spTgt spid="14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Scale>
                                      <p:cBhvr>
                                        <p:cTn id="11" dur="25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50" decel="50000" fill="hold">
                                          <p:stCondLst>
                                            <p:cond delay="0"/>
                                          </p:stCondLst>
                                        </p:cTn>
                                        <p:tgtEl>
                                          <p:spTgt spid="66"/>
                                        </p:tgtEl>
                                        <p:attrNameLst>
                                          <p:attrName>ppt_x</p:attrName>
                                          <p:attrName>ppt_y</p:attrName>
                                        </p:attrNameLst>
                                      </p:cBhvr>
                                    </p:animMotion>
                                    <p:animEffect transition="in" filter="fade">
                                      <p:cBhvr>
                                        <p:cTn id="13" dur="250"/>
                                        <p:tgtEl>
                                          <p:spTgt spid="6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wipe(left)">
                                      <p:cBhvr>
                                        <p:cTn id="17" dur="500"/>
                                        <p:tgtEl>
                                          <p:spTgt spid="139"/>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Scale>
                                      <p:cBhvr>
                                        <p:cTn id="21" dur="25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50" decel="50000" fill="hold">
                                          <p:stCondLst>
                                            <p:cond delay="0"/>
                                          </p:stCondLst>
                                        </p:cTn>
                                        <p:tgtEl>
                                          <p:spTgt spid="65"/>
                                        </p:tgtEl>
                                        <p:attrNameLst>
                                          <p:attrName>ppt_x</p:attrName>
                                          <p:attrName>ppt_y</p:attrName>
                                        </p:attrNameLst>
                                      </p:cBhvr>
                                    </p:animMotion>
                                    <p:animEffect transition="in" filter="fade">
                                      <p:cBhvr>
                                        <p:cTn id="23" dur="250"/>
                                        <p:tgtEl>
                                          <p:spTgt spid="6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up)">
                                      <p:cBhvr>
                                        <p:cTn id="27" dur="500"/>
                                        <p:tgtEl>
                                          <p:spTgt spid="140"/>
                                        </p:tgtEl>
                                      </p:cBhvr>
                                    </p:animEffect>
                                  </p:childTnLst>
                                </p:cTn>
                              </p:par>
                            </p:childTnLst>
                          </p:cTn>
                        </p:par>
                        <p:par>
                          <p:cTn id="28" fill="hold">
                            <p:stCondLst>
                              <p:cond delay="2500"/>
                            </p:stCondLst>
                            <p:childTnLst>
                              <p:par>
                                <p:cTn id="29" presetID="52"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Scale>
                                      <p:cBhvr>
                                        <p:cTn id="31" dur="25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67"/>
                                        </p:tgtEl>
                                        <p:attrNameLst>
                                          <p:attrName>ppt_x</p:attrName>
                                          <p:attrName>ppt_y</p:attrName>
                                        </p:attrNameLst>
                                      </p:cBhvr>
                                    </p:animMotion>
                                    <p:animEffect transition="in" filter="fade">
                                      <p:cBhvr>
                                        <p:cTn id="33" dur="250"/>
                                        <p:tgtEl>
                                          <p:spTgt spid="67"/>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wipe(right)">
                                      <p:cBhvr>
                                        <p:cTn id="37" dur="500"/>
                                        <p:tgtEl>
                                          <p:spTgt spid="141"/>
                                        </p:tgtEl>
                                      </p:cBhvr>
                                    </p:animEffect>
                                  </p:childTnLst>
                                </p:cTn>
                              </p:par>
                            </p:childTnLst>
                          </p:cTn>
                        </p:par>
                        <p:par>
                          <p:cTn id="38" fill="hold">
                            <p:stCondLst>
                              <p:cond delay="3500"/>
                            </p:stCondLst>
                            <p:childTnLst>
                              <p:par>
                                <p:cTn id="39" presetID="5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Scale>
                                      <p:cBhvr>
                                        <p:cTn id="41" dur="25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250" decel="50000" fill="hold">
                                          <p:stCondLst>
                                            <p:cond delay="0"/>
                                          </p:stCondLst>
                                        </p:cTn>
                                        <p:tgtEl>
                                          <p:spTgt spid="64"/>
                                        </p:tgtEl>
                                        <p:attrNameLst>
                                          <p:attrName>ppt_x</p:attrName>
                                          <p:attrName>ppt_y</p:attrName>
                                        </p:attrNameLst>
                                      </p:cBhvr>
                                    </p:animMotion>
                                    <p:animEffect transition="in" filter="fade">
                                      <p:cBhvr>
                                        <p:cTn id="43"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835" y="2223529"/>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前期准备</a:t>
            </a:r>
          </a:p>
        </p:txBody>
      </p:sp>
      <p:sp>
        <p:nvSpPr>
          <p:cNvPr id="3" name="TextBox 11"/>
          <p:cNvSpPr txBox="1"/>
          <p:nvPr/>
        </p:nvSpPr>
        <p:spPr>
          <a:xfrm>
            <a:off x="4248011"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6124674"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248011"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6124674"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7966746" y="1130048"/>
            <a:ext cx="2483834" cy="2452750"/>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spc="300"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72%</a:t>
            </a: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p>
        </p:txBody>
      </p:sp>
      <p:sp>
        <p:nvSpPr>
          <p:cNvPr id="3" name="Freeform 7"/>
          <p:cNvSpPr/>
          <p:nvPr/>
        </p:nvSpPr>
        <p:spPr bwMode="auto">
          <a:xfrm>
            <a:off x="7966746" y="3792659"/>
            <a:ext cx="2483834" cy="1556355"/>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spc="300"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28%</a:t>
            </a:r>
          </a:p>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4" name="直接连接符 3"/>
          <p:cNvCxnSpPr>
            <a:stCxn id="2" idx="6"/>
          </p:cNvCxnSpPr>
          <p:nvPr/>
        </p:nvCxnSpPr>
        <p:spPr>
          <a:xfrm flipH="1">
            <a:off x="1491085" y="3582798"/>
            <a:ext cx="64756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 idx="0"/>
          </p:cNvCxnSpPr>
          <p:nvPr/>
        </p:nvCxnSpPr>
        <p:spPr>
          <a:xfrm flipH="1">
            <a:off x="1491085" y="3792659"/>
            <a:ext cx="64756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flipH="1">
            <a:off x="1491086" y="2095320"/>
            <a:ext cx="2784731" cy="430787"/>
          </a:xfrm>
          <a:prstGeom prst="rect">
            <a:avLst/>
          </a:prstGeom>
          <a:noFill/>
          <a:ln>
            <a:noFill/>
          </a:ln>
        </p:spPr>
        <p:txBody>
          <a:bodyPr wrap="square" lIns="91379" tIns="45690" rIns="91379" bIns="45690">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accent1"/>
                </a:solidFill>
                <a:latin typeface="Agency FB" panose="020B0503020202020204" pitchFamily="34" charset="0"/>
                <a:cs typeface="+mn-ea"/>
                <a:sym typeface="Agency FB" panose="020B0503020202020204" pitchFamily="34" charset="0"/>
              </a:rPr>
              <a:t>点击添加关键字</a:t>
            </a:r>
          </a:p>
        </p:txBody>
      </p:sp>
      <p:sp>
        <p:nvSpPr>
          <p:cNvPr id="7" name="TextBox 14"/>
          <p:cNvSpPr txBox="1"/>
          <p:nvPr/>
        </p:nvSpPr>
        <p:spPr>
          <a:xfrm>
            <a:off x="1491085" y="2505480"/>
            <a:ext cx="5971998" cy="1020418"/>
          </a:xfrm>
          <a:prstGeom prst="rect">
            <a:avLst/>
          </a:prstGeom>
          <a:noFill/>
        </p:spPr>
        <p:txBody>
          <a:bodyPr wrap="square" lIns="91385" tIns="45693" rIns="91385" bIns="45693" rtlCol="0">
            <a:spAutoFit/>
          </a:bodyPr>
          <a:lstStyle/>
          <a:p>
            <a:pPr>
              <a:lnSpc>
                <a:spcPct val="130000"/>
              </a:lnSpc>
            </a:pPr>
            <a:r>
              <a:rPr lang="zh-CN" altLang="en-US" sz="16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您的内容打在这里，或者通过复制您的文本后，在此框中选择粘贴，并选择只保留文字。您的内容打在这里，或者通过复制您的文本后您的内容打在这里。</a:t>
            </a:r>
          </a:p>
        </p:txBody>
      </p:sp>
      <p:sp>
        <p:nvSpPr>
          <p:cNvPr id="8" name="TextBox 15"/>
          <p:cNvSpPr txBox="1"/>
          <p:nvPr/>
        </p:nvSpPr>
        <p:spPr>
          <a:xfrm flipH="1">
            <a:off x="1491086" y="4006507"/>
            <a:ext cx="2784731" cy="430787"/>
          </a:xfrm>
          <a:prstGeom prst="rect">
            <a:avLst/>
          </a:prstGeom>
          <a:noFill/>
          <a:ln>
            <a:noFill/>
          </a:ln>
        </p:spPr>
        <p:txBody>
          <a:bodyPr wrap="square" lIns="91379" tIns="45690" rIns="91379" bIns="45690">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chemeClr val="accent2"/>
                </a:solidFill>
                <a:latin typeface="Agency FB" panose="020B0503020202020204" pitchFamily="34" charset="0"/>
                <a:cs typeface="+mn-ea"/>
                <a:sym typeface="Agency FB" panose="020B0503020202020204" pitchFamily="34" charset="0"/>
              </a:rPr>
              <a:t>点击添加关键字</a:t>
            </a:r>
          </a:p>
        </p:txBody>
      </p:sp>
      <p:sp>
        <p:nvSpPr>
          <p:cNvPr id="9" name="TextBox 16"/>
          <p:cNvSpPr txBox="1"/>
          <p:nvPr/>
        </p:nvSpPr>
        <p:spPr>
          <a:xfrm>
            <a:off x="1491085" y="4416666"/>
            <a:ext cx="5971998" cy="1020418"/>
          </a:xfrm>
          <a:prstGeom prst="rect">
            <a:avLst/>
          </a:prstGeom>
          <a:noFill/>
        </p:spPr>
        <p:txBody>
          <a:bodyPr wrap="square" lIns="91385" tIns="45693" rIns="91385" bIns="45693" rtlCol="0">
            <a:spAutoFit/>
          </a:bodyPr>
          <a:lstStyle/>
          <a:p>
            <a:pPr>
              <a:lnSpc>
                <a:spcPct val="130000"/>
              </a:lnSpc>
            </a:pPr>
            <a:r>
              <a:rPr lang="zh-CN" altLang="en-US" sz="16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22" presetClass="entr" presetSubtype="2"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8521" y="3386237"/>
            <a:ext cx="5539222" cy="409480"/>
          </a:xfrm>
          <a:prstGeom prst="rect">
            <a:avLst/>
          </a:prstGeom>
          <a:solidFill>
            <a:schemeClr val="accent1"/>
          </a:solidFill>
          <a:ln w="25400" cap="flat" cmpd="sng" algn="ctr">
            <a:noFill/>
            <a:prstDash val="solid"/>
          </a:ln>
          <a:effectLst>
            <a:innerShdw blurRad="114300" dist="127000" dir="16200000">
              <a:prstClr val="black">
                <a:alpha val="40000"/>
              </a:prstClr>
            </a:innerShdw>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4" name="矩形 3"/>
          <p:cNvSpPr/>
          <p:nvPr/>
        </p:nvSpPr>
        <p:spPr>
          <a:xfrm>
            <a:off x="3328521" y="3792540"/>
            <a:ext cx="5539222" cy="407894"/>
          </a:xfrm>
          <a:prstGeom prst="rect">
            <a:avLst/>
          </a:prstGeom>
          <a:solidFill>
            <a:schemeClr val="accent2">
              <a:alpha val="98000"/>
            </a:schemeClr>
          </a:solidFill>
          <a:ln w="25400" cap="flat" cmpd="sng" algn="ctr">
            <a:noFill/>
            <a:prstDash val="solid"/>
          </a:ln>
          <a:effectLst>
            <a:innerShdw blurRad="114300" dist="127000" dir="16200000">
              <a:prstClr val="black">
                <a:alpha val="40000"/>
              </a:prstClr>
            </a:innerShdw>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5" name="等腰三角形 4"/>
          <p:cNvSpPr/>
          <p:nvPr/>
        </p:nvSpPr>
        <p:spPr>
          <a:xfrm>
            <a:off x="3542668" y="2306984"/>
            <a:ext cx="2517396" cy="1474447"/>
          </a:xfrm>
          <a:prstGeom prst="triangle">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6" name="等腰三角形 5"/>
          <p:cNvSpPr/>
          <p:nvPr/>
        </p:nvSpPr>
        <p:spPr>
          <a:xfrm>
            <a:off x="6079097" y="2316509"/>
            <a:ext cx="2518982" cy="1476033"/>
          </a:xfrm>
          <a:prstGeom prst="triangle">
            <a:avLst/>
          </a:pr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7" name="等腰三角形 6"/>
          <p:cNvSpPr/>
          <p:nvPr/>
        </p:nvSpPr>
        <p:spPr>
          <a:xfrm rot="10800000">
            <a:off x="6079097" y="3795715"/>
            <a:ext cx="2518982" cy="1474447"/>
          </a:xfrm>
          <a:prstGeom prst="triangle">
            <a:avLst/>
          </a:pr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8" name="等腰三角形 7"/>
          <p:cNvSpPr/>
          <p:nvPr/>
        </p:nvSpPr>
        <p:spPr>
          <a:xfrm rot="10800000">
            <a:off x="3510940" y="3795715"/>
            <a:ext cx="2518982" cy="1474447"/>
          </a:xfrm>
          <a:prstGeom prst="triangle">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7" name="TextBox 16"/>
          <p:cNvSpPr txBox="1">
            <a:spLocks noChangeArrowheads="1"/>
          </p:cNvSpPr>
          <p:nvPr/>
        </p:nvSpPr>
        <p:spPr bwMode="auto">
          <a:xfrm flipH="1">
            <a:off x="1134498" y="1402320"/>
            <a:ext cx="2289202" cy="156960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任意多边形 18"/>
          <p:cNvSpPr/>
          <p:nvPr/>
        </p:nvSpPr>
        <p:spPr>
          <a:xfrm>
            <a:off x="3723499" y="2419671"/>
            <a:ext cx="877203" cy="390435"/>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cxnSp>
        <p:nvCxnSpPr>
          <p:cNvPr id="20" name="直接连接符 19"/>
          <p:cNvCxnSpPr/>
          <p:nvPr/>
        </p:nvCxnSpPr>
        <p:spPr>
          <a:xfrm>
            <a:off x="3618806" y="1453107"/>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21" name="TextBox 20"/>
          <p:cNvSpPr txBox="1">
            <a:spLocks noChangeArrowheads="1"/>
          </p:cNvSpPr>
          <p:nvPr/>
        </p:nvSpPr>
        <p:spPr bwMode="auto">
          <a:xfrm flipH="1">
            <a:off x="3737776" y="2113354"/>
            <a:ext cx="920031"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一</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7" name="TextBox 26"/>
          <p:cNvSpPr txBox="1">
            <a:spLocks noChangeArrowheads="1"/>
          </p:cNvSpPr>
          <p:nvPr/>
        </p:nvSpPr>
        <p:spPr bwMode="auto">
          <a:xfrm flipH="1">
            <a:off x="1134498" y="4213133"/>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29" name="直接连接符 28"/>
          <p:cNvCxnSpPr/>
          <p:nvPr/>
        </p:nvCxnSpPr>
        <p:spPr>
          <a:xfrm>
            <a:off x="3617220" y="4221066"/>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30" name="任意多边形 29"/>
          <p:cNvSpPr/>
          <p:nvPr/>
        </p:nvSpPr>
        <p:spPr>
          <a:xfrm>
            <a:off x="3669568" y="4725774"/>
            <a:ext cx="931136" cy="388849"/>
          </a:xfrm>
          <a:custGeom>
            <a:avLst/>
            <a:gdLst>
              <a:gd name="connsiteX0" fmla="*/ 1187669 w 1187669"/>
              <a:gd name="connsiteY0" fmla="*/ 0 h 483476"/>
              <a:gd name="connsiteX1" fmla="*/ 1019504 w 1187669"/>
              <a:gd name="connsiteY1" fmla="*/ 462456 h 483476"/>
              <a:gd name="connsiteX2" fmla="*/ 0 w 1187669"/>
              <a:gd name="connsiteY2" fmla="*/ 483476 h 483476"/>
            </a:gdLst>
            <a:ahLst/>
            <a:cxnLst>
              <a:cxn ang="0">
                <a:pos x="connsiteX0" y="connsiteY0"/>
              </a:cxn>
              <a:cxn ang="0">
                <a:pos x="connsiteX1" y="connsiteY1"/>
              </a:cxn>
              <a:cxn ang="0">
                <a:pos x="connsiteX2" y="connsiteY2"/>
              </a:cxn>
            </a:cxnLst>
            <a:rect l="l" t="t" r="r" b="b"/>
            <a:pathLst>
              <a:path w="1187669" h="483476">
                <a:moveTo>
                  <a:pt x="1187669" y="0"/>
                </a:moveTo>
                <a:lnTo>
                  <a:pt x="1019504" y="462456"/>
                </a:lnTo>
                <a:lnTo>
                  <a:pt x="0" y="483476"/>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31" name="TextBox 30"/>
          <p:cNvSpPr txBox="1">
            <a:spLocks noChangeArrowheads="1"/>
          </p:cNvSpPr>
          <p:nvPr/>
        </p:nvSpPr>
        <p:spPr bwMode="auto">
          <a:xfrm flipH="1">
            <a:off x="3799640" y="5071769"/>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二</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32" name="直接连接符 31"/>
          <p:cNvCxnSpPr/>
          <p:nvPr/>
        </p:nvCxnSpPr>
        <p:spPr>
          <a:xfrm>
            <a:off x="8560008" y="1446759"/>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cxnSp>
        <p:nvCxnSpPr>
          <p:cNvPr id="40" name="直接连接符 39"/>
          <p:cNvCxnSpPr/>
          <p:nvPr/>
        </p:nvCxnSpPr>
        <p:spPr>
          <a:xfrm>
            <a:off x="8560008" y="4214718"/>
            <a:ext cx="0" cy="1942650"/>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48" name="任意多边形 47"/>
          <p:cNvSpPr/>
          <p:nvPr/>
        </p:nvSpPr>
        <p:spPr>
          <a:xfrm flipH="1">
            <a:off x="7370315" y="4757516"/>
            <a:ext cx="1075485" cy="355518"/>
          </a:xfrm>
          <a:custGeom>
            <a:avLst/>
            <a:gdLst>
              <a:gd name="connsiteX0" fmla="*/ 1187669 w 1187669"/>
              <a:gd name="connsiteY0" fmla="*/ 0 h 483476"/>
              <a:gd name="connsiteX1" fmla="*/ 1019504 w 1187669"/>
              <a:gd name="connsiteY1" fmla="*/ 462456 h 483476"/>
              <a:gd name="connsiteX2" fmla="*/ 0 w 1187669"/>
              <a:gd name="connsiteY2" fmla="*/ 483476 h 483476"/>
            </a:gdLst>
            <a:ahLst/>
            <a:cxnLst>
              <a:cxn ang="0">
                <a:pos x="connsiteX0" y="connsiteY0"/>
              </a:cxn>
              <a:cxn ang="0">
                <a:pos x="connsiteX1" y="connsiteY1"/>
              </a:cxn>
              <a:cxn ang="0">
                <a:pos x="connsiteX2" y="connsiteY2"/>
              </a:cxn>
            </a:cxnLst>
            <a:rect l="l" t="t" r="r" b="b"/>
            <a:pathLst>
              <a:path w="1187669" h="483476">
                <a:moveTo>
                  <a:pt x="1187669" y="0"/>
                </a:moveTo>
                <a:lnTo>
                  <a:pt x="1019504" y="462456"/>
                </a:lnTo>
                <a:lnTo>
                  <a:pt x="0" y="483476"/>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49" name="任意多边形 48"/>
          <p:cNvSpPr/>
          <p:nvPr/>
        </p:nvSpPr>
        <p:spPr>
          <a:xfrm flipH="1">
            <a:off x="7567009" y="2486331"/>
            <a:ext cx="850236" cy="323776"/>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50" name="TextBox 49"/>
          <p:cNvSpPr txBox="1">
            <a:spLocks noChangeArrowheads="1"/>
          </p:cNvSpPr>
          <p:nvPr/>
        </p:nvSpPr>
        <p:spPr bwMode="auto">
          <a:xfrm flipH="1">
            <a:off x="7574940" y="5144778"/>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三</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1" name="TextBox 50"/>
          <p:cNvSpPr txBox="1">
            <a:spLocks noChangeArrowheads="1"/>
          </p:cNvSpPr>
          <p:nvPr/>
        </p:nvSpPr>
        <p:spPr bwMode="auto">
          <a:xfrm flipH="1">
            <a:off x="7708186" y="2111768"/>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四</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2" name="TextBox 51"/>
          <p:cNvSpPr txBox="1">
            <a:spLocks noChangeArrowheads="1"/>
          </p:cNvSpPr>
          <p:nvPr/>
        </p:nvSpPr>
        <p:spPr bwMode="auto">
          <a:xfrm flipH="1">
            <a:off x="8629804" y="4311031"/>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3" name="TextBox 52"/>
          <p:cNvSpPr txBox="1">
            <a:spLocks noChangeArrowheads="1"/>
          </p:cNvSpPr>
          <p:nvPr/>
        </p:nvSpPr>
        <p:spPr bwMode="auto">
          <a:xfrm flipH="1">
            <a:off x="8629804" y="1658140"/>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right)">
                                      <p:cBhvr>
                                        <p:cTn id="38" dur="500"/>
                                        <p:tgtEl>
                                          <p:spTgt spid="30"/>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right)">
                                      <p:cBhvr>
                                        <p:cTn id="50" dur="500"/>
                                        <p:tgtEl>
                                          <p:spTgt spid="27"/>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500"/>
                                        <p:tgtEl>
                                          <p:spTgt spid="52"/>
                                        </p:tgtEl>
                                      </p:cBhvr>
                                    </p:animEffect>
                                  </p:childTnLst>
                                </p:cTn>
                              </p:par>
                            </p:childTnLst>
                          </p:cTn>
                        </p:par>
                        <p:par>
                          <p:cTn id="71" fill="hold">
                            <p:stCondLst>
                              <p:cond delay="8000"/>
                            </p:stCondLst>
                            <p:childTnLst>
                              <p:par>
                                <p:cTn id="72" presetID="22" presetClass="entr" presetSubtype="1"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500"/>
                                        <p:tgtEl>
                                          <p:spTgt spid="7"/>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par>
                          <p:cTn id="79" fill="hold">
                            <p:stCondLst>
                              <p:cond delay="9000"/>
                            </p:stCondLst>
                            <p:childTnLst>
                              <p:par>
                                <p:cTn id="80" presetID="22" presetClass="entr" presetSubtype="8"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childTnLst>
                          </p:cTn>
                        </p:par>
                        <p:par>
                          <p:cTn id="87" fill="hold">
                            <p:stCondLst>
                              <p:cond delay="10000"/>
                            </p:stCondLst>
                            <p:childTnLst>
                              <p:par>
                                <p:cTn id="88" presetID="22" presetClass="entr" presetSubtype="8"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left)">
                                      <p:cBhvr>
                                        <p:cTn id="9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7" grpId="0"/>
      <p:bldP spid="19" grpId="0" animBg="1"/>
      <p:bldP spid="21" grpId="0"/>
      <p:bldP spid="27" grpId="0"/>
      <p:bldP spid="30" grpId="0" animBg="1"/>
      <p:bldP spid="31" grpId="0"/>
      <p:bldP spid="48" grpId="0" animBg="1"/>
      <p:bldP spid="49" grpId="0" animBg="1"/>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2035" y="1560932"/>
            <a:ext cx="2124418" cy="4443873"/>
            <a:chOff x="10112375" y="2805113"/>
            <a:chExt cx="1147763" cy="2398712"/>
          </a:xfrm>
        </p:grpSpPr>
        <p:sp>
          <p:nvSpPr>
            <p:cNvPr id="3" name="Freeform 19"/>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 name="Freeform 20"/>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 name="Freeform 21"/>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 name="Freeform 22"/>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837078" y="1637683"/>
            <a:ext cx="7784579" cy="1042379"/>
            <a:chOff x="837731" y="1638062"/>
            <a:chExt cx="7790661" cy="1042620"/>
          </a:xfrm>
        </p:grpSpPr>
        <p:cxnSp>
          <p:nvCxnSpPr>
            <p:cNvPr id="8" name="直接连接符 7"/>
            <p:cNvCxnSpPr/>
            <p:nvPr/>
          </p:nvCxnSpPr>
          <p:spPr>
            <a:xfrm flipH="1">
              <a:off x="5609813" y="1820312"/>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64640" y="1712351"/>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37731" y="1638062"/>
              <a:ext cx="4662702" cy="1042620"/>
              <a:chOff x="837839" y="1637681"/>
              <a:chExt cx="4663309" cy="1042377"/>
            </a:xfrm>
          </p:grpSpPr>
          <p:sp>
            <p:nvSpPr>
              <p:cNvPr id="11" name="文本框 26"/>
              <p:cNvSpPr txBox="1"/>
              <p:nvPr/>
            </p:nvSpPr>
            <p:spPr>
              <a:xfrm>
                <a:off x="837839" y="1637681"/>
                <a:ext cx="2347814" cy="461664"/>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12" name="矩形 11"/>
              <p:cNvSpPr/>
              <p:nvPr/>
            </p:nvSpPr>
            <p:spPr>
              <a:xfrm>
                <a:off x="877182" y="2095419"/>
                <a:ext cx="4623966"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grpSp>
        <p:nvGrpSpPr>
          <p:cNvPr id="13" name="组合 12"/>
          <p:cNvGrpSpPr/>
          <p:nvPr/>
        </p:nvGrpSpPr>
        <p:grpSpPr>
          <a:xfrm>
            <a:off x="837077" y="2975638"/>
            <a:ext cx="7784580" cy="1042380"/>
            <a:chOff x="837731" y="2976327"/>
            <a:chExt cx="7790662" cy="1042621"/>
          </a:xfrm>
        </p:grpSpPr>
        <p:cxnSp>
          <p:nvCxnSpPr>
            <p:cNvPr id="14" name="直接连接符 13"/>
            <p:cNvCxnSpPr/>
            <p:nvPr/>
          </p:nvCxnSpPr>
          <p:spPr>
            <a:xfrm flipH="1">
              <a:off x="5609815" y="329166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51734" y="3149823"/>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37731" y="2976327"/>
              <a:ext cx="4662702" cy="1042621"/>
              <a:chOff x="837839" y="1637681"/>
              <a:chExt cx="4663309" cy="1042379"/>
            </a:xfrm>
          </p:grpSpPr>
          <p:sp>
            <p:nvSpPr>
              <p:cNvPr id="17" name="文本框 50"/>
              <p:cNvSpPr txBox="1"/>
              <p:nvPr/>
            </p:nvSpPr>
            <p:spPr>
              <a:xfrm>
                <a:off x="837839" y="1637681"/>
                <a:ext cx="2347814" cy="461665"/>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18" name="矩形 17"/>
              <p:cNvSpPr/>
              <p:nvPr/>
            </p:nvSpPr>
            <p:spPr>
              <a:xfrm>
                <a:off x="877182" y="2095421"/>
                <a:ext cx="4623966"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grpSp>
        <p:nvGrpSpPr>
          <p:cNvPr id="19" name="组合 18"/>
          <p:cNvGrpSpPr/>
          <p:nvPr/>
        </p:nvGrpSpPr>
        <p:grpSpPr>
          <a:xfrm>
            <a:off x="850592" y="4016502"/>
            <a:ext cx="7771066" cy="1042380"/>
            <a:chOff x="851256" y="4017432"/>
            <a:chExt cx="7777137" cy="1042621"/>
          </a:xfrm>
        </p:grpSpPr>
        <p:cxnSp>
          <p:nvCxnSpPr>
            <p:cNvPr id="20" name="直接连接符 19"/>
            <p:cNvCxnSpPr/>
            <p:nvPr/>
          </p:nvCxnSpPr>
          <p:spPr>
            <a:xfrm flipH="1">
              <a:off x="5609815" y="434997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38829" y="4248006"/>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51256" y="4017432"/>
              <a:ext cx="4487573" cy="1042621"/>
              <a:chOff x="837839" y="1637681"/>
              <a:chExt cx="4488157" cy="1042379"/>
            </a:xfrm>
          </p:grpSpPr>
          <p:sp>
            <p:nvSpPr>
              <p:cNvPr id="23" name="文本框 53"/>
              <p:cNvSpPr txBox="1"/>
              <p:nvPr/>
            </p:nvSpPr>
            <p:spPr>
              <a:xfrm>
                <a:off x="837839" y="1637681"/>
                <a:ext cx="2347814" cy="461665"/>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24" name="矩形 23"/>
              <p:cNvSpPr/>
              <p:nvPr/>
            </p:nvSpPr>
            <p:spPr>
              <a:xfrm>
                <a:off x="877182" y="2095421"/>
                <a:ext cx="4448814"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grpSp>
        <p:nvGrpSpPr>
          <p:cNvPr id="25" name="组合 24"/>
          <p:cNvGrpSpPr/>
          <p:nvPr/>
        </p:nvGrpSpPr>
        <p:grpSpPr>
          <a:xfrm>
            <a:off x="876383" y="5020931"/>
            <a:ext cx="7745274" cy="1042379"/>
            <a:chOff x="877067" y="5022094"/>
            <a:chExt cx="7751325" cy="1042620"/>
          </a:xfrm>
        </p:grpSpPr>
        <p:cxnSp>
          <p:nvCxnSpPr>
            <p:cNvPr id="26" name="直接连接符 25"/>
            <p:cNvCxnSpPr/>
            <p:nvPr/>
          </p:nvCxnSpPr>
          <p:spPr>
            <a:xfrm flipH="1">
              <a:off x="5609813" y="5541053"/>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325924" y="5360935"/>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877067" y="5022094"/>
              <a:ext cx="4487573" cy="1042620"/>
              <a:chOff x="837839" y="1637681"/>
              <a:chExt cx="4488157" cy="1042377"/>
            </a:xfrm>
          </p:grpSpPr>
          <p:sp>
            <p:nvSpPr>
              <p:cNvPr id="29" name="文本框 56"/>
              <p:cNvSpPr txBox="1"/>
              <p:nvPr/>
            </p:nvSpPr>
            <p:spPr>
              <a:xfrm>
                <a:off x="837839" y="1637681"/>
                <a:ext cx="2347814" cy="461664"/>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30" name="矩形 29"/>
              <p:cNvSpPr/>
              <p:nvPr/>
            </p:nvSpPr>
            <p:spPr>
              <a:xfrm>
                <a:off x="877182" y="2095419"/>
                <a:ext cx="4448814"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sp>
        <p:nvSpPr>
          <p:cNvPr id="31" name="文本框 58"/>
          <p:cNvSpPr txBox="1"/>
          <p:nvPr/>
        </p:nvSpPr>
        <p:spPr>
          <a:xfrm>
            <a:off x="9313463" y="2630742"/>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文本框 59"/>
          <p:cNvSpPr txBox="1"/>
          <p:nvPr/>
        </p:nvSpPr>
        <p:spPr>
          <a:xfrm>
            <a:off x="9304428" y="3494289"/>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3" name="文本框 60"/>
          <p:cNvSpPr txBox="1"/>
          <p:nvPr/>
        </p:nvSpPr>
        <p:spPr>
          <a:xfrm>
            <a:off x="9304427" y="4358260"/>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文本框 61"/>
          <p:cNvSpPr txBox="1"/>
          <p:nvPr/>
        </p:nvSpPr>
        <p:spPr>
          <a:xfrm>
            <a:off x="9304427" y="5210947"/>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35" name="组合 34"/>
          <p:cNvGrpSpPr/>
          <p:nvPr/>
        </p:nvGrpSpPr>
        <p:grpSpPr>
          <a:xfrm>
            <a:off x="9484337" y="1851892"/>
            <a:ext cx="719807" cy="719284"/>
            <a:chOff x="3175" y="0"/>
            <a:chExt cx="971551" cy="969963"/>
          </a:xfrm>
          <a:solidFill>
            <a:schemeClr val="bg1"/>
          </a:solidFill>
        </p:grpSpPr>
        <p:sp>
          <p:nvSpPr>
            <p:cNvPr id="36"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7"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8"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0"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1"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2"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3"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4"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5"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0" y="2806427"/>
            <a:ext cx="8058090" cy="163437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121990" tIns="60995" rIns="121990" bIns="60995" rtlCol="0" anchor="ctr"/>
          <a:lstStyle/>
          <a:p>
            <a:pPr algn="ctr"/>
            <a:endParaRPr lang="en-US" dirty="0">
              <a:sym typeface="Agency FB" panose="020B0503020202020204" pitchFamily="34" charset="0"/>
            </a:endParaRPr>
          </a:p>
        </p:txBody>
      </p:sp>
      <p:grpSp>
        <p:nvGrpSpPr>
          <p:cNvPr id="3" name="组合 2"/>
          <p:cNvGrpSpPr/>
          <p:nvPr/>
        </p:nvGrpSpPr>
        <p:grpSpPr>
          <a:xfrm>
            <a:off x="8078889" y="3365739"/>
            <a:ext cx="1133980" cy="847504"/>
            <a:chOff x="6054436" y="2405136"/>
            <a:chExt cx="849821" cy="635481"/>
          </a:xfrm>
          <a:effectLst>
            <a:outerShdw blurRad="50800" dist="38100" dir="5400000" algn="t" rotWithShape="0">
              <a:prstClr val="black">
                <a:alpha val="40000"/>
              </a:prstClr>
            </a:outerShdw>
          </a:effectLst>
        </p:grpSpPr>
        <p:sp>
          <p:nvSpPr>
            <p:cNvPr id="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5"/>
            </a:solidFill>
            <a:ln>
              <a:noFill/>
            </a:ln>
          </p:spPr>
          <p:txBody>
            <a:bodyPr/>
            <a:lstStyle/>
            <a:p>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0"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2"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3"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4" name="组合 13"/>
          <p:cNvGrpSpPr/>
          <p:nvPr/>
        </p:nvGrpSpPr>
        <p:grpSpPr>
          <a:xfrm>
            <a:off x="3704836" y="2311195"/>
            <a:ext cx="1278513" cy="1277806"/>
            <a:chOff x="304800" y="673100"/>
            <a:chExt cx="4000500" cy="4000500"/>
          </a:xfrm>
          <a:solidFill>
            <a:schemeClr val="accent2"/>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7" name="Group 30"/>
          <p:cNvGrpSpPr/>
          <p:nvPr/>
        </p:nvGrpSpPr>
        <p:grpSpPr>
          <a:xfrm>
            <a:off x="6406861" y="5113354"/>
            <a:ext cx="423473" cy="371191"/>
            <a:chOff x="3175" y="-1587"/>
            <a:chExt cx="490538" cy="430212"/>
          </a:xfrm>
          <a:solidFill>
            <a:schemeClr val="accent3"/>
          </a:solidFill>
        </p:grpSpPr>
        <p:sp>
          <p:nvSpPr>
            <p:cNvPr id="18"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Agency FB" panose="020B0503020202020204" pitchFamily="34" charset="0"/>
                <a:ea typeface="微软雅黑" panose="020B0503020204020204" pitchFamily="34" charset="-122"/>
                <a:sym typeface="Agency FB" panose="020B0503020202020204" pitchFamily="34" charset="0"/>
              </a:endParaRPr>
            </a:p>
          </p:txBody>
        </p:sp>
        <p:sp>
          <p:nvSpPr>
            <p:cNvPr id="19"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20" name="Freeform 50"/>
          <p:cNvSpPr>
            <a:spLocks noEditPoints="1"/>
          </p:cNvSpPr>
          <p:nvPr/>
        </p:nvSpPr>
        <p:spPr bwMode="auto">
          <a:xfrm>
            <a:off x="1408515" y="3860564"/>
            <a:ext cx="349370" cy="43980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121990" tIns="60995" rIns="121990" bIns="60995" numCol="1" anchor="t" anchorCtr="0" compatLnSpc="1"/>
          <a:lstStyle/>
          <a:p>
            <a:endParaRPr lang="ko-KR" altLang="en-US">
              <a:sym typeface="Agency FB" panose="020B0503020202020204" pitchFamily="34" charset="0"/>
            </a:endParaRPr>
          </a:p>
        </p:txBody>
      </p:sp>
      <p:sp>
        <p:nvSpPr>
          <p:cNvPr id="21" name="Freeform 48"/>
          <p:cNvSpPr>
            <a:spLocks noEditPoints="1"/>
          </p:cNvSpPr>
          <p:nvPr/>
        </p:nvSpPr>
        <p:spPr bwMode="auto">
          <a:xfrm>
            <a:off x="3981268" y="4300365"/>
            <a:ext cx="323086" cy="47248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2"/>
          </a:solidFill>
          <a:ln w="9525">
            <a:noFill/>
            <a:round/>
          </a:ln>
        </p:spPr>
        <p:txBody>
          <a:bodyPr vert="horz" wrap="square" lIns="121990" tIns="60995" rIns="121990" bIns="60995" numCol="1" anchor="t" anchorCtr="0" compatLnSpc="1"/>
          <a:lstStyle/>
          <a:p>
            <a:endParaRPr lang="ko-KR" altLang="en-US">
              <a:sym typeface="Agency FB" panose="020B0503020202020204" pitchFamily="34" charset="0"/>
            </a:endParaRPr>
          </a:p>
        </p:txBody>
      </p:sp>
      <p:grpSp>
        <p:nvGrpSpPr>
          <p:cNvPr id="22" name="Group 18"/>
          <p:cNvGrpSpPr/>
          <p:nvPr/>
        </p:nvGrpSpPr>
        <p:grpSpPr>
          <a:xfrm>
            <a:off x="9913118" y="4243841"/>
            <a:ext cx="416683" cy="416454"/>
            <a:chOff x="6350" y="4763"/>
            <a:chExt cx="492125" cy="492125"/>
          </a:xfrm>
          <a:solidFill>
            <a:schemeClr val="accent4"/>
          </a:solidFill>
        </p:grpSpPr>
        <p:sp>
          <p:nvSpPr>
            <p:cNvPr id="23"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Agency FB" panose="020B0503020202020204" pitchFamily="34" charset="0"/>
                <a:ea typeface="微软雅黑" panose="020B0503020204020204" pitchFamily="34" charset="-122"/>
                <a:cs typeface="Roboto condensed"/>
                <a:sym typeface="Agency FB" panose="020B0503020202020204" pitchFamily="34" charset="0"/>
              </a:endParaRPr>
            </a:p>
          </p:txBody>
        </p:sp>
        <p:sp>
          <p:nvSpPr>
            <p:cNvPr id="24"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Agency FB" panose="020B0503020202020204" pitchFamily="34" charset="0"/>
                <a:ea typeface="微软雅黑" panose="020B0503020204020204" pitchFamily="34" charset="-122"/>
                <a:cs typeface="Roboto condensed"/>
                <a:sym typeface="Agency FB" panose="020B0503020202020204" pitchFamily="34" charset="0"/>
              </a:endParaRPr>
            </a:p>
          </p:txBody>
        </p:sp>
        <p:sp>
          <p:nvSpPr>
            <p:cNvPr id="25"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Agency FB" panose="020B0503020202020204" pitchFamily="34" charset="0"/>
                <a:ea typeface="微软雅黑" panose="020B0503020204020204" pitchFamily="34" charset="-122"/>
                <a:cs typeface="Roboto condensed"/>
                <a:sym typeface="Agency FB" panose="020B0503020202020204" pitchFamily="34" charset="0"/>
              </a:endParaRPr>
            </a:p>
          </p:txBody>
        </p:sp>
      </p:grpSp>
      <p:sp>
        <p:nvSpPr>
          <p:cNvPr id="26" name="TextBox 25"/>
          <p:cNvSpPr txBox="1"/>
          <p:nvPr/>
        </p:nvSpPr>
        <p:spPr>
          <a:xfrm>
            <a:off x="306098" y="4405832"/>
            <a:ext cx="2556494" cy="932640"/>
          </a:xfrm>
          <a:prstGeom prst="rect">
            <a:avLst/>
          </a:prstGeom>
          <a:noFill/>
        </p:spPr>
        <p:txBody>
          <a:bodyPr wrap="square" lIns="91517" tIns="45758" rIns="91517" bIns="45758" rtlCol="0">
            <a:spAutoFit/>
          </a:bodyPr>
          <a:lstStyle/>
          <a:p>
            <a:pPr defTabSz="1219835" fontAlgn="auto">
              <a:lnSpc>
                <a:spcPct val="130000"/>
              </a:lnSpc>
              <a:spcBef>
                <a:spcPts val="0"/>
              </a:spcBef>
              <a:spcAft>
                <a:spcPts val="0"/>
              </a:spcAft>
              <a:defRPr/>
            </a:pPr>
            <a:r>
              <a:rPr lang="zh-CN" altLang="en-US" sz="1400" kern="0" dirty="0">
                <a:solidFill>
                  <a:schemeClr val="tx1">
                    <a:lumMod val="85000"/>
                    <a:lumOff val="15000"/>
                  </a:schemeClr>
                </a:solidFill>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a:t>
            </a:r>
          </a:p>
        </p:txBody>
      </p:sp>
      <p:sp>
        <p:nvSpPr>
          <p:cNvPr id="27" name="TextBox 26"/>
          <p:cNvSpPr txBox="1"/>
          <p:nvPr/>
        </p:nvSpPr>
        <p:spPr>
          <a:xfrm>
            <a:off x="2829759" y="4878834"/>
            <a:ext cx="2556494" cy="932640"/>
          </a:xfrm>
          <a:prstGeom prst="rect">
            <a:avLst/>
          </a:prstGeom>
          <a:noFill/>
        </p:spPr>
        <p:txBody>
          <a:bodyPr wrap="square" lIns="91517" tIns="45758" rIns="91517" bIns="45758" rtlCol="0">
            <a:spAutoFit/>
          </a:bodyPr>
          <a:lstStyle/>
          <a:p>
            <a:pPr defTabSz="1219835" fontAlgn="auto">
              <a:lnSpc>
                <a:spcPct val="130000"/>
              </a:lnSpc>
              <a:spcBef>
                <a:spcPts val="0"/>
              </a:spcBef>
              <a:spcAft>
                <a:spcPts val="0"/>
              </a:spcAft>
              <a:defRPr/>
            </a:pPr>
            <a:r>
              <a:rPr lang="zh-CN" altLang="en-US" sz="1400" kern="0" dirty="0">
                <a:solidFill>
                  <a:schemeClr val="tx1">
                    <a:lumMod val="85000"/>
                    <a:lumOff val="15000"/>
                  </a:schemeClr>
                </a:solidFill>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a:t>
            </a:r>
          </a:p>
        </p:txBody>
      </p:sp>
      <p:sp>
        <p:nvSpPr>
          <p:cNvPr id="28" name="TextBox 27"/>
          <p:cNvSpPr txBox="1"/>
          <p:nvPr/>
        </p:nvSpPr>
        <p:spPr>
          <a:xfrm>
            <a:off x="5369896" y="5621471"/>
            <a:ext cx="2556494" cy="932640"/>
          </a:xfrm>
          <a:prstGeom prst="rect">
            <a:avLst/>
          </a:prstGeom>
          <a:noFill/>
        </p:spPr>
        <p:txBody>
          <a:bodyPr wrap="square" lIns="91517" tIns="45758" rIns="91517" bIns="45758" rtlCol="0">
            <a:spAutoFit/>
          </a:bodyPr>
          <a:lstStyle/>
          <a:p>
            <a:pPr defTabSz="1219835" fontAlgn="auto">
              <a:lnSpc>
                <a:spcPct val="130000"/>
              </a:lnSpc>
              <a:spcBef>
                <a:spcPts val="0"/>
              </a:spcBef>
              <a:spcAft>
                <a:spcPts val="0"/>
              </a:spcAft>
              <a:defRPr/>
            </a:pPr>
            <a:r>
              <a:rPr lang="zh-CN" altLang="en-US" sz="1400" kern="0" dirty="0">
                <a:solidFill>
                  <a:schemeClr val="tx1">
                    <a:lumMod val="85000"/>
                    <a:lumOff val="15000"/>
                  </a:schemeClr>
                </a:solidFill>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a:t>
            </a:r>
          </a:p>
        </p:txBody>
      </p:sp>
      <p:sp>
        <p:nvSpPr>
          <p:cNvPr id="29" name="TextBox 28"/>
          <p:cNvSpPr txBox="1"/>
          <p:nvPr/>
        </p:nvSpPr>
        <p:spPr>
          <a:xfrm>
            <a:off x="8925066" y="4853828"/>
            <a:ext cx="2556494" cy="932640"/>
          </a:xfrm>
          <a:prstGeom prst="rect">
            <a:avLst/>
          </a:prstGeom>
          <a:noFill/>
        </p:spPr>
        <p:txBody>
          <a:bodyPr wrap="square" lIns="91517" tIns="45758" rIns="91517" bIns="45758" rtlCol="0">
            <a:spAutoFit/>
          </a:bodyPr>
          <a:lstStyle/>
          <a:p>
            <a:pPr defTabSz="1219835" fontAlgn="auto">
              <a:lnSpc>
                <a:spcPct val="130000"/>
              </a:lnSpc>
              <a:spcBef>
                <a:spcPts val="0"/>
              </a:spcBef>
              <a:spcAft>
                <a:spcPts val="0"/>
              </a:spcAft>
              <a:defRPr/>
            </a:pPr>
            <a:r>
              <a:rPr lang="zh-CN" altLang="en-US" sz="1400" kern="0" dirty="0">
                <a:solidFill>
                  <a:schemeClr val="tx1">
                    <a:lumMod val="85000"/>
                    <a:lumOff val="15000"/>
                  </a:schemeClr>
                </a:solidFill>
                <a:latin typeface="Agency FB" panose="020B0503020202020204" pitchFamily="34" charset="0"/>
                <a:ea typeface="微软雅黑" panose="020B0503020204020204" pitchFamily="34" charset="-122"/>
                <a:sym typeface="Agency FB" panose="020B0503020202020204" pitchFamily="34" charset="0"/>
              </a:rPr>
              <a:t>您的内容打在这里，或者通过复制您的文本后，在此框中选择粘贴</a:t>
            </a:r>
          </a:p>
        </p:txBody>
      </p:sp>
      <p:grpSp>
        <p:nvGrpSpPr>
          <p:cNvPr id="30" name="组合 29"/>
          <p:cNvGrpSpPr/>
          <p:nvPr/>
        </p:nvGrpSpPr>
        <p:grpSpPr>
          <a:xfrm>
            <a:off x="6242017" y="3533714"/>
            <a:ext cx="1079958" cy="1079365"/>
            <a:chOff x="4677858" y="2649672"/>
            <a:chExt cx="809336" cy="809336"/>
          </a:xfrm>
          <a:solidFill>
            <a:schemeClr val="accent3"/>
          </a:solidFill>
        </p:grpSpPr>
        <p:sp>
          <p:nvSpPr>
            <p:cNvPr id="31" name="椭圆 3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椭圆 31"/>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3" name="组合 32"/>
          <p:cNvGrpSpPr/>
          <p:nvPr/>
        </p:nvGrpSpPr>
        <p:grpSpPr>
          <a:xfrm>
            <a:off x="853010" y="2351488"/>
            <a:ext cx="1079958" cy="1079365"/>
            <a:chOff x="4677858" y="2649672"/>
            <a:chExt cx="809336" cy="809336"/>
          </a:xfrm>
          <a:solidFill>
            <a:schemeClr val="accent1"/>
          </a:solidFill>
        </p:grpSpPr>
        <p:sp>
          <p:nvSpPr>
            <p:cNvPr id="34" name="椭圆 33"/>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椭圆 34"/>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pic>
        <p:nvPicPr>
          <p:cNvPr id="36"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47165" y="1601630"/>
            <a:ext cx="2387843" cy="238653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7" name="Picture 3" descr="C:\Users\Administrator\Desktop\微立体创业计划\002.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009796" y="1277678"/>
            <a:ext cx="2707424" cy="270593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8" name="矩形 37"/>
          <p:cNvSpPr/>
          <p:nvPr/>
        </p:nvSpPr>
        <p:spPr>
          <a:xfrm>
            <a:off x="9655933" y="2317928"/>
            <a:ext cx="1453771" cy="396650"/>
          </a:xfrm>
          <a:prstGeom prst="rect">
            <a:avLst/>
          </a:prstGeom>
        </p:spPr>
        <p:txBody>
          <a:bodyPr wrap="square" lIns="91505" tIns="45753" rIns="91505" bIns="45753">
            <a:spAutoFit/>
          </a:bodyPr>
          <a:lstStyle/>
          <a:p>
            <a:pPr>
              <a:lnSpc>
                <a:spcPct val="120000"/>
              </a:lnSpc>
            </a:pPr>
            <a:r>
              <a:rPr lang="zh-CN" altLang="en-US" b="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完成概述</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42" presetClass="entr" presetSubtype="0" fill="hold" nodeType="withEffect">
                                      <p:stCondLst>
                                        <p:cond delay="16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14:bounceEnd="54000">
                                          <p:cBhvr additive="base">
                                            <p:cTn id="30" dur="1200" fill="hold"/>
                                            <p:tgtEl>
                                              <p:spTgt spid="33"/>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14:bounceEnd="54000">
                                          <p:cBhvr additive="base">
                                            <p:cTn id="34" dur="1200" fill="hold"/>
                                            <p:tgtEl>
                                              <p:spTgt spid="14"/>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0"/>
                                            </p:tgtEl>
                                            <p:attrNameLst>
                                              <p:attrName>style.visibility</p:attrName>
                                            </p:attrNameLst>
                                          </p:cBhvr>
                                          <p:to>
                                            <p:strVal val="visible"/>
                                          </p:to>
                                        </p:set>
                                        <p:anim calcmode="lin" valueType="num" p14:bounceEnd="54000">
                                          <p:cBhvr additive="base">
                                            <p:cTn id="38" dur="1200" fill="hold"/>
                                            <p:tgtEl>
                                              <p:spTgt spid="30"/>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randombar(horizontal)">
                                          <p:cBhvr>
                                            <p:cTn id="64" dur="500"/>
                                            <p:tgtEl>
                                              <p:spTgt spid="2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500"/>
                                            <p:tgtEl>
                                              <p:spTgt spid="2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randombar(horizontal)">
                                          <p:cBhvr>
                                            <p:cTn id="70" dur="500"/>
                                            <p:tgtEl>
                                              <p:spTgt spid="2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randombar(horizontal)">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6" grpId="0"/>
          <p:bldP spid="27" grpId="0"/>
          <p:bldP spid="28" grpId="0"/>
          <p:bldP spid="29"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42" presetClass="entr" presetSubtype="0" fill="hold" nodeType="withEffect">
                                      <p:stCondLst>
                                        <p:cond delay="16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200" fill="hold"/>
                                            <p:tgtEl>
                                              <p:spTgt spid="33"/>
                                            </p:tgtEl>
                                            <p:attrNameLst>
                                              <p:attrName>ppt_x</p:attrName>
                                            </p:attrNameLst>
                                          </p:cBhvr>
                                          <p:tavLst>
                                            <p:tav tm="0">
                                              <p:val>
                                                <p:strVal val="0-#ppt_w/2"/>
                                              </p:val>
                                            </p:tav>
                                            <p:tav tm="100000">
                                              <p:val>
                                                <p:strVal val="#ppt_x"/>
                                              </p:val>
                                            </p:tav>
                                          </p:tavLst>
                                        </p:anim>
                                        <p:anim calcmode="lin" valueType="num">
                                          <p:cBhvr additive="base">
                                            <p:cTn id="31" dur="1200" fill="hold"/>
                                            <p:tgtEl>
                                              <p:spTgt spid="3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200" fill="hold"/>
                                            <p:tgtEl>
                                              <p:spTgt spid="14"/>
                                            </p:tgtEl>
                                            <p:attrNameLst>
                                              <p:attrName>ppt_x</p:attrName>
                                            </p:attrNameLst>
                                          </p:cBhvr>
                                          <p:tavLst>
                                            <p:tav tm="0">
                                              <p:val>
                                                <p:strVal val="1+#ppt_w/2"/>
                                              </p:val>
                                            </p:tav>
                                            <p:tav tm="100000">
                                              <p:val>
                                                <p:strVal val="#ppt_x"/>
                                              </p:val>
                                            </p:tav>
                                          </p:tavLst>
                                        </p:anim>
                                        <p:anim calcmode="lin" valueType="num">
                                          <p:cBhvr additive="base">
                                            <p:cTn id="35" dur="12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1200" fill="hold"/>
                                            <p:tgtEl>
                                              <p:spTgt spid="30"/>
                                            </p:tgtEl>
                                            <p:attrNameLst>
                                              <p:attrName>ppt_x</p:attrName>
                                            </p:attrNameLst>
                                          </p:cBhvr>
                                          <p:tavLst>
                                            <p:tav tm="0">
                                              <p:val>
                                                <p:strVal val="1+#ppt_w/2"/>
                                              </p:val>
                                            </p:tav>
                                            <p:tav tm="100000">
                                              <p:val>
                                                <p:strVal val="#ppt_x"/>
                                              </p:val>
                                            </p:tav>
                                          </p:tavLst>
                                        </p:anim>
                                        <p:anim calcmode="lin" valueType="num">
                                          <p:cBhvr additive="base">
                                            <p:cTn id="39" dur="12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randombar(horizontal)">
                                          <p:cBhvr>
                                            <p:cTn id="64" dur="500"/>
                                            <p:tgtEl>
                                              <p:spTgt spid="2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500"/>
                                            <p:tgtEl>
                                              <p:spTgt spid="2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randombar(horizontal)">
                                          <p:cBhvr>
                                            <p:cTn id="70" dur="500"/>
                                            <p:tgtEl>
                                              <p:spTgt spid="2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randombar(horizontal)">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6" grpId="0"/>
          <p:bldP spid="27" grpId="0"/>
          <p:bldP spid="28" grpId="0"/>
          <p:bldP spid="29" grpId="0"/>
          <p:bldP spid="3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515" y="2214394"/>
            <a:ext cx="5686969" cy="738664"/>
          </a:xfrm>
          <a:prstGeom prst="rect">
            <a:avLst/>
          </a:prstGeom>
        </p:spPr>
        <p:txBody>
          <a:bodyPr wrap="square" lIns="0" tIns="0" rIns="0" bIns="0">
            <a:spAutoFit/>
          </a:bodyPr>
          <a:lstStyle/>
          <a:p>
            <a:pPr lvl="0">
              <a:defRPr/>
            </a:pPr>
            <a:r>
              <a:rPr lang="zh-CN" altLang="en-US" sz="4800" b="1" kern="0" dirty="0">
                <a:cs typeface="+mn-ea"/>
                <a:sym typeface="+mn-lt"/>
              </a:rPr>
              <a:t>应急预案与活动预算</a:t>
            </a:r>
          </a:p>
        </p:txBody>
      </p:sp>
      <p:sp>
        <p:nvSpPr>
          <p:cNvPr id="3" name="TextBox 11"/>
          <p:cNvSpPr txBox="1"/>
          <p:nvPr/>
        </p:nvSpPr>
        <p:spPr>
          <a:xfrm>
            <a:off x="4039396"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16059"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39396"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16059"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9614" y="770135"/>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01</a:t>
                </a: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活动介绍</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8"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11" name="组合 10"/>
          <p:cNvGrpSpPr/>
          <p:nvPr/>
        </p:nvGrpSpPr>
        <p:grpSpPr>
          <a:xfrm>
            <a:off x="5259614" y="1887303"/>
            <a:ext cx="4517261" cy="988629"/>
            <a:chOff x="3974544" y="1846512"/>
            <a:chExt cx="3387946"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13" name="Group 10"/>
            <p:cNvGrpSpPr/>
            <p:nvPr/>
          </p:nvGrpSpPr>
          <p:grpSpPr>
            <a:xfrm>
              <a:off x="4039521" y="2008868"/>
              <a:ext cx="3322969" cy="530915"/>
              <a:chOff x="1598315" y="2786337"/>
              <a:chExt cx="4430626" cy="707886"/>
            </a:xfrm>
          </p:grpSpPr>
          <p:sp>
            <p:nvSpPr>
              <p:cNvPr id="14"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02</a:t>
                </a:r>
              </a:p>
            </p:txBody>
          </p:sp>
          <p:grpSp>
            <p:nvGrpSpPr>
              <p:cNvPr id="15" name="Group 12"/>
              <p:cNvGrpSpPr/>
              <p:nvPr/>
            </p:nvGrpSpPr>
            <p:grpSpPr>
              <a:xfrm>
                <a:off x="2066367" y="2897416"/>
                <a:ext cx="3962574" cy="563232"/>
                <a:chOff x="3943834" y="704409"/>
                <a:chExt cx="3962574" cy="563232"/>
              </a:xfrm>
            </p:grpSpPr>
            <p:sp>
              <p:nvSpPr>
                <p:cNvPr id="16"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活动流程</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17"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20" name="组合 19"/>
          <p:cNvGrpSpPr/>
          <p:nvPr/>
        </p:nvGrpSpPr>
        <p:grpSpPr>
          <a:xfrm>
            <a:off x="5259614" y="3004471"/>
            <a:ext cx="4517261" cy="988629"/>
            <a:chOff x="3974544" y="2684388"/>
            <a:chExt cx="3387946" cy="741472"/>
          </a:xfrm>
        </p:grpSpPr>
        <p:grpSp>
          <p:nvGrpSpPr>
            <p:cNvPr id="21" name="组合 20"/>
            <p:cNvGrpSpPr/>
            <p:nvPr/>
          </p:nvGrpSpPr>
          <p:grpSpPr>
            <a:xfrm>
              <a:off x="3974544" y="2684388"/>
              <a:ext cx="741472" cy="741472"/>
              <a:chOff x="3059832" y="3339719"/>
              <a:chExt cx="3607562" cy="3607562"/>
            </a:xfrm>
          </p:grpSpPr>
          <p:sp>
            <p:nvSpPr>
              <p:cNvPr id="27" name="椭圆 2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2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22" name="Group 15"/>
            <p:cNvGrpSpPr/>
            <p:nvPr/>
          </p:nvGrpSpPr>
          <p:grpSpPr>
            <a:xfrm>
              <a:off x="4039521" y="2846744"/>
              <a:ext cx="3322969" cy="530915"/>
              <a:chOff x="1598315" y="4154489"/>
              <a:chExt cx="4430626" cy="707886"/>
            </a:xfrm>
          </p:grpSpPr>
          <p:sp>
            <p:nvSpPr>
              <p:cNvPr id="23"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03</a:t>
                </a:r>
              </a:p>
            </p:txBody>
          </p:sp>
          <p:grpSp>
            <p:nvGrpSpPr>
              <p:cNvPr id="24" name="Group 17"/>
              <p:cNvGrpSpPr/>
              <p:nvPr/>
            </p:nvGrpSpPr>
            <p:grpSpPr>
              <a:xfrm>
                <a:off x="2066367" y="4265568"/>
                <a:ext cx="3962574" cy="563232"/>
                <a:chOff x="3943834" y="704409"/>
                <a:chExt cx="3962574" cy="563232"/>
              </a:xfrm>
            </p:grpSpPr>
            <p:sp>
              <p:nvSpPr>
                <p:cNvPr id="2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前期准备</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26"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29" name="组合 28"/>
          <p:cNvGrpSpPr/>
          <p:nvPr/>
        </p:nvGrpSpPr>
        <p:grpSpPr>
          <a:xfrm>
            <a:off x="5259614" y="4121639"/>
            <a:ext cx="4517261" cy="988629"/>
            <a:chOff x="3974544" y="3522264"/>
            <a:chExt cx="3387946" cy="741472"/>
          </a:xfrm>
        </p:grpSpPr>
        <p:grpSp>
          <p:nvGrpSpPr>
            <p:cNvPr id="30" name="组合 29"/>
            <p:cNvGrpSpPr/>
            <p:nvPr/>
          </p:nvGrpSpPr>
          <p:grpSpPr>
            <a:xfrm>
              <a:off x="3974544" y="3522264"/>
              <a:ext cx="741472" cy="741472"/>
              <a:chOff x="3059832" y="3339719"/>
              <a:chExt cx="3607562" cy="3607562"/>
            </a:xfrm>
          </p:grpSpPr>
          <p:sp>
            <p:nvSpPr>
              <p:cNvPr id="36" name="椭圆 3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3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31" name="Group 20"/>
            <p:cNvGrpSpPr/>
            <p:nvPr/>
          </p:nvGrpSpPr>
          <p:grpSpPr>
            <a:xfrm>
              <a:off x="4039521" y="3684622"/>
              <a:ext cx="3322969" cy="530915"/>
              <a:chOff x="1598315" y="5522641"/>
              <a:chExt cx="4430626" cy="707886"/>
            </a:xfrm>
          </p:grpSpPr>
          <p:sp>
            <p:nvSpPr>
              <p:cNvPr id="32"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04</a:t>
                </a:r>
              </a:p>
            </p:txBody>
          </p:sp>
          <p:grpSp>
            <p:nvGrpSpPr>
              <p:cNvPr id="33" name="Group 22"/>
              <p:cNvGrpSpPr/>
              <p:nvPr/>
            </p:nvGrpSpPr>
            <p:grpSpPr>
              <a:xfrm>
                <a:off x="2066367" y="5633720"/>
                <a:ext cx="3962574" cy="563232"/>
                <a:chOff x="3943834" y="704409"/>
                <a:chExt cx="3962574" cy="563232"/>
              </a:xfrm>
            </p:grpSpPr>
            <p:sp>
              <p:nvSpPr>
                <p:cNvPr id="34"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应急预案与活动预算</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35"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sp>
        <p:nvSpPr>
          <p:cNvPr id="38" name="矩形 37"/>
          <p:cNvSpPr/>
          <p:nvPr/>
        </p:nvSpPr>
        <p:spPr>
          <a:xfrm>
            <a:off x="2830021" y="2178428"/>
            <a:ext cx="2202931" cy="995209"/>
          </a:xfrm>
          <a:prstGeom prst="rect">
            <a:avLst/>
          </a:prstGeom>
        </p:spPr>
        <p:txBody>
          <a:bodyPr wrap="square">
            <a:spAutoFit/>
          </a:bodyPr>
          <a:lstStyle/>
          <a:p>
            <a:pPr defTabSz="1245870">
              <a:defRPr/>
            </a:pPr>
            <a:r>
              <a:rPr lang="zh-CN" altLang="en-US" sz="5865" b="1" kern="0" dirty="0">
                <a:latin typeface="Arial" panose="020B0604020202020204"/>
                <a:ea typeface="微软雅黑" panose="020B0503020204020204" pitchFamily="34" charset="-122"/>
                <a:cs typeface="+mn-ea"/>
                <a:sym typeface="+mn-lt"/>
              </a:rPr>
              <a:t>目 录</a:t>
            </a:r>
          </a:p>
        </p:txBody>
      </p:sp>
      <p:sp>
        <p:nvSpPr>
          <p:cNvPr id="39" name="Rectangle 4"/>
          <p:cNvSpPr txBox="1">
            <a:spLocks noChangeArrowheads="1"/>
          </p:cNvSpPr>
          <p:nvPr/>
        </p:nvSpPr>
        <p:spPr bwMode="auto">
          <a:xfrm>
            <a:off x="2830021" y="3175000"/>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chemeClr val="tx1"/>
                </a:solidFill>
                <a:latin typeface="Arial" panose="020B0604020202020204"/>
                <a:ea typeface="微软雅黑" panose="020B0503020204020204" pitchFamily="34" charset="-122"/>
                <a:cs typeface="+mn-ea"/>
                <a:sym typeface="+mn-lt"/>
              </a:rPr>
              <a:t>CATALOG</a:t>
            </a:r>
            <a:endParaRPr lang="zh-CN" altLang="en-US" b="0" kern="0" dirty="0">
              <a:solidFill>
                <a:schemeClr val="tx1"/>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787637.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8989" y="1195136"/>
            <a:ext cx="3879703" cy="54587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278580" y="5488730"/>
            <a:ext cx="1020521" cy="1019960"/>
            <a:chOff x="3832873" y="2297208"/>
            <a:chExt cx="1516550" cy="1516550"/>
          </a:xfrm>
        </p:grpSpPr>
        <p:grpSp>
          <p:nvGrpSpPr>
            <p:cNvPr id="4" name="组合 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椭圆 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5" name="椭圆 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8" name="组合 7"/>
          <p:cNvGrpSpPr/>
          <p:nvPr/>
        </p:nvGrpSpPr>
        <p:grpSpPr>
          <a:xfrm>
            <a:off x="4267867" y="4400697"/>
            <a:ext cx="1020521" cy="1019960"/>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0" name="椭圆 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3" name="组合 12"/>
          <p:cNvGrpSpPr/>
          <p:nvPr/>
        </p:nvGrpSpPr>
        <p:grpSpPr>
          <a:xfrm>
            <a:off x="6305181" y="3735724"/>
            <a:ext cx="1020521" cy="1019960"/>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5" name="椭圆 14"/>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8" name="组合 17"/>
          <p:cNvGrpSpPr/>
          <p:nvPr/>
        </p:nvGrpSpPr>
        <p:grpSpPr>
          <a:xfrm>
            <a:off x="4267867" y="3104997"/>
            <a:ext cx="1020521" cy="1019960"/>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20" name="椭圆 19"/>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3" name="组合 22"/>
          <p:cNvGrpSpPr/>
          <p:nvPr/>
        </p:nvGrpSpPr>
        <p:grpSpPr>
          <a:xfrm>
            <a:off x="6305181" y="2424781"/>
            <a:ext cx="1020521" cy="1019960"/>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25" name="椭圆 2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8" name="组合 27"/>
          <p:cNvGrpSpPr/>
          <p:nvPr/>
        </p:nvGrpSpPr>
        <p:grpSpPr>
          <a:xfrm>
            <a:off x="5278580" y="1296760"/>
            <a:ext cx="1020521" cy="1019960"/>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Text" lastClr="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835" fontAlgn="auto">
                  <a:spcBef>
                    <a:spcPts val="0"/>
                  </a:spcBef>
                  <a:spcAft>
                    <a:spcPts val="0"/>
                  </a:spcAft>
                  <a:defRPr/>
                </a:pPr>
                <a:endParaRPr lang="zh-CN" altLang="en-US" sz="2400" kern="0">
                  <a:solidFill>
                    <a:sysClr val="window" lastClr="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30" name="椭圆 29"/>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3" name="Group 34"/>
          <p:cNvGrpSpPr/>
          <p:nvPr/>
        </p:nvGrpSpPr>
        <p:grpSpPr>
          <a:xfrm>
            <a:off x="5600505" y="1580492"/>
            <a:ext cx="399637" cy="325017"/>
            <a:chOff x="1550139" y="1314466"/>
            <a:chExt cx="509139" cy="414300"/>
          </a:xfrm>
          <a:solidFill>
            <a:schemeClr val="bg1"/>
          </a:solidFill>
        </p:grpSpPr>
        <p:sp>
          <p:nvSpPr>
            <p:cNvPr id="3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3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37" name="矩形 3"/>
          <p:cNvSpPr>
            <a:spLocks noChangeArrowheads="1"/>
          </p:cNvSpPr>
          <p:nvPr/>
        </p:nvSpPr>
        <p:spPr bwMode="auto">
          <a:xfrm>
            <a:off x="6491469" y="1607916"/>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阶段一</a:t>
            </a:r>
          </a:p>
        </p:txBody>
      </p:sp>
      <p:sp>
        <p:nvSpPr>
          <p:cNvPr id="38" name="文本框 13"/>
          <p:cNvSpPr txBox="1"/>
          <p:nvPr/>
        </p:nvSpPr>
        <p:spPr>
          <a:xfrm>
            <a:off x="7627014" y="1410895"/>
            <a:ext cx="3253740" cy="753592"/>
          </a:xfrm>
          <a:prstGeom prst="rect">
            <a:avLst/>
          </a:prstGeom>
          <a:noFill/>
        </p:spPr>
        <p:txBody>
          <a:bodyPr wrap="square" lIns="87816" tIns="43907" rIns="87816" bIns="43907" rtlCol="0">
            <a:spAutoFit/>
          </a:bodyPr>
          <a:lstStyle/>
          <a:p>
            <a:pPr algn="l">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sp>
        <p:nvSpPr>
          <p:cNvPr id="39" name="矩形 3"/>
          <p:cNvSpPr>
            <a:spLocks noChangeArrowheads="1"/>
          </p:cNvSpPr>
          <p:nvPr/>
        </p:nvSpPr>
        <p:spPr bwMode="auto">
          <a:xfrm>
            <a:off x="7635627" y="2414618"/>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阶段二</a:t>
            </a:r>
          </a:p>
        </p:txBody>
      </p:sp>
      <p:sp>
        <p:nvSpPr>
          <p:cNvPr id="40" name="文本框 13"/>
          <p:cNvSpPr txBox="1"/>
          <p:nvPr/>
        </p:nvSpPr>
        <p:spPr>
          <a:xfrm>
            <a:off x="7627014" y="2821112"/>
            <a:ext cx="3253740" cy="753592"/>
          </a:xfrm>
          <a:prstGeom prst="rect">
            <a:avLst/>
          </a:prstGeom>
          <a:noFill/>
        </p:spPr>
        <p:txBody>
          <a:bodyPr wrap="square" lIns="87816" tIns="43907" rIns="87816" bIns="43907" rtlCol="0">
            <a:spAutoFit/>
          </a:bodyPr>
          <a:lstStyle/>
          <a:p>
            <a:pPr algn="l">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sp>
        <p:nvSpPr>
          <p:cNvPr id="41" name="Freeform 20"/>
          <p:cNvSpPr>
            <a:spLocks noEditPoints="1"/>
          </p:cNvSpPr>
          <p:nvPr/>
        </p:nvSpPr>
        <p:spPr bwMode="auto">
          <a:xfrm>
            <a:off x="6606184" y="2787524"/>
            <a:ext cx="398169" cy="270423"/>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90" tIns="60995" rIns="121990" bIns="60995" numCol="1" anchor="t" anchorCtr="0" compatLnSpc="1"/>
          <a:lstStyle/>
          <a:p>
            <a:endParaRPr lang="en-US">
              <a:sym typeface="Agency FB" panose="020B0503020202020204" pitchFamily="34" charset="0"/>
            </a:endParaRPr>
          </a:p>
        </p:txBody>
      </p:sp>
      <p:sp>
        <p:nvSpPr>
          <p:cNvPr id="42" name="矩形 3"/>
          <p:cNvSpPr>
            <a:spLocks noChangeArrowheads="1"/>
          </p:cNvSpPr>
          <p:nvPr/>
        </p:nvSpPr>
        <p:spPr bwMode="auto">
          <a:xfrm>
            <a:off x="2935934" y="2922735"/>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阶段三</a:t>
            </a:r>
          </a:p>
        </p:txBody>
      </p:sp>
      <p:sp>
        <p:nvSpPr>
          <p:cNvPr id="43" name="文本框 13"/>
          <p:cNvSpPr txBox="1"/>
          <p:nvPr/>
        </p:nvSpPr>
        <p:spPr>
          <a:xfrm>
            <a:off x="916172" y="3314743"/>
            <a:ext cx="3113975" cy="753592"/>
          </a:xfrm>
          <a:prstGeom prst="rect">
            <a:avLst/>
          </a:prstGeom>
          <a:noFill/>
        </p:spPr>
        <p:txBody>
          <a:bodyPr wrap="square" lIns="87816" tIns="43907" rIns="87816" bIns="43907" rtlCol="0">
            <a:spAutoFit/>
          </a:bodyPr>
          <a:lstStyle/>
          <a:p>
            <a:pPr algn="r">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grpSp>
        <p:nvGrpSpPr>
          <p:cNvPr id="44" name="Group 20"/>
          <p:cNvGrpSpPr/>
          <p:nvPr/>
        </p:nvGrpSpPr>
        <p:grpSpPr>
          <a:xfrm>
            <a:off x="4561518" y="3450520"/>
            <a:ext cx="412873" cy="285815"/>
            <a:chOff x="7416800" y="1122363"/>
            <a:chExt cx="366713" cy="254000"/>
          </a:xfrm>
          <a:solidFill>
            <a:schemeClr val="bg1"/>
          </a:solidFill>
        </p:grpSpPr>
        <p:sp>
          <p:nvSpPr>
            <p:cNvPr id="4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47" name="矩形 3"/>
          <p:cNvSpPr>
            <a:spLocks noChangeArrowheads="1"/>
          </p:cNvSpPr>
          <p:nvPr/>
        </p:nvSpPr>
        <p:spPr bwMode="auto">
          <a:xfrm>
            <a:off x="7627013" y="3735724"/>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4"/>
                </a:solidFill>
                <a:latin typeface="Agency FB" panose="020B0503020202020204" pitchFamily="34" charset="0"/>
                <a:ea typeface="微软雅黑" panose="020B0503020204020204" pitchFamily="34" charset="-122"/>
                <a:sym typeface="Agency FB" panose="020B0503020202020204" pitchFamily="34" charset="0"/>
              </a:rPr>
              <a:t>阶段四</a:t>
            </a:r>
          </a:p>
        </p:txBody>
      </p:sp>
      <p:sp>
        <p:nvSpPr>
          <p:cNvPr id="48" name="文本框 13"/>
          <p:cNvSpPr txBox="1"/>
          <p:nvPr/>
        </p:nvSpPr>
        <p:spPr>
          <a:xfrm>
            <a:off x="7627014" y="4125281"/>
            <a:ext cx="3253740" cy="753592"/>
          </a:xfrm>
          <a:prstGeom prst="rect">
            <a:avLst/>
          </a:prstGeom>
          <a:noFill/>
        </p:spPr>
        <p:txBody>
          <a:bodyPr wrap="square" lIns="87816" tIns="43907" rIns="87816" bIns="43907" rtlCol="0">
            <a:spAutoFit/>
          </a:bodyPr>
          <a:lstStyle/>
          <a:p>
            <a:pPr algn="l">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grpSp>
        <p:nvGrpSpPr>
          <p:cNvPr id="49" name="组合 48"/>
          <p:cNvGrpSpPr/>
          <p:nvPr/>
        </p:nvGrpSpPr>
        <p:grpSpPr>
          <a:xfrm>
            <a:off x="6608160" y="4000613"/>
            <a:ext cx="422621" cy="403765"/>
            <a:chOff x="3294063" y="754063"/>
            <a:chExt cx="5600701" cy="5353051"/>
          </a:xfrm>
          <a:solidFill>
            <a:schemeClr val="bg1"/>
          </a:solidFill>
        </p:grpSpPr>
        <p:sp>
          <p:nvSpPr>
            <p:cNvPr id="5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6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fontAlgn="auto">
                <a:spcBef>
                  <a:spcPts val="0"/>
                </a:spcBef>
                <a:spcAft>
                  <a:spcPts val="0"/>
                </a:spcAft>
              </a:pPr>
              <a:endParaRPr lang="zh-CN" altLang="en-US" sz="19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61" name="矩形 3"/>
          <p:cNvSpPr>
            <a:spLocks noChangeArrowheads="1"/>
          </p:cNvSpPr>
          <p:nvPr/>
        </p:nvSpPr>
        <p:spPr bwMode="auto">
          <a:xfrm>
            <a:off x="2935934" y="4472494"/>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5"/>
                </a:solidFill>
                <a:latin typeface="Agency FB" panose="020B0503020202020204" pitchFamily="34" charset="0"/>
                <a:ea typeface="微软雅黑" panose="020B0503020204020204" pitchFamily="34" charset="-122"/>
                <a:sym typeface="Agency FB" panose="020B0503020202020204" pitchFamily="34" charset="0"/>
              </a:rPr>
              <a:t>阶段五</a:t>
            </a:r>
          </a:p>
        </p:txBody>
      </p:sp>
      <p:sp>
        <p:nvSpPr>
          <p:cNvPr id="62" name="文本框 13"/>
          <p:cNvSpPr txBox="1"/>
          <p:nvPr/>
        </p:nvSpPr>
        <p:spPr>
          <a:xfrm>
            <a:off x="916172" y="4826393"/>
            <a:ext cx="3113975" cy="753592"/>
          </a:xfrm>
          <a:prstGeom prst="rect">
            <a:avLst/>
          </a:prstGeom>
          <a:noFill/>
        </p:spPr>
        <p:txBody>
          <a:bodyPr wrap="square" lIns="87816" tIns="43907" rIns="87816" bIns="43907" rtlCol="0">
            <a:spAutoFit/>
          </a:bodyPr>
          <a:lstStyle/>
          <a:p>
            <a:pPr algn="r">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grpSp>
        <p:nvGrpSpPr>
          <p:cNvPr id="63" name="Group 23"/>
          <p:cNvGrpSpPr/>
          <p:nvPr/>
        </p:nvGrpSpPr>
        <p:grpSpPr>
          <a:xfrm>
            <a:off x="4640489" y="4751959"/>
            <a:ext cx="342861" cy="298740"/>
            <a:chOff x="7540014" y="4306907"/>
            <a:chExt cx="389342" cy="339426"/>
          </a:xfrm>
          <a:solidFill>
            <a:schemeClr val="bg1"/>
          </a:solidFill>
        </p:grpSpPr>
        <p:sp>
          <p:nvSpPr>
            <p:cNvPr id="6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75" name="矩形 3"/>
          <p:cNvSpPr>
            <a:spLocks noChangeArrowheads="1"/>
          </p:cNvSpPr>
          <p:nvPr/>
        </p:nvSpPr>
        <p:spPr bwMode="auto">
          <a:xfrm>
            <a:off x="6491469" y="5764461"/>
            <a:ext cx="95485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95" tIns="45749" rIns="91495" bIns="45749">
            <a:spAutoFit/>
          </a:bodyPr>
          <a:lstStyle/>
          <a:p>
            <a:r>
              <a:rPr lang="zh-CN" altLang="en-US" sz="2000" dirty="0">
                <a:solidFill>
                  <a:schemeClr val="accent6"/>
                </a:solidFill>
                <a:latin typeface="Agency FB" panose="020B0503020202020204" pitchFamily="34" charset="0"/>
                <a:ea typeface="微软雅黑" panose="020B0503020204020204" pitchFamily="34" charset="-122"/>
                <a:sym typeface="Agency FB" panose="020B0503020202020204" pitchFamily="34" charset="0"/>
              </a:rPr>
              <a:t>阶段六</a:t>
            </a:r>
          </a:p>
        </p:txBody>
      </p:sp>
      <p:sp>
        <p:nvSpPr>
          <p:cNvPr id="76" name="文本框 13"/>
          <p:cNvSpPr txBox="1"/>
          <p:nvPr/>
        </p:nvSpPr>
        <p:spPr>
          <a:xfrm>
            <a:off x="7627014" y="5567440"/>
            <a:ext cx="3253740" cy="753592"/>
          </a:xfrm>
          <a:prstGeom prst="rect">
            <a:avLst/>
          </a:prstGeom>
          <a:noFill/>
        </p:spPr>
        <p:txBody>
          <a:bodyPr wrap="square" lIns="87816" tIns="43907" rIns="87816" bIns="43907" rtlCol="0">
            <a:spAutoFit/>
          </a:bodyPr>
          <a:lstStyle/>
          <a:p>
            <a:pPr algn="l">
              <a:lnSpc>
                <a:spcPct val="120000"/>
              </a:lnSpc>
              <a:spcBef>
                <a:spcPct val="0"/>
              </a:spcBef>
              <a:buNone/>
            </a:pPr>
            <a:r>
              <a:rPr lang="zh-CN" altLang="en-US" sz="12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a:t>
            </a:r>
          </a:p>
        </p:txBody>
      </p:sp>
      <p:grpSp>
        <p:nvGrpSpPr>
          <p:cNvPr id="77" name="Group 9"/>
          <p:cNvGrpSpPr/>
          <p:nvPr/>
        </p:nvGrpSpPr>
        <p:grpSpPr>
          <a:xfrm>
            <a:off x="5596285" y="5879256"/>
            <a:ext cx="385111" cy="285413"/>
            <a:chOff x="4572000" y="3414713"/>
            <a:chExt cx="374651" cy="277813"/>
          </a:xfrm>
          <a:solidFill>
            <a:schemeClr val="bg1"/>
          </a:solidFill>
        </p:grpSpPr>
        <p:sp>
          <p:nvSpPr>
            <p:cNvPr id="7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a typeface="微软雅黑" panose="020B0503020204020204" pitchFamily="34" charset="-122"/>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8000">
                                          <p:cBhvr additive="base">
                                            <p:cTn id="11" dur="14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8000">
                                          <p:cBhvr additive="base">
                                            <p:cTn id="15" dur="14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8000">
                                          <p:cBhvr additive="base">
                                            <p:cTn id="19" dur="14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58000">
                                          <p:cBhvr additive="base">
                                            <p:cTn id="23" dur="14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14:bounceEnd="58000">
                                          <p:cBhvr additive="base">
                                            <p:cTn id="27" dur="1400" fill="hold"/>
                                            <p:tgtEl>
                                              <p:spTgt spid="28"/>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58000">
                                          <p:cBhvr additive="base">
                                            <p:cTn id="31" dur="1400" fill="hold"/>
                                            <p:tgtEl>
                                              <p:spTgt spid="13"/>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90"/>
                                              </p:val>
                                            </p:tav>
                                            <p:tav tm="100000">
                                              <p:val>
                                                <p:fltVal val="0"/>
                                              </p:val>
                                            </p:tav>
                                          </p:tavLst>
                                        </p:anim>
                                        <p:animEffect transition="in" filter="fade">
                                          <p:cBhvr>
                                            <p:cTn id="39" dur="500"/>
                                            <p:tgtEl>
                                              <p:spTgt spid="3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right)">
                                          <p:cBhvr>
                                            <p:cTn id="46" dur="750"/>
                                            <p:tgtEl>
                                              <p:spTgt spid="38"/>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 calcmode="lin" valueType="num">
                                          <p:cBhvr>
                                            <p:cTn id="52" dur="500" fill="hold"/>
                                            <p:tgtEl>
                                              <p:spTgt spid="41"/>
                                            </p:tgtEl>
                                            <p:attrNameLst>
                                              <p:attrName>style.rotation</p:attrName>
                                            </p:attrNameLst>
                                          </p:cBhvr>
                                          <p:tavLst>
                                            <p:tav tm="0">
                                              <p:val>
                                                <p:fltVal val="90"/>
                                              </p:val>
                                            </p:tav>
                                            <p:tav tm="100000">
                                              <p:val>
                                                <p:fltVal val="0"/>
                                              </p:val>
                                            </p:tav>
                                          </p:tavLst>
                                        </p:anim>
                                        <p:animEffect transition="in" filter="fade">
                                          <p:cBhvr>
                                            <p:cTn id="53" dur="500"/>
                                            <p:tgtEl>
                                              <p:spTgt spid="41"/>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right)">
                                          <p:cBhvr>
                                            <p:cTn id="60" dur="750"/>
                                            <p:tgtEl>
                                              <p:spTgt spid="40"/>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 calcmode="lin" valueType="num">
                                          <p:cBhvr>
                                            <p:cTn id="66" dur="500" fill="hold"/>
                                            <p:tgtEl>
                                              <p:spTgt spid="44"/>
                                            </p:tgtEl>
                                            <p:attrNameLst>
                                              <p:attrName>style.rotation</p:attrName>
                                            </p:attrNameLst>
                                          </p:cBhvr>
                                          <p:tavLst>
                                            <p:tav tm="0">
                                              <p:val>
                                                <p:fltVal val="90"/>
                                              </p:val>
                                            </p:tav>
                                            <p:tav tm="100000">
                                              <p:val>
                                                <p:fltVal val="0"/>
                                              </p:val>
                                            </p:tav>
                                          </p:tavLst>
                                        </p:anim>
                                        <p:animEffect transition="in" filter="fade">
                                          <p:cBhvr>
                                            <p:cTn id="67" dur="500"/>
                                            <p:tgtEl>
                                              <p:spTgt spid="44"/>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right)">
                                          <p:cBhvr>
                                            <p:cTn id="74" dur="750"/>
                                            <p:tgtEl>
                                              <p:spTgt spid="43"/>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 calcmode="lin" valueType="num">
                                          <p:cBhvr>
                                            <p:cTn id="80" dur="500" fill="hold"/>
                                            <p:tgtEl>
                                              <p:spTgt spid="49"/>
                                            </p:tgtEl>
                                            <p:attrNameLst>
                                              <p:attrName>style.rotation</p:attrName>
                                            </p:attrNameLst>
                                          </p:cBhvr>
                                          <p:tavLst>
                                            <p:tav tm="0">
                                              <p:val>
                                                <p:fltVal val="90"/>
                                              </p:val>
                                            </p:tav>
                                            <p:tav tm="100000">
                                              <p:val>
                                                <p:fltVal val="0"/>
                                              </p:val>
                                            </p:tav>
                                          </p:tavLst>
                                        </p:anim>
                                        <p:animEffect transition="in" filter="fade">
                                          <p:cBhvr>
                                            <p:cTn id="81" dur="500"/>
                                            <p:tgtEl>
                                              <p:spTgt spid="49"/>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right)">
                                          <p:cBhvr>
                                            <p:cTn id="88" dur="750"/>
                                            <p:tgtEl>
                                              <p:spTgt spid="48"/>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 calcmode="lin" valueType="num">
                                          <p:cBhvr>
                                            <p:cTn id="94" dur="500" fill="hold"/>
                                            <p:tgtEl>
                                              <p:spTgt spid="63"/>
                                            </p:tgtEl>
                                            <p:attrNameLst>
                                              <p:attrName>style.rotation</p:attrName>
                                            </p:attrNameLst>
                                          </p:cBhvr>
                                          <p:tavLst>
                                            <p:tav tm="0">
                                              <p:val>
                                                <p:fltVal val="90"/>
                                              </p:val>
                                            </p:tav>
                                            <p:tav tm="100000">
                                              <p:val>
                                                <p:fltVal val="0"/>
                                              </p:val>
                                            </p:tav>
                                          </p:tavLst>
                                        </p:anim>
                                        <p:animEffect transition="in" filter="fade">
                                          <p:cBhvr>
                                            <p:cTn id="95" dur="500"/>
                                            <p:tgtEl>
                                              <p:spTgt spid="63"/>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right)">
                                          <p:cBhvr>
                                            <p:cTn id="102" dur="750"/>
                                            <p:tgtEl>
                                              <p:spTgt spid="62"/>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p:cTn id="106" dur="500" fill="hold"/>
                                            <p:tgtEl>
                                              <p:spTgt spid="77"/>
                                            </p:tgtEl>
                                            <p:attrNameLst>
                                              <p:attrName>ppt_w</p:attrName>
                                            </p:attrNameLst>
                                          </p:cBhvr>
                                          <p:tavLst>
                                            <p:tav tm="0">
                                              <p:val>
                                                <p:fltVal val="0"/>
                                              </p:val>
                                            </p:tav>
                                            <p:tav tm="100000">
                                              <p:val>
                                                <p:strVal val="#ppt_w"/>
                                              </p:val>
                                            </p:tav>
                                          </p:tavLst>
                                        </p:anim>
                                        <p:anim calcmode="lin" valueType="num">
                                          <p:cBhvr>
                                            <p:cTn id="107" dur="500" fill="hold"/>
                                            <p:tgtEl>
                                              <p:spTgt spid="77"/>
                                            </p:tgtEl>
                                            <p:attrNameLst>
                                              <p:attrName>ppt_h</p:attrName>
                                            </p:attrNameLst>
                                          </p:cBhvr>
                                          <p:tavLst>
                                            <p:tav tm="0">
                                              <p:val>
                                                <p:fltVal val="0"/>
                                              </p:val>
                                            </p:tav>
                                            <p:tav tm="100000">
                                              <p:val>
                                                <p:strVal val="#ppt_h"/>
                                              </p:val>
                                            </p:tav>
                                          </p:tavLst>
                                        </p:anim>
                                        <p:anim calcmode="lin" valueType="num">
                                          <p:cBhvr>
                                            <p:cTn id="108" dur="500" fill="hold"/>
                                            <p:tgtEl>
                                              <p:spTgt spid="77"/>
                                            </p:tgtEl>
                                            <p:attrNameLst>
                                              <p:attrName>style.rotation</p:attrName>
                                            </p:attrNameLst>
                                          </p:cBhvr>
                                          <p:tavLst>
                                            <p:tav tm="0">
                                              <p:val>
                                                <p:fltVal val="90"/>
                                              </p:val>
                                            </p:tav>
                                            <p:tav tm="100000">
                                              <p:val>
                                                <p:fltVal val="0"/>
                                              </p:val>
                                            </p:tav>
                                          </p:tavLst>
                                        </p:anim>
                                        <p:animEffect transition="in" filter="fade">
                                          <p:cBhvr>
                                            <p:cTn id="109" dur="500"/>
                                            <p:tgtEl>
                                              <p:spTgt spid="77"/>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left)">
                                          <p:cBhvr>
                                            <p:cTn id="113" dur="500"/>
                                            <p:tgtEl>
                                              <p:spTgt spid="75"/>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right)">
                                          <p:cBhvr>
                                            <p:cTn id="11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2" grpId="0"/>
          <p:bldP spid="43" grpId="0"/>
          <p:bldP spid="47" grpId="0"/>
          <p:bldP spid="48" grpId="0"/>
          <p:bldP spid="61" grpId="0"/>
          <p:bldP spid="62"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400" fill="hold"/>
                                            <p:tgtEl>
                                              <p:spTgt spid="3"/>
                                            </p:tgtEl>
                                            <p:attrNameLst>
                                              <p:attrName>ppt_x</p:attrName>
                                            </p:attrNameLst>
                                          </p:cBhvr>
                                          <p:tavLst>
                                            <p:tav tm="0">
                                              <p:val>
                                                <p:strVal val="0-#ppt_w/2"/>
                                              </p:val>
                                            </p:tav>
                                            <p:tav tm="100000">
                                              <p:val>
                                                <p:strVal val="#ppt_x"/>
                                              </p:val>
                                            </p:tav>
                                          </p:tavLst>
                                        </p:anim>
                                        <p:anim calcmode="lin" valueType="num">
                                          <p:cBhvr additive="base">
                                            <p:cTn id="12" dur="14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400" fill="hold"/>
                                            <p:tgtEl>
                                              <p:spTgt spid="8"/>
                                            </p:tgtEl>
                                            <p:attrNameLst>
                                              <p:attrName>ppt_x</p:attrName>
                                            </p:attrNameLst>
                                          </p:cBhvr>
                                          <p:tavLst>
                                            <p:tav tm="0">
                                              <p:val>
                                                <p:strVal val="1+#ppt_w/2"/>
                                              </p:val>
                                            </p:tav>
                                            <p:tav tm="100000">
                                              <p:val>
                                                <p:strVal val="#ppt_x"/>
                                              </p:val>
                                            </p:tav>
                                          </p:tavLst>
                                        </p:anim>
                                        <p:anim calcmode="lin" valueType="num">
                                          <p:cBhvr additive="base">
                                            <p:cTn id="16" dur="14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400" fill="hold"/>
                                            <p:tgtEl>
                                              <p:spTgt spid="18"/>
                                            </p:tgtEl>
                                            <p:attrNameLst>
                                              <p:attrName>ppt_x</p:attrName>
                                            </p:attrNameLst>
                                          </p:cBhvr>
                                          <p:tavLst>
                                            <p:tav tm="0">
                                              <p:val>
                                                <p:strVal val="1+#ppt_w/2"/>
                                              </p:val>
                                            </p:tav>
                                            <p:tav tm="100000">
                                              <p:val>
                                                <p:strVal val="#ppt_x"/>
                                              </p:val>
                                            </p:tav>
                                          </p:tavLst>
                                        </p:anim>
                                        <p:anim calcmode="lin" valueType="num">
                                          <p:cBhvr additive="base">
                                            <p:cTn id="20" dur="14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400" fill="hold"/>
                                            <p:tgtEl>
                                              <p:spTgt spid="23"/>
                                            </p:tgtEl>
                                            <p:attrNameLst>
                                              <p:attrName>ppt_x</p:attrName>
                                            </p:attrNameLst>
                                          </p:cBhvr>
                                          <p:tavLst>
                                            <p:tav tm="0">
                                              <p:val>
                                                <p:strVal val="0-#ppt_w/2"/>
                                              </p:val>
                                            </p:tav>
                                            <p:tav tm="100000">
                                              <p:val>
                                                <p:strVal val="#ppt_x"/>
                                              </p:val>
                                            </p:tav>
                                          </p:tavLst>
                                        </p:anim>
                                        <p:anim calcmode="lin" valueType="num">
                                          <p:cBhvr additive="base">
                                            <p:cTn id="24" dur="14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400" fill="hold"/>
                                            <p:tgtEl>
                                              <p:spTgt spid="28"/>
                                            </p:tgtEl>
                                            <p:attrNameLst>
                                              <p:attrName>ppt_x</p:attrName>
                                            </p:attrNameLst>
                                          </p:cBhvr>
                                          <p:tavLst>
                                            <p:tav tm="0">
                                              <p:val>
                                                <p:strVal val="1+#ppt_w/2"/>
                                              </p:val>
                                            </p:tav>
                                            <p:tav tm="100000">
                                              <p:val>
                                                <p:strVal val="#ppt_x"/>
                                              </p:val>
                                            </p:tav>
                                          </p:tavLst>
                                        </p:anim>
                                        <p:anim calcmode="lin" valueType="num">
                                          <p:cBhvr additive="base">
                                            <p:cTn id="28" dur="14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400" fill="hold"/>
                                            <p:tgtEl>
                                              <p:spTgt spid="13"/>
                                            </p:tgtEl>
                                            <p:attrNameLst>
                                              <p:attrName>ppt_x</p:attrName>
                                            </p:attrNameLst>
                                          </p:cBhvr>
                                          <p:tavLst>
                                            <p:tav tm="0">
                                              <p:val>
                                                <p:strVal val="0-#ppt_w/2"/>
                                              </p:val>
                                            </p:tav>
                                            <p:tav tm="100000">
                                              <p:val>
                                                <p:strVal val="#ppt_x"/>
                                              </p:val>
                                            </p:tav>
                                          </p:tavLst>
                                        </p:anim>
                                        <p:anim calcmode="lin" valueType="num">
                                          <p:cBhvr additive="base">
                                            <p:cTn id="32" dur="14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90"/>
                                              </p:val>
                                            </p:tav>
                                            <p:tav tm="100000">
                                              <p:val>
                                                <p:fltVal val="0"/>
                                              </p:val>
                                            </p:tav>
                                          </p:tavLst>
                                        </p:anim>
                                        <p:animEffect transition="in" filter="fade">
                                          <p:cBhvr>
                                            <p:cTn id="39" dur="500"/>
                                            <p:tgtEl>
                                              <p:spTgt spid="3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right)">
                                          <p:cBhvr>
                                            <p:cTn id="46" dur="750"/>
                                            <p:tgtEl>
                                              <p:spTgt spid="38"/>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 calcmode="lin" valueType="num">
                                          <p:cBhvr>
                                            <p:cTn id="52" dur="500" fill="hold"/>
                                            <p:tgtEl>
                                              <p:spTgt spid="41"/>
                                            </p:tgtEl>
                                            <p:attrNameLst>
                                              <p:attrName>style.rotation</p:attrName>
                                            </p:attrNameLst>
                                          </p:cBhvr>
                                          <p:tavLst>
                                            <p:tav tm="0">
                                              <p:val>
                                                <p:fltVal val="90"/>
                                              </p:val>
                                            </p:tav>
                                            <p:tav tm="100000">
                                              <p:val>
                                                <p:fltVal val="0"/>
                                              </p:val>
                                            </p:tav>
                                          </p:tavLst>
                                        </p:anim>
                                        <p:animEffect transition="in" filter="fade">
                                          <p:cBhvr>
                                            <p:cTn id="53" dur="500"/>
                                            <p:tgtEl>
                                              <p:spTgt spid="41"/>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right)">
                                          <p:cBhvr>
                                            <p:cTn id="60" dur="750"/>
                                            <p:tgtEl>
                                              <p:spTgt spid="40"/>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 calcmode="lin" valueType="num">
                                          <p:cBhvr>
                                            <p:cTn id="66" dur="500" fill="hold"/>
                                            <p:tgtEl>
                                              <p:spTgt spid="44"/>
                                            </p:tgtEl>
                                            <p:attrNameLst>
                                              <p:attrName>style.rotation</p:attrName>
                                            </p:attrNameLst>
                                          </p:cBhvr>
                                          <p:tavLst>
                                            <p:tav tm="0">
                                              <p:val>
                                                <p:fltVal val="90"/>
                                              </p:val>
                                            </p:tav>
                                            <p:tav tm="100000">
                                              <p:val>
                                                <p:fltVal val="0"/>
                                              </p:val>
                                            </p:tav>
                                          </p:tavLst>
                                        </p:anim>
                                        <p:animEffect transition="in" filter="fade">
                                          <p:cBhvr>
                                            <p:cTn id="67" dur="500"/>
                                            <p:tgtEl>
                                              <p:spTgt spid="44"/>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right)">
                                          <p:cBhvr>
                                            <p:cTn id="74" dur="750"/>
                                            <p:tgtEl>
                                              <p:spTgt spid="43"/>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 calcmode="lin" valueType="num">
                                          <p:cBhvr>
                                            <p:cTn id="80" dur="500" fill="hold"/>
                                            <p:tgtEl>
                                              <p:spTgt spid="49"/>
                                            </p:tgtEl>
                                            <p:attrNameLst>
                                              <p:attrName>style.rotation</p:attrName>
                                            </p:attrNameLst>
                                          </p:cBhvr>
                                          <p:tavLst>
                                            <p:tav tm="0">
                                              <p:val>
                                                <p:fltVal val="90"/>
                                              </p:val>
                                            </p:tav>
                                            <p:tav tm="100000">
                                              <p:val>
                                                <p:fltVal val="0"/>
                                              </p:val>
                                            </p:tav>
                                          </p:tavLst>
                                        </p:anim>
                                        <p:animEffect transition="in" filter="fade">
                                          <p:cBhvr>
                                            <p:cTn id="81" dur="500"/>
                                            <p:tgtEl>
                                              <p:spTgt spid="49"/>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right)">
                                          <p:cBhvr>
                                            <p:cTn id="88" dur="750"/>
                                            <p:tgtEl>
                                              <p:spTgt spid="48"/>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 calcmode="lin" valueType="num">
                                          <p:cBhvr>
                                            <p:cTn id="94" dur="500" fill="hold"/>
                                            <p:tgtEl>
                                              <p:spTgt spid="63"/>
                                            </p:tgtEl>
                                            <p:attrNameLst>
                                              <p:attrName>style.rotation</p:attrName>
                                            </p:attrNameLst>
                                          </p:cBhvr>
                                          <p:tavLst>
                                            <p:tav tm="0">
                                              <p:val>
                                                <p:fltVal val="90"/>
                                              </p:val>
                                            </p:tav>
                                            <p:tav tm="100000">
                                              <p:val>
                                                <p:fltVal val="0"/>
                                              </p:val>
                                            </p:tav>
                                          </p:tavLst>
                                        </p:anim>
                                        <p:animEffect transition="in" filter="fade">
                                          <p:cBhvr>
                                            <p:cTn id="95" dur="500"/>
                                            <p:tgtEl>
                                              <p:spTgt spid="63"/>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right)">
                                          <p:cBhvr>
                                            <p:cTn id="102" dur="750"/>
                                            <p:tgtEl>
                                              <p:spTgt spid="62"/>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p:cTn id="106" dur="500" fill="hold"/>
                                            <p:tgtEl>
                                              <p:spTgt spid="77"/>
                                            </p:tgtEl>
                                            <p:attrNameLst>
                                              <p:attrName>ppt_w</p:attrName>
                                            </p:attrNameLst>
                                          </p:cBhvr>
                                          <p:tavLst>
                                            <p:tav tm="0">
                                              <p:val>
                                                <p:fltVal val="0"/>
                                              </p:val>
                                            </p:tav>
                                            <p:tav tm="100000">
                                              <p:val>
                                                <p:strVal val="#ppt_w"/>
                                              </p:val>
                                            </p:tav>
                                          </p:tavLst>
                                        </p:anim>
                                        <p:anim calcmode="lin" valueType="num">
                                          <p:cBhvr>
                                            <p:cTn id="107" dur="500" fill="hold"/>
                                            <p:tgtEl>
                                              <p:spTgt spid="77"/>
                                            </p:tgtEl>
                                            <p:attrNameLst>
                                              <p:attrName>ppt_h</p:attrName>
                                            </p:attrNameLst>
                                          </p:cBhvr>
                                          <p:tavLst>
                                            <p:tav tm="0">
                                              <p:val>
                                                <p:fltVal val="0"/>
                                              </p:val>
                                            </p:tav>
                                            <p:tav tm="100000">
                                              <p:val>
                                                <p:strVal val="#ppt_h"/>
                                              </p:val>
                                            </p:tav>
                                          </p:tavLst>
                                        </p:anim>
                                        <p:anim calcmode="lin" valueType="num">
                                          <p:cBhvr>
                                            <p:cTn id="108" dur="500" fill="hold"/>
                                            <p:tgtEl>
                                              <p:spTgt spid="77"/>
                                            </p:tgtEl>
                                            <p:attrNameLst>
                                              <p:attrName>style.rotation</p:attrName>
                                            </p:attrNameLst>
                                          </p:cBhvr>
                                          <p:tavLst>
                                            <p:tav tm="0">
                                              <p:val>
                                                <p:fltVal val="90"/>
                                              </p:val>
                                            </p:tav>
                                            <p:tav tm="100000">
                                              <p:val>
                                                <p:fltVal val="0"/>
                                              </p:val>
                                            </p:tav>
                                          </p:tavLst>
                                        </p:anim>
                                        <p:animEffect transition="in" filter="fade">
                                          <p:cBhvr>
                                            <p:cTn id="109" dur="500"/>
                                            <p:tgtEl>
                                              <p:spTgt spid="77"/>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left)">
                                          <p:cBhvr>
                                            <p:cTn id="113" dur="500"/>
                                            <p:tgtEl>
                                              <p:spTgt spid="75"/>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right)">
                                          <p:cBhvr>
                                            <p:cTn id="11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2" grpId="0"/>
          <p:bldP spid="43" grpId="0"/>
          <p:bldP spid="47" grpId="0"/>
          <p:bldP spid="48" grpId="0"/>
          <p:bldP spid="61" grpId="0"/>
          <p:bldP spid="62" grpId="0"/>
          <p:bldP spid="75" grpId="0"/>
          <p:bldP spid="7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254" y="4582189"/>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Agency FB" panose="020B0503020202020204" pitchFamily="34" charset="0"/>
                <a:sym typeface="Agency FB" panose="020B0503020202020204" pitchFamily="34" charset="0"/>
              </a:rPr>
              <a:t>点击输入简要文字内容，文字内容需概括精炼，不用多余的文字修饰，言简意赅的说明分项内容</a:t>
            </a:r>
            <a:r>
              <a:rPr lang="en-US" altLang="zh-CN" dirty="0">
                <a:solidFill>
                  <a:schemeClr val="tx1">
                    <a:lumMod val="75000"/>
                    <a:lumOff val="25000"/>
                  </a:schemeClr>
                </a:solidFill>
                <a:latin typeface="Agency FB" panose="020B0503020202020204" pitchFamily="34" charset="0"/>
                <a:sym typeface="Agency FB" panose="020B0503020202020204" pitchFamily="34" charset="0"/>
              </a:rPr>
              <a:t>……</a:t>
            </a:r>
          </a:p>
        </p:txBody>
      </p:sp>
      <p:sp>
        <p:nvSpPr>
          <p:cNvPr id="3" name="TextBox 2"/>
          <p:cNvSpPr txBox="1"/>
          <p:nvPr/>
        </p:nvSpPr>
        <p:spPr>
          <a:xfrm>
            <a:off x="3886380" y="4582189"/>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Agency FB" panose="020B0503020202020204" pitchFamily="34" charset="0"/>
                <a:sym typeface="Agency FB" panose="020B0503020202020204" pitchFamily="34" charset="0"/>
              </a:rPr>
              <a:t>点击输入简要文字内容，文字内容需概括精炼，不用多余的文字修饰，言简意赅的说明分项内容</a:t>
            </a:r>
            <a:r>
              <a:rPr lang="en-US" altLang="zh-CN" dirty="0">
                <a:solidFill>
                  <a:schemeClr val="tx1">
                    <a:lumMod val="75000"/>
                    <a:lumOff val="25000"/>
                  </a:schemeClr>
                </a:solidFill>
                <a:latin typeface="Agency FB" panose="020B0503020202020204" pitchFamily="34" charset="0"/>
                <a:sym typeface="Agency FB" panose="020B0503020202020204" pitchFamily="34" charset="0"/>
              </a:rPr>
              <a:t>……</a:t>
            </a:r>
          </a:p>
        </p:txBody>
      </p:sp>
      <p:sp>
        <p:nvSpPr>
          <p:cNvPr id="4" name="TextBox 3"/>
          <p:cNvSpPr txBox="1"/>
          <p:nvPr/>
        </p:nvSpPr>
        <p:spPr>
          <a:xfrm>
            <a:off x="6547927" y="4592811"/>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Agency FB" panose="020B0503020202020204" pitchFamily="34" charset="0"/>
                <a:sym typeface="Agency FB" panose="020B0503020202020204" pitchFamily="34" charset="0"/>
              </a:rPr>
              <a:t>点击输入简要文字内容，文字内容需概括精炼，不用多余的文字修饰，言简意赅的说明分项内容</a:t>
            </a:r>
            <a:r>
              <a:rPr lang="en-US" altLang="zh-CN" dirty="0">
                <a:solidFill>
                  <a:schemeClr val="tx1">
                    <a:lumMod val="75000"/>
                    <a:lumOff val="25000"/>
                  </a:schemeClr>
                </a:solidFill>
                <a:latin typeface="Agency FB" panose="020B0503020202020204" pitchFamily="34" charset="0"/>
                <a:sym typeface="Agency FB" panose="020B0503020202020204" pitchFamily="34" charset="0"/>
              </a:rPr>
              <a:t>……</a:t>
            </a:r>
          </a:p>
        </p:txBody>
      </p:sp>
      <p:sp>
        <p:nvSpPr>
          <p:cNvPr id="5" name="TextBox 4"/>
          <p:cNvSpPr txBox="1"/>
          <p:nvPr/>
        </p:nvSpPr>
        <p:spPr>
          <a:xfrm>
            <a:off x="9167663" y="4592811"/>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Agency FB" panose="020B0503020202020204" pitchFamily="34" charset="0"/>
                <a:sym typeface="Agency FB" panose="020B0503020202020204" pitchFamily="34" charset="0"/>
              </a:rPr>
              <a:t>点击输入简要文字内容，文字内容需概括精炼，不用多余的文字修饰，言简意赅的说明分项内容</a:t>
            </a:r>
            <a:r>
              <a:rPr lang="en-US" altLang="zh-CN" dirty="0">
                <a:solidFill>
                  <a:schemeClr val="tx1">
                    <a:lumMod val="75000"/>
                    <a:lumOff val="25000"/>
                  </a:schemeClr>
                </a:solidFill>
                <a:latin typeface="Agency FB" panose="020B0503020202020204" pitchFamily="34" charset="0"/>
                <a:sym typeface="Agency FB" panose="020B0503020202020204" pitchFamily="34" charset="0"/>
              </a:rPr>
              <a:t>……</a:t>
            </a:r>
          </a:p>
        </p:txBody>
      </p:sp>
      <p:sp>
        <p:nvSpPr>
          <p:cNvPr id="6" name="燕尾形箭头 5"/>
          <p:cNvSpPr/>
          <p:nvPr/>
        </p:nvSpPr>
        <p:spPr>
          <a:xfrm>
            <a:off x="623879" y="3045662"/>
            <a:ext cx="10953767" cy="304871"/>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78" tIns="60990" rIns="121978" bIns="60990" anchor="ctr"/>
          <a:lstStyle/>
          <a:p>
            <a:pPr algn="ctr" defTabSz="1219835" fontAlgn="auto">
              <a:spcBef>
                <a:spcPts val="0"/>
              </a:spcBef>
              <a:spcAft>
                <a:spcPts val="0"/>
              </a:spcAft>
              <a:defRPr/>
            </a:pPr>
            <a:endParaRPr lang="zh-CN" altLang="en-US">
              <a:sym typeface="Agency FB" panose="020B0503020202020204" pitchFamily="34" charset="0"/>
            </a:endParaRPr>
          </a:p>
        </p:txBody>
      </p:sp>
      <p:grpSp>
        <p:nvGrpSpPr>
          <p:cNvPr id="7" name="组合 6"/>
          <p:cNvGrpSpPr/>
          <p:nvPr/>
        </p:nvGrpSpPr>
        <p:grpSpPr>
          <a:xfrm>
            <a:off x="1044918" y="1989301"/>
            <a:ext cx="2264948" cy="2263704"/>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9" name="TextBox 8"/>
            <p:cNvSpPr txBox="1"/>
            <p:nvPr/>
          </p:nvSpPr>
          <p:spPr>
            <a:xfrm>
              <a:off x="1490560" y="3742514"/>
              <a:ext cx="488530" cy="161552"/>
            </a:xfrm>
            <a:prstGeom prst="rect">
              <a:avLst/>
            </a:prstGeom>
            <a:noFill/>
          </p:spPr>
          <p:txBody>
            <a:bodyPr wrap="none" rtlCol="0">
              <a:spAutoFit/>
            </a:bodyPr>
            <a:lstStyle/>
            <a:p>
              <a:pPr algn="ctr"/>
              <a:r>
                <a:rPr lang="zh-CN" altLang="en-US" sz="2000" b="1"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第一阶段</a:t>
              </a:r>
            </a:p>
          </p:txBody>
        </p:sp>
      </p:grpSp>
      <p:grpSp>
        <p:nvGrpSpPr>
          <p:cNvPr id="12" name="组合 11"/>
          <p:cNvGrpSpPr/>
          <p:nvPr/>
        </p:nvGrpSpPr>
        <p:grpSpPr>
          <a:xfrm>
            <a:off x="3664373" y="1994249"/>
            <a:ext cx="2264948" cy="2263704"/>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4" name="TextBox 13"/>
            <p:cNvSpPr txBox="1"/>
            <p:nvPr/>
          </p:nvSpPr>
          <p:spPr>
            <a:xfrm>
              <a:off x="1490560" y="3740516"/>
              <a:ext cx="488530" cy="161552"/>
            </a:xfrm>
            <a:prstGeom prst="rect">
              <a:avLst/>
            </a:prstGeom>
            <a:noFill/>
          </p:spPr>
          <p:txBody>
            <a:bodyPr wrap="none" rtlCol="0">
              <a:spAutoFit/>
            </a:bodyPr>
            <a:lstStyle/>
            <a:p>
              <a:pPr algn="ctr"/>
              <a:r>
                <a:rPr lang="zh-CN" altLang="en-US" sz="2000" b="1"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第二阶段</a:t>
              </a:r>
            </a:p>
          </p:txBody>
        </p:sp>
      </p:grpSp>
      <p:grpSp>
        <p:nvGrpSpPr>
          <p:cNvPr id="17" name="组合 16"/>
          <p:cNvGrpSpPr/>
          <p:nvPr/>
        </p:nvGrpSpPr>
        <p:grpSpPr>
          <a:xfrm>
            <a:off x="6256239" y="1989301"/>
            <a:ext cx="2264948" cy="2263704"/>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9" name="TextBox 18"/>
            <p:cNvSpPr txBox="1"/>
            <p:nvPr/>
          </p:nvSpPr>
          <p:spPr>
            <a:xfrm>
              <a:off x="1490560" y="3742514"/>
              <a:ext cx="488530" cy="161552"/>
            </a:xfrm>
            <a:prstGeom prst="rect">
              <a:avLst/>
            </a:prstGeom>
            <a:noFill/>
          </p:spPr>
          <p:txBody>
            <a:bodyPr wrap="none" rtlCol="0">
              <a:spAutoFit/>
            </a:bodyPr>
            <a:lstStyle/>
            <a:p>
              <a:pPr algn="ctr"/>
              <a:r>
                <a:rPr lang="zh-CN" altLang="en-US" sz="2000" b="1"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第三阶段</a:t>
              </a:r>
            </a:p>
          </p:txBody>
        </p:sp>
      </p:grpSp>
      <p:grpSp>
        <p:nvGrpSpPr>
          <p:cNvPr id="22" name="组合 21"/>
          <p:cNvGrpSpPr/>
          <p:nvPr/>
        </p:nvGrpSpPr>
        <p:grpSpPr>
          <a:xfrm>
            <a:off x="8832270" y="1998470"/>
            <a:ext cx="2264948" cy="2263704"/>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24" name="TextBox 23"/>
            <p:cNvSpPr txBox="1"/>
            <p:nvPr/>
          </p:nvSpPr>
          <p:spPr>
            <a:xfrm>
              <a:off x="1490560" y="3738812"/>
              <a:ext cx="488530" cy="161552"/>
            </a:xfrm>
            <a:prstGeom prst="rect">
              <a:avLst/>
            </a:prstGeom>
            <a:noFill/>
          </p:spPr>
          <p:txBody>
            <a:bodyPr wrap="none" rtlCol="0">
              <a:spAutoFit/>
            </a:bodyPr>
            <a:lstStyle/>
            <a:p>
              <a:pPr algn="ctr"/>
              <a:r>
                <a:rPr lang="zh-CN" altLang="en-US" sz="2000" b="1" dirty="0">
                  <a:solidFill>
                    <a:schemeClr val="accent4"/>
                  </a:solidFill>
                  <a:latin typeface="Agency FB" panose="020B0503020202020204" pitchFamily="34" charset="0"/>
                  <a:ea typeface="微软雅黑" panose="020B0503020204020204" pitchFamily="34" charset="-122"/>
                  <a:sym typeface="Agency FB" panose="020B0503020202020204" pitchFamily="34" charset="0"/>
                </a:rPr>
                <a:t>第四阶段</a:t>
              </a:r>
            </a:p>
          </p:txBody>
        </p:sp>
      </p:grpSp>
      <p:sp>
        <p:nvSpPr>
          <p:cNvPr id="27" name="椭圆 26"/>
          <p:cNvSpPr/>
          <p:nvPr/>
        </p:nvSpPr>
        <p:spPr>
          <a:xfrm>
            <a:off x="1099894" y="1797235"/>
            <a:ext cx="861158" cy="86068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sym typeface="Agency FB" panose="020B0503020202020204" pitchFamily="34" charset="0"/>
            </a:endParaRPr>
          </a:p>
        </p:txBody>
      </p:sp>
      <p:sp>
        <p:nvSpPr>
          <p:cNvPr id="28" name="椭圆 27"/>
          <p:cNvSpPr/>
          <p:nvPr/>
        </p:nvSpPr>
        <p:spPr>
          <a:xfrm>
            <a:off x="3713806" y="1797235"/>
            <a:ext cx="861158" cy="86068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sym typeface="Agency FB" panose="020B0503020202020204" pitchFamily="34" charset="0"/>
            </a:endParaRPr>
          </a:p>
        </p:txBody>
      </p:sp>
      <p:sp>
        <p:nvSpPr>
          <p:cNvPr id="29" name="椭圆 28"/>
          <p:cNvSpPr/>
          <p:nvPr/>
        </p:nvSpPr>
        <p:spPr>
          <a:xfrm>
            <a:off x="6352324" y="1805963"/>
            <a:ext cx="861158" cy="86068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sym typeface="Agency FB" panose="020B0503020202020204" pitchFamily="34" charset="0"/>
            </a:endParaRPr>
          </a:p>
        </p:txBody>
      </p:sp>
      <p:sp>
        <p:nvSpPr>
          <p:cNvPr id="30" name="椭圆 29"/>
          <p:cNvSpPr/>
          <p:nvPr/>
        </p:nvSpPr>
        <p:spPr>
          <a:xfrm>
            <a:off x="8949757" y="1805963"/>
            <a:ext cx="861158" cy="860685"/>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sym typeface="Agency FB" panose="020B0503020202020204" pitchFamily="34" charset="0"/>
            </a:endParaRPr>
          </a:p>
        </p:txBody>
      </p:sp>
      <p:sp>
        <p:nvSpPr>
          <p:cNvPr id="31" name="Freeform 34"/>
          <p:cNvSpPr>
            <a:spLocks noEditPoints="1"/>
          </p:cNvSpPr>
          <p:nvPr/>
        </p:nvSpPr>
        <p:spPr bwMode="auto">
          <a:xfrm>
            <a:off x="1335483" y="1998469"/>
            <a:ext cx="446024" cy="457511"/>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90" tIns="60995" rIns="121990" bIns="60995" numCol="1" anchor="t" anchorCtr="0" compatLnSpc="1"/>
          <a:lstStyle/>
          <a:p>
            <a:endParaRPr lang="zh-CN" altLang="en-US">
              <a:sym typeface="Agency FB" panose="020B0503020202020204" pitchFamily="34" charset="0"/>
            </a:endParaRPr>
          </a:p>
        </p:txBody>
      </p:sp>
      <p:sp>
        <p:nvSpPr>
          <p:cNvPr id="32" name="Freeform 26"/>
          <p:cNvSpPr>
            <a:spLocks noEditPoints="1"/>
          </p:cNvSpPr>
          <p:nvPr/>
        </p:nvSpPr>
        <p:spPr bwMode="auto">
          <a:xfrm>
            <a:off x="3940367" y="2026143"/>
            <a:ext cx="408036" cy="402869"/>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90" tIns="60995" rIns="121990" bIns="60995" numCol="1" anchor="t" anchorCtr="0" compatLnSpc="1"/>
          <a:lstStyle/>
          <a:p>
            <a:endParaRPr lang="zh-CN" altLang="en-US">
              <a:sym typeface="Agency FB" panose="020B0503020202020204" pitchFamily="34" charset="0"/>
            </a:endParaRPr>
          </a:p>
        </p:txBody>
      </p:sp>
      <p:sp>
        <p:nvSpPr>
          <p:cNvPr id="33" name="Freeform 35"/>
          <p:cNvSpPr>
            <a:spLocks noEditPoints="1"/>
          </p:cNvSpPr>
          <p:nvPr/>
        </p:nvSpPr>
        <p:spPr bwMode="auto">
          <a:xfrm>
            <a:off x="9201562" y="2047876"/>
            <a:ext cx="392393" cy="42415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90" tIns="60995" rIns="121990" bIns="60995" numCol="1" anchor="t" anchorCtr="0" compatLnSpc="1"/>
          <a:lstStyle/>
          <a:p>
            <a:endParaRPr lang="zh-CN" altLang="en-US">
              <a:sym typeface="Agency FB" panose="020B0503020202020204" pitchFamily="34" charset="0"/>
            </a:endParaRPr>
          </a:p>
        </p:txBody>
      </p:sp>
      <p:sp>
        <p:nvSpPr>
          <p:cNvPr id="34" name="Freeform 20"/>
          <p:cNvSpPr>
            <a:spLocks noEditPoints="1"/>
          </p:cNvSpPr>
          <p:nvPr/>
        </p:nvSpPr>
        <p:spPr bwMode="auto">
          <a:xfrm>
            <a:off x="6605153" y="1989301"/>
            <a:ext cx="383852" cy="48272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90" tIns="60995" rIns="121990" bIns="60995" numCol="1" anchor="t" anchorCtr="0" compatLnSpc="1"/>
          <a:lstStyle/>
          <a:p>
            <a:endParaRPr lang="zh-CN" altLang="en-US">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300" fill="hold"/>
                                            <p:tgtEl>
                                              <p:spTgt spid="7"/>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14:bounceEnd="55000">
                                          <p:cBhvr additive="base">
                                            <p:cTn id="11" dur="1300" fill="hold"/>
                                            <p:tgtEl>
                                              <p:spTgt spid="12"/>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55000">
                                          <p:cBhvr additive="base">
                                            <p:cTn id="15" dur="1300" fill="hold"/>
                                            <p:tgtEl>
                                              <p:spTgt spid="17"/>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14:bounceEnd="55000">
                                          <p:cBhvr additive="base">
                                            <p:cTn id="19" dur="1300" fill="hold"/>
                                            <p:tgtEl>
                                              <p:spTgt spid="22"/>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52000">
                                          <p:cBhvr additive="base">
                                            <p:cTn id="24" dur="13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28"/>
                                            </p:tgtEl>
                                            <p:attrNameLst>
                                              <p:attrName>style.visibility</p:attrName>
                                            </p:attrNameLst>
                                          </p:cBhvr>
                                          <p:to>
                                            <p:strVal val="visible"/>
                                          </p:to>
                                        </p:set>
                                        <p:anim calcmode="lin" valueType="num" p14:bounceEnd="52000">
                                          <p:cBhvr additive="base">
                                            <p:cTn id="28" dur="13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14:bounceEnd="52000">
                                          <p:cBhvr additive="base">
                                            <p:cTn id="32" dur="13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1300" fill="hold"/>
                                            <p:tgtEl>
                                              <p:spTgt spid="30"/>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30"/>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90"/>
                                              </p:val>
                                            </p:tav>
                                            <p:tav tm="100000">
                                              <p:val>
                                                <p:fltVal val="0"/>
                                              </p:val>
                                            </p:tav>
                                          </p:tavLst>
                                        </p:anim>
                                        <p:animEffect transition="in" filter="fade">
                                          <p:cBhvr>
                                            <p:cTn id="43" dur="500"/>
                                            <p:tgtEl>
                                              <p:spTgt spid="31"/>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 calcmode="lin" valueType="num">
                                          <p:cBhvr>
                                            <p:cTn id="48" dur="500" fill="hold"/>
                                            <p:tgtEl>
                                              <p:spTgt spid="32"/>
                                            </p:tgtEl>
                                            <p:attrNameLst>
                                              <p:attrName>style.rotation</p:attrName>
                                            </p:attrNameLst>
                                          </p:cBhvr>
                                          <p:tavLst>
                                            <p:tav tm="0">
                                              <p:val>
                                                <p:fltVal val="90"/>
                                              </p:val>
                                            </p:tav>
                                            <p:tav tm="100000">
                                              <p:val>
                                                <p:fltVal val="0"/>
                                              </p:val>
                                            </p:tav>
                                          </p:tavLst>
                                        </p:anim>
                                        <p:animEffect transition="in" filter="fade">
                                          <p:cBhvr>
                                            <p:cTn id="49" dur="500"/>
                                            <p:tgtEl>
                                              <p:spTgt spid="32"/>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 calcmode="lin" valueType="num">
                                          <p:cBhvr>
                                            <p:cTn id="54" dur="500" fill="hold"/>
                                            <p:tgtEl>
                                              <p:spTgt spid="34"/>
                                            </p:tgtEl>
                                            <p:attrNameLst>
                                              <p:attrName>style.rotation</p:attrName>
                                            </p:attrNameLst>
                                          </p:cBhvr>
                                          <p:tavLst>
                                            <p:tav tm="0">
                                              <p:val>
                                                <p:fltVal val="90"/>
                                              </p:val>
                                            </p:tav>
                                            <p:tav tm="100000">
                                              <p:val>
                                                <p:fltVal val="0"/>
                                              </p:val>
                                            </p:tav>
                                          </p:tavLst>
                                        </p:anim>
                                        <p:animEffect transition="in" filter="fade">
                                          <p:cBhvr>
                                            <p:cTn id="55" dur="500"/>
                                            <p:tgtEl>
                                              <p:spTgt spid="34"/>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90"/>
                                              </p:val>
                                            </p:tav>
                                            <p:tav tm="100000">
                                              <p:val>
                                                <p:fltVal val="0"/>
                                              </p:val>
                                            </p:tav>
                                          </p:tavLst>
                                        </p:anim>
                                        <p:animEffect transition="in" filter="fade">
                                          <p:cBhvr>
                                            <p:cTn id="61" dur="500"/>
                                            <p:tgtEl>
                                              <p:spTgt spid="33"/>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1000"/>
                                            <p:tgtEl>
                                              <p:spTgt spid="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27" grpId="0" animBg="1"/>
          <p:bldP spid="28" grpId="0" animBg="1"/>
          <p:bldP spid="29" grpId="0" animBg="1"/>
          <p:bldP spid="30" grpId="0" animBg="1"/>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300" fill="hold"/>
                                            <p:tgtEl>
                                              <p:spTgt spid="12"/>
                                            </p:tgtEl>
                                            <p:attrNameLst>
                                              <p:attrName>ppt_x</p:attrName>
                                            </p:attrNameLst>
                                          </p:cBhvr>
                                          <p:tavLst>
                                            <p:tav tm="0">
                                              <p:val>
                                                <p:strVal val="#ppt_x"/>
                                              </p:val>
                                            </p:tav>
                                            <p:tav tm="100000">
                                              <p:val>
                                                <p:strVal val="#ppt_x"/>
                                              </p:val>
                                            </p:tav>
                                          </p:tavLst>
                                        </p:anim>
                                        <p:anim calcmode="lin" valueType="num">
                                          <p:cBhvr additive="base">
                                            <p:cTn id="12" dur="13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300" fill="hold"/>
                                            <p:tgtEl>
                                              <p:spTgt spid="17"/>
                                            </p:tgtEl>
                                            <p:attrNameLst>
                                              <p:attrName>ppt_x</p:attrName>
                                            </p:attrNameLst>
                                          </p:cBhvr>
                                          <p:tavLst>
                                            <p:tav tm="0">
                                              <p:val>
                                                <p:strVal val="#ppt_x"/>
                                              </p:val>
                                            </p:tav>
                                            <p:tav tm="100000">
                                              <p:val>
                                                <p:strVal val="#ppt_x"/>
                                              </p:val>
                                            </p:tav>
                                          </p:tavLst>
                                        </p:anim>
                                        <p:anim calcmode="lin" valueType="num">
                                          <p:cBhvr additive="base">
                                            <p:cTn id="16" dur="13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300" fill="hold"/>
                                            <p:tgtEl>
                                              <p:spTgt spid="22"/>
                                            </p:tgtEl>
                                            <p:attrNameLst>
                                              <p:attrName>ppt_x</p:attrName>
                                            </p:attrNameLst>
                                          </p:cBhvr>
                                          <p:tavLst>
                                            <p:tav tm="0">
                                              <p:val>
                                                <p:strVal val="#ppt_x"/>
                                              </p:val>
                                            </p:tav>
                                            <p:tav tm="100000">
                                              <p:val>
                                                <p:strVal val="#ppt_x"/>
                                              </p:val>
                                            </p:tav>
                                          </p:tavLst>
                                        </p:anim>
                                        <p:anim calcmode="lin" valueType="num">
                                          <p:cBhvr additive="base">
                                            <p:cTn id="20" dur="13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300" fill="hold"/>
                                            <p:tgtEl>
                                              <p:spTgt spid="27"/>
                                            </p:tgtEl>
                                            <p:attrNameLst>
                                              <p:attrName>ppt_x</p:attrName>
                                            </p:attrNameLst>
                                          </p:cBhvr>
                                          <p:tavLst>
                                            <p:tav tm="0">
                                              <p:val>
                                                <p:strVal val="#ppt_x"/>
                                              </p:val>
                                            </p:tav>
                                            <p:tav tm="100000">
                                              <p:val>
                                                <p:strVal val="#ppt_x"/>
                                              </p:val>
                                            </p:tav>
                                          </p:tavLst>
                                        </p:anim>
                                        <p:anim calcmode="lin" valueType="num">
                                          <p:cBhvr additive="base">
                                            <p:cTn id="25" dur="13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300" fill="hold"/>
                                            <p:tgtEl>
                                              <p:spTgt spid="28"/>
                                            </p:tgtEl>
                                            <p:attrNameLst>
                                              <p:attrName>ppt_x</p:attrName>
                                            </p:attrNameLst>
                                          </p:cBhvr>
                                          <p:tavLst>
                                            <p:tav tm="0">
                                              <p:val>
                                                <p:strVal val="#ppt_x"/>
                                              </p:val>
                                            </p:tav>
                                            <p:tav tm="100000">
                                              <p:val>
                                                <p:strVal val="#ppt_x"/>
                                              </p:val>
                                            </p:tav>
                                          </p:tavLst>
                                        </p:anim>
                                        <p:anim calcmode="lin" valueType="num">
                                          <p:cBhvr additive="base">
                                            <p:cTn id="29" dur="130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1300" fill="hold"/>
                                            <p:tgtEl>
                                              <p:spTgt spid="29"/>
                                            </p:tgtEl>
                                            <p:attrNameLst>
                                              <p:attrName>ppt_x</p:attrName>
                                            </p:attrNameLst>
                                          </p:cBhvr>
                                          <p:tavLst>
                                            <p:tav tm="0">
                                              <p:val>
                                                <p:strVal val="#ppt_x"/>
                                              </p:val>
                                            </p:tav>
                                            <p:tav tm="100000">
                                              <p:val>
                                                <p:strVal val="#ppt_x"/>
                                              </p:val>
                                            </p:tav>
                                          </p:tavLst>
                                        </p:anim>
                                        <p:anim calcmode="lin" valueType="num">
                                          <p:cBhvr additive="base">
                                            <p:cTn id="33" dur="13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300" fill="hold"/>
                                            <p:tgtEl>
                                              <p:spTgt spid="30"/>
                                            </p:tgtEl>
                                            <p:attrNameLst>
                                              <p:attrName>ppt_x</p:attrName>
                                            </p:attrNameLst>
                                          </p:cBhvr>
                                          <p:tavLst>
                                            <p:tav tm="0">
                                              <p:val>
                                                <p:strVal val="#ppt_x"/>
                                              </p:val>
                                            </p:tav>
                                            <p:tav tm="100000">
                                              <p:val>
                                                <p:strVal val="#ppt_x"/>
                                              </p:val>
                                            </p:tav>
                                          </p:tavLst>
                                        </p:anim>
                                        <p:anim calcmode="lin" valueType="num">
                                          <p:cBhvr additive="base">
                                            <p:cTn id="37" dur="1300" fill="hold"/>
                                            <p:tgtEl>
                                              <p:spTgt spid="30"/>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90"/>
                                              </p:val>
                                            </p:tav>
                                            <p:tav tm="100000">
                                              <p:val>
                                                <p:fltVal val="0"/>
                                              </p:val>
                                            </p:tav>
                                          </p:tavLst>
                                        </p:anim>
                                        <p:animEffect transition="in" filter="fade">
                                          <p:cBhvr>
                                            <p:cTn id="43" dur="500"/>
                                            <p:tgtEl>
                                              <p:spTgt spid="31"/>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 calcmode="lin" valueType="num">
                                          <p:cBhvr>
                                            <p:cTn id="48" dur="500" fill="hold"/>
                                            <p:tgtEl>
                                              <p:spTgt spid="32"/>
                                            </p:tgtEl>
                                            <p:attrNameLst>
                                              <p:attrName>style.rotation</p:attrName>
                                            </p:attrNameLst>
                                          </p:cBhvr>
                                          <p:tavLst>
                                            <p:tav tm="0">
                                              <p:val>
                                                <p:fltVal val="90"/>
                                              </p:val>
                                            </p:tav>
                                            <p:tav tm="100000">
                                              <p:val>
                                                <p:fltVal val="0"/>
                                              </p:val>
                                            </p:tav>
                                          </p:tavLst>
                                        </p:anim>
                                        <p:animEffect transition="in" filter="fade">
                                          <p:cBhvr>
                                            <p:cTn id="49" dur="500"/>
                                            <p:tgtEl>
                                              <p:spTgt spid="32"/>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 calcmode="lin" valueType="num">
                                          <p:cBhvr>
                                            <p:cTn id="54" dur="500" fill="hold"/>
                                            <p:tgtEl>
                                              <p:spTgt spid="34"/>
                                            </p:tgtEl>
                                            <p:attrNameLst>
                                              <p:attrName>style.rotation</p:attrName>
                                            </p:attrNameLst>
                                          </p:cBhvr>
                                          <p:tavLst>
                                            <p:tav tm="0">
                                              <p:val>
                                                <p:fltVal val="90"/>
                                              </p:val>
                                            </p:tav>
                                            <p:tav tm="100000">
                                              <p:val>
                                                <p:fltVal val="0"/>
                                              </p:val>
                                            </p:tav>
                                          </p:tavLst>
                                        </p:anim>
                                        <p:animEffect transition="in" filter="fade">
                                          <p:cBhvr>
                                            <p:cTn id="55" dur="500"/>
                                            <p:tgtEl>
                                              <p:spTgt spid="34"/>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90"/>
                                              </p:val>
                                            </p:tav>
                                            <p:tav tm="100000">
                                              <p:val>
                                                <p:fltVal val="0"/>
                                              </p:val>
                                            </p:tav>
                                          </p:tavLst>
                                        </p:anim>
                                        <p:animEffect transition="in" filter="fade">
                                          <p:cBhvr>
                                            <p:cTn id="61" dur="500"/>
                                            <p:tgtEl>
                                              <p:spTgt spid="33"/>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1000"/>
                                            <p:tgtEl>
                                              <p:spTgt spid="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27" grpId="0" animBg="1"/>
          <p:bldP spid="28" grpId="0" animBg="1"/>
          <p:bldP spid="29" grpId="0" animBg="1"/>
          <p:bldP spid="30" grpId="0" animBg="1"/>
          <p:bldP spid="31" grpId="0" animBg="1"/>
          <p:bldP spid="32" grpId="0" animBg="1"/>
          <p:bldP spid="33" grpId="0" animBg="1"/>
          <p:bldP spid="3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4250362" y="5183964"/>
            <a:ext cx="2564151" cy="194220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3" name="Freeform 20"/>
          <p:cNvSpPr/>
          <p:nvPr/>
        </p:nvSpPr>
        <p:spPr bwMode="auto">
          <a:xfrm>
            <a:off x="6823268" y="5287698"/>
            <a:ext cx="1865020" cy="73359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4" name="Freeform 21"/>
          <p:cNvSpPr/>
          <p:nvPr/>
        </p:nvSpPr>
        <p:spPr bwMode="auto">
          <a:xfrm>
            <a:off x="6900653" y="2788773"/>
            <a:ext cx="1702757" cy="69550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5" name="Freeform 22"/>
          <p:cNvSpPr/>
          <p:nvPr/>
        </p:nvSpPr>
        <p:spPr bwMode="auto">
          <a:xfrm>
            <a:off x="5678676" y="3640619"/>
            <a:ext cx="739198" cy="1709706"/>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6" name="Freeform 23"/>
          <p:cNvSpPr/>
          <p:nvPr/>
        </p:nvSpPr>
        <p:spPr bwMode="auto">
          <a:xfrm>
            <a:off x="7237198" y="4077072"/>
            <a:ext cx="2071353" cy="165759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7" name="Freeform 24"/>
          <p:cNvSpPr/>
          <p:nvPr/>
        </p:nvSpPr>
        <p:spPr bwMode="auto">
          <a:xfrm>
            <a:off x="5042228" y="2225553"/>
            <a:ext cx="1792902" cy="69550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8" name="Freeform 25"/>
          <p:cNvSpPr/>
          <p:nvPr/>
        </p:nvSpPr>
        <p:spPr bwMode="auto">
          <a:xfrm>
            <a:off x="4727848" y="4019440"/>
            <a:ext cx="1404274" cy="715551"/>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9" name="Freeform 26"/>
          <p:cNvSpPr/>
          <p:nvPr/>
        </p:nvSpPr>
        <p:spPr bwMode="auto">
          <a:xfrm>
            <a:off x="6362824" y="2955134"/>
            <a:ext cx="715158" cy="1405046"/>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10" name="Freeform 27"/>
          <p:cNvSpPr/>
          <p:nvPr/>
        </p:nvSpPr>
        <p:spPr bwMode="auto">
          <a:xfrm>
            <a:off x="6835130" y="1591906"/>
            <a:ext cx="719165" cy="1405046"/>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11" name="椭圆 10"/>
          <p:cNvSpPr/>
          <p:nvPr/>
        </p:nvSpPr>
        <p:spPr>
          <a:xfrm>
            <a:off x="4048306" y="5135861"/>
            <a:ext cx="428693" cy="42892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2" name="椭圆 11"/>
          <p:cNvSpPr/>
          <p:nvPr/>
        </p:nvSpPr>
        <p:spPr>
          <a:xfrm>
            <a:off x="4583832" y="3720151"/>
            <a:ext cx="428693" cy="428929"/>
          </a:xfrm>
          <a:prstGeom prst="ellipse">
            <a:avLst/>
          </a:prstGeom>
          <a:solidFill>
            <a:schemeClr val="accent3">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3" name="椭圆 12"/>
          <p:cNvSpPr/>
          <p:nvPr/>
        </p:nvSpPr>
        <p:spPr>
          <a:xfrm>
            <a:off x="9081914" y="3933056"/>
            <a:ext cx="428693" cy="428929"/>
          </a:xfrm>
          <a:prstGeom prst="ellipse">
            <a:avLst/>
          </a:prstGeom>
          <a:solidFill>
            <a:schemeClr val="accent2">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4" name="椭圆 13"/>
          <p:cNvSpPr/>
          <p:nvPr/>
        </p:nvSpPr>
        <p:spPr>
          <a:xfrm>
            <a:off x="8283554" y="2502526"/>
            <a:ext cx="428693" cy="428929"/>
          </a:xfrm>
          <a:prstGeom prst="ellipse">
            <a:avLst/>
          </a:prstGeom>
          <a:solidFill>
            <a:schemeClr val="accent6">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5" name="椭圆 14"/>
          <p:cNvSpPr/>
          <p:nvPr/>
        </p:nvSpPr>
        <p:spPr>
          <a:xfrm>
            <a:off x="4909708" y="1893269"/>
            <a:ext cx="428693" cy="428929"/>
          </a:xfrm>
          <a:prstGeom prst="ellipse">
            <a:avLst/>
          </a:prstGeom>
          <a:solidFill>
            <a:schemeClr val="accent4">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6" name="TextBox 22"/>
          <p:cNvSpPr txBox="1"/>
          <p:nvPr/>
        </p:nvSpPr>
        <p:spPr>
          <a:xfrm>
            <a:off x="2305168" y="4903133"/>
            <a:ext cx="1662779" cy="1384674"/>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Agency FB" panose="020B0503020202020204" pitchFamily="34" charset="0"/>
                <a:cs typeface="+mn-ea"/>
                <a:sym typeface="Agency FB" panose="020B0503020202020204" pitchFamily="34" charset="0"/>
              </a:rPr>
              <a:t>您的内容打在这里，或者通过复制您的文本后，在此框中选择粘贴，并选择只保留文字。</a:t>
            </a:r>
            <a:endParaRPr lang="en-US" altLang="zh-CN" noProof="1">
              <a:solidFill>
                <a:schemeClr val="bg1">
                  <a:lumMod val="65000"/>
                </a:schemeClr>
              </a:solidFill>
              <a:latin typeface="Agency FB" panose="020B0503020202020204" pitchFamily="34" charset="0"/>
              <a:cs typeface="+mn-ea"/>
              <a:sym typeface="Agency FB" panose="020B0503020202020204" pitchFamily="34" charset="0"/>
            </a:endParaRPr>
          </a:p>
        </p:txBody>
      </p:sp>
      <p:sp>
        <p:nvSpPr>
          <p:cNvPr id="17" name="TextBox 22"/>
          <p:cNvSpPr txBox="1"/>
          <p:nvPr/>
        </p:nvSpPr>
        <p:spPr>
          <a:xfrm>
            <a:off x="2305167" y="3402993"/>
            <a:ext cx="2400313" cy="1126201"/>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Agency FB" panose="020B0503020202020204" pitchFamily="34" charset="0"/>
                <a:cs typeface="+mn-ea"/>
                <a:sym typeface="Agency FB" panose="020B0503020202020204" pitchFamily="34" charset="0"/>
              </a:rPr>
              <a:t>您的内容打在这里，或者通过复制您的文本后，在此框中选择粘贴，并选择只保留文字。</a:t>
            </a:r>
            <a:endParaRPr lang="en-US" altLang="zh-CN" noProof="1">
              <a:solidFill>
                <a:schemeClr val="bg1">
                  <a:lumMod val="65000"/>
                </a:schemeClr>
              </a:solidFill>
              <a:latin typeface="Agency FB" panose="020B0503020202020204" pitchFamily="34" charset="0"/>
              <a:cs typeface="+mn-ea"/>
              <a:sym typeface="Agency FB" panose="020B0503020202020204" pitchFamily="34" charset="0"/>
            </a:endParaRPr>
          </a:p>
        </p:txBody>
      </p:sp>
      <p:sp>
        <p:nvSpPr>
          <p:cNvPr id="18" name="TextBox 22"/>
          <p:cNvSpPr txBox="1"/>
          <p:nvPr/>
        </p:nvSpPr>
        <p:spPr>
          <a:xfrm>
            <a:off x="9650841" y="3918455"/>
            <a:ext cx="1622547" cy="1384674"/>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Agency FB" panose="020B0503020202020204" pitchFamily="34" charset="0"/>
                <a:cs typeface="+mn-ea"/>
                <a:sym typeface="Agency FB" panose="020B0503020202020204" pitchFamily="34" charset="0"/>
              </a:rPr>
              <a:t>您的内容打在这里，或者通过复制您的文本后，在此框中选择粘贴，并选择只保留文字。</a:t>
            </a:r>
            <a:endParaRPr lang="en-US" altLang="zh-CN" noProof="1">
              <a:solidFill>
                <a:schemeClr val="bg1">
                  <a:lumMod val="65000"/>
                </a:schemeClr>
              </a:solidFill>
              <a:latin typeface="Agency FB" panose="020B0503020202020204" pitchFamily="34" charset="0"/>
              <a:cs typeface="+mn-ea"/>
              <a:sym typeface="Agency FB" panose="020B0503020202020204" pitchFamily="34" charset="0"/>
            </a:endParaRPr>
          </a:p>
        </p:txBody>
      </p:sp>
      <p:sp>
        <p:nvSpPr>
          <p:cNvPr id="19" name="TextBox 22"/>
          <p:cNvSpPr txBox="1"/>
          <p:nvPr/>
        </p:nvSpPr>
        <p:spPr>
          <a:xfrm>
            <a:off x="8887681" y="2153890"/>
            <a:ext cx="2385707" cy="1126201"/>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Agency FB" panose="020B0503020202020204" pitchFamily="34" charset="0"/>
                <a:cs typeface="+mn-ea"/>
                <a:sym typeface="Agency FB" panose="020B0503020202020204" pitchFamily="34" charset="0"/>
              </a:rPr>
              <a:t>您的内容打在这里，或者通过复制您的文本后，在此框中选择粘贴，并选择只保留文字。</a:t>
            </a:r>
            <a:endParaRPr lang="en-US" altLang="zh-CN" noProof="1">
              <a:solidFill>
                <a:schemeClr val="bg1">
                  <a:lumMod val="65000"/>
                </a:schemeClr>
              </a:solidFill>
              <a:latin typeface="Agency FB" panose="020B0503020202020204" pitchFamily="34" charset="0"/>
              <a:cs typeface="+mn-ea"/>
              <a:sym typeface="Agency FB" panose="020B0503020202020204" pitchFamily="34" charset="0"/>
            </a:endParaRPr>
          </a:p>
        </p:txBody>
      </p:sp>
      <p:sp>
        <p:nvSpPr>
          <p:cNvPr id="20" name="TextBox 22"/>
          <p:cNvSpPr txBox="1"/>
          <p:nvPr/>
        </p:nvSpPr>
        <p:spPr>
          <a:xfrm>
            <a:off x="2305167" y="1741706"/>
            <a:ext cx="2518313" cy="867729"/>
          </a:xfrm>
          <a:prstGeom prst="rect">
            <a:avLst/>
          </a:prstGeom>
          <a:noFill/>
        </p:spPr>
        <p:txBody>
          <a:bodyPr wrap="square" lIns="91385" tIns="45693" rIns="91385" bIns="45693" rtlCol="0">
            <a:spAutoFit/>
          </a:bodyPr>
          <a:lstStyle/>
          <a:p>
            <a:pPr lvl="0">
              <a:lnSpc>
                <a:spcPct val="120000"/>
              </a:lnSpc>
              <a:spcAft>
                <a:spcPct val="40000"/>
              </a:spcAft>
              <a:buClr>
                <a:srgbClr val="292929"/>
              </a:buClr>
            </a:pPr>
            <a:r>
              <a:rPr lang="zh-CN" altLang="en-US" sz="1400" dirty="0">
                <a:solidFill>
                  <a:schemeClr val="bg1">
                    <a:lumMod val="65000"/>
                  </a:scheme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您的内容打在这里，或者通过复制您的文本后，在此框中选择粘贴，并选择只保留文字。</a:t>
            </a:r>
            <a:endParaRPr lang="en-US" altLang="zh-CN" sz="1400" noProof="1">
              <a:solidFill>
                <a:schemeClr val="bg1">
                  <a:lumMod val="6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椭圆 20"/>
          <p:cNvSpPr/>
          <p:nvPr/>
        </p:nvSpPr>
        <p:spPr>
          <a:xfrm>
            <a:off x="7215458" y="1494880"/>
            <a:ext cx="428693" cy="428929"/>
          </a:xfrm>
          <a:prstGeom prst="ellipse">
            <a:avLst/>
          </a:prstGeom>
          <a:solidFill>
            <a:schemeClr val="accent5">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0-#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0-#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bwMode="auto">
          <a:xfrm>
            <a:off x="6225308" y="2080627"/>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17"/>
          <p:cNvCxnSpPr/>
          <p:nvPr/>
        </p:nvCxnSpPr>
        <p:spPr bwMode="auto">
          <a:xfrm>
            <a:off x="6225308" y="3214459"/>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8"/>
          <p:cNvCxnSpPr/>
          <p:nvPr/>
        </p:nvCxnSpPr>
        <p:spPr bwMode="auto">
          <a:xfrm>
            <a:off x="6225308" y="4358503"/>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9"/>
          <p:cNvCxnSpPr/>
          <p:nvPr/>
        </p:nvCxnSpPr>
        <p:spPr bwMode="auto">
          <a:xfrm>
            <a:off x="6225308" y="5504033"/>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
          <p:cNvGrpSpPr/>
          <p:nvPr/>
        </p:nvGrpSpPr>
        <p:grpSpPr>
          <a:xfrm>
            <a:off x="5779894" y="1629700"/>
            <a:ext cx="4271098" cy="901864"/>
            <a:chOff x="11725004" y="3429000"/>
            <a:chExt cx="7972696" cy="1681940"/>
          </a:xfrm>
          <a:solidFill>
            <a:schemeClr val="accent1"/>
          </a:solidFill>
        </p:grpSpPr>
        <p:sp>
          <p:nvSpPr>
            <p:cNvPr id="7" name="Rounded Rectangle 3"/>
            <p:cNvSpPr/>
            <p:nvPr/>
          </p:nvSpPr>
          <p:spPr bwMode="auto">
            <a:xfrm>
              <a:off x="13220700" y="4095750"/>
              <a:ext cx="6477000" cy="342900"/>
            </a:xfrm>
            <a:prstGeom prst="roundRect">
              <a:avLst/>
            </a:prstGeom>
            <a:solidFill>
              <a:schemeClr val="accent1"/>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 name="Oval 13"/>
            <p:cNvSpPr/>
            <p:nvPr/>
          </p:nvSpPr>
          <p:spPr bwMode="auto">
            <a:xfrm>
              <a:off x="11725004" y="3429000"/>
              <a:ext cx="1681940" cy="1681940"/>
            </a:xfrm>
            <a:prstGeom prst="ellipse">
              <a:avLst/>
            </a:prstGeom>
            <a:solidFill>
              <a:schemeClr val="accent1"/>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9" name="Group 4"/>
          <p:cNvGrpSpPr/>
          <p:nvPr/>
        </p:nvGrpSpPr>
        <p:grpSpPr>
          <a:xfrm>
            <a:off x="5779895" y="2763531"/>
            <a:ext cx="3597703" cy="901864"/>
            <a:chOff x="11725004" y="5543550"/>
            <a:chExt cx="6715696" cy="1681940"/>
          </a:xfrm>
          <a:solidFill>
            <a:srgbClr val="2399A5"/>
          </a:solidFill>
        </p:grpSpPr>
        <p:sp>
          <p:nvSpPr>
            <p:cNvPr id="10" name="Rounded Rectangle 20"/>
            <p:cNvSpPr/>
            <p:nvPr/>
          </p:nvSpPr>
          <p:spPr bwMode="auto">
            <a:xfrm>
              <a:off x="13220700" y="6213070"/>
              <a:ext cx="5220000" cy="342900"/>
            </a:xfrm>
            <a:prstGeom prst="roundRect">
              <a:avLst/>
            </a:prstGeom>
            <a:solidFill>
              <a:schemeClr val="accent2"/>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 name="Oval 14"/>
            <p:cNvSpPr/>
            <p:nvPr/>
          </p:nvSpPr>
          <p:spPr bwMode="auto">
            <a:xfrm>
              <a:off x="11725004" y="5543550"/>
              <a:ext cx="1681940" cy="1681940"/>
            </a:xfrm>
            <a:prstGeom prst="ellipse">
              <a:avLst/>
            </a:prstGeom>
            <a:solidFill>
              <a:schemeClr val="accent2"/>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2" name="Group 5"/>
          <p:cNvGrpSpPr/>
          <p:nvPr/>
        </p:nvGrpSpPr>
        <p:grpSpPr>
          <a:xfrm>
            <a:off x="5779892" y="3907576"/>
            <a:ext cx="4889850" cy="901864"/>
            <a:chOff x="11725004" y="7677150"/>
            <a:chExt cx="9127696" cy="1681940"/>
          </a:xfrm>
          <a:solidFill>
            <a:srgbClr val="76913B"/>
          </a:solidFill>
        </p:grpSpPr>
        <p:sp>
          <p:nvSpPr>
            <p:cNvPr id="13" name="Rounded Rectangle 21"/>
            <p:cNvSpPr/>
            <p:nvPr/>
          </p:nvSpPr>
          <p:spPr bwMode="auto">
            <a:xfrm>
              <a:off x="13220700" y="8346670"/>
              <a:ext cx="7632000" cy="342900"/>
            </a:xfrm>
            <a:prstGeom prst="roundRect">
              <a:avLst/>
            </a:prstGeom>
            <a:solidFill>
              <a:schemeClr val="accent3"/>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Oval 15"/>
            <p:cNvSpPr/>
            <p:nvPr/>
          </p:nvSpPr>
          <p:spPr bwMode="auto">
            <a:xfrm>
              <a:off x="11725004" y="7677150"/>
              <a:ext cx="1681940" cy="1681940"/>
            </a:xfrm>
            <a:prstGeom prst="ellipse">
              <a:avLst/>
            </a:prstGeom>
            <a:solidFill>
              <a:schemeClr val="accent3"/>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5" name="Group 6"/>
          <p:cNvGrpSpPr/>
          <p:nvPr/>
        </p:nvGrpSpPr>
        <p:grpSpPr>
          <a:xfrm>
            <a:off x="5779889" y="5041403"/>
            <a:ext cx="3964134" cy="901864"/>
            <a:chOff x="11725004" y="9791700"/>
            <a:chExt cx="7399696" cy="1681940"/>
          </a:xfrm>
          <a:solidFill>
            <a:srgbClr val="FFBE3F"/>
          </a:solidFill>
        </p:grpSpPr>
        <p:sp>
          <p:nvSpPr>
            <p:cNvPr id="16" name="Rounded Rectangle 22"/>
            <p:cNvSpPr/>
            <p:nvPr/>
          </p:nvSpPr>
          <p:spPr bwMode="auto">
            <a:xfrm>
              <a:off x="13220700" y="10461220"/>
              <a:ext cx="5904000" cy="342900"/>
            </a:xfrm>
            <a:prstGeom prst="roundRect">
              <a:avLst/>
            </a:prstGeom>
            <a:solidFill>
              <a:schemeClr val="accent4"/>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Oval 16"/>
            <p:cNvSpPr/>
            <p:nvPr/>
          </p:nvSpPr>
          <p:spPr bwMode="auto">
            <a:xfrm>
              <a:off x="11725004" y="9791700"/>
              <a:ext cx="1681940" cy="1681940"/>
            </a:xfrm>
            <a:prstGeom prst="ellipse">
              <a:avLst/>
            </a:prstGeom>
            <a:solidFill>
              <a:schemeClr val="accent4"/>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8" name="Rectangle 6"/>
          <p:cNvSpPr/>
          <p:nvPr/>
        </p:nvSpPr>
        <p:spPr bwMode="auto">
          <a:xfrm>
            <a:off x="5689529" y="1911417"/>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78%</a:t>
            </a:r>
            <a:endParaRPr lang="en-US" sz="15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Rectangle 6"/>
          <p:cNvSpPr/>
          <p:nvPr/>
        </p:nvSpPr>
        <p:spPr bwMode="auto">
          <a:xfrm>
            <a:off x="5689529" y="3045249"/>
            <a:ext cx="1081770" cy="379282"/>
          </a:xfrm>
          <a:prstGeom prst="rect">
            <a:avLst/>
          </a:prstGeom>
          <a:no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r>
              <a:rPr lang="en-US" b="1"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58%</a:t>
            </a:r>
          </a:p>
        </p:txBody>
      </p:sp>
      <p:sp>
        <p:nvSpPr>
          <p:cNvPr id="20" name="Rectangle 6"/>
          <p:cNvSpPr/>
          <p:nvPr/>
        </p:nvSpPr>
        <p:spPr bwMode="auto">
          <a:xfrm>
            <a:off x="5689529" y="4189293"/>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98%</a:t>
            </a:r>
            <a:endParaRPr lang="en-US" sz="15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Rectangle 6"/>
          <p:cNvSpPr/>
          <p:nvPr/>
        </p:nvSpPr>
        <p:spPr bwMode="auto">
          <a:xfrm>
            <a:off x="5689529" y="5323124"/>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68%</a:t>
            </a:r>
            <a:endParaRPr lang="en-US" sz="15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Rectangle 6"/>
          <p:cNvSpPr/>
          <p:nvPr/>
        </p:nvSpPr>
        <p:spPr bwMode="auto">
          <a:xfrm>
            <a:off x="886559" y="1706025"/>
            <a:ext cx="1750573" cy="379282"/>
          </a:xfrm>
          <a:prstGeom prst="rect">
            <a:avLst/>
          </a:prstGeom>
          <a:noFill/>
          <a:ln>
            <a:noFill/>
          </a:ln>
        </p:spPr>
        <p:txBody>
          <a:bodyPr lIns="0" tIns="0" rIns="0" bIns="0" anchor="ctr"/>
          <a:lstStyle/>
          <a:p>
            <a:pPr>
              <a:lnSpc>
                <a:spcPct val="140000"/>
              </a:lnSpc>
            </a:pPr>
            <a:r>
              <a:rPr lang="zh-CN" altLang="en-US" sz="21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23" name="Rectangle 6"/>
          <p:cNvSpPr/>
          <p:nvPr/>
        </p:nvSpPr>
        <p:spPr bwMode="auto">
          <a:xfrm>
            <a:off x="886559" y="2893494"/>
            <a:ext cx="1750573" cy="379282"/>
          </a:xfrm>
          <a:prstGeom prst="rect">
            <a:avLst/>
          </a:prstGeom>
          <a:noFill/>
          <a:ln>
            <a:noFill/>
          </a:ln>
        </p:spPr>
        <p:txBody>
          <a:bodyPr lIns="0" tIns="0" rIns="0" bIns="0" anchor="ctr"/>
          <a:lstStyle/>
          <a:p>
            <a:pPr>
              <a:lnSpc>
                <a:spcPct val="140000"/>
              </a:lnSpc>
            </a:pPr>
            <a:r>
              <a:rPr lang="zh-CN" altLang="en-US" sz="21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24" name="Rectangle 6"/>
          <p:cNvSpPr/>
          <p:nvPr/>
        </p:nvSpPr>
        <p:spPr bwMode="auto">
          <a:xfrm>
            <a:off x="886559" y="3983904"/>
            <a:ext cx="1750573" cy="379282"/>
          </a:xfrm>
          <a:prstGeom prst="rect">
            <a:avLst/>
          </a:prstGeom>
          <a:noFill/>
          <a:ln>
            <a:noFill/>
          </a:ln>
        </p:spPr>
        <p:txBody>
          <a:bodyPr lIns="0" tIns="0" rIns="0" bIns="0" anchor="ctr"/>
          <a:lstStyle/>
          <a:p>
            <a:pPr>
              <a:lnSpc>
                <a:spcPct val="140000"/>
              </a:lnSpc>
            </a:pPr>
            <a:r>
              <a:rPr lang="zh-CN" altLang="en-US" sz="21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25" name="Rectangle 6"/>
          <p:cNvSpPr/>
          <p:nvPr/>
        </p:nvSpPr>
        <p:spPr bwMode="auto">
          <a:xfrm>
            <a:off x="886559" y="5171367"/>
            <a:ext cx="1750573" cy="379282"/>
          </a:xfrm>
          <a:prstGeom prst="rect">
            <a:avLst/>
          </a:prstGeom>
          <a:noFill/>
          <a:ln>
            <a:noFill/>
          </a:ln>
        </p:spPr>
        <p:txBody>
          <a:bodyPr lIns="0" tIns="0" rIns="0" bIns="0" anchor="ctr"/>
          <a:lstStyle/>
          <a:p>
            <a:pPr>
              <a:lnSpc>
                <a:spcPct val="140000"/>
              </a:lnSpc>
            </a:pPr>
            <a:r>
              <a:rPr lang="zh-CN" altLang="en-US" sz="21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26" name="矩形 1"/>
          <p:cNvSpPr>
            <a:spLocks noChangeArrowheads="1"/>
          </p:cNvSpPr>
          <p:nvPr/>
        </p:nvSpPr>
        <p:spPr bwMode="auto">
          <a:xfrm>
            <a:off x="886555" y="2066205"/>
            <a:ext cx="4268520" cy="65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4" tIns="60917" rIns="121834" bIns="60917">
            <a:spAutoFit/>
          </a:bodyPr>
          <a:lstStyle/>
          <a:p>
            <a:pPr fontAlgn="base">
              <a:lnSpc>
                <a:spcPct val="140000"/>
              </a:lnSpc>
              <a:spcBef>
                <a:spcPct val="0"/>
              </a:spcBef>
              <a:spcAft>
                <a:spcPct val="0"/>
              </a:spcAft>
            </a:pPr>
            <a:r>
              <a:rPr lang="zh-CN" altLang="en-US" sz="13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单击此处添加文本单击此处添加文本单击此处添加文本单击此处添加文本单击此处添加文本单击</a:t>
            </a:r>
          </a:p>
        </p:txBody>
      </p:sp>
      <p:sp>
        <p:nvSpPr>
          <p:cNvPr id="27" name="矩形 1"/>
          <p:cNvSpPr>
            <a:spLocks noChangeArrowheads="1"/>
          </p:cNvSpPr>
          <p:nvPr/>
        </p:nvSpPr>
        <p:spPr bwMode="auto">
          <a:xfrm>
            <a:off x="886555" y="3213080"/>
            <a:ext cx="4268520" cy="65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4" tIns="60917" rIns="121834" bIns="60917">
            <a:spAutoFit/>
          </a:bodyPr>
          <a:lstStyle/>
          <a:p>
            <a:pPr fontAlgn="base">
              <a:lnSpc>
                <a:spcPct val="140000"/>
              </a:lnSpc>
              <a:spcBef>
                <a:spcPct val="0"/>
              </a:spcBef>
              <a:spcAft>
                <a:spcPct val="0"/>
              </a:spcAft>
            </a:pPr>
            <a:r>
              <a:rPr lang="zh-CN" altLang="en-US" sz="13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单击此处添加文本单击此处添加文本单击此处添加文本单击此处添加文本单击此处添加文本单击</a:t>
            </a:r>
          </a:p>
        </p:txBody>
      </p:sp>
      <p:sp>
        <p:nvSpPr>
          <p:cNvPr id="28" name="矩形 1"/>
          <p:cNvSpPr>
            <a:spLocks noChangeArrowheads="1"/>
          </p:cNvSpPr>
          <p:nvPr/>
        </p:nvSpPr>
        <p:spPr bwMode="auto">
          <a:xfrm>
            <a:off x="886555" y="4327622"/>
            <a:ext cx="4268520" cy="65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4" tIns="60917" rIns="121834" bIns="60917">
            <a:spAutoFit/>
          </a:bodyPr>
          <a:lstStyle/>
          <a:p>
            <a:pPr fontAlgn="base">
              <a:lnSpc>
                <a:spcPct val="140000"/>
              </a:lnSpc>
              <a:spcBef>
                <a:spcPct val="0"/>
              </a:spcBef>
              <a:spcAft>
                <a:spcPct val="0"/>
              </a:spcAft>
            </a:pPr>
            <a:r>
              <a:rPr lang="zh-CN" altLang="en-US" sz="13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单击此处添加文本单击此处添加文本单击此处添加文本单击此处添加文本单击此处添加文本单击</a:t>
            </a:r>
          </a:p>
        </p:txBody>
      </p:sp>
      <p:sp>
        <p:nvSpPr>
          <p:cNvPr id="29" name="矩形 1"/>
          <p:cNvSpPr>
            <a:spLocks noChangeArrowheads="1"/>
          </p:cNvSpPr>
          <p:nvPr/>
        </p:nvSpPr>
        <p:spPr bwMode="auto">
          <a:xfrm>
            <a:off x="886555" y="5512765"/>
            <a:ext cx="4268520" cy="65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4" tIns="60917" rIns="121834" bIns="60917">
            <a:spAutoFit/>
          </a:bodyPr>
          <a:lstStyle/>
          <a:p>
            <a:pPr fontAlgn="base">
              <a:lnSpc>
                <a:spcPct val="140000"/>
              </a:lnSpc>
              <a:spcBef>
                <a:spcPct val="0"/>
              </a:spcBef>
              <a:spcAft>
                <a:spcPct val="0"/>
              </a:spcAft>
            </a:pPr>
            <a:r>
              <a:rPr lang="zh-CN" altLang="en-US" sz="13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单击此处添加文本单击此处添加文本单击此处添加文本单击此处添加文本单击此处添加文本单击</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75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6"/>
                                        </p:tgtEl>
                                        <p:attrNameLst>
                                          <p:attrName>style.visibility</p:attrName>
                                        </p:attrNameLst>
                                      </p:cBhvr>
                                      <p:to>
                                        <p:strVal val="visible"/>
                                      </p:to>
                                    </p:set>
                                    <p:anim by="(-#ppt_w*2)" calcmode="lin" valueType="num">
                                      <p:cBhvr rctx="PPT">
                                        <p:cTn id="15" dur="50" autoRev="1" fill="hold">
                                          <p:stCondLst>
                                            <p:cond delay="0"/>
                                          </p:stCondLst>
                                        </p:cTn>
                                        <p:tgtEl>
                                          <p:spTgt spid="26"/>
                                        </p:tgtEl>
                                        <p:attrNameLst>
                                          <p:attrName>ppt_w</p:attrName>
                                        </p:attrNameLst>
                                      </p:cBhvr>
                                    </p:anim>
                                    <p:anim by="(#ppt_w*0.50)" calcmode="lin" valueType="num">
                                      <p:cBhvr>
                                        <p:cTn id="16" dur="50" decel="50000" autoRev="1" fill="hold">
                                          <p:stCondLst>
                                            <p:cond delay="0"/>
                                          </p:stCondLst>
                                        </p:cTn>
                                        <p:tgtEl>
                                          <p:spTgt spid="26"/>
                                        </p:tgtEl>
                                        <p:attrNameLst>
                                          <p:attrName>ppt_x</p:attrName>
                                        </p:attrNameLst>
                                      </p:cBhvr>
                                    </p:anim>
                                    <p:anim from="(-#ppt_h/2)" to="(#ppt_y)" calcmode="lin" valueType="num">
                                      <p:cBhvr>
                                        <p:cTn id="17" dur="100" fill="hold">
                                          <p:stCondLst>
                                            <p:cond delay="0"/>
                                          </p:stCondLst>
                                        </p:cTn>
                                        <p:tgtEl>
                                          <p:spTgt spid="26"/>
                                        </p:tgtEl>
                                        <p:attrNameLst>
                                          <p:attrName>ppt_y</p:attrName>
                                        </p:attrNameLst>
                                      </p:cBhvr>
                                    </p:anim>
                                    <p:animRot by="21600000">
                                      <p:cBhvr>
                                        <p:cTn id="18" dur="100" fill="hold">
                                          <p:stCondLst>
                                            <p:cond delay="0"/>
                                          </p:stCondLst>
                                        </p:cTn>
                                        <p:tgtEl>
                                          <p:spTgt spid="26"/>
                                        </p:tgtEl>
                                        <p:attrNameLst>
                                          <p:attrName>r</p:attrName>
                                        </p:attrNameLst>
                                      </p:cBhvr>
                                    </p:animRot>
                                  </p:childTnLst>
                                </p:cTn>
                              </p:par>
                            </p:childTnLst>
                          </p:cTn>
                        </p:par>
                        <p:par>
                          <p:cTn id="19" fill="hold">
                            <p:stCondLst>
                              <p:cond delay="1259"/>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1759"/>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3"/>
                                        </p:tgtEl>
                                        <p:attrNameLst>
                                          <p:attrName>ppt_y</p:attrName>
                                        </p:attrNameLst>
                                      </p:cBhvr>
                                      <p:tavLst>
                                        <p:tav tm="0">
                                          <p:val>
                                            <p:strVal val="#ppt_y"/>
                                          </p:val>
                                        </p:tav>
                                        <p:tav tm="100000">
                                          <p:val>
                                            <p:strVal val="#ppt_y"/>
                                          </p:val>
                                        </p:tav>
                                      </p:tavLst>
                                    </p:anim>
                                    <p:anim calcmode="lin" valueType="num">
                                      <p:cBhvr>
                                        <p:cTn id="3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3"/>
                                        </p:tgtEl>
                                      </p:cBhvr>
                                    </p:animEffect>
                                  </p:childTnLst>
                                </p:cTn>
                              </p:par>
                            </p:childTnLst>
                          </p:cTn>
                        </p:par>
                        <p:par>
                          <p:cTn id="34" fill="hold">
                            <p:stCondLst>
                              <p:cond delay="2509"/>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by="(-#ppt_w*2)" calcmode="lin" valueType="num">
                                      <p:cBhvr rctx="PPT">
                                        <p:cTn id="37" dur="50" autoRev="1" fill="hold">
                                          <p:stCondLst>
                                            <p:cond delay="0"/>
                                          </p:stCondLst>
                                        </p:cTn>
                                        <p:tgtEl>
                                          <p:spTgt spid="27"/>
                                        </p:tgtEl>
                                        <p:attrNameLst>
                                          <p:attrName>ppt_w</p:attrName>
                                        </p:attrNameLst>
                                      </p:cBhvr>
                                    </p:anim>
                                    <p:anim by="(#ppt_w*0.50)" calcmode="lin" valueType="num">
                                      <p:cBhvr>
                                        <p:cTn id="38" dur="50" decel="50000" autoRev="1" fill="hold">
                                          <p:stCondLst>
                                            <p:cond delay="0"/>
                                          </p:stCondLst>
                                        </p:cTn>
                                        <p:tgtEl>
                                          <p:spTgt spid="27"/>
                                        </p:tgtEl>
                                        <p:attrNameLst>
                                          <p:attrName>ppt_x</p:attrName>
                                        </p:attrNameLst>
                                      </p:cBhvr>
                                    </p:anim>
                                    <p:anim from="(-#ppt_h/2)" to="(#ppt_y)" calcmode="lin" valueType="num">
                                      <p:cBhvr>
                                        <p:cTn id="39" dur="100" fill="hold">
                                          <p:stCondLst>
                                            <p:cond delay="0"/>
                                          </p:stCondLst>
                                        </p:cTn>
                                        <p:tgtEl>
                                          <p:spTgt spid="27"/>
                                        </p:tgtEl>
                                        <p:attrNameLst>
                                          <p:attrName>ppt_y</p:attrName>
                                        </p:attrNameLst>
                                      </p:cBhvr>
                                    </p:anim>
                                    <p:animRot by="21600000">
                                      <p:cBhvr>
                                        <p:cTn id="40" dur="100" fill="hold">
                                          <p:stCondLst>
                                            <p:cond delay="0"/>
                                          </p:stCondLst>
                                        </p:cTn>
                                        <p:tgtEl>
                                          <p:spTgt spid="27"/>
                                        </p:tgtEl>
                                        <p:attrNameLst>
                                          <p:attrName>r</p:attrName>
                                        </p:attrNameLst>
                                      </p:cBhvr>
                                    </p:animRot>
                                  </p:childTnLst>
                                </p:cTn>
                              </p:par>
                            </p:childTnLst>
                          </p:cTn>
                        </p:par>
                        <p:par>
                          <p:cTn id="41" fill="hold">
                            <p:stCondLst>
                              <p:cond delay="3019"/>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3519"/>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 calcmode="lin" valueType="num">
                                      <p:cBhvr>
                                        <p:cTn id="5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gtEl>
                                      </p:cBhvr>
                                    </p:animEffect>
                                  </p:childTnLst>
                                </p:cTn>
                              </p:par>
                            </p:childTnLst>
                          </p:cTn>
                        </p:par>
                        <p:par>
                          <p:cTn id="56" fill="hold">
                            <p:stCondLst>
                              <p:cond delay="4269"/>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 by="(-#ppt_w*2)" calcmode="lin" valueType="num">
                                      <p:cBhvr rctx="PPT">
                                        <p:cTn id="59" dur="50" autoRev="1" fill="hold">
                                          <p:stCondLst>
                                            <p:cond delay="0"/>
                                          </p:stCondLst>
                                        </p:cTn>
                                        <p:tgtEl>
                                          <p:spTgt spid="28"/>
                                        </p:tgtEl>
                                        <p:attrNameLst>
                                          <p:attrName>ppt_w</p:attrName>
                                        </p:attrNameLst>
                                      </p:cBhvr>
                                    </p:anim>
                                    <p:anim by="(#ppt_w*0.50)" calcmode="lin" valueType="num">
                                      <p:cBhvr>
                                        <p:cTn id="60" dur="50" decel="50000" autoRev="1" fill="hold">
                                          <p:stCondLst>
                                            <p:cond delay="0"/>
                                          </p:stCondLst>
                                        </p:cTn>
                                        <p:tgtEl>
                                          <p:spTgt spid="28"/>
                                        </p:tgtEl>
                                        <p:attrNameLst>
                                          <p:attrName>ppt_x</p:attrName>
                                        </p:attrNameLst>
                                      </p:cBhvr>
                                    </p:anim>
                                    <p:anim from="(-#ppt_h/2)" to="(#ppt_y)" calcmode="lin" valueType="num">
                                      <p:cBhvr>
                                        <p:cTn id="61" dur="100" fill="hold">
                                          <p:stCondLst>
                                            <p:cond delay="0"/>
                                          </p:stCondLst>
                                        </p:cTn>
                                        <p:tgtEl>
                                          <p:spTgt spid="28"/>
                                        </p:tgtEl>
                                        <p:attrNameLst>
                                          <p:attrName>ppt_y</p:attrName>
                                        </p:attrNameLst>
                                      </p:cBhvr>
                                    </p:anim>
                                    <p:animRot by="21600000">
                                      <p:cBhvr>
                                        <p:cTn id="62" dur="100" fill="hold">
                                          <p:stCondLst>
                                            <p:cond delay="0"/>
                                          </p:stCondLst>
                                        </p:cTn>
                                        <p:tgtEl>
                                          <p:spTgt spid="28"/>
                                        </p:tgtEl>
                                        <p:attrNameLst>
                                          <p:attrName>r</p:attrName>
                                        </p:attrNameLst>
                                      </p:cBhvr>
                                    </p:animRot>
                                  </p:childTnLst>
                                </p:cTn>
                              </p:par>
                            </p:childTnLst>
                          </p:cTn>
                        </p:par>
                        <p:par>
                          <p:cTn id="63" fill="hold">
                            <p:stCondLst>
                              <p:cond delay="4779"/>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par>
                          <p:cTn id="67" fill="hold">
                            <p:stCondLst>
                              <p:cond delay="5279"/>
                            </p:stCondLst>
                            <p:childTnLst>
                              <p:par>
                                <p:cTn id="68" presetID="22"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5"/>
                                        </p:tgtEl>
                                        <p:attrNameLst>
                                          <p:attrName>ppt_y</p:attrName>
                                        </p:attrNameLst>
                                      </p:cBhvr>
                                      <p:tavLst>
                                        <p:tav tm="0">
                                          <p:val>
                                            <p:strVal val="#ppt_y"/>
                                          </p:val>
                                        </p:tav>
                                        <p:tav tm="100000">
                                          <p:val>
                                            <p:strVal val="#ppt_y"/>
                                          </p:val>
                                        </p:tav>
                                      </p:tavLst>
                                    </p:anim>
                                    <p:anim calcmode="lin" valueType="num">
                                      <p:cBhvr>
                                        <p:cTn id="7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5"/>
                                        </p:tgtEl>
                                      </p:cBhvr>
                                    </p:animEffect>
                                  </p:childTnLst>
                                </p:cTn>
                              </p:par>
                            </p:childTnLst>
                          </p:cTn>
                        </p:par>
                        <p:par>
                          <p:cTn id="78" fill="hold">
                            <p:stCondLst>
                              <p:cond delay="6029"/>
                            </p:stCondLst>
                            <p:childTnLst>
                              <p:par>
                                <p:cTn id="79" presetID="56" presetClass="entr" presetSubtype="0" fill="hold" grpId="0" nodeType="afterEffect">
                                  <p:stCondLst>
                                    <p:cond delay="0"/>
                                  </p:stCondLst>
                                  <p:iterate type="lt">
                                    <p:tmPct val="10000"/>
                                  </p:iterate>
                                  <p:childTnLst>
                                    <p:set>
                                      <p:cBhvr>
                                        <p:cTn id="80" dur="1" fill="hold">
                                          <p:stCondLst>
                                            <p:cond delay="0"/>
                                          </p:stCondLst>
                                        </p:cTn>
                                        <p:tgtEl>
                                          <p:spTgt spid="29"/>
                                        </p:tgtEl>
                                        <p:attrNameLst>
                                          <p:attrName>style.visibility</p:attrName>
                                        </p:attrNameLst>
                                      </p:cBhvr>
                                      <p:to>
                                        <p:strVal val="visible"/>
                                      </p:to>
                                    </p:set>
                                    <p:anim by="(-#ppt_w*2)" calcmode="lin" valueType="num">
                                      <p:cBhvr rctx="PPT">
                                        <p:cTn id="81" dur="50" autoRev="1" fill="hold">
                                          <p:stCondLst>
                                            <p:cond delay="0"/>
                                          </p:stCondLst>
                                        </p:cTn>
                                        <p:tgtEl>
                                          <p:spTgt spid="29"/>
                                        </p:tgtEl>
                                        <p:attrNameLst>
                                          <p:attrName>ppt_w</p:attrName>
                                        </p:attrNameLst>
                                      </p:cBhvr>
                                    </p:anim>
                                    <p:anim by="(#ppt_w*0.50)" calcmode="lin" valueType="num">
                                      <p:cBhvr>
                                        <p:cTn id="82" dur="50" decel="50000" autoRev="1" fill="hold">
                                          <p:stCondLst>
                                            <p:cond delay="0"/>
                                          </p:stCondLst>
                                        </p:cTn>
                                        <p:tgtEl>
                                          <p:spTgt spid="29"/>
                                        </p:tgtEl>
                                        <p:attrNameLst>
                                          <p:attrName>ppt_x</p:attrName>
                                        </p:attrNameLst>
                                      </p:cBhvr>
                                    </p:anim>
                                    <p:anim from="(-#ppt_h/2)" to="(#ppt_y)" calcmode="lin" valueType="num">
                                      <p:cBhvr>
                                        <p:cTn id="83" dur="100" fill="hold">
                                          <p:stCondLst>
                                            <p:cond delay="0"/>
                                          </p:stCondLst>
                                        </p:cTn>
                                        <p:tgtEl>
                                          <p:spTgt spid="29"/>
                                        </p:tgtEl>
                                        <p:attrNameLst>
                                          <p:attrName>ppt_y</p:attrName>
                                        </p:attrNameLst>
                                      </p:cBhvr>
                                    </p:anim>
                                    <p:animRot by="21600000">
                                      <p:cBhvr>
                                        <p:cTn id="84" dur="100" fill="hold">
                                          <p:stCondLst>
                                            <p:cond delay="0"/>
                                          </p:stCondLst>
                                        </p:cTn>
                                        <p:tgtEl>
                                          <p:spTgt spid="29"/>
                                        </p:tgtEl>
                                        <p:attrNameLst>
                                          <p:attrName>r</p:attrName>
                                        </p:attrNameLst>
                                      </p:cBhvr>
                                    </p:animRot>
                                  </p:childTnLst>
                                </p:cTn>
                              </p:par>
                            </p:childTnLst>
                          </p:cTn>
                        </p:par>
                        <p:par>
                          <p:cTn id="85" fill="hold">
                            <p:stCondLst>
                              <p:cond delay="6539"/>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7039"/>
                            </p:stCondLst>
                            <p:childTnLst>
                              <p:par>
                                <p:cTn id="90" presetID="22" presetClass="entr" presetSubtype="8" fill="hold"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46842" y="1265203"/>
            <a:ext cx="1676400" cy="965522"/>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28943" y="1399495"/>
            <a:ext cx="1582636" cy="604515"/>
          </a:xfrm>
          <a:prstGeom prst="rect">
            <a:avLst/>
          </a:prstGeom>
        </p:spPr>
      </p:pic>
      <p:sp>
        <p:nvSpPr>
          <p:cNvPr id="5" name="文本框 4"/>
          <p:cNvSpPr txBox="1"/>
          <p:nvPr/>
        </p:nvSpPr>
        <p:spPr>
          <a:xfrm>
            <a:off x="2914115" y="2140118"/>
            <a:ext cx="6917278" cy="14219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感谢您的观看！</a:t>
            </a:r>
          </a:p>
        </p:txBody>
      </p:sp>
      <p:sp>
        <p:nvSpPr>
          <p:cNvPr id="6" name="矩形 5"/>
          <p:cNvSpPr/>
          <p:nvPr/>
        </p:nvSpPr>
        <p:spPr>
          <a:xfrm>
            <a:off x="1631415" y="34421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p>
        </p:txBody>
      </p:sp>
      <p:sp>
        <p:nvSpPr>
          <p:cNvPr id="7" name="文本框 6"/>
          <p:cNvSpPr txBox="1"/>
          <p:nvPr/>
        </p:nvSpPr>
        <p:spPr>
          <a:xfrm>
            <a:off x="4248379" y="4242728"/>
            <a:ext cx="3836307" cy="375487"/>
          </a:xfrm>
          <a:prstGeom prst="rect">
            <a:avLst/>
          </a:prstGeom>
          <a:noFill/>
        </p:spPr>
        <p:txBody>
          <a:bodyPr wrap="none" rtlCol="0" anchor="ctr">
            <a:spAutoFit/>
          </a:bodyPr>
          <a:lstStyle/>
          <a:p>
            <a:pPr>
              <a:lnSpc>
                <a:spcPct val="120000"/>
              </a:lnSpc>
            </a:pPr>
            <a:r>
              <a:rPr lang="zh-CN" altLang="en-US" sz="1600">
                <a:latin typeface="方正正中黑简体" panose="02000000000000000000" pitchFamily="2" charset="-122"/>
                <a:ea typeface="方正正中黑简体" panose="02000000000000000000" pitchFamily="2" charset="-122"/>
              </a:rPr>
              <a:t>策划人： </a:t>
            </a:r>
            <a:r>
              <a:rPr lang="en-US" altLang="zh-CN" sz="1600">
                <a:latin typeface="方正正中黑简体" panose="02000000000000000000" pitchFamily="2" charset="-122"/>
                <a:ea typeface="方正正中黑简体" panose="02000000000000000000" pitchFamily="2" charset="-122"/>
              </a:rPr>
              <a:t>xiazaii    </a:t>
            </a:r>
            <a:r>
              <a:rPr lang="zh-CN" altLang="en-US" sz="1600">
                <a:latin typeface="方正正中黑简体" panose="02000000000000000000" pitchFamily="2" charset="-122"/>
                <a:ea typeface="方正正中黑简体" panose="02000000000000000000" pitchFamily="2" charset="-122"/>
              </a:rPr>
              <a:t>日期</a:t>
            </a:r>
            <a:r>
              <a:rPr lang="en-US" altLang="zh-CN" sz="1600">
                <a:latin typeface="方正正中黑简体" panose="02000000000000000000" pitchFamily="2" charset="-122"/>
                <a:ea typeface="方正正中黑简体" panose="02000000000000000000" pitchFamily="2" charset="-122"/>
              </a:rPr>
              <a:t>: 202X/12/30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2885" y="2361568"/>
            <a:ext cx="4164729" cy="700320"/>
          </a:xfrm>
          <a:prstGeom prst="rect">
            <a:avLst/>
          </a:prstGeom>
        </p:spPr>
        <p:txBody>
          <a:bodyPr wrap="square" lIns="0" tIns="0" rIns="0" bIns="0">
            <a:spAutoFit/>
          </a:bodyPr>
          <a:lstStyle/>
          <a:p>
            <a:pPr algn="ctr"/>
            <a:r>
              <a:rPr lang="zh-CN" altLang="en-US" sz="4550" b="1" dirty="0">
                <a:ea typeface="微软雅黑" panose="020B0503020204020204" pitchFamily="34" charset="-122"/>
                <a:cs typeface="+mn-ea"/>
                <a:sym typeface="+mn-lt"/>
              </a:rPr>
              <a:t>活动介绍</a:t>
            </a:r>
          </a:p>
        </p:txBody>
      </p:sp>
      <p:sp>
        <p:nvSpPr>
          <p:cNvPr id="3" name="TextBox 11"/>
          <p:cNvSpPr txBox="1"/>
          <p:nvPr/>
        </p:nvSpPr>
        <p:spPr>
          <a:xfrm>
            <a:off x="4092337"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69000"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92337"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69000"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flipH="1">
            <a:off x="8480598" y="3671387"/>
            <a:ext cx="1195664" cy="923378"/>
          </a:xfrm>
          <a:prstGeom prst="rect">
            <a:avLst/>
          </a:prstGeom>
          <a:noFill/>
        </p:spPr>
        <p:txBody>
          <a:bodyPr wrap="square" lIns="91486" tIns="45744" rIns="91486" bIns="45744" rtlCol="0">
            <a:spAutoFit/>
          </a:bodyPr>
          <a:lstStyle/>
          <a:p>
            <a:pPr algn="ctr"/>
            <a:r>
              <a:rPr lang="en-US" altLang="zh-CN" sz="5400" b="1" dirty="0">
                <a:solidFill>
                  <a:schemeClr val="accent3"/>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03</a:t>
            </a:r>
            <a:endParaRPr lang="zh-CN" altLang="en-US" sz="5400" b="1" dirty="0">
              <a:solidFill>
                <a:schemeClr val="accent3"/>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 name="文本框 31"/>
          <p:cNvSpPr txBox="1"/>
          <p:nvPr/>
        </p:nvSpPr>
        <p:spPr>
          <a:xfrm flipH="1">
            <a:off x="5737470" y="2846001"/>
            <a:ext cx="1195664" cy="923378"/>
          </a:xfrm>
          <a:prstGeom prst="rect">
            <a:avLst/>
          </a:prstGeom>
          <a:noFill/>
        </p:spPr>
        <p:txBody>
          <a:bodyPr wrap="square" lIns="91486" tIns="45744" rIns="91486" bIns="45744" rtlCol="0">
            <a:spAutoFit/>
          </a:bodyPr>
          <a:lstStyle/>
          <a:p>
            <a:pPr algn="ctr"/>
            <a:r>
              <a:rPr lang="en-US" altLang="zh-CN" sz="5400" b="1" dirty="0">
                <a:solidFill>
                  <a:schemeClr val="accent2"/>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02</a:t>
            </a:r>
            <a:endParaRPr lang="zh-CN" altLang="en-US" sz="5400" b="1" dirty="0">
              <a:solidFill>
                <a:schemeClr val="accent2"/>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 name="文本框 30"/>
          <p:cNvSpPr txBox="1"/>
          <p:nvPr/>
        </p:nvSpPr>
        <p:spPr>
          <a:xfrm flipH="1">
            <a:off x="2114205" y="3681575"/>
            <a:ext cx="1195664" cy="923378"/>
          </a:xfrm>
          <a:prstGeom prst="rect">
            <a:avLst/>
          </a:prstGeom>
          <a:noFill/>
        </p:spPr>
        <p:txBody>
          <a:bodyPr wrap="square" lIns="91486" tIns="45744" rIns="91486" bIns="45744" rtlCol="0">
            <a:spAutoFit/>
          </a:bodyPr>
          <a:lstStyle/>
          <a:p>
            <a:pPr algn="ctr"/>
            <a:r>
              <a:rPr lang="en-US" altLang="zh-CN" sz="5400" b="1" dirty="0">
                <a:solidFill>
                  <a:schemeClr val="accent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5400" b="1" dirty="0">
              <a:solidFill>
                <a:schemeClr val="accent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 name="AutoShape 67"/>
          <p:cNvSpPr>
            <a:spLocks noChangeAspect="1" noChangeArrowheads="1" noTextEdit="1"/>
          </p:cNvSpPr>
          <p:nvPr/>
        </p:nvSpPr>
        <p:spPr bwMode="auto">
          <a:xfrm>
            <a:off x="5976818" y="735345"/>
            <a:ext cx="4154555" cy="12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86" tIns="45744" rIns="91486" bIns="45744" numCol="1" anchor="t" anchorCtr="0" compatLnSpc="1"/>
          <a:lstStyle/>
          <a:p>
            <a:endParaRPr lang="zh-CN" altLang="en-US">
              <a:sym typeface="Agency FB" panose="020B0503020202020204" pitchFamily="34" charset="0"/>
            </a:endParaRPr>
          </a:p>
        </p:txBody>
      </p:sp>
      <p:sp>
        <p:nvSpPr>
          <p:cNvPr id="6" name="圆角矩形 5"/>
          <p:cNvSpPr/>
          <p:nvPr/>
        </p:nvSpPr>
        <p:spPr>
          <a:xfrm>
            <a:off x="1332728" y="1354614"/>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7" name="圆角矩形 6"/>
          <p:cNvSpPr/>
          <p:nvPr/>
        </p:nvSpPr>
        <p:spPr>
          <a:xfrm>
            <a:off x="1558558" y="1533321"/>
            <a:ext cx="2426329" cy="2101858"/>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8" name="椭圆 7"/>
          <p:cNvSpPr/>
          <p:nvPr/>
        </p:nvSpPr>
        <p:spPr>
          <a:xfrm>
            <a:off x="3531880" y="3077493"/>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9" name="文本框 11"/>
          <p:cNvSpPr txBox="1"/>
          <p:nvPr/>
        </p:nvSpPr>
        <p:spPr>
          <a:xfrm flipH="1">
            <a:off x="1722996" y="1484784"/>
            <a:ext cx="2315721" cy="2031374"/>
          </a:xfrm>
          <a:prstGeom prst="rect">
            <a:avLst/>
          </a:prstGeom>
          <a:noFill/>
        </p:spPr>
        <p:txBody>
          <a:bodyPr wrap="square" lIns="91486" tIns="45744" rIns="91486" bIns="45744" rtlCol="0">
            <a:spAutoFit/>
          </a:bodyPr>
          <a:lstStyle/>
          <a:p>
            <a:pPr>
              <a:lnSpc>
                <a:spcPct val="150000"/>
              </a:lnSpc>
            </a:pPr>
            <a:r>
              <a:rPr lang="zh-CN" altLang="en-US" sz="14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点击修改内容点击修改内容点击修改内容点击修改内容点击修改内容点击修改内容点击修改内容点击修改内容点击修改内容点击修改内容这里是</a:t>
            </a:r>
          </a:p>
        </p:txBody>
      </p:sp>
      <p:sp>
        <p:nvSpPr>
          <p:cNvPr id="10" name="圆角矩形 9"/>
          <p:cNvSpPr/>
          <p:nvPr/>
        </p:nvSpPr>
        <p:spPr>
          <a:xfrm>
            <a:off x="7739820" y="1354614"/>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1" name="圆角矩形 10"/>
          <p:cNvSpPr/>
          <p:nvPr/>
        </p:nvSpPr>
        <p:spPr>
          <a:xfrm>
            <a:off x="7965650" y="1533321"/>
            <a:ext cx="2426329" cy="2101858"/>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2" name="椭圆 11"/>
          <p:cNvSpPr/>
          <p:nvPr/>
        </p:nvSpPr>
        <p:spPr>
          <a:xfrm>
            <a:off x="9938972" y="3077493"/>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3" name="文本框 18"/>
          <p:cNvSpPr txBox="1"/>
          <p:nvPr/>
        </p:nvSpPr>
        <p:spPr>
          <a:xfrm flipH="1">
            <a:off x="8130089" y="1541642"/>
            <a:ext cx="2315721" cy="2031374"/>
          </a:xfrm>
          <a:prstGeom prst="rect">
            <a:avLst/>
          </a:prstGeom>
          <a:noFill/>
        </p:spPr>
        <p:txBody>
          <a:bodyPr wrap="square" lIns="91486" tIns="45744" rIns="91486" bIns="45744" rtlCol="0">
            <a:spAutoFit/>
          </a:bodyPr>
          <a:lstStyle/>
          <a:p>
            <a:pPr>
              <a:lnSpc>
                <a:spcPct val="150000"/>
              </a:lnSpc>
            </a:pPr>
            <a:r>
              <a:rPr lang="zh-CN" altLang="en-US" sz="14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点击修改内容点击修改内容点击修改内容点击修改内容点击修改内容点击修改内容点击修改内容点击修改内容点击修改内容点击修改内容这里是</a:t>
            </a:r>
          </a:p>
        </p:txBody>
      </p:sp>
      <p:sp>
        <p:nvSpPr>
          <p:cNvPr id="14" name="圆角矩形 13"/>
          <p:cNvSpPr/>
          <p:nvPr/>
        </p:nvSpPr>
        <p:spPr>
          <a:xfrm>
            <a:off x="4896308" y="3635180"/>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5" name="圆角矩形 14"/>
          <p:cNvSpPr/>
          <p:nvPr/>
        </p:nvSpPr>
        <p:spPr>
          <a:xfrm>
            <a:off x="5122138" y="3813887"/>
            <a:ext cx="2426329" cy="2101858"/>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6" name="椭圆 15"/>
          <p:cNvSpPr/>
          <p:nvPr/>
        </p:nvSpPr>
        <p:spPr>
          <a:xfrm>
            <a:off x="7095460" y="5358060"/>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sym typeface="Agency FB" panose="020B0503020202020204" pitchFamily="34" charset="0"/>
            </a:endParaRPr>
          </a:p>
        </p:txBody>
      </p:sp>
      <p:sp>
        <p:nvSpPr>
          <p:cNvPr id="17" name="文本框 25"/>
          <p:cNvSpPr txBox="1"/>
          <p:nvPr/>
        </p:nvSpPr>
        <p:spPr>
          <a:xfrm flipH="1">
            <a:off x="5231904" y="3861048"/>
            <a:ext cx="2315721" cy="2031374"/>
          </a:xfrm>
          <a:prstGeom prst="rect">
            <a:avLst/>
          </a:prstGeom>
          <a:noFill/>
        </p:spPr>
        <p:txBody>
          <a:bodyPr wrap="square" lIns="91486" tIns="45744" rIns="91486" bIns="45744" rtlCol="0">
            <a:spAutoFit/>
          </a:bodyPr>
          <a:lstStyle/>
          <a:p>
            <a:pPr>
              <a:lnSpc>
                <a:spcPct val="150000"/>
              </a:lnSpc>
            </a:pPr>
            <a:r>
              <a:rPr lang="zh-CN" altLang="en-US" sz="14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点击修改内容点击修改内容点击修改内容点击修改内容点击修改内容点击修改内容点击修改内容点击修改内容点击修改内容点击修改内容这里是</a:t>
            </a:r>
          </a:p>
        </p:txBody>
      </p:sp>
      <p:sp>
        <p:nvSpPr>
          <p:cNvPr id="18" name="文本框 27"/>
          <p:cNvSpPr txBox="1"/>
          <p:nvPr/>
        </p:nvSpPr>
        <p:spPr>
          <a:xfrm flipH="1">
            <a:off x="3637379" y="3450718"/>
            <a:ext cx="1012035" cy="461713"/>
          </a:xfrm>
          <a:prstGeom prst="rect">
            <a:avLst/>
          </a:prstGeom>
          <a:noFill/>
        </p:spPr>
        <p:txBody>
          <a:bodyPr wrap="square" lIns="91486" tIns="45744" rIns="91486" bIns="45744" rtlCol="0">
            <a:spAutoFit/>
          </a:bodyPr>
          <a:lstStyle/>
          <a:p>
            <a:pPr algn="ctr"/>
            <a:r>
              <a:rPr lang="zh-CN" altLang="en-US" sz="2400" dirty="0">
                <a:solidFill>
                  <a:schemeClr val="accent1"/>
                </a:solidFill>
                <a:latin typeface="Agency FB" panose="020B0503020202020204" pitchFamily="34" charset="0"/>
                <a:ea typeface="微软雅黑" panose="020B0503020204020204" pitchFamily="34" charset="-122"/>
                <a:sym typeface="Agency FB" panose="020B0503020202020204" pitchFamily="34" charset="0"/>
              </a:rPr>
              <a:t>标题</a:t>
            </a:r>
          </a:p>
        </p:txBody>
      </p:sp>
      <p:sp>
        <p:nvSpPr>
          <p:cNvPr id="19" name="文本框 28"/>
          <p:cNvSpPr txBox="1"/>
          <p:nvPr/>
        </p:nvSpPr>
        <p:spPr>
          <a:xfrm flipH="1">
            <a:off x="7200959" y="5732049"/>
            <a:ext cx="1012035" cy="461713"/>
          </a:xfrm>
          <a:prstGeom prst="rect">
            <a:avLst/>
          </a:prstGeom>
          <a:noFill/>
        </p:spPr>
        <p:txBody>
          <a:bodyPr wrap="square" lIns="91486" tIns="45744" rIns="91486" bIns="45744" rtlCol="0">
            <a:spAutoFit/>
          </a:bodyPr>
          <a:lstStyle/>
          <a:p>
            <a:pPr algn="ctr"/>
            <a:r>
              <a:rPr lang="zh-CN" altLang="en-US" sz="2400" dirty="0">
                <a:solidFill>
                  <a:schemeClr val="accent2"/>
                </a:solidFill>
                <a:latin typeface="Agency FB" panose="020B0503020202020204" pitchFamily="34" charset="0"/>
                <a:ea typeface="微软雅黑" panose="020B0503020204020204" pitchFamily="34" charset="-122"/>
                <a:sym typeface="Agency FB" panose="020B0503020202020204" pitchFamily="34" charset="0"/>
              </a:rPr>
              <a:t>标题</a:t>
            </a:r>
          </a:p>
        </p:txBody>
      </p:sp>
      <p:sp>
        <p:nvSpPr>
          <p:cNvPr id="20" name="文本框 29"/>
          <p:cNvSpPr txBox="1"/>
          <p:nvPr/>
        </p:nvSpPr>
        <p:spPr>
          <a:xfrm flipH="1">
            <a:off x="10044471" y="3465904"/>
            <a:ext cx="1012035" cy="461713"/>
          </a:xfrm>
          <a:prstGeom prst="rect">
            <a:avLst/>
          </a:prstGeom>
          <a:noFill/>
        </p:spPr>
        <p:txBody>
          <a:bodyPr wrap="square" lIns="91486" tIns="45744" rIns="91486" bIns="45744" rtlCol="0">
            <a:spAutoFit/>
          </a:bodyPr>
          <a:lstStyle/>
          <a:p>
            <a:pPr algn="ctr"/>
            <a:r>
              <a:rPr lang="zh-CN" altLang="en-US" sz="2400" dirty="0">
                <a:solidFill>
                  <a:schemeClr val="accent3"/>
                </a:solidFill>
                <a:latin typeface="Agency FB" panose="020B0503020202020204" pitchFamily="34" charset="0"/>
                <a:ea typeface="微软雅黑" panose="020B0503020204020204" pitchFamily="34" charset="-122"/>
                <a:sym typeface="Agency FB" panose="020B0503020202020204" pitchFamily="34" charset="0"/>
              </a:rPr>
              <a:t>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5000"/>
                            </p:stCondLst>
                            <p:childTnLst>
                              <p:par>
                                <p:cTn id="53" presetID="21"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500"/>
                                        <p:tgtEl>
                                          <p:spTgt spid="15"/>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anim calcmode="lin" valueType="num">
                                      <p:cBhvr>
                                        <p:cTn id="74" dur="500" fill="hold"/>
                                        <p:tgtEl>
                                          <p:spTgt spid="10"/>
                                        </p:tgtEl>
                                        <p:attrNameLst>
                                          <p:attrName>ppt_x</p:attrName>
                                        </p:attrNameLst>
                                      </p:cBhvr>
                                      <p:tavLst>
                                        <p:tav tm="0">
                                          <p:val>
                                            <p:strVal val="#ppt_x"/>
                                          </p:val>
                                        </p:tav>
                                        <p:tav tm="100000">
                                          <p:val>
                                            <p:strVal val="#ppt_x"/>
                                          </p:val>
                                        </p:tav>
                                      </p:tavLst>
                                    </p:anim>
                                    <p:anim calcmode="lin" valueType="num">
                                      <p:cBhvr>
                                        <p:cTn id="75" dur="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000"/>
                            </p:stCondLst>
                            <p:childTnLst>
                              <p:par>
                                <p:cTn id="81" presetID="21" presetClass="entr" presetSubtype="4"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heel(4)">
                                      <p:cBhvr>
                                        <p:cTn id="83" dur="500"/>
                                        <p:tgtEl>
                                          <p:spTgt spid="11"/>
                                        </p:tgtEl>
                                      </p:cBhvr>
                                    </p:animEffect>
                                  </p:childTnLst>
                                </p:cTn>
                              </p:par>
                            </p:childTnLst>
                          </p:cTn>
                        </p:par>
                        <p:par>
                          <p:cTn id="84" fill="hold">
                            <p:stCondLst>
                              <p:cond delay="8500"/>
                            </p:stCondLst>
                            <p:childTnLst>
                              <p:par>
                                <p:cTn id="85" presetID="14" presetClass="entr" presetSubtype="1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randombar(horizontal)">
                                      <p:cBhvr>
                                        <p:cTn id="8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9" grpId="0"/>
      <p:bldP spid="10" grpId="0" animBg="1"/>
      <p:bldP spid="11" grpId="0" animBg="1"/>
      <p:bldP spid="12" grpId="0" animBg="1"/>
      <p:bldP spid="13" grpId="0"/>
      <p:bldP spid="14" grpId="0" animBg="1"/>
      <p:bldP spid="15" grpId="0" animBg="1"/>
      <p:bldP spid="16" grpId="0" animBg="1"/>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560808" y="2126791"/>
            <a:ext cx="4773808" cy="4294067"/>
          </a:xfrm>
          <a:prstGeom prst="donut">
            <a:avLst>
              <a:gd name="adj" fmla="val 7621"/>
            </a:avLst>
          </a:prstGeom>
          <a:solidFill>
            <a:schemeClr val="accent1"/>
          </a:solidFill>
          <a:ln>
            <a:noFill/>
          </a:ln>
          <a:effectLst>
            <a:innerShdw blurRad="241300" dist="2413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85" tIns="58644" rIns="117285" bIns="58644" rtlCol="0" anchor="ctr"/>
          <a:lstStyle/>
          <a:p>
            <a:pPr algn="ctr"/>
            <a:endParaRPr lang="zh-HK" altLang="en-US">
              <a:sym typeface="Agency FB" panose="020B0503020202020204" pitchFamily="34" charset="0"/>
            </a:endParaRPr>
          </a:p>
        </p:txBody>
      </p:sp>
      <p:sp>
        <p:nvSpPr>
          <p:cNvPr id="4" name="椭圆 3"/>
          <p:cNvSpPr/>
          <p:nvPr/>
        </p:nvSpPr>
        <p:spPr>
          <a:xfrm>
            <a:off x="2334597" y="1635052"/>
            <a:ext cx="1449582" cy="1303907"/>
          </a:xfrm>
          <a:prstGeom prst="ellipse">
            <a:avLst/>
          </a:prstGeom>
          <a:solidFill>
            <a:schemeClr val="accent2"/>
          </a:soli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r>
              <a:rPr lang="en-US" altLang="zh-CN" sz="4000" dirty="0">
                <a:latin typeface="Agency FB" panose="020B0503020202020204" pitchFamily="34" charset="0"/>
                <a:ea typeface="微软雅黑" panose="020B0503020204020204" pitchFamily="34" charset="-122"/>
                <a:sym typeface="Agency FB" panose="020B0503020202020204" pitchFamily="34" charset="0"/>
              </a:rPr>
              <a:t>1</a:t>
            </a:r>
            <a:endParaRPr lang="zh-HK" altLang="en-US" sz="4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5" name="椭圆 4"/>
          <p:cNvSpPr/>
          <p:nvPr/>
        </p:nvSpPr>
        <p:spPr>
          <a:xfrm>
            <a:off x="666654" y="5376586"/>
            <a:ext cx="1449582" cy="1303907"/>
          </a:xfrm>
          <a:prstGeom prst="ellipse">
            <a:avLst/>
          </a:prstGeom>
          <a:solidFill>
            <a:schemeClr val="accent3"/>
          </a:soli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r>
              <a:rPr lang="en-US" altLang="zh-CN" sz="4000" dirty="0">
                <a:latin typeface="Agency FB" panose="020B0503020202020204" pitchFamily="34" charset="0"/>
                <a:ea typeface="微软雅黑" panose="020B0503020204020204" pitchFamily="34" charset="-122"/>
                <a:sym typeface="Agency FB" panose="020B0503020202020204" pitchFamily="34" charset="0"/>
              </a:rPr>
              <a:t>2</a:t>
            </a:r>
            <a:endParaRPr lang="zh-HK" altLang="en-US" sz="4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椭圆 5"/>
          <p:cNvSpPr/>
          <p:nvPr/>
        </p:nvSpPr>
        <p:spPr>
          <a:xfrm>
            <a:off x="3901247" y="5317860"/>
            <a:ext cx="1449582" cy="1303907"/>
          </a:xfrm>
          <a:prstGeom prst="ellipse">
            <a:avLst/>
          </a:prstGeom>
          <a:solidFill>
            <a:schemeClr val="accent4"/>
          </a:soli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r>
              <a:rPr lang="en-US" altLang="zh-CN" sz="4000" dirty="0">
                <a:latin typeface="Agency FB" panose="020B0503020202020204" pitchFamily="34" charset="0"/>
                <a:ea typeface="微软雅黑" panose="020B0503020204020204" pitchFamily="34" charset="-122"/>
                <a:sym typeface="Agency FB" panose="020B0503020202020204" pitchFamily="34" charset="0"/>
              </a:rPr>
              <a:t>3</a:t>
            </a:r>
            <a:endParaRPr lang="zh-HK" altLang="en-US" sz="4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椭圆 6"/>
          <p:cNvSpPr/>
          <p:nvPr/>
        </p:nvSpPr>
        <p:spPr>
          <a:xfrm>
            <a:off x="1677537" y="3131293"/>
            <a:ext cx="2680965" cy="2411547"/>
          </a:xfrm>
          <a:prstGeom prst="ellipse">
            <a:avLst/>
          </a:prstGeom>
          <a:solidFill>
            <a:srgbClr val="C0C0C0"/>
          </a:solidFill>
          <a:ln>
            <a:noFill/>
          </a:ln>
          <a:effectLst>
            <a:innerShdw blurRad="241300" dist="2413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17285" tIns="58644" rIns="117285" bIns="58644" rtlCol="0" anchor="ctr"/>
          <a:lstStyle/>
          <a:p>
            <a:pPr algn="ctr"/>
            <a:r>
              <a:rPr lang="en-US" altLang="zh-CN" sz="4600" b="1" dirty="0">
                <a:latin typeface="Agency FB" panose="020B0503020202020204" pitchFamily="34" charset="0"/>
                <a:ea typeface="微软雅黑" panose="020B0503020204020204" pitchFamily="34" charset="-122"/>
                <a:sym typeface="Agency FB" panose="020B0503020202020204" pitchFamily="34" charset="0"/>
              </a:rPr>
              <a:t>TEXT</a:t>
            </a:r>
            <a:endParaRPr lang="zh-HK" altLang="en-US" sz="4600"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8" name="文本框 50"/>
          <p:cNvSpPr txBox="1"/>
          <p:nvPr/>
        </p:nvSpPr>
        <p:spPr>
          <a:xfrm>
            <a:off x="5317559" y="3233734"/>
            <a:ext cx="2715416" cy="441599"/>
          </a:xfrm>
          <a:prstGeom prst="rect">
            <a:avLst/>
          </a:prstGeom>
          <a:noFill/>
        </p:spPr>
        <p:txBody>
          <a:bodyPr wrap="square" lIns="117285" tIns="58644" rIns="117285" bIns="58644" rtlCol="0">
            <a:spAutoFit/>
          </a:bodyPr>
          <a:lstStyle/>
          <a:p>
            <a:pPr algn="ctr"/>
            <a:r>
              <a:rPr lang="zh-CN" altLang="en-US" sz="2100" b="1" dirty="0">
                <a:latin typeface="Agency FB" panose="020B0503020202020204" pitchFamily="34" charset="0"/>
                <a:ea typeface="微软雅黑" panose="020B0503020204020204" pitchFamily="34" charset="-122"/>
                <a:sym typeface="Agency FB" panose="020B0503020202020204" pitchFamily="34" charset="0"/>
              </a:rPr>
              <a:t>点击修改标题</a:t>
            </a:r>
            <a:endParaRPr lang="zh-HK" altLang="en-US" sz="2100"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文本框 51"/>
          <p:cNvSpPr txBox="1"/>
          <p:nvPr/>
        </p:nvSpPr>
        <p:spPr>
          <a:xfrm>
            <a:off x="5317559" y="1219208"/>
            <a:ext cx="2715416" cy="441599"/>
          </a:xfrm>
          <a:prstGeom prst="rect">
            <a:avLst/>
          </a:prstGeom>
          <a:noFill/>
        </p:spPr>
        <p:txBody>
          <a:bodyPr wrap="square" lIns="117285" tIns="58644" rIns="117285" bIns="58644" rtlCol="0">
            <a:spAutoFit/>
          </a:bodyPr>
          <a:lstStyle/>
          <a:p>
            <a:pPr algn="ctr"/>
            <a:r>
              <a:rPr lang="zh-CN" altLang="en-US" sz="2100" b="1" dirty="0">
                <a:latin typeface="Agency FB" panose="020B0503020202020204" pitchFamily="34" charset="0"/>
                <a:ea typeface="微软雅黑" panose="020B0503020204020204" pitchFamily="34" charset="-122"/>
                <a:sym typeface="Agency FB" panose="020B0503020202020204" pitchFamily="34" charset="0"/>
              </a:rPr>
              <a:t>点击修改标题</a:t>
            </a:r>
            <a:endParaRPr lang="zh-HK" altLang="en-US" sz="2100"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0" name="文本框 52"/>
          <p:cNvSpPr txBox="1"/>
          <p:nvPr/>
        </p:nvSpPr>
        <p:spPr>
          <a:xfrm>
            <a:off x="5317559" y="5248127"/>
            <a:ext cx="2715416" cy="441599"/>
          </a:xfrm>
          <a:prstGeom prst="rect">
            <a:avLst/>
          </a:prstGeom>
          <a:noFill/>
        </p:spPr>
        <p:txBody>
          <a:bodyPr wrap="square" lIns="117285" tIns="58644" rIns="117285" bIns="58644" rtlCol="0">
            <a:spAutoFit/>
          </a:bodyPr>
          <a:lstStyle/>
          <a:p>
            <a:pPr algn="ctr"/>
            <a:r>
              <a:rPr lang="zh-CN" altLang="en-US" sz="2100" b="1" dirty="0">
                <a:latin typeface="Agency FB" panose="020B0503020202020204" pitchFamily="34" charset="0"/>
                <a:ea typeface="微软雅黑" panose="020B0503020204020204" pitchFamily="34" charset="-122"/>
                <a:sym typeface="Agency FB" panose="020B0503020202020204" pitchFamily="34" charset="0"/>
              </a:rPr>
              <a:t>点击修改标题</a:t>
            </a:r>
            <a:endParaRPr lang="zh-HK" altLang="en-US" sz="2100"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矩形 10"/>
          <p:cNvSpPr/>
          <p:nvPr/>
        </p:nvSpPr>
        <p:spPr>
          <a:xfrm>
            <a:off x="5516102" y="1773868"/>
            <a:ext cx="6303948" cy="689359"/>
          </a:xfrm>
          <a:prstGeom prst="rect">
            <a:avLst/>
          </a:prstGeom>
        </p:spPr>
        <p:txBody>
          <a:bodyPr wrap="square" lIns="117285" tIns="58644" rIns="117285" bIns="58644">
            <a:spAutoFit/>
          </a:bodyPr>
          <a:lstStyle/>
          <a:p>
            <a:pPr algn="just">
              <a:lnSpc>
                <a:spcPct val="130000"/>
              </a:lnSpc>
            </a:pPr>
            <a:r>
              <a:rPr lang="zh-CN" altLang="en-US" sz="15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a:t>
            </a:r>
          </a:p>
        </p:txBody>
      </p:sp>
      <p:sp>
        <p:nvSpPr>
          <p:cNvPr id="12" name="矩形 11"/>
          <p:cNvSpPr/>
          <p:nvPr/>
        </p:nvSpPr>
        <p:spPr>
          <a:xfrm>
            <a:off x="5516102" y="3713981"/>
            <a:ext cx="6303946" cy="689359"/>
          </a:xfrm>
          <a:prstGeom prst="rect">
            <a:avLst/>
          </a:prstGeom>
        </p:spPr>
        <p:txBody>
          <a:bodyPr wrap="square" lIns="117285" tIns="58644" rIns="117285" bIns="58644">
            <a:spAutoFit/>
          </a:bodyPr>
          <a:lstStyle/>
          <a:p>
            <a:pPr algn="just">
              <a:lnSpc>
                <a:spcPct val="130000"/>
              </a:lnSpc>
            </a:pPr>
            <a:r>
              <a:rPr lang="zh-CN" altLang="en-US" sz="15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点击修改内容点击修改内容点击修改内容点击修改内容点击修改内容点击修改内容点击修改内容点击修改内容点击修改</a:t>
            </a:r>
          </a:p>
        </p:txBody>
      </p:sp>
      <p:sp>
        <p:nvSpPr>
          <p:cNvPr id="13" name="矩形 12"/>
          <p:cNvSpPr/>
          <p:nvPr/>
        </p:nvSpPr>
        <p:spPr>
          <a:xfrm>
            <a:off x="5545861" y="5794696"/>
            <a:ext cx="6303946" cy="689359"/>
          </a:xfrm>
          <a:prstGeom prst="rect">
            <a:avLst/>
          </a:prstGeom>
        </p:spPr>
        <p:txBody>
          <a:bodyPr wrap="square" lIns="117285" tIns="58644" rIns="117285" bIns="58644">
            <a:spAutoFit/>
          </a:bodyPr>
          <a:lstStyle/>
          <a:p>
            <a:pPr algn="just">
              <a:lnSpc>
                <a:spcPct val="130000"/>
              </a:lnSpc>
            </a:pPr>
            <a:r>
              <a:rPr lang="zh-CN" altLang="en-US" sz="1500" dirty="0">
                <a:latin typeface="Agency FB" panose="020B0503020202020204" pitchFamily="34" charset="0"/>
                <a:ea typeface="微软雅黑" panose="020B0503020204020204" pitchFamily="34" charset="-122"/>
                <a:sym typeface="Agency FB" panose="020B0503020202020204" pitchFamily="34" charset="0"/>
              </a:rPr>
              <a:t>点击修改内容点击修改内容点击修改内容点击修改内容点击修改内容点击修改内容点击修改内容点击修改内容点击修改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449"/>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949"/>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6449"/>
                            </p:stCondLst>
                            <p:childTnLst>
                              <p:par>
                                <p:cTn id="39" presetID="22" presetClass="entr" presetSubtype="8" fill="hold" grpId="0" nodeType="afterEffect">
                                  <p:stCondLst>
                                    <p:cond delay="0"/>
                                  </p:stCondLst>
                                  <p:iterate type="wd">
                                    <p:tmPct val="10000"/>
                                  </p:iterate>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9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100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10500"/>
                            </p:stCondLst>
                            <p:childTnLst>
                              <p:par>
                                <p:cTn id="53" presetID="22" presetClass="entr" presetSubtype="8" fill="hold" grpId="0" nodeType="afterEffect">
                                  <p:stCondLst>
                                    <p:cond delay="0"/>
                                  </p:stCondLst>
                                  <p:iterate type="wd">
                                    <p:tmPct val="10000"/>
                                  </p:iterate>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6"/>
          <p:cNvSpPr/>
          <p:nvPr/>
        </p:nvSpPr>
        <p:spPr>
          <a:xfrm>
            <a:off x="3815507" y="1137161"/>
            <a:ext cx="2135837" cy="2241238"/>
          </a:xfrm>
          <a:custGeom>
            <a:avLst/>
            <a:gdLst/>
            <a:ahLst/>
            <a:cxnLst/>
            <a:rect l="l" t="t" r="r" b="b"/>
            <a:pathLst>
              <a:path w="2664833" h="2794803">
                <a:moveTo>
                  <a:pt x="1660630" y="1083739"/>
                </a:moveTo>
                <a:cubicBezTo>
                  <a:pt x="1955219" y="1083739"/>
                  <a:pt x="2194030" y="1322550"/>
                  <a:pt x="2194030" y="1617139"/>
                </a:cubicBezTo>
                <a:cubicBezTo>
                  <a:pt x="2194030" y="1911728"/>
                  <a:pt x="1955219" y="2150539"/>
                  <a:pt x="1660630" y="2150539"/>
                </a:cubicBezTo>
                <a:cubicBezTo>
                  <a:pt x="1366041" y="2150539"/>
                  <a:pt x="1127230" y="1911728"/>
                  <a:pt x="1127230" y="1617139"/>
                </a:cubicBezTo>
                <a:cubicBezTo>
                  <a:pt x="1127230" y="1322550"/>
                  <a:pt x="1366041" y="1083739"/>
                  <a:pt x="1660630" y="1083739"/>
                </a:cubicBezTo>
                <a:close/>
                <a:moveTo>
                  <a:pt x="2127587" y="4"/>
                </a:moveTo>
                <a:cubicBezTo>
                  <a:pt x="2134983" y="130"/>
                  <a:pt x="2143006" y="2647"/>
                  <a:pt x="2151029" y="6673"/>
                </a:cubicBezTo>
                <a:cubicBezTo>
                  <a:pt x="2191146" y="14726"/>
                  <a:pt x="2223239" y="135513"/>
                  <a:pt x="2223238" y="224090"/>
                </a:cubicBezTo>
                <a:cubicBezTo>
                  <a:pt x="2231259" y="320687"/>
                  <a:pt x="2255316" y="369002"/>
                  <a:pt x="2255331" y="369035"/>
                </a:cubicBezTo>
                <a:cubicBezTo>
                  <a:pt x="2255331" y="465637"/>
                  <a:pt x="2295425" y="538097"/>
                  <a:pt x="2295448" y="538136"/>
                </a:cubicBezTo>
                <a:cubicBezTo>
                  <a:pt x="2359619" y="594491"/>
                  <a:pt x="2343594" y="481820"/>
                  <a:pt x="2343587" y="481769"/>
                </a:cubicBezTo>
                <a:cubicBezTo>
                  <a:pt x="2335566" y="433469"/>
                  <a:pt x="2311509" y="352978"/>
                  <a:pt x="2311494" y="352929"/>
                </a:cubicBezTo>
                <a:cubicBezTo>
                  <a:pt x="2319516" y="312674"/>
                  <a:pt x="2255353" y="119474"/>
                  <a:pt x="2255332" y="119408"/>
                </a:cubicBezTo>
                <a:cubicBezTo>
                  <a:pt x="2279394" y="-25495"/>
                  <a:pt x="2351569" y="79085"/>
                  <a:pt x="2351610" y="79146"/>
                </a:cubicBezTo>
                <a:cubicBezTo>
                  <a:pt x="2343588" y="127455"/>
                  <a:pt x="2391715" y="288473"/>
                  <a:pt x="2391726" y="288510"/>
                </a:cubicBezTo>
                <a:cubicBezTo>
                  <a:pt x="2407765" y="320704"/>
                  <a:pt x="2415789" y="360944"/>
                  <a:pt x="2415795" y="360982"/>
                </a:cubicBezTo>
                <a:cubicBezTo>
                  <a:pt x="2423816" y="441486"/>
                  <a:pt x="2479953" y="546137"/>
                  <a:pt x="2479981" y="546189"/>
                </a:cubicBezTo>
                <a:cubicBezTo>
                  <a:pt x="2488001" y="554239"/>
                  <a:pt x="2512059" y="538146"/>
                  <a:pt x="2512074" y="538136"/>
                </a:cubicBezTo>
                <a:lnTo>
                  <a:pt x="2517590" y="540039"/>
                </a:lnTo>
                <a:cubicBezTo>
                  <a:pt x="2522855" y="522534"/>
                  <a:pt x="2478978" y="364001"/>
                  <a:pt x="2471959" y="328773"/>
                </a:cubicBezTo>
                <a:cubicBezTo>
                  <a:pt x="2463935" y="296562"/>
                  <a:pt x="2415796" y="191880"/>
                  <a:pt x="2447889" y="175775"/>
                </a:cubicBezTo>
                <a:cubicBezTo>
                  <a:pt x="2471958" y="151617"/>
                  <a:pt x="2544167" y="216037"/>
                  <a:pt x="2560213" y="312667"/>
                </a:cubicBezTo>
                <a:cubicBezTo>
                  <a:pt x="2576258" y="417336"/>
                  <a:pt x="2624387" y="586409"/>
                  <a:pt x="2624399" y="586450"/>
                </a:cubicBezTo>
                <a:cubicBezTo>
                  <a:pt x="2712654" y="723342"/>
                  <a:pt x="2640446" y="972969"/>
                  <a:pt x="2560213" y="1021283"/>
                </a:cubicBezTo>
                <a:cubicBezTo>
                  <a:pt x="2471985" y="1061534"/>
                  <a:pt x="2544123" y="1125926"/>
                  <a:pt x="2544168" y="1125966"/>
                </a:cubicBezTo>
                <a:cubicBezTo>
                  <a:pt x="2544168" y="1125984"/>
                  <a:pt x="2544432" y="1131262"/>
                  <a:pt x="2624274" y="2725919"/>
                </a:cubicBezTo>
                <a:lnTo>
                  <a:pt x="2634196" y="2794803"/>
                </a:lnTo>
                <a:lnTo>
                  <a:pt x="2571391" y="2774996"/>
                </a:lnTo>
                <a:lnTo>
                  <a:pt x="2571242" y="2775720"/>
                </a:lnTo>
                <a:cubicBezTo>
                  <a:pt x="1018517" y="2371613"/>
                  <a:pt x="1018517" y="2371613"/>
                  <a:pt x="1018517" y="2371613"/>
                </a:cubicBezTo>
                <a:cubicBezTo>
                  <a:pt x="1018476" y="2371542"/>
                  <a:pt x="970086" y="2287856"/>
                  <a:pt x="912758" y="2366058"/>
                </a:cubicBezTo>
                <a:cubicBezTo>
                  <a:pt x="849151" y="2434802"/>
                  <a:pt x="590061" y="2454791"/>
                  <a:pt x="473953" y="2340566"/>
                </a:cubicBezTo>
                <a:cubicBezTo>
                  <a:pt x="473876" y="2340525"/>
                  <a:pt x="318133" y="2259067"/>
                  <a:pt x="218918" y="2222097"/>
                </a:cubicBezTo>
                <a:cubicBezTo>
                  <a:pt x="127565" y="2186755"/>
                  <a:pt x="79158" y="2102964"/>
                  <a:pt x="107701" y="2084303"/>
                </a:cubicBezTo>
                <a:cubicBezTo>
                  <a:pt x="129990" y="2056153"/>
                  <a:pt x="222711" y="2124556"/>
                  <a:pt x="252618" y="2138954"/>
                </a:cubicBezTo>
                <a:cubicBezTo>
                  <a:pt x="290411" y="2154990"/>
                  <a:pt x="476114" y="2250879"/>
                  <a:pt x="449466" y="2220767"/>
                </a:cubicBezTo>
                <a:cubicBezTo>
                  <a:pt x="449493" y="2220742"/>
                  <a:pt x="470121" y="2200465"/>
                  <a:pt x="463871" y="2190980"/>
                </a:cubicBezTo>
                <a:cubicBezTo>
                  <a:pt x="463825" y="2190942"/>
                  <a:pt x="372762" y="2114716"/>
                  <a:pt x="295565" y="2090507"/>
                </a:cubicBezTo>
                <a:cubicBezTo>
                  <a:pt x="295518" y="2090486"/>
                  <a:pt x="257755" y="2074457"/>
                  <a:pt x="229495" y="2052216"/>
                </a:cubicBezTo>
                <a:cubicBezTo>
                  <a:pt x="229432" y="2052181"/>
                  <a:pt x="81573" y="1972362"/>
                  <a:pt x="32647" y="1970403"/>
                </a:cubicBezTo>
                <a:cubicBezTo>
                  <a:pt x="32584" y="1970337"/>
                  <a:pt x="-55130" y="1878435"/>
                  <a:pt x="91629" y="1884311"/>
                </a:cubicBezTo>
                <a:cubicBezTo>
                  <a:pt x="91675" y="1884337"/>
                  <a:pt x="267824" y="1986421"/>
                  <a:pt x="308872" y="1986745"/>
                </a:cubicBezTo>
                <a:cubicBezTo>
                  <a:pt x="308952" y="1986788"/>
                  <a:pt x="382852" y="2026681"/>
                  <a:pt x="428504" y="2044343"/>
                </a:cubicBezTo>
                <a:cubicBezTo>
                  <a:pt x="428561" y="2044363"/>
                  <a:pt x="535615" y="2082937"/>
                  <a:pt x="493475" y="2008659"/>
                </a:cubicBezTo>
                <a:cubicBezTo>
                  <a:pt x="493411" y="2008603"/>
                  <a:pt x="430615" y="1954646"/>
                  <a:pt x="336051" y="1935025"/>
                </a:cubicBezTo>
                <a:cubicBezTo>
                  <a:pt x="336010" y="1934994"/>
                  <a:pt x="293588" y="1901629"/>
                  <a:pt x="200648" y="1874156"/>
                </a:cubicBezTo>
                <a:cubicBezTo>
                  <a:pt x="113918" y="1856160"/>
                  <a:pt x="2170" y="1800198"/>
                  <a:pt x="2435" y="1759282"/>
                </a:cubicBezTo>
                <a:cubicBezTo>
                  <a:pt x="-6813" y="1724586"/>
                  <a:pt x="7591" y="1694799"/>
                  <a:pt x="92691" y="1720650"/>
                </a:cubicBezTo>
                <a:cubicBezTo>
                  <a:pt x="176161" y="1754357"/>
                  <a:pt x="196555" y="1774976"/>
                  <a:pt x="212323" y="1778248"/>
                </a:cubicBezTo>
                <a:cubicBezTo>
                  <a:pt x="235977" y="1783156"/>
                  <a:pt x="317816" y="1824719"/>
                  <a:pt x="363494" y="1842390"/>
                </a:cubicBezTo>
                <a:cubicBezTo>
                  <a:pt x="415426" y="1869553"/>
                  <a:pt x="571221" y="1951044"/>
                  <a:pt x="560342" y="1924204"/>
                </a:cubicBezTo>
                <a:cubicBezTo>
                  <a:pt x="560391" y="1924186"/>
                  <a:pt x="604614" y="1908798"/>
                  <a:pt x="529069" y="1876744"/>
                </a:cubicBezTo>
                <a:cubicBezTo>
                  <a:pt x="455114" y="1836817"/>
                  <a:pt x="411066" y="1811291"/>
                  <a:pt x="371644" y="1803111"/>
                </a:cubicBezTo>
                <a:cubicBezTo>
                  <a:pt x="332222" y="1794931"/>
                  <a:pt x="280290" y="1767769"/>
                  <a:pt x="258266" y="1755005"/>
                </a:cubicBezTo>
                <a:cubicBezTo>
                  <a:pt x="236242" y="1742241"/>
                  <a:pt x="200080" y="1718350"/>
                  <a:pt x="187570" y="1699365"/>
                </a:cubicBezTo>
                <a:cubicBezTo>
                  <a:pt x="167177" y="1678746"/>
                  <a:pt x="157927" y="1644050"/>
                  <a:pt x="157927" y="1644050"/>
                </a:cubicBezTo>
                <a:cubicBezTo>
                  <a:pt x="157948" y="1644029"/>
                  <a:pt x="189737" y="1609683"/>
                  <a:pt x="211755" y="1622443"/>
                </a:cubicBezTo>
                <a:cubicBezTo>
                  <a:pt x="233778" y="1635207"/>
                  <a:pt x="392834" y="1700984"/>
                  <a:pt x="476304" y="1734691"/>
                </a:cubicBezTo>
                <a:cubicBezTo>
                  <a:pt x="476382" y="1734743"/>
                  <a:pt x="620962" y="1830256"/>
                  <a:pt x="646239" y="1827308"/>
                </a:cubicBezTo>
                <a:cubicBezTo>
                  <a:pt x="646305" y="1827322"/>
                  <a:pt x="693533" y="1837099"/>
                  <a:pt x="676411" y="1800792"/>
                </a:cubicBezTo>
                <a:cubicBezTo>
                  <a:pt x="659279" y="1764461"/>
                  <a:pt x="626375" y="1724859"/>
                  <a:pt x="602722" y="1719950"/>
                </a:cubicBezTo>
                <a:cubicBezTo>
                  <a:pt x="586952" y="1716679"/>
                  <a:pt x="522512" y="1670532"/>
                  <a:pt x="525772" y="1654820"/>
                </a:cubicBezTo>
                <a:cubicBezTo>
                  <a:pt x="521147" y="1637472"/>
                  <a:pt x="511898" y="1602776"/>
                  <a:pt x="515158" y="1587065"/>
                </a:cubicBezTo>
                <a:cubicBezTo>
                  <a:pt x="518418" y="1571354"/>
                  <a:pt x="569250" y="1524542"/>
                  <a:pt x="611667" y="1557925"/>
                </a:cubicBezTo>
                <a:cubicBezTo>
                  <a:pt x="647830" y="1581816"/>
                  <a:pt x="682098" y="1654479"/>
                  <a:pt x="726145" y="1680006"/>
                </a:cubicBezTo>
                <a:cubicBezTo>
                  <a:pt x="760677" y="1711754"/>
                  <a:pt x="815339" y="1805036"/>
                  <a:pt x="868900" y="1824343"/>
                </a:cubicBezTo>
                <a:cubicBezTo>
                  <a:pt x="922463" y="1843651"/>
                  <a:pt x="1044559" y="2008283"/>
                  <a:pt x="1020375" y="2085206"/>
                </a:cubicBezTo>
                <a:cubicBezTo>
                  <a:pt x="1005705" y="2155908"/>
                  <a:pt x="1027728" y="2168673"/>
                  <a:pt x="1027728" y="2168673"/>
                </a:cubicBezTo>
                <a:cubicBezTo>
                  <a:pt x="1027856" y="2168700"/>
                  <a:pt x="1335231" y="2232474"/>
                  <a:pt x="1358880" y="2237381"/>
                </a:cubicBezTo>
                <a:cubicBezTo>
                  <a:pt x="1381876" y="2234700"/>
                  <a:pt x="1922646" y="2359785"/>
                  <a:pt x="2076166" y="2165092"/>
                </a:cubicBezTo>
                <a:lnTo>
                  <a:pt x="2054751" y="2140576"/>
                </a:lnTo>
                <a:cubicBezTo>
                  <a:pt x="2069786" y="2139760"/>
                  <a:pt x="2084016" y="2137273"/>
                  <a:pt x="2097155" y="2132152"/>
                </a:cubicBezTo>
                <a:cubicBezTo>
                  <a:pt x="2103881" y="2122197"/>
                  <a:pt x="2108160" y="2110761"/>
                  <a:pt x="2111397" y="2098530"/>
                </a:cubicBezTo>
                <a:lnTo>
                  <a:pt x="2127280" y="2119499"/>
                </a:lnTo>
                <a:cubicBezTo>
                  <a:pt x="2348896" y="2008502"/>
                  <a:pt x="2336292" y="1453924"/>
                  <a:pt x="2343587" y="1431960"/>
                </a:cubicBezTo>
                <a:cubicBezTo>
                  <a:pt x="2343586" y="1407803"/>
                  <a:pt x="2343587" y="1093766"/>
                  <a:pt x="2343587" y="1093756"/>
                </a:cubicBezTo>
                <a:cubicBezTo>
                  <a:pt x="2343575" y="1093722"/>
                  <a:pt x="2335513" y="1069599"/>
                  <a:pt x="2263354" y="1069599"/>
                </a:cubicBezTo>
                <a:cubicBezTo>
                  <a:pt x="2183122" y="1077652"/>
                  <a:pt x="2046727" y="924654"/>
                  <a:pt x="2038704" y="868287"/>
                </a:cubicBezTo>
                <a:cubicBezTo>
                  <a:pt x="2030681" y="811919"/>
                  <a:pt x="1950450" y="739447"/>
                  <a:pt x="1926379" y="699185"/>
                </a:cubicBezTo>
                <a:cubicBezTo>
                  <a:pt x="1910334" y="650870"/>
                  <a:pt x="1846147" y="602555"/>
                  <a:pt x="1830102" y="562293"/>
                </a:cubicBezTo>
                <a:cubicBezTo>
                  <a:pt x="1806032" y="513979"/>
                  <a:pt x="1862195" y="473716"/>
                  <a:pt x="1878240" y="473715"/>
                </a:cubicBezTo>
                <a:cubicBezTo>
                  <a:pt x="1894287" y="473716"/>
                  <a:pt x="1926380" y="489822"/>
                  <a:pt x="1942426" y="497873"/>
                </a:cubicBezTo>
                <a:cubicBezTo>
                  <a:pt x="1958473" y="497874"/>
                  <a:pt x="1990566" y="570346"/>
                  <a:pt x="1990566" y="586450"/>
                </a:cubicBezTo>
                <a:cubicBezTo>
                  <a:pt x="1990565" y="610608"/>
                  <a:pt x="2022659" y="650871"/>
                  <a:pt x="2054752" y="675027"/>
                </a:cubicBezTo>
                <a:cubicBezTo>
                  <a:pt x="2086830" y="699176"/>
                  <a:pt x="2086844" y="650912"/>
                  <a:pt x="2086844" y="650871"/>
                </a:cubicBezTo>
                <a:cubicBezTo>
                  <a:pt x="2094865" y="626717"/>
                  <a:pt x="2030704" y="465719"/>
                  <a:pt x="2030681" y="465664"/>
                </a:cubicBezTo>
                <a:cubicBezTo>
                  <a:pt x="2014634" y="377086"/>
                  <a:pt x="1982543" y="207985"/>
                  <a:pt x="1974520" y="183827"/>
                </a:cubicBezTo>
                <a:cubicBezTo>
                  <a:pt x="1966500" y="159683"/>
                  <a:pt x="2006572" y="135536"/>
                  <a:pt x="2006612" y="135513"/>
                </a:cubicBezTo>
                <a:cubicBezTo>
                  <a:pt x="2006643" y="135528"/>
                  <a:pt x="2038712" y="151629"/>
                  <a:pt x="2054751" y="175775"/>
                </a:cubicBezTo>
                <a:cubicBezTo>
                  <a:pt x="2070798" y="191880"/>
                  <a:pt x="2086844" y="232142"/>
                  <a:pt x="2094866" y="256300"/>
                </a:cubicBezTo>
                <a:cubicBezTo>
                  <a:pt x="2102890" y="280457"/>
                  <a:pt x="2118936" y="336824"/>
                  <a:pt x="2118937" y="377087"/>
                </a:cubicBezTo>
                <a:cubicBezTo>
                  <a:pt x="2118938" y="417348"/>
                  <a:pt x="2134984" y="465664"/>
                  <a:pt x="2159053" y="546189"/>
                </a:cubicBezTo>
                <a:cubicBezTo>
                  <a:pt x="2175093" y="626678"/>
                  <a:pt x="2199148" y="586485"/>
                  <a:pt x="2199169" y="586451"/>
                </a:cubicBezTo>
                <a:cubicBezTo>
                  <a:pt x="2223238" y="602555"/>
                  <a:pt x="2175099" y="433454"/>
                  <a:pt x="2159052" y="377086"/>
                </a:cubicBezTo>
                <a:cubicBezTo>
                  <a:pt x="2151029" y="328773"/>
                  <a:pt x="2126960" y="240195"/>
                  <a:pt x="2126961" y="216037"/>
                </a:cubicBezTo>
                <a:cubicBezTo>
                  <a:pt x="2126960" y="199933"/>
                  <a:pt x="2110913" y="175775"/>
                  <a:pt x="2094867" y="87197"/>
                </a:cubicBezTo>
                <a:cubicBezTo>
                  <a:pt x="2088850" y="20764"/>
                  <a:pt x="2105398" y="-373"/>
                  <a:pt x="2127587" y="4"/>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4" name="椭圆 6"/>
          <p:cNvSpPr/>
          <p:nvPr/>
        </p:nvSpPr>
        <p:spPr>
          <a:xfrm rot="8800689">
            <a:off x="6970873" y="3108825"/>
            <a:ext cx="2135837" cy="2241238"/>
          </a:xfrm>
          <a:custGeom>
            <a:avLst/>
            <a:gdLst/>
            <a:ahLst/>
            <a:cxnLst/>
            <a:rect l="l" t="t" r="r" b="b"/>
            <a:pathLst>
              <a:path w="2664833" h="2794803">
                <a:moveTo>
                  <a:pt x="1660630" y="1083739"/>
                </a:moveTo>
                <a:cubicBezTo>
                  <a:pt x="1955219" y="1083739"/>
                  <a:pt x="2194030" y="1322550"/>
                  <a:pt x="2194030" y="1617139"/>
                </a:cubicBezTo>
                <a:cubicBezTo>
                  <a:pt x="2194030" y="1911728"/>
                  <a:pt x="1955219" y="2150539"/>
                  <a:pt x="1660630" y="2150539"/>
                </a:cubicBezTo>
                <a:cubicBezTo>
                  <a:pt x="1366041" y="2150539"/>
                  <a:pt x="1127230" y="1911728"/>
                  <a:pt x="1127230" y="1617139"/>
                </a:cubicBezTo>
                <a:cubicBezTo>
                  <a:pt x="1127230" y="1322550"/>
                  <a:pt x="1366041" y="1083739"/>
                  <a:pt x="1660630" y="1083739"/>
                </a:cubicBezTo>
                <a:close/>
                <a:moveTo>
                  <a:pt x="2127587" y="4"/>
                </a:moveTo>
                <a:cubicBezTo>
                  <a:pt x="2134983" y="130"/>
                  <a:pt x="2143006" y="2647"/>
                  <a:pt x="2151029" y="6673"/>
                </a:cubicBezTo>
                <a:cubicBezTo>
                  <a:pt x="2191146" y="14726"/>
                  <a:pt x="2223239" y="135513"/>
                  <a:pt x="2223238" y="224090"/>
                </a:cubicBezTo>
                <a:cubicBezTo>
                  <a:pt x="2231259" y="320687"/>
                  <a:pt x="2255316" y="369002"/>
                  <a:pt x="2255331" y="369035"/>
                </a:cubicBezTo>
                <a:cubicBezTo>
                  <a:pt x="2255331" y="465637"/>
                  <a:pt x="2295425" y="538097"/>
                  <a:pt x="2295448" y="538136"/>
                </a:cubicBezTo>
                <a:cubicBezTo>
                  <a:pt x="2359619" y="594491"/>
                  <a:pt x="2343594" y="481820"/>
                  <a:pt x="2343587" y="481769"/>
                </a:cubicBezTo>
                <a:cubicBezTo>
                  <a:pt x="2335566" y="433469"/>
                  <a:pt x="2311509" y="352978"/>
                  <a:pt x="2311494" y="352929"/>
                </a:cubicBezTo>
                <a:cubicBezTo>
                  <a:pt x="2319516" y="312674"/>
                  <a:pt x="2255353" y="119474"/>
                  <a:pt x="2255332" y="119408"/>
                </a:cubicBezTo>
                <a:cubicBezTo>
                  <a:pt x="2279394" y="-25495"/>
                  <a:pt x="2351569" y="79085"/>
                  <a:pt x="2351610" y="79146"/>
                </a:cubicBezTo>
                <a:cubicBezTo>
                  <a:pt x="2343588" y="127455"/>
                  <a:pt x="2391715" y="288473"/>
                  <a:pt x="2391726" y="288510"/>
                </a:cubicBezTo>
                <a:cubicBezTo>
                  <a:pt x="2407765" y="320704"/>
                  <a:pt x="2415789" y="360944"/>
                  <a:pt x="2415795" y="360982"/>
                </a:cubicBezTo>
                <a:cubicBezTo>
                  <a:pt x="2423816" y="441486"/>
                  <a:pt x="2479953" y="546137"/>
                  <a:pt x="2479981" y="546189"/>
                </a:cubicBezTo>
                <a:cubicBezTo>
                  <a:pt x="2488001" y="554239"/>
                  <a:pt x="2512059" y="538146"/>
                  <a:pt x="2512074" y="538136"/>
                </a:cubicBezTo>
                <a:lnTo>
                  <a:pt x="2517590" y="540039"/>
                </a:lnTo>
                <a:cubicBezTo>
                  <a:pt x="2522855" y="522534"/>
                  <a:pt x="2478978" y="364001"/>
                  <a:pt x="2471959" y="328773"/>
                </a:cubicBezTo>
                <a:cubicBezTo>
                  <a:pt x="2463935" y="296562"/>
                  <a:pt x="2415796" y="191880"/>
                  <a:pt x="2447889" y="175775"/>
                </a:cubicBezTo>
                <a:cubicBezTo>
                  <a:pt x="2471958" y="151617"/>
                  <a:pt x="2544167" y="216037"/>
                  <a:pt x="2560213" y="312667"/>
                </a:cubicBezTo>
                <a:cubicBezTo>
                  <a:pt x="2576258" y="417336"/>
                  <a:pt x="2624387" y="586409"/>
                  <a:pt x="2624399" y="586450"/>
                </a:cubicBezTo>
                <a:cubicBezTo>
                  <a:pt x="2712654" y="723342"/>
                  <a:pt x="2640446" y="972969"/>
                  <a:pt x="2560213" y="1021283"/>
                </a:cubicBezTo>
                <a:cubicBezTo>
                  <a:pt x="2471985" y="1061534"/>
                  <a:pt x="2544123" y="1125926"/>
                  <a:pt x="2544168" y="1125966"/>
                </a:cubicBezTo>
                <a:cubicBezTo>
                  <a:pt x="2544168" y="1125984"/>
                  <a:pt x="2544432" y="1131262"/>
                  <a:pt x="2624274" y="2725919"/>
                </a:cubicBezTo>
                <a:lnTo>
                  <a:pt x="2634196" y="2794803"/>
                </a:lnTo>
                <a:lnTo>
                  <a:pt x="2571391" y="2774996"/>
                </a:lnTo>
                <a:lnTo>
                  <a:pt x="2571242" y="2775720"/>
                </a:lnTo>
                <a:cubicBezTo>
                  <a:pt x="1018517" y="2371613"/>
                  <a:pt x="1018517" y="2371613"/>
                  <a:pt x="1018517" y="2371613"/>
                </a:cubicBezTo>
                <a:cubicBezTo>
                  <a:pt x="1018476" y="2371542"/>
                  <a:pt x="970086" y="2287856"/>
                  <a:pt x="912758" y="2366058"/>
                </a:cubicBezTo>
                <a:cubicBezTo>
                  <a:pt x="849151" y="2434802"/>
                  <a:pt x="590061" y="2454791"/>
                  <a:pt x="473953" y="2340566"/>
                </a:cubicBezTo>
                <a:cubicBezTo>
                  <a:pt x="473876" y="2340525"/>
                  <a:pt x="318133" y="2259067"/>
                  <a:pt x="218918" y="2222097"/>
                </a:cubicBezTo>
                <a:cubicBezTo>
                  <a:pt x="127565" y="2186755"/>
                  <a:pt x="79158" y="2102964"/>
                  <a:pt x="107701" y="2084303"/>
                </a:cubicBezTo>
                <a:cubicBezTo>
                  <a:pt x="129990" y="2056153"/>
                  <a:pt x="222711" y="2124556"/>
                  <a:pt x="252618" y="2138954"/>
                </a:cubicBezTo>
                <a:cubicBezTo>
                  <a:pt x="290411" y="2154990"/>
                  <a:pt x="476114" y="2250879"/>
                  <a:pt x="449466" y="2220767"/>
                </a:cubicBezTo>
                <a:cubicBezTo>
                  <a:pt x="449493" y="2220742"/>
                  <a:pt x="470121" y="2200465"/>
                  <a:pt x="463871" y="2190980"/>
                </a:cubicBezTo>
                <a:cubicBezTo>
                  <a:pt x="463825" y="2190942"/>
                  <a:pt x="372762" y="2114716"/>
                  <a:pt x="295565" y="2090507"/>
                </a:cubicBezTo>
                <a:cubicBezTo>
                  <a:pt x="295518" y="2090486"/>
                  <a:pt x="257755" y="2074457"/>
                  <a:pt x="229495" y="2052216"/>
                </a:cubicBezTo>
                <a:cubicBezTo>
                  <a:pt x="229432" y="2052181"/>
                  <a:pt x="81573" y="1972362"/>
                  <a:pt x="32647" y="1970403"/>
                </a:cubicBezTo>
                <a:cubicBezTo>
                  <a:pt x="32584" y="1970337"/>
                  <a:pt x="-55130" y="1878435"/>
                  <a:pt x="91629" y="1884311"/>
                </a:cubicBezTo>
                <a:cubicBezTo>
                  <a:pt x="91675" y="1884337"/>
                  <a:pt x="267824" y="1986421"/>
                  <a:pt x="308872" y="1986745"/>
                </a:cubicBezTo>
                <a:cubicBezTo>
                  <a:pt x="308952" y="1986788"/>
                  <a:pt x="382852" y="2026681"/>
                  <a:pt x="428504" y="2044343"/>
                </a:cubicBezTo>
                <a:cubicBezTo>
                  <a:pt x="428561" y="2044363"/>
                  <a:pt x="535615" y="2082937"/>
                  <a:pt x="493475" y="2008659"/>
                </a:cubicBezTo>
                <a:cubicBezTo>
                  <a:pt x="493411" y="2008603"/>
                  <a:pt x="430615" y="1954646"/>
                  <a:pt x="336051" y="1935025"/>
                </a:cubicBezTo>
                <a:cubicBezTo>
                  <a:pt x="336010" y="1934994"/>
                  <a:pt x="293588" y="1901629"/>
                  <a:pt x="200648" y="1874156"/>
                </a:cubicBezTo>
                <a:cubicBezTo>
                  <a:pt x="113918" y="1856160"/>
                  <a:pt x="2170" y="1800198"/>
                  <a:pt x="2435" y="1759282"/>
                </a:cubicBezTo>
                <a:cubicBezTo>
                  <a:pt x="-6813" y="1724586"/>
                  <a:pt x="7591" y="1694799"/>
                  <a:pt x="92691" y="1720650"/>
                </a:cubicBezTo>
                <a:cubicBezTo>
                  <a:pt x="176161" y="1754357"/>
                  <a:pt x="196555" y="1774976"/>
                  <a:pt x="212323" y="1778248"/>
                </a:cubicBezTo>
                <a:cubicBezTo>
                  <a:pt x="235977" y="1783156"/>
                  <a:pt x="317816" y="1824719"/>
                  <a:pt x="363494" y="1842390"/>
                </a:cubicBezTo>
                <a:cubicBezTo>
                  <a:pt x="415426" y="1869553"/>
                  <a:pt x="571221" y="1951044"/>
                  <a:pt x="560342" y="1924204"/>
                </a:cubicBezTo>
                <a:cubicBezTo>
                  <a:pt x="560391" y="1924186"/>
                  <a:pt x="604614" y="1908798"/>
                  <a:pt x="529069" y="1876744"/>
                </a:cubicBezTo>
                <a:cubicBezTo>
                  <a:pt x="455114" y="1836817"/>
                  <a:pt x="411066" y="1811291"/>
                  <a:pt x="371644" y="1803111"/>
                </a:cubicBezTo>
                <a:cubicBezTo>
                  <a:pt x="332222" y="1794931"/>
                  <a:pt x="280290" y="1767769"/>
                  <a:pt x="258266" y="1755005"/>
                </a:cubicBezTo>
                <a:cubicBezTo>
                  <a:pt x="236242" y="1742241"/>
                  <a:pt x="200080" y="1718350"/>
                  <a:pt x="187570" y="1699365"/>
                </a:cubicBezTo>
                <a:cubicBezTo>
                  <a:pt x="167177" y="1678746"/>
                  <a:pt x="157927" y="1644050"/>
                  <a:pt x="157927" y="1644050"/>
                </a:cubicBezTo>
                <a:cubicBezTo>
                  <a:pt x="157948" y="1644029"/>
                  <a:pt x="189737" y="1609683"/>
                  <a:pt x="211755" y="1622443"/>
                </a:cubicBezTo>
                <a:cubicBezTo>
                  <a:pt x="233778" y="1635207"/>
                  <a:pt x="392834" y="1700984"/>
                  <a:pt x="476304" y="1734691"/>
                </a:cubicBezTo>
                <a:cubicBezTo>
                  <a:pt x="476382" y="1734743"/>
                  <a:pt x="620962" y="1830256"/>
                  <a:pt x="646239" y="1827308"/>
                </a:cubicBezTo>
                <a:cubicBezTo>
                  <a:pt x="646305" y="1827322"/>
                  <a:pt x="693533" y="1837099"/>
                  <a:pt x="676411" y="1800792"/>
                </a:cubicBezTo>
                <a:cubicBezTo>
                  <a:pt x="659279" y="1764461"/>
                  <a:pt x="626375" y="1724859"/>
                  <a:pt x="602722" y="1719950"/>
                </a:cubicBezTo>
                <a:cubicBezTo>
                  <a:pt x="586952" y="1716679"/>
                  <a:pt x="522512" y="1670532"/>
                  <a:pt x="525772" y="1654820"/>
                </a:cubicBezTo>
                <a:cubicBezTo>
                  <a:pt x="521147" y="1637472"/>
                  <a:pt x="511898" y="1602776"/>
                  <a:pt x="515158" y="1587065"/>
                </a:cubicBezTo>
                <a:cubicBezTo>
                  <a:pt x="518418" y="1571354"/>
                  <a:pt x="569250" y="1524542"/>
                  <a:pt x="611667" y="1557925"/>
                </a:cubicBezTo>
                <a:cubicBezTo>
                  <a:pt x="647830" y="1581816"/>
                  <a:pt x="682098" y="1654479"/>
                  <a:pt x="726145" y="1680006"/>
                </a:cubicBezTo>
                <a:cubicBezTo>
                  <a:pt x="760677" y="1711754"/>
                  <a:pt x="815339" y="1805036"/>
                  <a:pt x="868900" y="1824343"/>
                </a:cubicBezTo>
                <a:cubicBezTo>
                  <a:pt x="922463" y="1843651"/>
                  <a:pt x="1044559" y="2008283"/>
                  <a:pt x="1020375" y="2085206"/>
                </a:cubicBezTo>
                <a:cubicBezTo>
                  <a:pt x="1005705" y="2155908"/>
                  <a:pt x="1027728" y="2168673"/>
                  <a:pt x="1027728" y="2168673"/>
                </a:cubicBezTo>
                <a:cubicBezTo>
                  <a:pt x="1027856" y="2168700"/>
                  <a:pt x="1335231" y="2232474"/>
                  <a:pt x="1358880" y="2237381"/>
                </a:cubicBezTo>
                <a:cubicBezTo>
                  <a:pt x="1381876" y="2234700"/>
                  <a:pt x="1922646" y="2359785"/>
                  <a:pt x="2076166" y="2165092"/>
                </a:cubicBezTo>
                <a:lnTo>
                  <a:pt x="2054751" y="2140576"/>
                </a:lnTo>
                <a:cubicBezTo>
                  <a:pt x="2069786" y="2139760"/>
                  <a:pt x="2084016" y="2137273"/>
                  <a:pt x="2097155" y="2132152"/>
                </a:cubicBezTo>
                <a:cubicBezTo>
                  <a:pt x="2103881" y="2122197"/>
                  <a:pt x="2108160" y="2110761"/>
                  <a:pt x="2111397" y="2098530"/>
                </a:cubicBezTo>
                <a:lnTo>
                  <a:pt x="2127280" y="2119499"/>
                </a:lnTo>
                <a:cubicBezTo>
                  <a:pt x="2348896" y="2008502"/>
                  <a:pt x="2336292" y="1453924"/>
                  <a:pt x="2343587" y="1431960"/>
                </a:cubicBezTo>
                <a:cubicBezTo>
                  <a:pt x="2343586" y="1407803"/>
                  <a:pt x="2343587" y="1093766"/>
                  <a:pt x="2343587" y="1093756"/>
                </a:cubicBezTo>
                <a:cubicBezTo>
                  <a:pt x="2343575" y="1093722"/>
                  <a:pt x="2335513" y="1069599"/>
                  <a:pt x="2263354" y="1069599"/>
                </a:cubicBezTo>
                <a:cubicBezTo>
                  <a:pt x="2183122" y="1077652"/>
                  <a:pt x="2046727" y="924654"/>
                  <a:pt x="2038704" y="868287"/>
                </a:cubicBezTo>
                <a:cubicBezTo>
                  <a:pt x="2030681" y="811919"/>
                  <a:pt x="1950450" y="739447"/>
                  <a:pt x="1926379" y="699185"/>
                </a:cubicBezTo>
                <a:cubicBezTo>
                  <a:pt x="1910334" y="650870"/>
                  <a:pt x="1846147" y="602555"/>
                  <a:pt x="1830102" y="562293"/>
                </a:cubicBezTo>
                <a:cubicBezTo>
                  <a:pt x="1806032" y="513979"/>
                  <a:pt x="1862195" y="473716"/>
                  <a:pt x="1878240" y="473715"/>
                </a:cubicBezTo>
                <a:cubicBezTo>
                  <a:pt x="1894287" y="473716"/>
                  <a:pt x="1926380" y="489822"/>
                  <a:pt x="1942426" y="497873"/>
                </a:cubicBezTo>
                <a:cubicBezTo>
                  <a:pt x="1958473" y="497874"/>
                  <a:pt x="1990566" y="570346"/>
                  <a:pt x="1990566" y="586450"/>
                </a:cubicBezTo>
                <a:cubicBezTo>
                  <a:pt x="1990565" y="610608"/>
                  <a:pt x="2022659" y="650871"/>
                  <a:pt x="2054752" y="675027"/>
                </a:cubicBezTo>
                <a:cubicBezTo>
                  <a:pt x="2086830" y="699176"/>
                  <a:pt x="2086844" y="650912"/>
                  <a:pt x="2086844" y="650871"/>
                </a:cubicBezTo>
                <a:cubicBezTo>
                  <a:pt x="2094865" y="626717"/>
                  <a:pt x="2030704" y="465719"/>
                  <a:pt x="2030681" y="465664"/>
                </a:cubicBezTo>
                <a:cubicBezTo>
                  <a:pt x="2014634" y="377086"/>
                  <a:pt x="1982543" y="207985"/>
                  <a:pt x="1974520" y="183827"/>
                </a:cubicBezTo>
                <a:cubicBezTo>
                  <a:pt x="1966500" y="159683"/>
                  <a:pt x="2006572" y="135536"/>
                  <a:pt x="2006612" y="135513"/>
                </a:cubicBezTo>
                <a:cubicBezTo>
                  <a:pt x="2006643" y="135528"/>
                  <a:pt x="2038712" y="151629"/>
                  <a:pt x="2054751" y="175775"/>
                </a:cubicBezTo>
                <a:cubicBezTo>
                  <a:pt x="2070798" y="191880"/>
                  <a:pt x="2086844" y="232142"/>
                  <a:pt x="2094866" y="256300"/>
                </a:cubicBezTo>
                <a:cubicBezTo>
                  <a:pt x="2102890" y="280457"/>
                  <a:pt x="2118936" y="336824"/>
                  <a:pt x="2118937" y="377087"/>
                </a:cubicBezTo>
                <a:cubicBezTo>
                  <a:pt x="2118938" y="417348"/>
                  <a:pt x="2134984" y="465664"/>
                  <a:pt x="2159053" y="546189"/>
                </a:cubicBezTo>
                <a:cubicBezTo>
                  <a:pt x="2175093" y="626678"/>
                  <a:pt x="2199148" y="586485"/>
                  <a:pt x="2199169" y="586451"/>
                </a:cubicBezTo>
                <a:cubicBezTo>
                  <a:pt x="2223238" y="602555"/>
                  <a:pt x="2175099" y="433454"/>
                  <a:pt x="2159052" y="377086"/>
                </a:cubicBezTo>
                <a:cubicBezTo>
                  <a:pt x="2151029" y="328773"/>
                  <a:pt x="2126960" y="240195"/>
                  <a:pt x="2126961" y="216037"/>
                </a:cubicBezTo>
                <a:cubicBezTo>
                  <a:pt x="2126960" y="199933"/>
                  <a:pt x="2110913" y="175775"/>
                  <a:pt x="2094867" y="87197"/>
                </a:cubicBezTo>
                <a:cubicBezTo>
                  <a:pt x="2088850" y="20764"/>
                  <a:pt x="2105398" y="-373"/>
                  <a:pt x="2127587" y="4"/>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5" name="椭圆 6"/>
          <p:cNvSpPr/>
          <p:nvPr/>
        </p:nvSpPr>
        <p:spPr>
          <a:xfrm rot="13335510">
            <a:off x="5104978" y="4577264"/>
            <a:ext cx="2135837" cy="2241238"/>
          </a:xfrm>
          <a:custGeom>
            <a:avLst/>
            <a:gdLst/>
            <a:ahLst/>
            <a:cxnLst/>
            <a:rect l="l" t="t" r="r" b="b"/>
            <a:pathLst>
              <a:path w="2664833" h="2794803">
                <a:moveTo>
                  <a:pt x="1660630" y="1083739"/>
                </a:moveTo>
                <a:cubicBezTo>
                  <a:pt x="1955219" y="1083739"/>
                  <a:pt x="2194030" y="1322550"/>
                  <a:pt x="2194030" y="1617139"/>
                </a:cubicBezTo>
                <a:cubicBezTo>
                  <a:pt x="2194030" y="1911728"/>
                  <a:pt x="1955219" y="2150539"/>
                  <a:pt x="1660630" y="2150539"/>
                </a:cubicBezTo>
                <a:cubicBezTo>
                  <a:pt x="1366041" y="2150539"/>
                  <a:pt x="1127230" y="1911728"/>
                  <a:pt x="1127230" y="1617139"/>
                </a:cubicBezTo>
                <a:cubicBezTo>
                  <a:pt x="1127230" y="1322550"/>
                  <a:pt x="1366041" y="1083739"/>
                  <a:pt x="1660630" y="1083739"/>
                </a:cubicBezTo>
                <a:close/>
                <a:moveTo>
                  <a:pt x="2127587" y="4"/>
                </a:moveTo>
                <a:cubicBezTo>
                  <a:pt x="2134983" y="130"/>
                  <a:pt x="2143006" y="2647"/>
                  <a:pt x="2151029" y="6673"/>
                </a:cubicBezTo>
                <a:cubicBezTo>
                  <a:pt x="2191146" y="14726"/>
                  <a:pt x="2223239" y="135513"/>
                  <a:pt x="2223238" y="224090"/>
                </a:cubicBezTo>
                <a:cubicBezTo>
                  <a:pt x="2231259" y="320687"/>
                  <a:pt x="2255316" y="369002"/>
                  <a:pt x="2255331" y="369035"/>
                </a:cubicBezTo>
                <a:cubicBezTo>
                  <a:pt x="2255331" y="465637"/>
                  <a:pt x="2295425" y="538097"/>
                  <a:pt x="2295448" y="538136"/>
                </a:cubicBezTo>
                <a:cubicBezTo>
                  <a:pt x="2359619" y="594491"/>
                  <a:pt x="2343594" y="481820"/>
                  <a:pt x="2343587" y="481769"/>
                </a:cubicBezTo>
                <a:cubicBezTo>
                  <a:pt x="2335566" y="433469"/>
                  <a:pt x="2311509" y="352978"/>
                  <a:pt x="2311494" y="352929"/>
                </a:cubicBezTo>
                <a:cubicBezTo>
                  <a:pt x="2319516" y="312674"/>
                  <a:pt x="2255353" y="119474"/>
                  <a:pt x="2255332" y="119408"/>
                </a:cubicBezTo>
                <a:cubicBezTo>
                  <a:pt x="2279394" y="-25495"/>
                  <a:pt x="2351569" y="79085"/>
                  <a:pt x="2351610" y="79146"/>
                </a:cubicBezTo>
                <a:cubicBezTo>
                  <a:pt x="2343588" y="127455"/>
                  <a:pt x="2391715" y="288473"/>
                  <a:pt x="2391726" y="288510"/>
                </a:cubicBezTo>
                <a:cubicBezTo>
                  <a:pt x="2407765" y="320704"/>
                  <a:pt x="2415789" y="360944"/>
                  <a:pt x="2415795" y="360982"/>
                </a:cubicBezTo>
                <a:cubicBezTo>
                  <a:pt x="2423816" y="441486"/>
                  <a:pt x="2479953" y="546137"/>
                  <a:pt x="2479981" y="546189"/>
                </a:cubicBezTo>
                <a:cubicBezTo>
                  <a:pt x="2488001" y="554239"/>
                  <a:pt x="2512059" y="538146"/>
                  <a:pt x="2512074" y="538136"/>
                </a:cubicBezTo>
                <a:lnTo>
                  <a:pt x="2517590" y="540039"/>
                </a:lnTo>
                <a:cubicBezTo>
                  <a:pt x="2522855" y="522534"/>
                  <a:pt x="2478978" y="364001"/>
                  <a:pt x="2471959" y="328773"/>
                </a:cubicBezTo>
                <a:cubicBezTo>
                  <a:pt x="2463935" y="296562"/>
                  <a:pt x="2415796" y="191880"/>
                  <a:pt x="2447889" y="175775"/>
                </a:cubicBezTo>
                <a:cubicBezTo>
                  <a:pt x="2471958" y="151617"/>
                  <a:pt x="2544167" y="216037"/>
                  <a:pt x="2560213" y="312667"/>
                </a:cubicBezTo>
                <a:cubicBezTo>
                  <a:pt x="2576258" y="417336"/>
                  <a:pt x="2624387" y="586409"/>
                  <a:pt x="2624399" y="586450"/>
                </a:cubicBezTo>
                <a:cubicBezTo>
                  <a:pt x="2712654" y="723342"/>
                  <a:pt x="2640446" y="972969"/>
                  <a:pt x="2560213" y="1021283"/>
                </a:cubicBezTo>
                <a:cubicBezTo>
                  <a:pt x="2471985" y="1061534"/>
                  <a:pt x="2544123" y="1125926"/>
                  <a:pt x="2544168" y="1125966"/>
                </a:cubicBezTo>
                <a:cubicBezTo>
                  <a:pt x="2544168" y="1125984"/>
                  <a:pt x="2544432" y="1131262"/>
                  <a:pt x="2624274" y="2725919"/>
                </a:cubicBezTo>
                <a:lnTo>
                  <a:pt x="2634196" y="2794803"/>
                </a:lnTo>
                <a:lnTo>
                  <a:pt x="2571391" y="2774996"/>
                </a:lnTo>
                <a:lnTo>
                  <a:pt x="2571242" y="2775720"/>
                </a:lnTo>
                <a:cubicBezTo>
                  <a:pt x="1018517" y="2371613"/>
                  <a:pt x="1018517" y="2371613"/>
                  <a:pt x="1018517" y="2371613"/>
                </a:cubicBezTo>
                <a:cubicBezTo>
                  <a:pt x="1018476" y="2371542"/>
                  <a:pt x="970086" y="2287856"/>
                  <a:pt x="912758" y="2366058"/>
                </a:cubicBezTo>
                <a:cubicBezTo>
                  <a:pt x="849151" y="2434802"/>
                  <a:pt x="590061" y="2454791"/>
                  <a:pt x="473953" y="2340566"/>
                </a:cubicBezTo>
                <a:cubicBezTo>
                  <a:pt x="473876" y="2340525"/>
                  <a:pt x="318133" y="2259067"/>
                  <a:pt x="218918" y="2222097"/>
                </a:cubicBezTo>
                <a:cubicBezTo>
                  <a:pt x="127565" y="2186755"/>
                  <a:pt x="79158" y="2102964"/>
                  <a:pt x="107701" y="2084303"/>
                </a:cubicBezTo>
                <a:cubicBezTo>
                  <a:pt x="129990" y="2056153"/>
                  <a:pt x="222711" y="2124556"/>
                  <a:pt x="252618" y="2138954"/>
                </a:cubicBezTo>
                <a:cubicBezTo>
                  <a:pt x="290411" y="2154990"/>
                  <a:pt x="476114" y="2250879"/>
                  <a:pt x="449466" y="2220767"/>
                </a:cubicBezTo>
                <a:cubicBezTo>
                  <a:pt x="449493" y="2220742"/>
                  <a:pt x="470121" y="2200465"/>
                  <a:pt x="463871" y="2190980"/>
                </a:cubicBezTo>
                <a:cubicBezTo>
                  <a:pt x="463825" y="2190942"/>
                  <a:pt x="372762" y="2114716"/>
                  <a:pt x="295565" y="2090507"/>
                </a:cubicBezTo>
                <a:cubicBezTo>
                  <a:pt x="295518" y="2090486"/>
                  <a:pt x="257755" y="2074457"/>
                  <a:pt x="229495" y="2052216"/>
                </a:cubicBezTo>
                <a:cubicBezTo>
                  <a:pt x="229432" y="2052181"/>
                  <a:pt x="81573" y="1972362"/>
                  <a:pt x="32647" y="1970403"/>
                </a:cubicBezTo>
                <a:cubicBezTo>
                  <a:pt x="32584" y="1970337"/>
                  <a:pt x="-55130" y="1878435"/>
                  <a:pt x="91629" y="1884311"/>
                </a:cubicBezTo>
                <a:cubicBezTo>
                  <a:pt x="91675" y="1884337"/>
                  <a:pt x="267824" y="1986421"/>
                  <a:pt x="308872" y="1986745"/>
                </a:cubicBezTo>
                <a:cubicBezTo>
                  <a:pt x="308952" y="1986788"/>
                  <a:pt x="382852" y="2026681"/>
                  <a:pt x="428504" y="2044343"/>
                </a:cubicBezTo>
                <a:cubicBezTo>
                  <a:pt x="428561" y="2044363"/>
                  <a:pt x="535615" y="2082937"/>
                  <a:pt x="493475" y="2008659"/>
                </a:cubicBezTo>
                <a:cubicBezTo>
                  <a:pt x="493411" y="2008603"/>
                  <a:pt x="430615" y="1954646"/>
                  <a:pt x="336051" y="1935025"/>
                </a:cubicBezTo>
                <a:cubicBezTo>
                  <a:pt x="336010" y="1934994"/>
                  <a:pt x="293588" y="1901629"/>
                  <a:pt x="200648" y="1874156"/>
                </a:cubicBezTo>
                <a:cubicBezTo>
                  <a:pt x="113918" y="1856160"/>
                  <a:pt x="2170" y="1800198"/>
                  <a:pt x="2435" y="1759282"/>
                </a:cubicBezTo>
                <a:cubicBezTo>
                  <a:pt x="-6813" y="1724586"/>
                  <a:pt x="7591" y="1694799"/>
                  <a:pt x="92691" y="1720650"/>
                </a:cubicBezTo>
                <a:cubicBezTo>
                  <a:pt x="176161" y="1754357"/>
                  <a:pt x="196555" y="1774976"/>
                  <a:pt x="212323" y="1778248"/>
                </a:cubicBezTo>
                <a:cubicBezTo>
                  <a:pt x="235977" y="1783156"/>
                  <a:pt x="317816" y="1824719"/>
                  <a:pt x="363494" y="1842390"/>
                </a:cubicBezTo>
                <a:cubicBezTo>
                  <a:pt x="415426" y="1869553"/>
                  <a:pt x="571221" y="1951044"/>
                  <a:pt x="560342" y="1924204"/>
                </a:cubicBezTo>
                <a:cubicBezTo>
                  <a:pt x="560391" y="1924186"/>
                  <a:pt x="604614" y="1908798"/>
                  <a:pt x="529069" y="1876744"/>
                </a:cubicBezTo>
                <a:cubicBezTo>
                  <a:pt x="455114" y="1836817"/>
                  <a:pt x="411066" y="1811291"/>
                  <a:pt x="371644" y="1803111"/>
                </a:cubicBezTo>
                <a:cubicBezTo>
                  <a:pt x="332222" y="1794931"/>
                  <a:pt x="280290" y="1767769"/>
                  <a:pt x="258266" y="1755005"/>
                </a:cubicBezTo>
                <a:cubicBezTo>
                  <a:pt x="236242" y="1742241"/>
                  <a:pt x="200080" y="1718350"/>
                  <a:pt x="187570" y="1699365"/>
                </a:cubicBezTo>
                <a:cubicBezTo>
                  <a:pt x="167177" y="1678746"/>
                  <a:pt x="157927" y="1644050"/>
                  <a:pt x="157927" y="1644050"/>
                </a:cubicBezTo>
                <a:cubicBezTo>
                  <a:pt x="157948" y="1644029"/>
                  <a:pt x="189737" y="1609683"/>
                  <a:pt x="211755" y="1622443"/>
                </a:cubicBezTo>
                <a:cubicBezTo>
                  <a:pt x="233778" y="1635207"/>
                  <a:pt x="392834" y="1700984"/>
                  <a:pt x="476304" y="1734691"/>
                </a:cubicBezTo>
                <a:cubicBezTo>
                  <a:pt x="476382" y="1734743"/>
                  <a:pt x="620962" y="1830256"/>
                  <a:pt x="646239" y="1827308"/>
                </a:cubicBezTo>
                <a:cubicBezTo>
                  <a:pt x="646305" y="1827322"/>
                  <a:pt x="693533" y="1837099"/>
                  <a:pt x="676411" y="1800792"/>
                </a:cubicBezTo>
                <a:cubicBezTo>
                  <a:pt x="659279" y="1764461"/>
                  <a:pt x="626375" y="1724859"/>
                  <a:pt x="602722" y="1719950"/>
                </a:cubicBezTo>
                <a:cubicBezTo>
                  <a:pt x="586952" y="1716679"/>
                  <a:pt x="522512" y="1670532"/>
                  <a:pt x="525772" y="1654820"/>
                </a:cubicBezTo>
                <a:cubicBezTo>
                  <a:pt x="521147" y="1637472"/>
                  <a:pt x="511898" y="1602776"/>
                  <a:pt x="515158" y="1587065"/>
                </a:cubicBezTo>
                <a:cubicBezTo>
                  <a:pt x="518418" y="1571354"/>
                  <a:pt x="569250" y="1524542"/>
                  <a:pt x="611667" y="1557925"/>
                </a:cubicBezTo>
                <a:cubicBezTo>
                  <a:pt x="647830" y="1581816"/>
                  <a:pt x="682098" y="1654479"/>
                  <a:pt x="726145" y="1680006"/>
                </a:cubicBezTo>
                <a:cubicBezTo>
                  <a:pt x="760677" y="1711754"/>
                  <a:pt x="815339" y="1805036"/>
                  <a:pt x="868900" y="1824343"/>
                </a:cubicBezTo>
                <a:cubicBezTo>
                  <a:pt x="922463" y="1843651"/>
                  <a:pt x="1044559" y="2008283"/>
                  <a:pt x="1020375" y="2085206"/>
                </a:cubicBezTo>
                <a:cubicBezTo>
                  <a:pt x="1005705" y="2155908"/>
                  <a:pt x="1027728" y="2168673"/>
                  <a:pt x="1027728" y="2168673"/>
                </a:cubicBezTo>
                <a:cubicBezTo>
                  <a:pt x="1027856" y="2168700"/>
                  <a:pt x="1335231" y="2232474"/>
                  <a:pt x="1358880" y="2237381"/>
                </a:cubicBezTo>
                <a:cubicBezTo>
                  <a:pt x="1381876" y="2234700"/>
                  <a:pt x="1922646" y="2359785"/>
                  <a:pt x="2076166" y="2165092"/>
                </a:cubicBezTo>
                <a:lnTo>
                  <a:pt x="2054751" y="2140576"/>
                </a:lnTo>
                <a:cubicBezTo>
                  <a:pt x="2069786" y="2139760"/>
                  <a:pt x="2084016" y="2137273"/>
                  <a:pt x="2097155" y="2132152"/>
                </a:cubicBezTo>
                <a:cubicBezTo>
                  <a:pt x="2103881" y="2122197"/>
                  <a:pt x="2108160" y="2110761"/>
                  <a:pt x="2111397" y="2098530"/>
                </a:cubicBezTo>
                <a:lnTo>
                  <a:pt x="2127280" y="2119499"/>
                </a:lnTo>
                <a:cubicBezTo>
                  <a:pt x="2348896" y="2008502"/>
                  <a:pt x="2336292" y="1453924"/>
                  <a:pt x="2343587" y="1431960"/>
                </a:cubicBezTo>
                <a:cubicBezTo>
                  <a:pt x="2343586" y="1407803"/>
                  <a:pt x="2343587" y="1093766"/>
                  <a:pt x="2343587" y="1093756"/>
                </a:cubicBezTo>
                <a:cubicBezTo>
                  <a:pt x="2343575" y="1093722"/>
                  <a:pt x="2335513" y="1069599"/>
                  <a:pt x="2263354" y="1069599"/>
                </a:cubicBezTo>
                <a:cubicBezTo>
                  <a:pt x="2183122" y="1077652"/>
                  <a:pt x="2046727" y="924654"/>
                  <a:pt x="2038704" y="868287"/>
                </a:cubicBezTo>
                <a:cubicBezTo>
                  <a:pt x="2030681" y="811919"/>
                  <a:pt x="1950450" y="739447"/>
                  <a:pt x="1926379" y="699185"/>
                </a:cubicBezTo>
                <a:cubicBezTo>
                  <a:pt x="1910334" y="650870"/>
                  <a:pt x="1846147" y="602555"/>
                  <a:pt x="1830102" y="562293"/>
                </a:cubicBezTo>
                <a:cubicBezTo>
                  <a:pt x="1806032" y="513979"/>
                  <a:pt x="1862195" y="473716"/>
                  <a:pt x="1878240" y="473715"/>
                </a:cubicBezTo>
                <a:cubicBezTo>
                  <a:pt x="1894287" y="473716"/>
                  <a:pt x="1926380" y="489822"/>
                  <a:pt x="1942426" y="497873"/>
                </a:cubicBezTo>
                <a:cubicBezTo>
                  <a:pt x="1958473" y="497874"/>
                  <a:pt x="1990566" y="570346"/>
                  <a:pt x="1990566" y="586450"/>
                </a:cubicBezTo>
                <a:cubicBezTo>
                  <a:pt x="1990565" y="610608"/>
                  <a:pt x="2022659" y="650871"/>
                  <a:pt x="2054752" y="675027"/>
                </a:cubicBezTo>
                <a:cubicBezTo>
                  <a:pt x="2086830" y="699176"/>
                  <a:pt x="2086844" y="650912"/>
                  <a:pt x="2086844" y="650871"/>
                </a:cubicBezTo>
                <a:cubicBezTo>
                  <a:pt x="2094865" y="626717"/>
                  <a:pt x="2030704" y="465719"/>
                  <a:pt x="2030681" y="465664"/>
                </a:cubicBezTo>
                <a:cubicBezTo>
                  <a:pt x="2014634" y="377086"/>
                  <a:pt x="1982543" y="207985"/>
                  <a:pt x="1974520" y="183827"/>
                </a:cubicBezTo>
                <a:cubicBezTo>
                  <a:pt x="1966500" y="159683"/>
                  <a:pt x="2006572" y="135536"/>
                  <a:pt x="2006612" y="135513"/>
                </a:cubicBezTo>
                <a:cubicBezTo>
                  <a:pt x="2006643" y="135528"/>
                  <a:pt x="2038712" y="151629"/>
                  <a:pt x="2054751" y="175775"/>
                </a:cubicBezTo>
                <a:cubicBezTo>
                  <a:pt x="2070798" y="191880"/>
                  <a:pt x="2086844" y="232142"/>
                  <a:pt x="2094866" y="256300"/>
                </a:cubicBezTo>
                <a:cubicBezTo>
                  <a:pt x="2102890" y="280457"/>
                  <a:pt x="2118936" y="336824"/>
                  <a:pt x="2118937" y="377087"/>
                </a:cubicBezTo>
                <a:cubicBezTo>
                  <a:pt x="2118938" y="417348"/>
                  <a:pt x="2134984" y="465664"/>
                  <a:pt x="2159053" y="546189"/>
                </a:cubicBezTo>
                <a:cubicBezTo>
                  <a:pt x="2175093" y="626678"/>
                  <a:pt x="2199148" y="586485"/>
                  <a:pt x="2199169" y="586451"/>
                </a:cubicBezTo>
                <a:cubicBezTo>
                  <a:pt x="2223238" y="602555"/>
                  <a:pt x="2175099" y="433454"/>
                  <a:pt x="2159052" y="377086"/>
                </a:cubicBezTo>
                <a:cubicBezTo>
                  <a:pt x="2151029" y="328773"/>
                  <a:pt x="2126960" y="240195"/>
                  <a:pt x="2126961" y="216037"/>
                </a:cubicBezTo>
                <a:cubicBezTo>
                  <a:pt x="2126960" y="199933"/>
                  <a:pt x="2110913" y="175775"/>
                  <a:pt x="2094867" y="87197"/>
                </a:cubicBezTo>
                <a:cubicBezTo>
                  <a:pt x="2088850" y="20764"/>
                  <a:pt x="2105398" y="-373"/>
                  <a:pt x="2127587" y="4"/>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6" name="椭圆 6"/>
          <p:cNvSpPr/>
          <p:nvPr/>
        </p:nvSpPr>
        <p:spPr>
          <a:xfrm rot="17499558">
            <a:off x="3264204" y="3296012"/>
            <a:ext cx="2137012" cy="2240008"/>
          </a:xfrm>
          <a:custGeom>
            <a:avLst/>
            <a:gdLst/>
            <a:ahLst/>
            <a:cxnLst/>
            <a:rect l="l" t="t" r="r" b="b"/>
            <a:pathLst>
              <a:path w="2664833" h="2794803">
                <a:moveTo>
                  <a:pt x="1660630" y="1083739"/>
                </a:moveTo>
                <a:cubicBezTo>
                  <a:pt x="1955219" y="1083739"/>
                  <a:pt x="2194030" y="1322550"/>
                  <a:pt x="2194030" y="1617139"/>
                </a:cubicBezTo>
                <a:cubicBezTo>
                  <a:pt x="2194030" y="1911728"/>
                  <a:pt x="1955219" y="2150539"/>
                  <a:pt x="1660630" y="2150539"/>
                </a:cubicBezTo>
                <a:cubicBezTo>
                  <a:pt x="1366041" y="2150539"/>
                  <a:pt x="1127230" y="1911728"/>
                  <a:pt x="1127230" y="1617139"/>
                </a:cubicBezTo>
                <a:cubicBezTo>
                  <a:pt x="1127230" y="1322550"/>
                  <a:pt x="1366041" y="1083739"/>
                  <a:pt x="1660630" y="1083739"/>
                </a:cubicBezTo>
                <a:close/>
                <a:moveTo>
                  <a:pt x="2127587" y="4"/>
                </a:moveTo>
                <a:cubicBezTo>
                  <a:pt x="2134983" y="130"/>
                  <a:pt x="2143006" y="2647"/>
                  <a:pt x="2151029" y="6673"/>
                </a:cubicBezTo>
                <a:cubicBezTo>
                  <a:pt x="2191146" y="14726"/>
                  <a:pt x="2223239" y="135513"/>
                  <a:pt x="2223238" y="224090"/>
                </a:cubicBezTo>
                <a:cubicBezTo>
                  <a:pt x="2231259" y="320687"/>
                  <a:pt x="2255316" y="369002"/>
                  <a:pt x="2255331" y="369035"/>
                </a:cubicBezTo>
                <a:cubicBezTo>
                  <a:pt x="2255331" y="465637"/>
                  <a:pt x="2295425" y="538097"/>
                  <a:pt x="2295448" y="538136"/>
                </a:cubicBezTo>
                <a:cubicBezTo>
                  <a:pt x="2359619" y="594491"/>
                  <a:pt x="2343594" y="481820"/>
                  <a:pt x="2343587" y="481769"/>
                </a:cubicBezTo>
                <a:cubicBezTo>
                  <a:pt x="2335566" y="433469"/>
                  <a:pt x="2311509" y="352978"/>
                  <a:pt x="2311494" y="352929"/>
                </a:cubicBezTo>
                <a:cubicBezTo>
                  <a:pt x="2319516" y="312674"/>
                  <a:pt x="2255353" y="119474"/>
                  <a:pt x="2255332" y="119408"/>
                </a:cubicBezTo>
                <a:cubicBezTo>
                  <a:pt x="2279394" y="-25495"/>
                  <a:pt x="2351569" y="79085"/>
                  <a:pt x="2351610" y="79146"/>
                </a:cubicBezTo>
                <a:cubicBezTo>
                  <a:pt x="2343588" y="127455"/>
                  <a:pt x="2391715" y="288473"/>
                  <a:pt x="2391726" y="288510"/>
                </a:cubicBezTo>
                <a:cubicBezTo>
                  <a:pt x="2407765" y="320704"/>
                  <a:pt x="2415789" y="360944"/>
                  <a:pt x="2415795" y="360982"/>
                </a:cubicBezTo>
                <a:cubicBezTo>
                  <a:pt x="2423816" y="441486"/>
                  <a:pt x="2479953" y="546137"/>
                  <a:pt x="2479981" y="546189"/>
                </a:cubicBezTo>
                <a:cubicBezTo>
                  <a:pt x="2488001" y="554239"/>
                  <a:pt x="2512059" y="538146"/>
                  <a:pt x="2512074" y="538136"/>
                </a:cubicBezTo>
                <a:lnTo>
                  <a:pt x="2517590" y="540039"/>
                </a:lnTo>
                <a:cubicBezTo>
                  <a:pt x="2522855" y="522534"/>
                  <a:pt x="2478978" y="364001"/>
                  <a:pt x="2471959" y="328773"/>
                </a:cubicBezTo>
                <a:cubicBezTo>
                  <a:pt x="2463935" y="296562"/>
                  <a:pt x="2415796" y="191880"/>
                  <a:pt x="2447889" y="175775"/>
                </a:cubicBezTo>
                <a:cubicBezTo>
                  <a:pt x="2471958" y="151617"/>
                  <a:pt x="2544167" y="216037"/>
                  <a:pt x="2560213" y="312667"/>
                </a:cubicBezTo>
                <a:cubicBezTo>
                  <a:pt x="2576258" y="417336"/>
                  <a:pt x="2624387" y="586409"/>
                  <a:pt x="2624399" y="586450"/>
                </a:cubicBezTo>
                <a:cubicBezTo>
                  <a:pt x="2712654" y="723342"/>
                  <a:pt x="2640446" y="972969"/>
                  <a:pt x="2560213" y="1021283"/>
                </a:cubicBezTo>
                <a:cubicBezTo>
                  <a:pt x="2471985" y="1061534"/>
                  <a:pt x="2544123" y="1125926"/>
                  <a:pt x="2544168" y="1125966"/>
                </a:cubicBezTo>
                <a:cubicBezTo>
                  <a:pt x="2544168" y="1125984"/>
                  <a:pt x="2544432" y="1131262"/>
                  <a:pt x="2624274" y="2725919"/>
                </a:cubicBezTo>
                <a:lnTo>
                  <a:pt x="2634196" y="2794803"/>
                </a:lnTo>
                <a:lnTo>
                  <a:pt x="2571391" y="2774996"/>
                </a:lnTo>
                <a:lnTo>
                  <a:pt x="2571242" y="2775720"/>
                </a:lnTo>
                <a:cubicBezTo>
                  <a:pt x="1018517" y="2371613"/>
                  <a:pt x="1018517" y="2371613"/>
                  <a:pt x="1018517" y="2371613"/>
                </a:cubicBezTo>
                <a:cubicBezTo>
                  <a:pt x="1018476" y="2371542"/>
                  <a:pt x="970086" y="2287856"/>
                  <a:pt x="912758" y="2366058"/>
                </a:cubicBezTo>
                <a:cubicBezTo>
                  <a:pt x="849151" y="2434802"/>
                  <a:pt x="590061" y="2454791"/>
                  <a:pt x="473953" y="2340566"/>
                </a:cubicBezTo>
                <a:cubicBezTo>
                  <a:pt x="473876" y="2340525"/>
                  <a:pt x="318133" y="2259067"/>
                  <a:pt x="218918" y="2222097"/>
                </a:cubicBezTo>
                <a:cubicBezTo>
                  <a:pt x="127565" y="2186755"/>
                  <a:pt x="79158" y="2102964"/>
                  <a:pt x="107701" y="2084303"/>
                </a:cubicBezTo>
                <a:cubicBezTo>
                  <a:pt x="129990" y="2056153"/>
                  <a:pt x="222711" y="2124556"/>
                  <a:pt x="252618" y="2138954"/>
                </a:cubicBezTo>
                <a:cubicBezTo>
                  <a:pt x="290411" y="2154990"/>
                  <a:pt x="476114" y="2250879"/>
                  <a:pt x="449466" y="2220767"/>
                </a:cubicBezTo>
                <a:cubicBezTo>
                  <a:pt x="449493" y="2220742"/>
                  <a:pt x="470121" y="2200465"/>
                  <a:pt x="463871" y="2190980"/>
                </a:cubicBezTo>
                <a:cubicBezTo>
                  <a:pt x="463825" y="2190942"/>
                  <a:pt x="372762" y="2114716"/>
                  <a:pt x="295565" y="2090507"/>
                </a:cubicBezTo>
                <a:cubicBezTo>
                  <a:pt x="295518" y="2090486"/>
                  <a:pt x="257755" y="2074457"/>
                  <a:pt x="229495" y="2052216"/>
                </a:cubicBezTo>
                <a:cubicBezTo>
                  <a:pt x="229432" y="2052181"/>
                  <a:pt x="81573" y="1972362"/>
                  <a:pt x="32647" y="1970403"/>
                </a:cubicBezTo>
                <a:cubicBezTo>
                  <a:pt x="32584" y="1970337"/>
                  <a:pt x="-55130" y="1878435"/>
                  <a:pt x="91629" y="1884311"/>
                </a:cubicBezTo>
                <a:cubicBezTo>
                  <a:pt x="91675" y="1884337"/>
                  <a:pt x="267824" y="1986421"/>
                  <a:pt x="308872" y="1986745"/>
                </a:cubicBezTo>
                <a:cubicBezTo>
                  <a:pt x="308952" y="1986788"/>
                  <a:pt x="382852" y="2026681"/>
                  <a:pt x="428504" y="2044343"/>
                </a:cubicBezTo>
                <a:cubicBezTo>
                  <a:pt x="428561" y="2044363"/>
                  <a:pt x="535615" y="2082937"/>
                  <a:pt x="493475" y="2008659"/>
                </a:cubicBezTo>
                <a:cubicBezTo>
                  <a:pt x="493411" y="2008603"/>
                  <a:pt x="430615" y="1954646"/>
                  <a:pt x="336051" y="1935025"/>
                </a:cubicBezTo>
                <a:cubicBezTo>
                  <a:pt x="336010" y="1934994"/>
                  <a:pt x="293588" y="1901629"/>
                  <a:pt x="200648" y="1874156"/>
                </a:cubicBezTo>
                <a:cubicBezTo>
                  <a:pt x="113918" y="1856160"/>
                  <a:pt x="2170" y="1800198"/>
                  <a:pt x="2435" y="1759282"/>
                </a:cubicBezTo>
                <a:cubicBezTo>
                  <a:pt x="-6813" y="1724586"/>
                  <a:pt x="7591" y="1694799"/>
                  <a:pt x="92691" y="1720650"/>
                </a:cubicBezTo>
                <a:cubicBezTo>
                  <a:pt x="176161" y="1754357"/>
                  <a:pt x="196555" y="1774976"/>
                  <a:pt x="212323" y="1778248"/>
                </a:cubicBezTo>
                <a:cubicBezTo>
                  <a:pt x="235977" y="1783156"/>
                  <a:pt x="317816" y="1824719"/>
                  <a:pt x="363494" y="1842390"/>
                </a:cubicBezTo>
                <a:cubicBezTo>
                  <a:pt x="415426" y="1869553"/>
                  <a:pt x="571221" y="1951044"/>
                  <a:pt x="560342" y="1924204"/>
                </a:cubicBezTo>
                <a:cubicBezTo>
                  <a:pt x="560391" y="1924186"/>
                  <a:pt x="604614" y="1908798"/>
                  <a:pt x="529069" y="1876744"/>
                </a:cubicBezTo>
                <a:cubicBezTo>
                  <a:pt x="455114" y="1836817"/>
                  <a:pt x="411066" y="1811291"/>
                  <a:pt x="371644" y="1803111"/>
                </a:cubicBezTo>
                <a:cubicBezTo>
                  <a:pt x="332222" y="1794931"/>
                  <a:pt x="280290" y="1767769"/>
                  <a:pt x="258266" y="1755005"/>
                </a:cubicBezTo>
                <a:cubicBezTo>
                  <a:pt x="236242" y="1742241"/>
                  <a:pt x="200080" y="1718350"/>
                  <a:pt x="187570" y="1699365"/>
                </a:cubicBezTo>
                <a:cubicBezTo>
                  <a:pt x="167177" y="1678746"/>
                  <a:pt x="157927" y="1644050"/>
                  <a:pt x="157927" y="1644050"/>
                </a:cubicBezTo>
                <a:cubicBezTo>
                  <a:pt x="157948" y="1644029"/>
                  <a:pt x="189737" y="1609683"/>
                  <a:pt x="211755" y="1622443"/>
                </a:cubicBezTo>
                <a:cubicBezTo>
                  <a:pt x="233778" y="1635207"/>
                  <a:pt x="392834" y="1700984"/>
                  <a:pt x="476304" y="1734691"/>
                </a:cubicBezTo>
                <a:cubicBezTo>
                  <a:pt x="476382" y="1734743"/>
                  <a:pt x="620962" y="1830256"/>
                  <a:pt x="646239" y="1827308"/>
                </a:cubicBezTo>
                <a:cubicBezTo>
                  <a:pt x="646305" y="1827322"/>
                  <a:pt x="693533" y="1837099"/>
                  <a:pt x="676411" y="1800792"/>
                </a:cubicBezTo>
                <a:cubicBezTo>
                  <a:pt x="659279" y="1764461"/>
                  <a:pt x="626375" y="1724859"/>
                  <a:pt x="602722" y="1719950"/>
                </a:cubicBezTo>
                <a:cubicBezTo>
                  <a:pt x="586952" y="1716679"/>
                  <a:pt x="522512" y="1670532"/>
                  <a:pt x="525772" y="1654820"/>
                </a:cubicBezTo>
                <a:cubicBezTo>
                  <a:pt x="521147" y="1637472"/>
                  <a:pt x="511898" y="1602776"/>
                  <a:pt x="515158" y="1587065"/>
                </a:cubicBezTo>
                <a:cubicBezTo>
                  <a:pt x="518418" y="1571354"/>
                  <a:pt x="569250" y="1524542"/>
                  <a:pt x="611667" y="1557925"/>
                </a:cubicBezTo>
                <a:cubicBezTo>
                  <a:pt x="647830" y="1581816"/>
                  <a:pt x="682098" y="1654479"/>
                  <a:pt x="726145" y="1680006"/>
                </a:cubicBezTo>
                <a:cubicBezTo>
                  <a:pt x="760677" y="1711754"/>
                  <a:pt x="815339" y="1805036"/>
                  <a:pt x="868900" y="1824343"/>
                </a:cubicBezTo>
                <a:cubicBezTo>
                  <a:pt x="922463" y="1843651"/>
                  <a:pt x="1044559" y="2008283"/>
                  <a:pt x="1020375" y="2085206"/>
                </a:cubicBezTo>
                <a:cubicBezTo>
                  <a:pt x="1005705" y="2155908"/>
                  <a:pt x="1027728" y="2168673"/>
                  <a:pt x="1027728" y="2168673"/>
                </a:cubicBezTo>
                <a:cubicBezTo>
                  <a:pt x="1027856" y="2168700"/>
                  <a:pt x="1335231" y="2232474"/>
                  <a:pt x="1358880" y="2237381"/>
                </a:cubicBezTo>
                <a:cubicBezTo>
                  <a:pt x="1381876" y="2234700"/>
                  <a:pt x="1922646" y="2359785"/>
                  <a:pt x="2076166" y="2165092"/>
                </a:cubicBezTo>
                <a:lnTo>
                  <a:pt x="2054751" y="2140576"/>
                </a:lnTo>
                <a:cubicBezTo>
                  <a:pt x="2069786" y="2139760"/>
                  <a:pt x="2084016" y="2137273"/>
                  <a:pt x="2097155" y="2132152"/>
                </a:cubicBezTo>
                <a:cubicBezTo>
                  <a:pt x="2103881" y="2122197"/>
                  <a:pt x="2108160" y="2110761"/>
                  <a:pt x="2111397" y="2098530"/>
                </a:cubicBezTo>
                <a:lnTo>
                  <a:pt x="2127280" y="2119499"/>
                </a:lnTo>
                <a:cubicBezTo>
                  <a:pt x="2348896" y="2008502"/>
                  <a:pt x="2336292" y="1453924"/>
                  <a:pt x="2343587" y="1431960"/>
                </a:cubicBezTo>
                <a:cubicBezTo>
                  <a:pt x="2343586" y="1407803"/>
                  <a:pt x="2343587" y="1093766"/>
                  <a:pt x="2343587" y="1093756"/>
                </a:cubicBezTo>
                <a:cubicBezTo>
                  <a:pt x="2343575" y="1093722"/>
                  <a:pt x="2335513" y="1069599"/>
                  <a:pt x="2263354" y="1069599"/>
                </a:cubicBezTo>
                <a:cubicBezTo>
                  <a:pt x="2183122" y="1077652"/>
                  <a:pt x="2046727" y="924654"/>
                  <a:pt x="2038704" y="868287"/>
                </a:cubicBezTo>
                <a:cubicBezTo>
                  <a:pt x="2030681" y="811919"/>
                  <a:pt x="1950450" y="739447"/>
                  <a:pt x="1926379" y="699185"/>
                </a:cubicBezTo>
                <a:cubicBezTo>
                  <a:pt x="1910334" y="650870"/>
                  <a:pt x="1846147" y="602555"/>
                  <a:pt x="1830102" y="562293"/>
                </a:cubicBezTo>
                <a:cubicBezTo>
                  <a:pt x="1806032" y="513979"/>
                  <a:pt x="1862195" y="473716"/>
                  <a:pt x="1878240" y="473715"/>
                </a:cubicBezTo>
                <a:cubicBezTo>
                  <a:pt x="1894287" y="473716"/>
                  <a:pt x="1926380" y="489822"/>
                  <a:pt x="1942426" y="497873"/>
                </a:cubicBezTo>
                <a:cubicBezTo>
                  <a:pt x="1958473" y="497874"/>
                  <a:pt x="1990566" y="570346"/>
                  <a:pt x="1990566" y="586450"/>
                </a:cubicBezTo>
                <a:cubicBezTo>
                  <a:pt x="1990565" y="610608"/>
                  <a:pt x="2022659" y="650871"/>
                  <a:pt x="2054752" y="675027"/>
                </a:cubicBezTo>
                <a:cubicBezTo>
                  <a:pt x="2086830" y="699176"/>
                  <a:pt x="2086844" y="650912"/>
                  <a:pt x="2086844" y="650871"/>
                </a:cubicBezTo>
                <a:cubicBezTo>
                  <a:pt x="2094865" y="626717"/>
                  <a:pt x="2030704" y="465719"/>
                  <a:pt x="2030681" y="465664"/>
                </a:cubicBezTo>
                <a:cubicBezTo>
                  <a:pt x="2014634" y="377086"/>
                  <a:pt x="1982543" y="207985"/>
                  <a:pt x="1974520" y="183827"/>
                </a:cubicBezTo>
                <a:cubicBezTo>
                  <a:pt x="1966500" y="159683"/>
                  <a:pt x="2006572" y="135536"/>
                  <a:pt x="2006612" y="135513"/>
                </a:cubicBezTo>
                <a:cubicBezTo>
                  <a:pt x="2006643" y="135528"/>
                  <a:pt x="2038712" y="151629"/>
                  <a:pt x="2054751" y="175775"/>
                </a:cubicBezTo>
                <a:cubicBezTo>
                  <a:pt x="2070798" y="191880"/>
                  <a:pt x="2086844" y="232142"/>
                  <a:pt x="2094866" y="256300"/>
                </a:cubicBezTo>
                <a:cubicBezTo>
                  <a:pt x="2102890" y="280457"/>
                  <a:pt x="2118936" y="336824"/>
                  <a:pt x="2118937" y="377087"/>
                </a:cubicBezTo>
                <a:cubicBezTo>
                  <a:pt x="2118938" y="417348"/>
                  <a:pt x="2134984" y="465664"/>
                  <a:pt x="2159053" y="546189"/>
                </a:cubicBezTo>
                <a:cubicBezTo>
                  <a:pt x="2175093" y="626678"/>
                  <a:pt x="2199148" y="586485"/>
                  <a:pt x="2199169" y="586451"/>
                </a:cubicBezTo>
                <a:cubicBezTo>
                  <a:pt x="2223238" y="602555"/>
                  <a:pt x="2175099" y="433454"/>
                  <a:pt x="2159052" y="377086"/>
                </a:cubicBezTo>
                <a:cubicBezTo>
                  <a:pt x="2151029" y="328773"/>
                  <a:pt x="2126960" y="240195"/>
                  <a:pt x="2126961" y="216037"/>
                </a:cubicBezTo>
                <a:cubicBezTo>
                  <a:pt x="2126960" y="199933"/>
                  <a:pt x="2110913" y="175775"/>
                  <a:pt x="2094867" y="87197"/>
                </a:cubicBezTo>
                <a:cubicBezTo>
                  <a:pt x="2088850" y="20764"/>
                  <a:pt x="2105398" y="-373"/>
                  <a:pt x="2127587" y="4"/>
                </a:cubicBezTo>
                <a:close/>
              </a:path>
            </a:pathLst>
          </a:cu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7" name="椭圆 6"/>
          <p:cNvSpPr/>
          <p:nvPr/>
        </p:nvSpPr>
        <p:spPr>
          <a:xfrm rot="4455270">
            <a:off x="6130267" y="958992"/>
            <a:ext cx="2137012" cy="2240008"/>
          </a:xfrm>
          <a:custGeom>
            <a:avLst/>
            <a:gdLst/>
            <a:ahLst/>
            <a:cxnLst/>
            <a:rect l="l" t="t" r="r" b="b"/>
            <a:pathLst>
              <a:path w="2664833" h="2794803">
                <a:moveTo>
                  <a:pt x="1660630" y="1083739"/>
                </a:moveTo>
                <a:cubicBezTo>
                  <a:pt x="1955219" y="1083739"/>
                  <a:pt x="2194030" y="1322550"/>
                  <a:pt x="2194030" y="1617139"/>
                </a:cubicBezTo>
                <a:cubicBezTo>
                  <a:pt x="2194030" y="1911728"/>
                  <a:pt x="1955219" y="2150539"/>
                  <a:pt x="1660630" y="2150539"/>
                </a:cubicBezTo>
                <a:cubicBezTo>
                  <a:pt x="1366041" y="2150539"/>
                  <a:pt x="1127230" y="1911728"/>
                  <a:pt x="1127230" y="1617139"/>
                </a:cubicBezTo>
                <a:cubicBezTo>
                  <a:pt x="1127230" y="1322550"/>
                  <a:pt x="1366041" y="1083739"/>
                  <a:pt x="1660630" y="1083739"/>
                </a:cubicBezTo>
                <a:close/>
                <a:moveTo>
                  <a:pt x="2127587" y="4"/>
                </a:moveTo>
                <a:cubicBezTo>
                  <a:pt x="2134983" y="130"/>
                  <a:pt x="2143006" y="2647"/>
                  <a:pt x="2151029" y="6673"/>
                </a:cubicBezTo>
                <a:cubicBezTo>
                  <a:pt x="2191146" y="14726"/>
                  <a:pt x="2223239" y="135513"/>
                  <a:pt x="2223238" y="224090"/>
                </a:cubicBezTo>
                <a:cubicBezTo>
                  <a:pt x="2231259" y="320687"/>
                  <a:pt x="2255316" y="369002"/>
                  <a:pt x="2255331" y="369035"/>
                </a:cubicBezTo>
                <a:cubicBezTo>
                  <a:pt x="2255331" y="465637"/>
                  <a:pt x="2295425" y="538097"/>
                  <a:pt x="2295448" y="538136"/>
                </a:cubicBezTo>
                <a:cubicBezTo>
                  <a:pt x="2359619" y="594491"/>
                  <a:pt x="2343594" y="481820"/>
                  <a:pt x="2343587" y="481769"/>
                </a:cubicBezTo>
                <a:cubicBezTo>
                  <a:pt x="2335566" y="433469"/>
                  <a:pt x="2311509" y="352978"/>
                  <a:pt x="2311494" y="352929"/>
                </a:cubicBezTo>
                <a:cubicBezTo>
                  <a:pt x="2319516" y="312674"/>
                  <a:pt x="2255353" y="119474"/>
                  <a:pt x="2255332" y="119408"/>
                </a:cubicBezTo>
                <a:cubicBezTo>
                  <a:pt x="2279394" y="-25495"/>
                  <a:pt x="2351569" y="79085"/>
                  <a:pt x="2351610" y="79146"/>
                </a:cubicBezTo>
                <a:cubicBezTo>
                  <a:pt x="2343588" y="127455"/>
                  <a:pt x="2391715" y="288473"/>
                  <a:pt x="2391726" y="288510"/>
                </a:cubicBezTo>
                <a:cubicBezTo>
                  <a:pt x="2407765" y="320704"/>
                  <a:pt x="2415789" y="360944"/>
                  <a:pt x="2415795" y="360982"/>
                </a:cubicBezTo>
                <a:cubicBezTo>
                  <a:pt x="2423816" y="441486"/>
                  <a:pt x="2479953" y="546137"/>
                  <a:pt x="2479981" y="546189"/>
                </a:cubicBezTo>
                <a:cubicBezTo>
                  <a:pt x="2488001" y="554239"/>
                  <a:pt x="2512059" y="538146"/>
                  <a:pt x="2512074" y="538136"/>
                </a:cubicBezTo>
                <a:lnTo>
                  <a:pt x="2517590" y="540039"/>
                </a:lnTo>
                <a:cubicBezTo>
                  <a:pt x="2522855" y="522534"/>
                  <a:pt x="2478978" y="364001"/>
                  <a:pt x="2471959" y="328773"/>
                </a:cubicBezTo>
                <a:cubicBezTo>
                  <a:pt x="2463935" y="296562"/>
                  <a:pt x="2415796" y="191880"/>
                  <a:pt x="2447889" y="175775"/>
                </a:cubicBezTo>
                <a:cubicBezTo>
                  <a:pt x="2471958" y="151617"/>
                  <a:pt x="2544167" y="216037"/>
                  <a:pt x="2560213" y="312667"/>
                </a:cubicBezTo>
                <a:cubicBezTo>
                  <a:pt x="2576258" y="417336"/>
                  <a:pt x="2624387" y="586409"/>
                  <a:pt x="2624399" y="586450"/>
                </a:cubicBezTo>
                <a:cubicBezTo>
                  <a:pt x="2712654" y="723342"/>
                  <a:pt x="2640446" y="972969"/>
                  <a:pt x="2560213" y="1021283"/>
                </a:cubicBezTo>
                <a:cubicBezTo>
                  <a:pt x="2471985" y="1061534"/>
                  <a:pt x="2544123" y="1125926"/>
                  <a:pt x="2544168" y="1125966"/>
                </a:cubicBezTo>
                <a:cubicBezTo>
                  <a:pt x="2544168" y="1125984"/>
                  <a:pt x="2544432" y="1131262"/>
                  <a:pt x="2624274" y="2725919"/>
                </a:cubicBezTo>
                <a:lnTo>
                  <a:pt x="2634196" y="2794803"/>
                </a:lnTo>
                <a:lnTo>
                  <a:pt x="2571391" y="2774996"/>
                </a:lnTo>
                <a:lnTo>
                  <a:pt x="2571242" y="2775720"/>
                </a:lnTo>
                <a:cubicBezTo>
                  <a:pt x="1018517" y="2371613"/>
                  <a:pt x="1018517" y="2371613"/>
                  <a:pt x="1018517" y="2371613"/>
                </a:cubicBezTo>
                <a:cubicBezTo>
                  <a:pt x="1018476" y="2371542"/>
                  <a:pt x="970086" y="2287856"/>
                  <a:pt x="912758" y="2366058"/>
                </a:cubicBezTo>
                <a:cubicBezTo>
                  <a:pt x="849151" y="2434802"/>
                  <a:pt x="590061" y="2454791"/>
                  <a:pt x="473953" y="2340566"/>
                </a:cubicBezTo>
                <a:cubicBezTo>
                  <a:pt x="473876" y="2340525"/>
                  <a:pt x="318133" y="2259067"/>
                  <a:pt x="218918" y="2222097"/>
                </a:cubicBezTo>
                <a:cubicBezTo>
                  <a:pt x="127565" y="2186755"/>
                  <a:pt x="79158" y="2102964"/>
                  <a:pt x="107701" y="2084303"/>
                </a:cubicBezTo>
                <a:cubicBezTo>
                  <a:pt x="129990" y="2056153"/>
                  <a:pt x="222711" y="2124556"/>
                  <a:pt x="252618" y="2138954"/>
                </a:cubicBezTo>
                <a:cubicBezTo>
                  <a:pt x="290411" y="2154990"/>
                  <a:pt x="476114" y="2250879"/>
                  <a:pt x="449466" y="2220767"/>
                </a:cubicBezTo>
                <a:cubicBezTo>
                  <a:pt x="449493" y="2220742"/>
                  <a:pt x="470121" y="2200465"/>
                  <a:pt x="463871" y="2190980"/>
                </a:cubicBezTo>
                <a:cubicBezTo>
                  <a:pt x="463825" y="2190942"/>
                  <a:pt x="372762" y="2114716"/>
                  <a:pt x="295565" y="2090507"/>
                </a:cubicBezTo>
                <a:cubicBezTo>
                  <a:pt x="295518" y="2090486"/>
                  <a:pt x="257755" y="2074457"/>
                  <a:pt x="229495" y="2052216"/>
                </a:cubicBezTo>
                <a:cubicBezTo>
                  <a:pt x="229432" y="2052181"/>
                  <a:pt x="81573" y="1972362"/>
                  <a:pt x="32647" y="1970403"/>
                </a:cubicBezTo>
                <a:cubicBezTo>
                  <a:pt x="32584" y="1970337"/>
                  <a:pt x="-55130" y="1878435"/>
                  <a:pt x="91629" y="1884311"/>
                </a:cubicBezTo>
                <a:cubicBezTo>
                  <a:pt x="91675" y="1884337"/>
                  <a:pt x="267824" y="1986421"/>
                  <a:pt x="308872" y="1986745"/>
                </a:cubicBezTo>
                <a:cubicBezTo>
                  <a:pt x="308952" y="1986788"/>
                  <a:pt x="382852" y="2026681"/>
                  <a:pt x="428504" y="2044343"/>
                </a:cubicBezTo>
                <a:cubicBezTo>
                  <a:pt x="428561" y="2044363"/>
                  <a:pt x="535615" y="2082937"/>
                  <a:pt x="493475" y="2008659"/>
                </a:cubicBezTo>
                <a:cubicBezTo>
                  <a:pt x="493411" y="2008603"/>
                  <a:pt x="430615" y="1954646"/>
                  <a:pt x="336051" y="1935025"/>
                </a:cubicBezTo>
                <a:cubicBezTo>
                  <a:pt x="336010" y="1934994"/>
                  <a:pt x="293588" y="1901629"/>
                  <a:pt x="200648" y="1874156"/>
                </a:cubicBezTo>
                <a:cubicBezTo>
                  <a:pt x="113918" y="1856160"/>
                  <a:pt x="2170" y="1800198"/>
                  <a:pt x="2435" y="1759282"/>
                </a:cubicBezTo>
                <a:cubicBezTo>
                  <a:pt x="-6813" y="1724586"/>
                  <a:pt x="7591" y="1694799"/>
                  <a:pt x="92691" y="1720650"/>
                </a:cubicBezTo>
                <a:cubicBezTo>
                  <a:pt x="176161" y="1754357"/>
                  <a:pt x="196555" y="1774976"/>
                  <a:pt x="212323" y="1778248"/>
                </a:cubicBezTo>
                <a:cubicBezTo>
                  <a:pt x="235977" y="1783156"/>
                  <a:pt x="317816" y="1824719"/>
                  <a:pt x="363494" y="1842390"/>
                </a:cubicBezTo>
                <a:cubicBezTo>
                  <a:pt x="415426" y="1869553"/>
                  <a:pt x="571221" y="1951044"/>
                  <a:pt x="560342" y="1924204"/>
                </a:cubicBezTo>
                <a:cubicBezTo>
                  <a:pt x="560391" y="1924186"/>
                  <a:pt x="604614" y="1908798"/>
                  <a:pt x="529069" y="1876744"/>
                </a:cubicBezTo>
                <a:cubicBezTo>
                  <a:pt x="455114" y="1836817"/>
                  <a:pt x="411066" y="1811291"/>
                  <a:pt x="371644" y="1803111"/>
                </a:cubicBezTo>
                <a:cubicBezTo>
                  <a:pt x="332222" y="1794931"/>
                  <a:pt x="280290" y="1767769"/>
                  <a:pt x="258266" y="1755005"/>
                </a:cubicBezTo>
                <a:cubicBezTo>
                  <a:pt x="236242" y="1742241"/>
                  <a:pt x="200080" y="1718350"/>
                  <a:pt x="187570" y="1699365"/>
                </a:cubicBezTo>
                <a:cubicBezTo>
                  <a:pt x="167177" y="1678746"/>
                  <a:pt x="157927" y="1644050"/>
                  <a:pt x="157927" y="1644050"/>
                </a:cubicBezTo>
                <a:cubicBezTo>
                  <a:pt x="157948" y="1644029"/>
                  <a:pt x="189737" y="1609683"/>
                  <a:pt x="211755" y="1622443"/>
                </a:cubicBezTo>
                <a:cubicBezTo>
                  <a:pt x="233778" y="1635207"/>
                  <a:pt x="392834" y="1700984"/>
                  <a:pt x="476304" y="1734691"/>
                </a:cubicBezTo>
                <a:cubicBezTo>
                  <a:pt x="476382" y="1734743"/>
                  <a:pt x="620962" y="1830256"/>
                  <a:pt x="646239" y="1827308"/>
                </a:cubicBezTo>
                <a:cubicBezTo>
                  <a:pt x="646305" y="1827322"/>
                  <a:pt x="693533" y="1837099"/>
                  <a:pt x="676411" y="1800792"/>
                </a:cubicBezTo>
                <a:cubicBezTo>
                  <a:pt x="659279" y="1764461"/>
                  <a:pt x="626375" y="1724859"/>
                  <a:pt x="602722" y="1719950"/>
                </a:cubicBezTo>
                <a:cubicBezTo>
                  <a:pt x="586952" y="1716679"/>
                  <a:pt x="522512" y="1670532"/>
                  <a:pt x="525772" y="1654820"/>
                </a:cubicBezTo>
                <a:cubicBezTo>
                  <a:pt x="521147" y="1637472"/>
                  <a:pt x="511898" y="1602776"/>
                  <a:pt x="515158" y="1587065"/>
                </a:cubicBezTo>
                <a:cubicBezTo>
                  <a:pt x="518418" y="1571354"/>
                  <a:pt x="569250" y="1524542"/>
                  <a:pt x="611667" y="1557925"/>
                </a:cubicBezTo>
                <a:cubicBezTo>
                  <a:pt x="647830" y="1581816"/>
                  <a:pt x="682098" y="1654479"/>
                  <a:pt x="726145" y="1680006"/>
                </a:cubicBezTo>
                <a:cubicBezTo>
                  <a:pt x="760677" y="1711754"/>
                  <a:pt x="815339" y="1805036"/>
                  <a:pt x="868900" y="1824343"/>
                </a:cubicBezTo>
                <a:cubicBezTo>
                  <a:pt x="922463" y="1843651"/>
                  <a:pt x="1044559" y="2008283"/>
                  <a:pt x="1020375" y="2085206"/>
                </a:cubicBezTo>
                <a:cubicBezTo>
                  <a:pt x="1005705" y="2155908"/>
                  <a:pt x="1027728" y="2168673"/>
                  <a:pt x="1027728" y="2168673"/>
                </a:cubicBezTo>
                <a:cubicBezTo>
                  <a:pt x="1027856" y="2168700"/>
                  <a:pt x="1335231" y="2232474"/>
                  <a:pt x="1358880" y="2237381"/>
                </a:cubicBezTo>
                <a:cubicBezTo>
                  <a:pt x="1381876" y="2234700"/>
                  <a:pt x="1922646" y="2359785"/>
                  <a:pt x="2076166" y="2165092"/>
                </a:cubicBezTo>
                <a:lnTo>
                  <a:pt x="2054751" y="2140576"/>
                </a:lnTo>
                <a:cubicBezTo>
                  <a:pt x="2069786" y="2139760"/>
                  <a:pt x="2084016" y="2137273"/>
                  <a:pt x="2097155" y="2132152"/>
                </a:cubicBezTo>
                <a:cubicBezTo>
                  <a:pt x="2103881" y="2122197"/>
                  <a:pt x="2108160" y="2110761"/>
                  <a:pt x="2111397" y="2098530"/>
                </a:cubicBezTo>
                <a:lnTo>
                  <a:pt x="2127280" y="2119499"/>
                </a:lnTo>
                <a:cubicBezTo>
                  <a:pt x="2348896" y="2008502"/>
                  <a:pt x="2336292" y="1453924"/>
                  <a:pt x="2343587" y="1431960"/>
                </a:cubicBezTo>
                <a:cubicBezTo>
                  <a:pt x="2343586" y="1407803"/>
                  <a:pt x="2343587" y="1093766"/>
                  <a:pt x="2343587" y="1093756"/>
                </a:cubicBezTo>
                <a:cubicBezTo>
                  <a:pt x="2343575" y="1093722"/>
                  <a:pt x="2335513" y="1069599"/>
                  <a:pt x="2263354" y="1069599"/>
                </a:cubicBezTo>
                <a:cubicBezTo>
                  <a:pt x="2183122" y="1077652"/>
                  <a:pt x="2046727" y="924654"/>
                  <a:pt x="2038704" y="868287"/>
                </a:cubicBezTo>
                <a:cubicBezTo>
                  <a:pt x="2030681" y="811919"/>
                  <a:pt x="1950450" y="739447"/>
                  <a:pt x="1926379" y="699185"/>
                </a:cubicBezTo>
                <a:cubicBezTo>
                  <a:pt x="1910334" y="650870"/>
                  <a:pt x="1846147" y="602555"/>
                  <a:pt x="1830102" y="562293"/>
                </a:cubicBezTo>
                <a:cubicBezTo>
                  <a:pt x="1806032" y="513979"/>
                  <a:pt x="1862195" y="473716"/>
                  <a:pt x="1878240" y="473715"/>
                </a:cubicBezTo>
                <a:cubicBezTo>
                  <a:pt x="1894287" y="473716"/>
                  <a:pt x="1926380" y="489822"/>
                  <a:pt x="1942426" y="497873"/>
                </a:cubicBezTo>
                <a:cubicBezTo>
                  <a:pt x="1958473" y="497874"/>
                  <a:pt x="1990566" y="570346"/>
                  <a:pt x="1990566" y="586450"/>
                </a:cubicBezTo>
                <a:cubicBezTo>
                  <a:pt x="1990565" y="610608"/>
                  <a:pt x="2022659" y="650871"/>
                  <a:pt x="2054752" y="675027"/>
                </a:cubicBezTo>
                <a:cubicBezTo>
                  <a:pt x="2086830" y="699176"/>
                  <a:pt x="2086844" y="650912"/>
                  <a:pt x="2086844" y="650871"/>
                </a:cubicBezTo>
                <a:cubicBezTo>
                  <a:pt x="2094865" y="626717"/>
                  <a:pt x="2030704" y="465719"/>
                  <a:pt x="2030681" y="465664"/>
                </a:cubicBezTo>
                <a:cubicBezTo>
                  <a:pt x="2014634" y="377086"/>
                  <a:pt x="1982543" y="207985"/>
                  <a:pt x="1974520" y="183827"/>
                </a:cubicBezTo>
                <a:cubicBezTo>
                  <a:pt x="1966500" y="159683"/>
                  <a:pt x="2006572" y="135536"/>
                  <a:pt x="2006612" y="135513"/>
                </a:cubicBezTo>
                <a:cubicBezTo>
                  <a:pt x="2006643" y="135528"/>
                  <a:pt x="2038712" y="151629"/>
                  <a:pt x="2054751" y="175775"/>
                </a:cubicBezTo>
                <a:cubicBezTo>
                  <a:pt x="2070798" y="191880"/>
                  <a:pt x="2086844" y="232142"/>
                  <a:pt x="2094866" y="256300"/>
                </a:cubicBezTo>
                <a:cubicBezTo>
                  <a:pt x="2102890" y="280457"/>
                  <a:pt x="2118936" y="336824"/>
                  <a:pt x="2118937" y="377087"/>
                </a:cubicBezTo>
                <a:cubicBezTo>
                  <a:pt x="2118938" y="417348"/>
                  <a:pt x="2134984" y="465664"/>
                  <a:pt x="2159053" y="546189"/>
                </a:cubicBezTo>
                <a:cubicBezTo>
                  <a:pt x="2175093" y="626678"/>
                  <a:pt x="2199148" y="586485"/>
                  <a:pt x="2199169" y="586451"/>
                </a:cubicBezTo>
                <a:cubicBezTo>
                  <a:pt x="2223238" y="602555"/>
                  <a:pt x="2175099" y="433454"/>
                  <a:pt x="2159052" y="377086"/>
                </a:cubicBezTo>
                <a:cubicBezTo>
                  <a:pt x="2151029" y="328773"/>
                  <a:pt x="2126960" y="240195"/>
                  <a:pt x="2126961" y="216037"/>
                </a:cubicBezTo>
                <a:cubicBezTo>
                  <a:pt x="2126960" y="199933"/>
                  <a:pt x="2110913" y="175775"/>
                  <a:pt x="2094867" y="87197"/>
                </a:cubicBezTo>
                <a:cubicBezTo>
                  <a:pt x="2088850" y="20764"/>
                  <a:pt x="2105398" y="-373"/>
                  <a:pt x="2127587" y="4"/>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8" name="TextBox 7"/>
          <p:cNvSpPr txBox="1"/>
          <p:nvPr/>
        </p:nvSpPr>
        <p:spPr>
          <a:xfrm>
            <a:off x="4975710" y="2036420"/>
            <a:ext cx="317605" cy="769387"/>
          </a:xfrm>
          <a:prstGeom prst="rect">
            <a:avLst/>
          </a:prstGeom>
          <a:noFill/>
        </p:spPr>
        <p:txBody>
          <a:bodyPr wrap="none" lIns="91385" tIns="45693" rIns="91385" bIns="45693" rtlCol="0">
            <a:spAutoFit/>
          </a:bodyPr>
          <a:lstStyle/>
          <a:p>
            <a:r>
              <a:rPr lang="en-US" altLang="zh-CN"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1</a:t>
            </a:r>
            <a:endParaRPr lang="zh-CN" altLang="en-US"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TextBox 8"/>
          <p:cNvSpPr txBox="1"/>
          <p:nvPr/>
        </p:nvSpPr>
        <p:spPr>
          <a:xfrm>
            <a:off x="6897235" y="1980072"/>
            <a:ext cx="433021" cy="769387"/>
          </a:xfrm>
          <a:prstGeom prst="rect">
            <a:avLst/>
          </a:prstGeom>
          <a:noFill/>
        </p:spPr>
        <p:txBody>
          <a:bodyPr wrap="none" lIns="91385" tIns="45693" rIns="91385" bIns="45693" rtlCol="0">
            <a:spAutoFit/>
          </a:bodyPr>
          <a:lstStyle/>
          <a:p>
            <a:r>
              <a:rPr lang="en-US" altLang="zh-CN"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2</a:t>
            </a:r>
            <a:endParaRPr lang="zh-CN" altLang="en-US"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TextBox 9"/>
          <p:cNvSpPr txBox="1"/>
          <p:nvPr/>
        </p:nvSpPr>
        <p:spPr>
          <a:xfrm>
            <a:off x="7494752" y="3808033"/>
            <a:ext cx="444241" cy="769387"/>
          </a:xfrm>
          <a:prstGeom prst="rect">
            <a:avLst/>
          </a:prstGeom>
          <a:noFill/>
        </p:spPr>
        <p:txBody>
          <a:bodyPr wrap="none" lIns="91385" tIns="45693" rIns="91385" bIns="45693" rtlCol="0">
            <a:spAutoFit/>
          </a:bodyPr>
          <a:lstStyle/>
          <a:p>
            <a:r>
              <a:rPr lang="en-US" altLang="zh-CN"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3</a:t>
            </a:r>
            <a:endParaRPr lang="zh-CN" altLang="en-US"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 name="TextBox 10"/>
          <p:cNvSpPr txBox="1"/>
          <p:nvPr/>
        </p:nvSpPr>
        <p:spPr>
          <a:xfrm>
            <a:off x="5911914" y="4980175"/>
            <a:ext cx="441035" cy="769387"/>
          </a:xfrm>
          <a:prstGeom prst="rect">
            <a:avLst/>
          </a:prstGeom>
          <a:noFill/>
        </p:spPr>
        <p:txBody>
          <a:bodyPr wrap="none" lIns="91385" tIns="45693" rIns="91385" bIns="45693" rtlCol="0">
            <a:spAutoFit/>
          </a:bodyPr>
          <a:lstStyle/>
          <a:p>
            <a:r>
              <a:rPr lang="en-US" altLang="zh-CN"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4</a:t>
            </a:r>
            <a:endParaRPr lang="zh-CN" altLang="en-US"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TextBox 11"/>
          <p:cNvSpPr txBox="1"/>
          <p:nvPr/>
        </p:nvSpPr>
        <p:spPr>
          <a:xfrm>
            <a:off x="4402625" y="3831041"/>
            <a:ext cx="441035" cy="769387"/>
          </a:xfrm>
          <a:prstGeom prst="rect">
            <a:avLst/>
          </a:prstGeom>
          <a:noFill/>
        </p:spPr>
        <p:txBody>
          <a:bodyPr wrap="none" lIns="91385" tIns="45693" rIns="91385" bIns="45693" rtlCol="0">
            <a:spAutoFit/>
          </a:bodyPr>
          <a:lstStyle/>
          <a:p>
            <a:r>
              <a:rPr lang="en-US" altLang="zh-CN"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5</a:t>
            </a:r>
            <a:endParaRPr lang="zh-CN" altLang="en-US" sz="4400" b="1"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矩形 12"/>
          <p:cNvSpPr/>
          <p:nvPr/>
        </p:nvSpPr>
        <p:spPr>
          <a:xfrm>
            <a:off x="5399987" y="3527739"/>
            <a:ext cx="1564688" cy="36927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800" b="1" dirty="0">
                <a:solidFill>
                  <a:schemeClr val="tx1"/>
                </a:solidFill>
                <a:latin typeface="Agency FB" panose="020B0503020202020204" pitchFamily="34" charset="0"/>
                <a:ea typeface="微软雅黑" panose="020B0503020204020204" pitchFamily="34" charset="-122"/>
                <a:cs typeface="+mn-ea"/>
                <a:sym typeface="Agency FB" panose="020B0503020202020204" pitchFamily="34" charset="0"/>
              </a:rPr>
              <a:t>添加文字</a:t>
            </a:r>
            <a:endParaRPr lang="en-US" altLang="zh-CN" sz="1800" b="1" dirty="0">
              <a:solidFill>
                <a:schemeClr val="tx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矩形 13"/>
          <p:cNvSpPr/>
          <p:nvPr/>
        </p:nvSpPr>
        <p:spPr>
          <a:xfrm>
            <a:off x="2562377" y="1756326"/>
            <a:ext cx="2217172" cy="429807"/>
          </a:xfrm>
          <a:prstGeom prst="rect">
            <a:avLst/>
          </a:prstGeom>
        </p:spPr>
        <p:txBody>
          <a:bodyPr wrap="square" lIns="91385" tIns="45693" rIns="91385" bIns="45693">
            <a:spAutoFit/>
          </a:bodyPr>
          <a:lstStyle/>
          <a:p>
            <a:pPr>
              <a:lnSpc>
                <a:spcPct val="120000"/>
              </a:lnSpc>
            </a:pPr>
            <a:r>
              <a:rPr lang="zh-CN" altLang="en-US"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文字添加文字</a:t>
            </a:r>
            <a:endParaRPr lang="en-US" altLang="zh-CN"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矩形 14"/>
          <p:cNvSpPr/>
          <p:nvPr/>
        </p:nvSpPr>
        <p:spPr>
          <a:xfrm>
            <a:off x="8044494" y="1705538"/>
            <a:ext cx="2217172" cy="429807"/>
          </a:xfrm>
          <a:prstGeom prst="rect">
            <a:avLst/>
          </a:prstGeom>
        </p:spPr>
        <p:txBody>
          <a:bodyPr wrap="square" lIns="91385" tIns="45693" rIns="91385" bIns="45693">
            <a:spAutoFit/>
          </a:bodyPr>
          <a:lstStyle/>
          <a:p>
            <a:pPr>
              <a:lnSpc>
                <a:spcPct val="120000"/>
              </a:lnSpc>
            </a:pPr>
            <a:r>
              <a:rPr lang="zh-CN" altLang="en-US"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文字添加文字</a:t>
            </a:r>
            <a:endParaRPr lang="en-US" altLang="zh-CN"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矩形 15"/>
          <p:cNvSpPr/>
          <p:nvPr/>
        </p:nvSpPr>
        <p:spPr>
          <a:xfrm>
            <a:off x="2213763" y="4143373"/>
            <a:ext cx="2217172" cy="429807"/>
          </a:xfrm>
          <a:prstGeom prst="rect">
            <a:avLst/>
          </a:prstGeom>
        </p:spPr>
        <p:txBody>
          <a:bodyPr wrap="square" lIns="91385" tIns="45693" rIns="91385" bIns="45693">
            <a:spAutoFit/>
          </a:bodyPr>
          <a:lstStyle/>
          <a:p>
            <a:pPr>
              <a:lnSpc>
                <a:spcPct val="120000"/>
              </a:lnSpc>
            </a:pPr>
            <a:r>
              <a:rPr lang="zh-CN" altLang="en-US"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文字添加文字</a:t>
            </a:r>
            <a:endParaRPr lang="en-US" altLang="zh-CN"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矩形 16"/>
          <p:cNvSpPr/>
          <p:nvPr/>
        </p:nvSpPr>
        <p:spPr>
          <a:xfrm>
            <a:off x="8260226" y="4194162"/>
            <a:ext cx="2217172" cy="429807"/>
          </a:xfrm>
          <a:prstGeom prst="rect">
            <a:avLst/>
          </a:prstGeom>
        </p:spPr>
        <p:txBody>
          <a:bodyPr wrap="square" lIns="91385" tIns="45693" rIns="91385" bIns="45693">
            <a:spAutoFit/>
          </a:bodyPr>
          <a:lstStyle/>
          <a:p>
            <a:pPr>
              <a:lnSpc>
                <a:spcPct val="120000"/>
              </a:lnSpc>
            </a:pPr>
            <a:r>
              <a:rPr lang="zh-CN" altLang="en-US"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文字添加文字</a:t>
            </a:r>
            <a:endParaRPr lang="en-US" altLang="zh-CN"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矩形 17"/>
          <p:cNvSpPr/>
          <p:nvPr/>
        </p:nvSpPr>
        <p:spPr>
          <a:xfrm>
            <a:off x="5113084" y="6136812"/>
            <a:ext cx="2217172" cy="429807"/>
          </a:xfrm>
          <a:prstGeom prst="rect">
            <a:avLst/>
          </a:prstGeom>
        </p:spPr>
        <p:txBody>
          <a:bodyPr wrap="square" lIns="91385" tIns="45693" rIns="91385" bIns="45693">
            <a:spAutoFit/>
          </a:bodyPr>
          <a:lstStyle/>
          <a:p>
            <a:pPr>
              <a:lnSpc>
                <a:spcPct val="120000"/>
              </a:lnSpc>
            </a:pPr>
            <a:r>
              <a:rPr lang="zh-CN" altLang="en-US"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文字添加文字</a:t>
            </a:r>
            <a:endParaRPr lang="en-US" altLang="zh-CN" sz="2000" b="1"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fltVal val="0"/>
                                          </p:val>
                                        </p:tav>
                                        <p:tav tm="100000">
                                          <p:val>
                                            <p:strVal val="#ppt_w"/>
                                          </p:val>
                                        </p:tav>
                                      </p:tavLst>
                                    </p:anim>
                                    <p:anim calcmode="lin" valueType="num">
                                      <p:cBhvr>
                                        <p:cTn id="14" dur="250" fill="hold"/>
                                        <p:tgtEl>
                                          <p:spTgt spid="3"/>
                                        </p:tgtEl>
                                        <p:attrNameLst>
                                          <p:attrName>ppt_h</p:attrName>
                                        </p:attrNameLst>
                                      </p:cBhvr>
                                      <p:tavLst>
                                        <p:tav tm="0">
                                          <p:val>
                                            <p:fltVal val="0"/>
                                          </p:val>
                                        </p:tav>
                                        <p:tav tm="100000">
                                          <p:val>
                                            <p:strVal val="#ppt_h"/>
                                          </p:val>
                                        </p:tav>
                                      </p:tavLst>
                                    </p:anim>
                                    <p:animEffect transition="in" filter="fade">
                                      <p:cBhvr>
                                        <p:cTn id="15" dur="25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fltVal val="0"/>
                                          </p:val>
                                        </p:tav>
                                        <p:tav tm="100000">
                                          <p:val>
                                            <p:strVal val="#ppt_w"/>
                                          </p:val>
                                        </p:tav>
                                      </p:tavLst>
                                    </p:anim>
                                    <p:anim calcmode="lin" valueType="num">
                                      <p:cBhvr>
                                        <p:cTn id="20" dur="250" fill="hold"/>
                                        <p:tgtEl>
                                          <p:spTgt spid="7"/>
                                        </p:tgtEl>
                                        <p:attrNameLst>
                                          <p:attrName>ppt_h</p:attrName>
                                        </p:attrNameLst>
                                      </p:cBhvr>
                                      <p:tavLst>
                                        <p:tav tm="0">
                                          <p:val>
                                            <p:fltVal val="0"/>
                                          </p:val>
                                        </p:tav>
                                        <p:tav tm="100000">
                                          <p:val>
                                            <p:strVal val="#ppt_h"/>
                                          </p:val>
                                        </p:tav>
                                      </p:tavLst>
                                    </p:anim>
                                    <p:animEffect transition="in" filter="fade">
                                      <p:cBhvr>
                                        <p:cTn id="21" dur="25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animEffect transition="in" filter="fade">
                                      <p:cBhvr>
                                        <p:cTn id="27" dur="250"/>
                                        <p:tgtEl>
                                          <p:spTgt spid="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fill="hold"/>
                                        <p:tgtEl>
                                          <p:spTgt spid="5"/>
                                        </p:tgtEl>
                                        <p:attrNameLst>
                                          <p:attrName>ppt_w</p:attrName>
                                        </p:attrNameLst>
                                      </p:cBhvr>
                                      <p:tavLst>
                                        <p:tav tm="0">
                                          <p:val>
                                            <p:fltVal val="0"/>
                                          </p:val>
                                        </p:tav>
                                        <p:tav tm="100000">
                                          <p:val>
                                            <p:strVal val="#ppt_w"/>
                                          </p:val>
                                        </p:tav>
                                      </p:tavLst>
                                    </p:anim>
                                    <p:anim calcmode="lin" valueType="num">
                                      <p:cBhvr>
                                        <p:cTn id="32" dur="250" fill="hold"/>
                                        <p:tgtEl>
                                          <p:spTgt spid="5"/>
                                        </p:tgtEl>
                                        <p:attrNameLst>
                                          <p:attrName>ppt_h</p:attrName>
                                        </p:attrNameLst>
                                      </p:cBhvr>
                                      <p:tavLst>
                                        <p:tav tm="0">
                                          <p:val>
                                            <p:fltVal val="0"/>
                                          </p:val>
                                        </p:tav>
                                        <p:tav tm="100000">
                                          <p:val>
                                            <p:strVal val="#ppt_h"/>
                                          </p:val>
                                        </p:tav>
                                      </p:tavLst>
                                    </p:anim>
                                    <p:animEffect transition="in" filter="fade">
                                      <p:cBhvr>
                                        <p:cTn id="33" dur="25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50" fill="hold"/>
                                        <p:tgtEl>
                                          <p:spTgt spid="6"/>
                                        </p:tgtEl>
                                        <p:attrNameLst>
                                          <p:attrName>ppt_w</p:attrName>
                                        </p:attrNameLst>
                                      </p:cBhvr>
                                      <p:tavLst>
                                        <p:tav tm="0">
                                          <p:val>
                                            <p:fltVal val="0"/>
                                          </p:val>
                                        </p:tav>
                                        <p:tav tm="100000">
                                          <p:val>
                                            <p:strVal val="#ppt_w"/>
                                          </p:val>
                                        </p:tav>
                                      </p:tavLst>
                                    </p:anim>
                                    <p:anim calcmode="lin" valueType="num">
                                      <p:cBhvr>
                                        <p:cTn id="38" dur="250" fill="hold"/>
                                        <p:tgtEl>
                                          <p:spTgt spid="6"/>
                                        </p:tgtEl>
                                        <p:attrNameLst>
                                          <p:attrName>ppt_h</p:attrName>
                                        </p:attrNameLst>
                                      </p:cBhvr>
                                      <p:tavLst>
                                        <p:tav tm="0">
                                          <p:val>
                                            <p:fltVal val="0"/>
                                          </p:val>
                                        </p:tav>
                                        <p:tav tm="100000">
                                          <p:val>
                                            <p:strVal val="#ppt_h"/>
                                          </p:val>
                                        </p:tav>
                                      </p:tavLst>
                                    </p:anim>
                                    <p:animEffect transition="in" filter="fade">
                                      <p:cBhvr>
                                        <p:cTn id="39" dur="25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250" fill="hold"/>
                                        <p:tgtEl>
                                          <p:spTgt spid="8"/>
                                        </p:tgtEl>
                                        <p:attrNameLst>
                                          <p:attrName>ppt_w</p:attrName>
                                        </p:attrNameLst>
                                      </p:cBhvr>
                                      <p:tavLst>
                                        <p:tav tm="0">
                                          <p:val>
                                            <p:fltVal val="0"/>
                                          </p:val>
                                        </p:tav>
                                        <p:tav tm="100000">
                                          <p:val>
                                            <p:strVal val="#ppt_w"/>
                                          </p:val>
                                        </p:tav>
                                      </p:tavLst>
                                    </p:anim>
                                    <p:anim calcmode="lin" valueType="num">
                                      <p:cBhvr>
                                        <p:cTn id="43" dur="250" fill="hold"/>
                                        <p:tgtEl>
                                          <p:spTgt spid="8"/>
                                        </p:tgtEl>
                                        <p:attrNameLst>
                                          <p:attrName>ppt_h</p:attrName>
                                        </p:attrNameLst>
                                      </p:cBhvr>
                                      <p:tavLst>
                                        <p:tav tm="0">
                                          <p:val>
                                            <p:fltVal val="0"/>
                                          </p:val>
                                        </p:tav>
                                        <p:tav tm="100000">
                                          <p:val>
                                            <p:strVal val="#ppt_h"/>
                                          </p:val>
                                        </p:tav>
                                      </p:tavLst>
                                    </p:anim>
                                    <p:animEffect transition="in" filter="fade">
                                      <p:cBhvr>
                                        <p:cTn id="44" dur="25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50" fill="hold"/>
                                        <p:tgtEl>
                                          <p:spTgt spid="9"/>
                                        </p:tgtEl>
                                        <p:attrNameLst>
                                          <p:attrName>ppt_w</p:attrName>
                                        </p:attrNameLst>
                                      </p:cBhvr>
                                      <p:tavLst>
                                        <p:tav tm="0">
                                          <p:val>
                                            <p:fltVal val="0"/>
                                          </p:val>
                                        </p:tav>
                                        <p:tav tm="100000">
                                          <p:val>
                                            <p:strVal val="#ppt_w"/>
                                          </p:val>
                                        </p:tav>
                                      </p:tavLst>
                                    </p:anim>
                                    <p:anim calcmode="lin" valueType="num">
                                      <p:cBhvr>
                                        <p:cTn id="48" dur="250" fill="hold"/>
                                        <p:tgtEl>
                                          <p:spTgt spid="9"/>
                                        </p:tgtEl>
                                        <p:attrNameLst>
                                          <p:attrName>ppt_h</p:attrName>
                                        </p:attrNameLst>
                                      </p:cBhvr>
                                      <p:tavLst>
                                        <p:tav tm="0">
                                          <p:val>
                                            <p:fltVal val="0"/>
                                          </p:val>
                                        </p:tav>
                                        <p:tav tm="100000">
                                          <p:val>
                                            <p:strVal val="#ppt_h"/>
                                          </p:val>
                                        </p:tav>
                                      </p:tavLst>
                                    </p:anim>
                                    <p:animEffect transition="in" filter="fade">
                                      <p:cBhvr>
                                        <p:cTn id="49" dur="25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250" fill="hold"/>
                                        <p:tgtEl>
                                          <p:spTgt spid="10"/>
                                        </p:tgtEl>
                                        <p:attrNameLst>
                                          <p:attrName>ppt_w</p:attrName>
                                        </p:attrNameLst>
                                      </p:cBhvr>
                                      <p:tavLst>
                                        <p:tav tm="0">
                                          <p:val>
                                            <p:fltVal val="0"/>
                                          </p:val>
                                        </p:tav>
                                        <p:tav tm="100000">
                                          <p:val>
                                            <p:strVal val="#ppt_w"/>
                                          </p:val>
                                        </p:tav>
                                      </p:tavLst>
                                    </p:anim>
                                    <p:anim calcmode="lin" valueType="num">
                                      <p:cBhvr>
                                        <p:cTn id="53" dur="250" fill="hold"/>
                                        <p:tgtEl>
                                          <p:spTgt spid="10"/>
                                        </p:tgtEl>
                                        <p:attrNameLst>
                                          <p:attrName>ppt_h</p:attrName>
                                        </p:attrNameLst>
                                      </p:cBhvr>
                                      <p:tavLst>
                                        <p:tav tm="0">
                                          <p:val>
                                            <p:fltVal val="0"/>
                                          </p:val>
                                        </p:tav>
                                        <p:tav tm="100000">
                                          <p:val>
                                            <p:strVal val="#ppt_h"/>
                                          </p:val>
                                        </p:tav>
                                      </p:tavLst>
                                    </p:anim>
                                    <p:animEffect transition="in" filter="fade">
                                      <p:cBhvr>
                                        <p:cTn id="54" dur="25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250" fill="hold"/>
                                        <p:tgtEl>
                                          <p:spTgt spid="11"/>
                                        </p:tgtEl>
                                        <p:attrNameLst>
                                          <p:attrName>ppt_w</p:attrName>
                                        </p:attrNameLst>
                                      </p:cBhvr>
                                      <p:tavLst>
                                        <p:tav tm="0">
                                          <p:val>
                                            <p:fltVal val="0"/>
                                          </p:val>
                                        </p:tav>
                                        <p:tav tm="100000">
                                          <p:val>
                                            <p:strVal val="#ppt_w"/>
                                          </p:val>
                                        </p:tav>
                                      </p:tavLst>
                                    </p:anim>
                                    <p:anim calcmode="lin" valueType="num">
                                      <p:cBhvr>
                                        <p:cTn id="58" dur="250" fill="hold"/>
                                        <p:tgtEl>
                                          <p:spTgt spid="11"/>
                                        </p:tgtEl>
                                        <p:attrNameLst>
                                          <p:attrName>ppt_h</p:attrName>
                                        </p:attrNameLst>
                                      </p:cBhvr>
                                      <p:tavLst>
                                        <p:tav tm="0">
                                          <p:val>
                                            <p:fltVal val="0"/>
                                          </p:val>
                                        </p:tav>
                                        <p:tav tm="100000">
                                          <p:val>
                                            <p:strVal val="#ppt_h"/>
                                          </p:val>
                                        </p:tav>
                                      </p:tavLst>
                                    </p:anim>
                                    <p:animEffect transition="in" filter="fade">
                                      <p:cBhvr>
                                        <p:cTn id="59" dur="25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250" fill="hold"/>
                                        <p:tgtEl>
                                          <p:spTgt spid="12"/>
                                        </p:tgtEl>
                                        <p:attrNameLst>
                                          <p:attrName>ppt_w</p:attrName>
                                        </p:attrNameLst>
                                      </p:cBhvr>
                                      <p:tavLst>
                                        <p:tav tm="0">
                                          <p:val>
                                            <p:fltVal val="0"/>
                                          </p:val>
                                        </p:tav>
                                        <p:tav tm="100000">
                                          <p:val>
                                            <p:strVal val="#ppt_w"/>
                                          </p:val>
                                        </p:tav>
                                      </p:tavLst>
                                    </p:anim>
                                    <p:anim calcmode="lin" valueType="num">
                                      <p:cBhvr>
                                        <p:cTn id="63" dur="250" fill="hold"/>
                                        <p:tgtEl>
                                          <p:spTgt spid="12"/>
                                        </p:tgtEl>
                                        <p:attrNameLst>
                                          <p:attrName>ppt_h</p:attrName>
                                        </p:attrNameLst>
                                      </p:cBhvr>
                                      <p:tavLst>
                                        <p:tav tm="0">
                                          <p:val>
                                            <p:fltVal val="0"/>
                                          </p:val>
                                        </p:tav>
                                        <p:tav tm="100000">
                                          <p:val>
                                            <p:strVal val="#ppt_h"/>
                                          </p:val>
                                        </p:tav>
                                      </p:tavLst>
                                    </p:anim>
                                    <p:animEffect transition="in" filter="fade">
                                      <p:cBhvr>
                                        <p:cTn id="64" dur="250"/>
                                        <p:tgtEl>
                                          <p:spTgt spid="12"/>
                                        </p:tgtEl>
                                      </p:cBhvr>
                                    </p:animEffec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by="(-#ppt_w*2)" calcmode="lin" valueType="num">
                                      <p:cBhvr rctx="PPT">
                                        <p:cTn id="67" dur="125" autoRev="1" fill="hold">
                                          <p:stCondLst>
                                            <p:cond delay="0"/>
                                          </p:stCondLst>
                                        </p:cTn>
                                        <p:tgtEl>
                                          <p:spTgt spid="14"/>
                                        </p:tgtEl>
                                        <p:attrNameLst>
                                          <p:attrName>ppt_w</p:attrName>
                                        </p:attrNameLst>
                                      </p:cBhvr>
                                    </p:anim>
                                    <p:anim by="(#ppt_w*0.50)" calcmode="lin" valueType="num">
                                      <p:cBhvr>
                                        <p:cTn id="68" dur="125" decel="50000" autoRev="1" fill="hold">
                                          <p:stCondLst>
                                            <p:cond delay="0"/>
                                          </p:stCondLst>
                                        </p:cTn>
                                        <p:tgtEl>
                                          <p:spTgt spid="14"/>
                                        </p:tgtEl>
                                        <p:attrNameLst>
                                          <p:attrName>ppt_x</p:attrName>
                                        </p:attrNameLst>
                                      </p:cBhvr>
                                    </p:anim>
                                    <p:anim from="(-#ppt_h/2)" to="(#ppt_y)" calcmode="lin" valueType="num">
                                      <p:cBhvr>
                                        <p:cTn id="69" dur="250" fill="hold">
                                          <p:stCondLst>
                                            <p:cond delay="0"/>
                                          </p:stCondLst>
                                        </p:cTn>
                                        <p:tgtEl>
                                          <p:spTgt spid="14"/>
                                        </p:tgtEl>
                                        <p:attrNameLst>
                                          <p:attrName>ppt_y</p:attrName>
                                        </p:attrNameLst>
                                      </p:cBhvr>
                                    </p:anim>
                                    <p:animRot by="21600000">
                                      <p:cBhvr>
                                        <p:cTn id="70" dur="250" fill="hold">
                                          <p:stCondLst>
                                            <p:cond delay="0"/>
                                          </p:stCondLst>
                                        </p:cTn>
                                        <p:tgtEl>
                                          <p:spTgt spid="14"/>
                                        </p:tgtEl>
                                        <p:attrNameLst>
                                          <p:attrName>r</p:attrName>
                                        </p:attrNameLst>
                                      </p:cBhvr>
                                    </p:animRo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15"/>
                                        </p:tgtEl>
                                        <p:attrNameLst>
                                          <p:attrName>style.visibility</p:attrName>
                                        </p:attrNameLst>
                                      </p:cBhvr>
                                      <p:to>
                                        <p:strVal val="visible"/>
                                      </p:to>
                                    </p:set>
                                    <p:anim by="(-#ppt_w*2)" calcmode="lin" valueType="num">
                                      <p:cBhvr rctx="PPT">
                                        <p:cTn id="73" dur="125" autoRev="1" fill="hold">
                                          <p:stCondLst>
                                            <p:cond delay="0"/>
                                          </p:stCondLst>
                                        </p:cTn>
                                        <p:tgtEl>
                                          <p:spTgt spid="15"/>
                                        </p:tgtEl>
                                        <p:attrNameLst>
                                          <p:attrName>ppt_w</p:attrName>
                                        </p:attrNameLst>
                                      </p:cBhvr>
                                    </p:anim>
                                    <p:anim by="(#ppt_w*0.50)" calcmode="lin" valueType="num">
                                      <p:cBhvr>
                                        <p:cTn id="74" dur="125" decel="50000" autoRev="1" fill="hold">
                                          <p:stCondLst>
                                            <p:cond delay="0"/>
                                          </p:stCondLst>
                                        </p:cTn>
                                        <p:tgtEl>
                                          <p:spTgt spid="15"/>
                                        </p:tgtEl>
                                        <p:attrNameLst>
                                          <p:attrName>ppt_x</p:attrName>
                                        </p:attrNameLst>
                                      </p:cBhvr>
                                    </p:anim>
                                    <p:anim from="(-#ppt_h/2)" to="(#ppt_y)" calcmode="lin" valueType="num">
                                      <p:cBhvr>
                                        <p:cTn id="75" dur="250" fill="hold">
                                          <p:stCondLst>
                                            <p:cond delay="0"/>
                                          </p:stCondLst>
                                        </p:cTn>
                                        <p:tgtEl>
                                          <p:spTgt spid="15"/>
                                        </p:tgtEl>
                                        <p:attrNameLst>
                                          <p:attrName>ppt_y</p:attrName>
                                        </p:attrNameLst>
                                      </p:cBhvr>
                                    </p:anim>
                                    <p:animRot by="21600000">
                                      <p:cBhvr>
                                        <p:cTn id="76" dur="250" fill="hold">
                                          <p:stCondLst>
                                            <p:cond delay="0"/>
                                          </p:stCondLst>
                                        </p:cTn>
                                        <p:tgtEl>
                                          <p:spTgt spid="15"/>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by="(-#ppt_w*2)" calcmode="lin" valueType="num">
                                      <p:cBhvr rctx="PPT">
                                        <p:cTn id="79" dur="125" autoRev="1" fill="hold">
                                          <p:stCondLst>
                                            <p:cond delay="0"/>
                                          </p:stCondLst>
                                        </p:cTn>
                                        <p:tgtEl>
                                          <p:spTgt spid="17"/>
                                        </p:tgtEl>
                                        <p:attrNameLst>
                                          <p:attrName>ppt_w</p:attrName>
                                        </p:attrNameLst>
                                      </p:cBhvr>
                                    </p:anim>
                                    <p:anim by="(#ppt_w*0.50)" calcmode="lin" valueType="num">
                                      <p:cBhvr>
                                        <p:cTn id="80" dur="125" decel="50000" autoRev="1" fill="hold">
                                          <p:stCondLst>
                                            <p:cond delay="0"/>
                                          </p:stCondLst>
                                        </p:cTn>
                                        <p:tgtEl>
                                          <p:spTgt spid="17"/>
                                        </p:tgtEl>
                                        <p:attrNameLst>
                                          <p:attrName>ppt_x</p:attrName>
                                        </p:attrNameLst>
                                      </p:cBhvr>
                                    </p:anim>
                                    <p:anim from="(-#ppt_h/2)" to="(#ppt_y)" calcmode="lin" valueType="num">
                                      <p:cBhvr>
                                        <p:cTn id="81" dur="250" fill="hold">
                                          <p:stCondLst>
                                            <p:cond delay="0"/>
                                          </p:stCondLst>
                                        </p:cTn>
                                        <p:tgtEl>
                                          <p:spTgt spid="17"/>
                                        </p:tgtEl>
                                        <p:attrNameLst>
                                          <p:attrName>ppt_y</p:attrName>
                                        </p:attrNameLst>
                                      </p:cBhvr>
                                    </p:anim>
                                    <p:animRot by="21600000">
                                      <p:cBhvr>
                                        <p:cTn id="82" dur="250" fill="hold">
                                          <p:stCondLst>
                                            <p:cond delay="0"/>
                                          </p:stCondLst>
                                        </p:cTn>
                                        <p:tgtEl>
                                          <p:spTgt spid="17"/>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18"/>
                                        </p:tgtEl>
                                        <p:attrNameLst>
                                          <p:attrName>style.visibility</p:attrName>
                                        </p:attrNameLst>
                                      </p:cBhvr>
                                      <p:to>
                                        <p:strVal val="visible"/>
                                      </p:to>
                                    </p:set>
                                    <p:anim by="(-#ppt_w*2)" calcmode="lin" valueType="num">
                                      <p:cBhvr rctx="PPT">
                                        <p:cTn id="85" dur="125" autoRev="1" fill="hold">
                                          <p:stCondLst>
                                            <p:cond delay="0"/>
                                          </p:stCondLst>
                                        </p:cTn>
                                        <p:tgtEl>
                                          <p:spTgt spid="18"/>
                                        </p:tgtEl>
                                        <p:attrNameLst>
                                          <p:attrName>ppt_w</p:attrName>
                                        </p:attrNameLst>
                                      </p:cBhvr>
                                    </p:anim>
                                    <p:anim by="(#ppt_w*0.50)" calcmode="lin" valueType="num">
                                      <p:cBhvr>
                                        <p:cTn id="86" dur="125" decel="50000" autoRev="1" fill="hold">
                                          <p:stCondLst>
                                            <p:cond delay="0"/>
                                          </p:stCondLst>
                                        </p:cTn>
                                        <p:tgtEl>
                                          <p:spTgt spid="18"/>
                                        </p:tgtEl>
                                        <p:attrNameLst>
                                          <p:attrName>ppt_x</p:attrName>
                                        </p:attrNameLst>
                                      </p:cBhvr>
                                    </p:anim>
                                    <p:anim from="(-#ppt_h/2)" to="(#ppt_y)" calcmode="lin" valueType="num">
                                      <p:cBhvr>
                                        <p:cTn id="87" dur="250" fill="hold">
                                          <p:stCondLst>
                                            <p:cond delay="0"/>
                                          </p:stCondLst>
                                        </p:cTn>
                                        <p:tgtEl>
                                          <p:spTgt spid="18"/>
                                        </p:tgtEl>
                                        <p:attrNameLst>
                                          <p:attrName>ppt_y</p:attrName>
                                        </p:attrNameLst>
                                      </p:cBhvr>
                                    </p:anim>
                                    <p:animRot by="21600000">
                                      <p:cBhvr>
                                        <p:cTn id="88" dur="250" fill="hold">
                                          <p:stCondLst>
                                            <p:cond delay="0"/>
                                          </p:stCondLst>
                                        </p:cTn>
                                        <p:tgtEl>
                                          <p:spTgt spid="18"/>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16"/>
                                        </p:tgtEl>
                                        <p:attrNameLst>
                                          <p:attrName>style.visibility</p:attrName>
                                        </p:attrNameLst>
                                      </p:cBhvr>
                                      <p:to>
                                        <p:strVal val="visible"/>
                                      </p:to>
                                    </p:set>
                                    <p:anim by="(-#ppt_w*2)" calcmode="lin" valueType="num">
                                      <p:cBhvr rctx="PPT">
                                        <p:cTn id="91" dur="125" autoRev="1" fill="hold">
                                          <p:stCondLst>
                                            <p:cond delay="0"/>
                                          </p:stCondLst>
                                        </p:cTn>
                                        <p:tgtEl>
                                          <p:spTgt spid="16"/>
                                        </p:tgtEl>
                                        <p:attrNameLst>
                                          <p:attrName>ppt_w</p:attrName>
                                        </p:attrNameLst>
                                      </p:cBhvr>
                                    </p:anim>
                                    <p:anim by="(#ppt_w*0.50)" calcmode="lin" valueType="num">
                                      <p:cBhvr>
                                        <p:cTn id="92" dur="125" decel="50000" autoRev="1" fill="hold">
                                          <p:stCondLst>
                                            <p:cond delay="0"/>
                                          </p:stCondLst>
                                        </p:cTn>
                                        <p:tgtEl>
                                          <p:spTgt spid="16"/>
                                        </p:tgtEl>
                                        <p:attrNameLst>
                                          <p:attrName>ppt_x</p:attrName>
                                        </p:attrNameLst>
                                      </p:cBhvr>
                                    </p:anim>
                                    <p:anim from="(-#ppt_h/2)" to="(#ppt_y)" calcmode="lin" valueType="num">
                                      <p:cBhvr>
                                        <p:cTn id="93" dur="250" fill="hold">
                                          <p:stCondLst>
                                            <p:cond delay="0"/>
                                          </p:stCondLst>
                                        </p:cTn>
                                        <p:tgtEl>
                                          <p:spTgt spid="16"/>
                                        </p:tgtEl>
                                        <p:attrNameLst>
                                          <p:attrName>ppt_y</p:attrName>
                                        </p:attrNameLst>
                                      </p:cBhvr>
                                    </p:anim>
                                    <p:animRot by="21600000">
                                      <p:cBhvr>
                                        <p:cTn id="94" dur="25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5468118" y="4891105"/>
            <a:ext cx="2965602" cy="92797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3" name="Freeform 5"/>
          <p:cNvSpPr/>
          <p:nvPr/>
        </p:nvSpPr>
        <p:spPr bwMode="gray">
          <a:xfrm rot="3600000">
            <a:off x="4051295" y="4583942"/>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4" name="Freeform 6"/>
          <p:cNvSpPr/>
          <p:nvPr/>
        </p:nvSpPr>
        <p:spPr bwMode="gray">
          <a:xfrm rot="7200000">
            <a:off x="3656262" y="3020131"/>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5" name="Freeform 7"/>
          <p:cNvSpPr/>
          <p:nvPr/>
        </p:nvSpPr>
        <p:spPr bwMode="gray">
          <a:xfrm rot="10800000">
            <a:off x="4407065" y="1969698"/>
            <a:ext cx="2965602" cy="926069"/>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6" name="Freeform 8"/>
          <p:cNvSpPr/>
          <p:nvPr/>
        </p:nvSpPr>
        <p:spPr bwMode="gray">
          <a:xfrm rot="14400000">
            <a:off x="5910043" y="2325103"/>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7" name="Freeform 9"/>
          <p:cNvSpPr/>
          <p:nvPr/>
        </p:nvSpPr>
        <p:spPr bwMode="gray">
          <a:xfrm rot="18000000">
            <a:off x="6306984" y="3785810"/>
            <a:ext cx="2967231" cy="92746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8" name="Text Box 13"/>
          <p:cNvSpPr txBox="1">
            <a:spLocks noChangeArrowheads="1"/>
          </p:cNvSpPr>
          <p:nvPr/>
        </p:nvSpPr>
        <p:spPr bwMode="auto">
          <a:xfrm>
            <a:off x="8578232" y="4656267"/>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9" name="Text Box 14"/>
          <p:cNvSpPr txBox="1">
            <a:spLocks noChangeArrowheads="1"/>
          </p:cNvSpPr>
          <p:nvPr/>
        </p:nvSpPr>
        <p:spPr bwMode="auto">
          <a:xfrm>
            <a:off x="8406478" y="2336314"/>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0" name="Text Box 15"/>
          <p:cNvSpPr txBox="1">
            <a:spLocks noChangeArrowheads="1"/>
          </p:cNvSpPr>
          <p:nvPr/>
        </p:nvSpPr>
        <p:spPr bwMode="auto">
          <a:xfrm>
            <a:off x="3082097" y="2680010"/>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1" name="Text Box 16"/>
          <p:cNvSpPr txBox="1">
            <a:spLocks noChangeArrowheads="1"/>
          </p:cNvSpPr>
          <p:nvPr/>
        </p:nvSpPr>
        <p:spPr bwMode="auto">
          <a:xfrm>
            <a:off x="3339729" y="4999965"/>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2" name="Text Box 17"/>
          <p:cNvSpPr txBox="1">
            <a:spLocks noChangeArrowheads="1"/>
          </p:cNvSpPr>
          <p:nvPr/>
        </p:nvSpPr>
        <p:spPr bwMode="auto">
          <a:xfrm>
            <a:off x="6405151" y="6202905"/>
            <a:ext cx="1631665" cy="369277"/>
          </a:xfrm>
          <a:prstGeom prst="rect">
            <a:avLst/>
          </a:prstGeom>
          <a:noFill/>
          <a:ln w="9525" algn="ctr">
            <a:noFill/>
            <a:miter lim="800000"/>
          </a:ln>
        </p:spPr>
        <p:txBody>
          <a:bodyPr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3" name="Text Box 18"/>
          <p:cNvSpPr txBox="1">
            <a:spLocks noChangeArrowheads="1"/>
          </p:cNvSpPr>
          <p:nvPr/>
        </p:nvSpPr>
        <p:spPr bwMode="auto">
          <a:xfrm>
            <a:off x="5229025" y="1133373"/>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grpSp>
        <p:nvGrpSpPr>
          <p:cNvPr id="14" name="组合 57"/>
          <p:cNvGrpSpPr/>
          <p:nvPr/>
        </p:nvGrpSpPr>
        <p:grpSpPr bwMode="auto">
          <a:xfrm>
            <a:off x="5117005" y="2765943"/>
            <a:ext cx="2625913" cy="2109904"/>
            <a:chOff x="995344" y="2329497"/>
            <a:chExt cx="1904726" cy="1529713"/>
          </a:xfrm>
          <a:solidFill>
            <a:schemeClr val="accent2"/>
          </a:solidFill>
          <a:effectLst>
            <a:outerShdw blurRad="88900" dist="101600" dir="2700000" sx="102000" sy="102000" algn="tl" rotWithShape="0">
              <a:prstClr val="black">
                <a:alpha val="30000"/>
              </a:prstClr>
            </a:outerShdw>
          </a:effectLst>
        </p:grpSpPr>
        <p:sp>
          <p:nvSpPr>
            <p:cNvPr id="17" name="Oval 2"/>
            <p:cNvSpPr>
              <a:spLocks noChangeAspect="1" noChangeArrowheads="1"/>
            </p:cNvSpPr>
            <p:nvPr/>
          </p:nvSpPr>
          <p:spPr bwMode="auto">
            <a:xfrm>
              <a:off x="1214410" y="2329497"/>
              <a:ext cx="1528795" cy="1529713"/>
            </a:xfrm>
            <a:prstGeom prst="ellipse">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fr-FR" altLang="zh-CN"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Box 147"/>
            <p:cNvSpPr txBox="1">
              <a:spLocks noChangeArrowheads="1"/>
            </p:cNvSpPr>
            <p:nvPr/>
          </p:nvSpPr>
          <p:spPr bwMode="auto">
            <a:xfrm>
              <a:off x="995344" y="2895119"/>
              <a:ext cx="1904726" cy="33463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latin typeface="Agency FB" panose="020B0503020202020204" pitchFamily="34" charset="0"/>
                  <a:ea typeface="微软雅黑" panose="020B0503020204020204" pitchFamily="34" charset="-122"/>
                  <a:sym typeface="Agency FB" panose="020B0503020202020204" pitchFamily="34" charset="0"/>
                </a:rPr>
                <a:t>添加标题</a:t>
              </a:r>
            </a:p>
          </p:txBody>
        </p:sp>
      </p:grpSp>
      <p:sp>
        <p:nvSpPr>
          <p:cNvPr id="20" name="TextBox 19"/>
          <p:cNvSpPr txBox="1"/>
          <p:nvPr/>
        </p:nvSpPr>
        <p:spPr>
          <a:xfrm>
            <a:off x="8534407" y="5207666"/>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TextBox 20"/>
          <p:cNvSpPr txBox="1"/>
          <p:nvPr/>
        </p:nvSpPr>
        <p:spPr>
          <a:xfrm>
            <a:off x="7790600" y="6044437"/>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TextBox 21"/>
          <p:cNvSpPr txBox="1"/>
          <p:nvPr/>
        </p:nvSpPr>
        <p:spPr>
          <a:xfrm>
            <a:off x="8686264" y="2822388"/>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TextBox 22"/>
          <p:cNvSpPr txBox="1"/>
          <p:nvPr/>
        </p:nvSpPr>
        <p:spPr>
          <a:xfrm>
            <a:off x="1960061" y="1083340"/>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4" name="TextBox 23"/>
          <p:cNvSpPr txBox="1"/>
          <p:nvPr/>
        </p:nvSpPr>
        <p:spPr>
          <a:xfrm>
            <a:off x="724844" y="3242053"/>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TextBox 24"/>
          <p:cNvSpPr txBox="1"/>
          <p:nvPr/>
        </p:nvSpPr>
        <p:spPr>
          <a:xfrm>
            <a:off x="1109544" y="5462914"/>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 calcmode="lin" valueType="num">
                                      <p:cBhvr>
                                        <p:cTn id="9" dur="250" fill="hold"/>
                                        <p:tgtEl>
                                          <p:spTgt spid="14"/>
                                        </p:tgtEl>
                                        <p:attrNameLst>
                                          <p:attrName>style.rotation</p:attrName>
                                        </p:attrNameLst>
                                      </p:cBhvr>
                                      <p:tavLst>
                                        <p:tav tm="0">
                                          <p:val>
                                            <p:fltVal val="90"/>
                                          </p:val>
                                        </p:tav>
                                        <p:tav tm="100000">
                                          <p:val>
                                            <p:fltVal val="0"/>
                                          </p:val>
                                        </p:tav>
                                      </p:tavLst>
                                    </p:anim>
                                    <p:animEffect transition="in" filter="fade">
                                      <p:cBhvr>
                                        <p:cTn id="10" dur="250"/>
                                        <p:tgtEl>
                                          <p:spTgt spid="14"/>
                                        </p:tgtEl>
                                      </p:cBhvr>
                                    </p:animEffect>
                                  </p:childTnLst>
                                </p:cTn>
                              </p:par>
                              <p:par>
                                <p:cTn id="11" presetID="8" presetClass="emph" presetSubtype="0" fill="hold" nodeType="withEffect">
                                  <p:stCondLst>
                                    <p:cond delay="0"/>
                                  </p:stCondLst>
                                  <p:childTnLst>
                                    <p:animRot by="-21600000">
                                      <p:cBhvr>
                                        <p:cTn id="12" dur="3250" fill="hold"/>
                                        <p:tgtEl>
                                          <p:spTgt spid="14"/>
                                        </p:tgtEl>
                                        <p:attrNameLst>
                                          <p:attrName>r</p:attrName>
                                        </p:attrNameLst>
                                      </p:cBhvr>
                                    </p:animRot>
                                  </p:childTnLst>
                                </p:cTn>
                              </p:par>
                              <p:par>
                                <p:cTn id="13" presetID="22" presetClass="entr" presetSubtype="1"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14" presetClass="entr" presetSubtype="1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14" presetClass="entr" presetSubtype="10"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4" presetClass="entr" presetSubtype="1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14" presetClass="entr" presetSubtype="10" fill="hold" grpId="0" nodeType="withEffect">
                                  <p:stCondLst>
                                    <p:cond delay="125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14" presetClass="entr" presetSubtype="10" fill="hold" grpId="0" nodeType="with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22" presetClass="entr" presetSubtype="2" fill="hold" grpId="0" nodeType="withEffect">
                                  <p:stCondLst>
                                    <p:cond delay="1750"/>
                                  </p:stCondLst>
                                  <p:childTnLst>
                                    <p:set>
                                      <p:cBhvr>
                                        <p:cTn id="44" dur="1" fill="hold">
                                          <p:stCondLst>
                                            <p:cond delay="0"/>
                                          </p:stCondLst>
                                        </p:cTn>
                                        <p:tgtEl>
                                          <p:spTgt spid="5"/>
                                        </p:tgtEl>
                                        <p:attrNameLst>
                                          <p:attrName>style.visibility</p:attrName>
                                        </p:attrNameLst>
                                      </p:cBhvr>
                                      <p:to>
                                        <p:strVal val="visible"/>
                                      </p:to>
                                    </p:set>
                                    <p:animEffect transition="in" filter="wipe(right)">
                                      <p:cBhvr>
                                        <p:cTn id="45" dur="500"/>
                                        <p:tgtEl>
                                          <p:spTgt spid="5"/>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par>
                                <p:cTn id="49" presetID="56" presetClass="entr" presetSubtype="0" fill="hold" grpId="0" nodeType="withEffect">
                                  <p:stCondLst>
                                    <p:cond delay="2500"/>
                                  </p:stCondLst>
                                  <p:iterate type="lt">
                                    <p:tmPct val="10000"/>
                                  </p:iterate>
                                  <p:childTnLst>
                                    <p:set>
                                      <p:cBhvr>
                                        <p:cTn id="50" dur="1" fill="hold">
                                          <p:stCondLst>
                                            <p:cond delay="0"/>
                                          </p:stCondLst>
                                        </p:cTn>
                                        <p:tgtEl>
                                          <p:spTgt spid="20"/>
                                        </p:tgtEl>
                                        <p:attrNameLst>
                                          <p:attrName>style.visibility</p:attrName>
                                        </p:attrNameLst>
                                      </p:cBhvr>
                                      <p:to>
                                        <p:strVal val="visible"/>
                                      </p:to>
                                    </p:set>
                                    <p:anim by="(-#ppt_w*2)" calcmode="lin" valueType="num">
                                      <p:cBhvr rctx="PPT">
                                        <p:cTn id="51" dur="125" autoRev="1" fill="hold">
                                          <p:stCondLst>
                                            <p:cond delay="0"/>
                                          </p:stCondLst>
                                        </p:cTn>
                                        <p:tgtEl>
                                          <p:spTgt spid="20"/>
                                        </p:tgtEl>
                                        <p:attrNameLst>
                                          <p:attrName>ppt_w</p:attrName>
                                        </p:attrNameLst>
                                      </p:cBhvr>
                                    </p:anim>
                                    <p:anim by="(#ppt_w*0.50)" calcmode="lin" valueType="num">
                                      <p:cBhvr>
                                        <p:cTn id="52" dur="125" decel="50000" autoRev="1" fill="hold">
                                          <p:stCondLst>
                                            <p:cond delay="0"/>
                                          </p:stCondLst>
                                        </p:cTn>
                                        <p:tgtEl>
                                          <p:spTgt spid="20"/>
                                        </p:tgtEl>
                                        <p:attrNameLst>
                                          <p:attrName>ppt_x</p:attrName>
                                        </p:attrNameLst>
                                      </p:cBhvr>
                                    </p:anim>
                                    <p:anim from="(-#ppt_h/2)" to="(#ppt_y)" calcmode="lin" valueType="num">
                                      <p:cBhvr>
                                        <p:cTn id="53" dur="250" fill="hold">
                                          <p:stCondLst>
                                            <p:cond delay="0"/>
                                          </p:stCondLst>
                                        </p:cTn>
                                        <p:tgtEl>
                                          <p:spTgt spid="20"/>
                                        </p:tgtEl>
                                        <p:attrNameLst>
                                          <p:attrName>ppt_y</p:attrName>
                                        </p:attrNameLst>
                                      </p:cBhvr>
                                    </p:anim>
                                    <p:animRot by="21600000">
                                      <p:cBhvr>
                                        <p:cTn id="54" dur="250" fill="hold">
                                          <p:stCondLst>
                                            <p:cond delay="0"/>
                                          </p:stCondLst>
                                        </p:cTn>
                                        <p:tgtEl>
                                          <p:spTgt spid="20"/>
                                        </p:tgtEl>
                                        <p:attrNameLst>
                                          <p:attrName>r</p:attrName>
                                        </p:attrNameLst>
                                      </p:cBhvr>
                                    </p:animRot>
                                  </p:childTnLst>
                                </p:cTn>
                              </p:par>
                              <p:par>
                                <p:cTn id="55" presetID="56" presetClass="entr" presetSubtype="0" fill="hold" grpId="0" nodeType="withEffect">
                                  <p:stCondLst>
                                    <p:cond delay="2500"/>
                                  </p:stCondLst>
                                  <p:iterate type="lt">
                                    <p:tmPct val="10000"/>
                                  </p:iterate>
                                  <p:childTnLst>
                                    <p:set>
                                      <p:cBhvr>
                                        <p:cTn id="56" dur="1" fill="hold">
                                          <p:stCondLst>
                                            <p:cond delay="0"/>
                                          </p:stCondLst>
                                        </p:cTn>
                                        <p:tgtEl>
                                          <p:spTgt spid="21"/>
                                        </p:tgtEl>
                                        <p:attrNameLst>
                                          <p:attrName>style.visibility</p:attrName>
                                        </p:attrNameLst>
                                      </p:cBhvr>
                                      <p:to>
                                        <p:strVal val="visible"/>
                                      </p:to>
                                    </p:set>
                                    <p:anim by="(-#ppt_w*2)" calcmode="lin" valueType="num">
                                      <p:cBhvr rctx="PPT">
                                        <p:cTn id="57" dur="125" autoRev="1" fill="hold">
                                          <p:stCondLst>
                                            <p:cond delay="0"/>
                                          </p:stCondLst>
                                        </p:cTn>
                                        <p:tgtEl>
                                          <p:spTgt spid="21"/>
                                        </p:tgtEl>
                                        <p:attrNameLst>
                                          <p:attrName>ppt_w</p:attrName>
                                        </p:attrNameLst>
                                      </p:cBhvr>
                                    </p:anim>
                                    <p:anim by="(#ppt_w*0.50)" calcmode="lin" valueType="num">
                                      <p:cBhvr>
                                        <p:cTn id="58" dur="125" decel="50000" autoRev="1" fill="hold">
                                          <p:stCondLst>
                                            <p:cond delay="0"/>
                                          </p:stCondLst>
                                        </p:cTn>
                                        <p:tgtEl>
                                          <p:spTgt spid="21"/>
                                        </p:tgtEl>
                                        <p:attrNameLst>
                                          <p:attrName>ppt_x</p:attrName>
                                        </p:attrNameLst>
                                      </p:cBhvr>
                                    </p:anim>
                                    <p:anim from="(-#ppt_h/2)" to="(#ppt_y)" calcmode="lin" valueType="num">
                                      <p:cBhvr>
                                        <p:cTn id="59" dur="250" fill="hold">
                                          <p:stCondLst>
                                            <p:cond delay="0"/>
                                          </p:stCondLst>
                                        </p:cTn>
                                        <p:tgtEl>
                                          <p:spTgt spid="21"/>
                                        </p:tgtEl>
                                        <p:attrNameLst>
                                          <p:attrName>ppt_y</p:attrName>
                                        </p:attrNameLst>
                                      </p:cBhvr>
                                    </p:anim>
                                    <p:animRot by="21600000">
                                      <p:cBhvr>
                                        <p:cTn id="60" dur="250" fill="hold">
                                          <p:stCondLst>
                                            <p:cond delay="0"/>
                                          </p:stCondLst>
                                        </p:cTn>
                                        <p:tgtEl>
                                          <p:spTgt spid="21"/>
                                        </p:tgtEl>
                                        <p:attrNameLst>
                                          <p:attrName>r</p:attrName>
                                        </p:attrNameLst>
                                      </p:cBhvr>
                                    </p:animRot>
                                  </p:childTnLst>
                                </p:cTn>
                              </p:par>
                              <p:par>
                                <p:cTn id="61" presetID="56" presetClass="entr" presetSubtype="0" fill="hold" grpId="0" nodeType="withEffect">
                                  <p:stCondLst>
                                    <p:cond delay="2500"/>
                                  </p:stCondLst>
                                  <p:iterate type="lt">
                                    <p:tmPct val="10000"/>
                                  </p:iterate>
                                  <p:childTnLst>
                                    <p:set>
                                      <p:cBhvr>
                                        <p:cTn id="62" dur="1" fill="hold">
                                          <p:stCondLst>
                                            <p:cond delay="0"/>
                                          </p:stCondLst>
                                        </p:cTn>
                                        <p:tgtEl>
                                          <p:spTgt spid="22"/>
                                        </p:tgtEl>
                                        <p:attrNameLst>
                                          <p:attrName>style.visibility</p:attrName>
                                        </p:attrNameLst>
                                      </p:cBhvr>
                                      <p:to>
                                        <p:strVal val="visible"/>
                                      </p:to>
                                    </p:set>
                                    <p:anim by="(-#ppt_w*2)" calcmode="lin" valueType="num">
                                      <p:cBhvr rctx="PPT">
                                        <p:cTn id="63" dur="125" autoRev="1" fill="hold">
                                          <p:stCondLst>
                                            <p:cond delay="0"/>
                                          </p:stCondLst>
                                        </p:cTn>
                                        <p:tgtEl>
                                          <p:spTgt spid="22"/>
                                        </p:tgtEl>
                                        <p:attrNameLst>
                                          <p:attrName>ppt_w</p:attrName>
                                        </p:attrNameLst>
                                      </p:cBhvr>
                                    </p:anim>
                                    <p:anim by="(#ppt_w*0.50)" calcmode="lin" valueType="num">
                                      <p:cBhvr>
                                        <p:cTn id="64" dur="125" decel="50000" autoRev="1" fill="hold">
                                          <p:stCondLst>
                                            <p:cond delay="0"/>
                                          </p:stCondLst>
                                        </p:cTn>
                                        <p:tgtEl>
                                          <p:spTgt spid="22"/>
                                        </p:tgtEl>
                                        <p:attrNameLst>
                                          <p:attrName>ppt_x</p:attrName>
                                        </p:attrNameLst>
                                      </p:cBhvr>
                                    </p:anim>
                                    <p:anim from="(-#ppt_h/2)" to="(#ppt_y)" calcmode="lin" valueType="num">
                                      <p:cBhvr>
                                        <p:cTn id="65" dur="250" fill="hold">
                                          <p:stCondLst>
                                            <p:cond delay="0"/>
                                          </p:stCondLst>
                                        </p:cTn>
                                        <p:tgtEl>
                                          <p:spTgt spid="22"/>
                                        </p:tgtEl>
                                        <p:attrNameLst>
                                          <p:attrName>ppt_y</p:attrName>
                                        </p:attrNameLst>
                                      </p:cBhvr>
                                    </p:anim>
                                    <p:animRot by="21600000">
                                      <p:cBhvr>
                                        <p:cTn id="66" dur="250" fill="hold">
                                          <p:stCondLst>
                                            <p:cond delay="0"/>
                                          </p:stCondLst>
                                        </p:cTn>
                                        <p:tgtEl>
                                          <p:spTgt spid="22"/>
                                        </p:tgtEl>
                                        <p:attrNameLst>
                                          <p:attrName>r</p:attrName>
                                        </p:attrNameLst>
                                      </p:cBhvr>
                                    </p:animRot>
                                  </p:childTnLst>
                                </p:cTn>
                              </p:par>
                              <p:par>
                                <p:cTn id="67" presetID="56" presetClass="entr" presetSubtype="0" fill="hold" grpId="0" nodeType="withEffect">
                                  <p:stCondLst>
                                    <p:cond delay="2500"/>
                                  </p:stCondLst>
                                  <p:iterate type="lt">
                                    <p:tmPct val="10000"/>
                                  </p:iterate>
                                  <p:childTnLst>
                                    <p:set>
                                      <p:cBhvr>
                                        <p:cTn id="68" dur="1" fill="hold">
                                          <p:stCondLst>
                                            <p:cond delay="0"/>
                                          </p:stCondLst>
                                        </p:cTn>
                                        <p:tgtEl>
                                          <p:spTgt spid="23"/>
                                        </p:tgtEl>
                                        <p:attrNameLst>
                                          <p:attrName>style.visibility</p:attrName>
                                        </p:attrNameLst>
                                      </p:cBhvr>
                                      <p:to>
                                        <p:strVal val="visible"/>
                                      </p:to>
                                    </p:set>
                                    <p:anim by="(-#ppt_w*2)" calcmode="lin" valueType="num">
                                      <p:cBhvr rctx="PPT">
                                        <p:cTn id="69" dur="125" autoRev="1" fill="hold">
                                          <p:stCondLst>
                                            <p:cond delay="0"/>
                                          </p:stCondLst>
                                        </p:cTn>
                                        <p:tgtEl>
                                          <p:spTgt spid="23"/>
                                        </p:tgtEl>
                                        <p:attrNameLst>
                                          <p:attrName>ppt_w</p:attrName>
                                        </p:attrNameLst>
                                      </p:cBhvr>
                                    </p:anim>
                                    <p:anim by="(#ppt_w*0.50)" calcmode="lin" valueType="num">
                                      <p:cBhvr>
                                        <p:cTn id="70" dur="125" decel="50000" autoRev="1" fill="hold">
                                          <p:stCondLst>
                                            <p:cond delay="0"/>
                                          </p:stCondLst>
                                        </p:cTn>
                                        <p:tgtEl>
                                          <p:spTgt spid="23"/>
                                        </p:tgtEl>
                                        <p:attrNameLst>
                                          <p:attrName>ppt_x</p:attrName>
                                        </p:attrNameLst>
                                      </p:cBhvr>
                                    </p:anim>
                                    <p:anim from="(-#ppt_h/2)" to="(#ppt_y)" calcmode="lin" valueType="num">
                                      <p:cBhvr>
                                        <p:cTn id="71" dur="250" fill="hold">
                                          <p:stCondLst>
                                            <p:cond delay="0"/>
                                          </p:stCondLst>
                                        </p:cTn>
                                        <p:tgtEl>
                                          <p:spTgt spid="23"/>
                                        </p:tgtEl>
                                        <p:attrNameLst>
                                          <p:attrName>ppt_y</p:attrName>
                                        </p:attrNameLst>
                                      </p:cBhvr>
                                    </p:anim>
                                    <p:animRot by="21600000">
                                      <p:cBhvr>
                                        <p:cTn id="72" dur="250" fill="hold">
                                          <p:stCondLst>
                                            <p:cond delay="0"/>
                                          </p:stCondLst>
                                        </p:cTn>
                                        <p:tgtEl>
                                          <p:spTgt spid="23"/>
                                        </p:tgtEl>
                                        <p:attrNameLst>
                                          <p:attrName>r</p:attrName>
                                        </p:attrNameLst>
                                      </p:cBhvr>
                                    </p:animRot>
                                  </p:childTnLst>
                                </p:cTn>
                              </p:par>
                              <p:par>
                                <p:cTn id="73" presetID="56" presetClass="entr" presetSubtype="0" fill="hold" grpId="0" nodeType="withEffect">
                                  <p:stCondLst>
                                    <p:cond delay="2500"/>
                                  </p:stCondLst>
                                  <p:iterate type="lt">
                                    <p:tmPct val="10000"/>
                                  </p:iterate>
                                  <p:childTnLst>
                                    <p:set>
                                      <p:cBhvr>
                                        <p:cTn id="74" dur="1" fill="hold">
                                          <p:stCondLst>
                                            <p:cond delay="0"/>
                                          </p:stCondLst>
                                        </p:cTn>
                                        <p:tgtEl>
                                          <p:spTgt spid="24"/>
                                        </p:tgtEl>
                                        <p:attrNameLst>
                                          <p:attrName>style.visibility</p:attrName>
                                        </p:attrNameLst>
                                      </p:cBhvr>
                                      <p:to>
                                        <p:strVal val="visible"/>
                                      </p:to>
                                    </p:set>
                                    <p:anim by="(-#ppt_w*2)" calcmode="lin" valueType="num">
                                      <p:cBhvr rctx="PPT">
                                        <p:cTn id="75" dur="125" autoRev="1" fill="hold">
                                          <p:stCondLst>
                                            <p:cond delay="0"/>
                                          </p:stCondLst>
                                        </p:cTn>
                                        <p:tgtEl>
                                          <p:spTgt spid="24"/>
                                        </p:tgtEl>
                                        <p:attrNameLst>
                                          <p:attrName>ppt_w</p:attrName>
                                        </p:attrNameLst>
                                      </p:cBhvr>
                                    </p:anim>
                                    <p:anim by="(#ppt_w*0.50)" calcmode="lin" valueType="num">
                                      <p:cBhvr>
                                        <p:cTn id="76" dur="125" decel="50000" autoRev="1" fill="hold">
                                          <p:stCondLst>
                                            <p:cond delay="0"/>
                                          </p:stCondLst>
                                        </p:cTn>
                                        <p:tgtEl>
                                          <p:spTgt spid="24"/>
                                        </p:tgtEl>
                                        <p:attrNameLst>
                                          <p:attrName>ppt_x</p:attrName>
                                        </p:attrNameLst>
                                      </p:cBhvr>
                                    </p:anim>
                                    <p:anim from="(-#ppt_h/2)" to="(#ppt_y)" calcmode="lin" valueType="num">
                                      <p:cBhvr>
                                        <p:cTn id="77" dur="250" fill="hold">
                                          <p:stCondLst>
                                            <p:cond delay="0"/>
                                          </p:stCondLst>
                                        </p:cTn>
                                        <p:tgtEl>
                                          <p:spTgt spid="24"/>
                                        </p:tgtEl>
                                        <p:attrNameLst>
                                          <p:attrName>ppt_y</p:attrName>
                                        </p:attrNameLst>
                                      </p:cBhvr>
                                    </p:anim>
                                    <p:animRot by="21600000">
                                      <p:cBhvr>
                                        <p:cTn id="78" dur="250" fill="hold">
                                          <p:stCondLst>
                                            <p:cond delay="0"/>
                                          </p:stCondLst>
                                        </p:cTn>
                                        <p:tgtEl>
                                          <p:spTgt spid="24"/>
                                        </p:tgtEl>
                                        <p:attrNameLst>
                                          <p:attrName>r</p:attrName>
                                        </p:attrNameLst>
                                      </p:cBhvr>
                                    </p:animRot>
                                  </p:childTnLst>
                                </p:cTn>
                              </p:par>
                              <p:par>
                                <p:cTn id="79" presetID="56" presetClass="entr" presetSubtype="0" fill="hold" grpId="0" nodeType="withEffect">
                                  <p:stCondLst>
                                    <p:cond delay="2500"/>
                                  </p:stCondLst>
                                  <p:iterate type="lt">
                                    <p:tmPct val="10000"/>
                                  </p:iterate>
                                  <p:childTnLst>
                                    <p:set>
                                      <p:cBhvr>
                                        <p:cTn id="80" dur="1" fill="hold">
                                          <p:stCondLst>
                                            <p:cond delay="0"/>
                                          </p:stCondLst>
                                        </p:cTn>
                                        <p:tgtEl>
                                          <p:spTgt spid="25"/>
                                        </p:tgtEl>
                                        <p:attrNameLst>
                                          <p:attrName>style.visibility</p:attrName>
                                        </p:attrNameLst>
                                      </p:cBhvr>
                                      <p:to>
                                        <p:strVal val="visible"/>
                                      </p:to>
                                    </p:set>
                                    <p:anim by="(-#ppt_w*2)" calcmode="lin" valueType="num">
                                      <p:cBhvr rctx="PPT">
                                        <p:cTn id="81" dur="125" autoRev="1" fill="hold">
                                          <p:stCondLst>
                                            <p:cond delay="0"/>
                                          </p:stCondLst>
                                        </p:cTn>
                                        <p:tgtEl>
                                          <p:spTgt spid="25"/>
                                        </p:tgtEl>
                                        <p:attrNameLst>
                                          <p:attrName>ppt_w</p:attrName>
                                        </p:attrNameLst>
                                      </p:cBhvr>
                                    </p:anim>
                                    <p:anim by="(#ppt_w*0.50)" calcmode="lin" valueType="num">
                                      <p:cBhvr>
                                        <p:cTn id="82" dur="125" decel="50000" autoRev="1" fill="hold">
                                          <p:stCondLst>
                                            <p:cond delay="0"/>
                                          </p:stCondLst>
                                        </p:cTn>
                                        <p:tgtEl>
                                          <p:spTgt spid="25"/>
                                        </p:tgtEl>
                                        <p:attrNameLst>
                                          <p:attrName>ppt_x</p:attrName>
                                        </p:attrNameLst>
                                      </p:cBhvr>
                                    </p:anim>
                                    <p:anim from="(-#ppt_h/2)" to="(#ppt_y)" calcmode="lin" valueType="num">
                                      <p:cBhvr>
                                        <p:cTn id="83" dur="250" fill="hold">
                                          <p:stCondLst>
                                            <p:cond delay="0"/>
                                          </p:stCondLst>
                                        </p:cTn>
                                        <p:tgtEl>
                                          <p:spTgt spid="25"/>
                                        </p:tgtEl>
                                        <p:attrNameLst>
                                          <p:attrName>ppt_y</p:attrName>
                                        </p:attrNameLst>
                                      </p:cBhvr>
                                    </p:anim>
                                    <p:animRot by="21600000">
                                      <p:cBhvr>
                                        <p:cTn id="84" dur="25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6166961" y="5462468"/>
            <a:ext cx="487993" cy="344979"/>
          </a:xfrm>
          <a:custGeom>
            <a:avLst/>
            <a:gdLst>
              <a:gd name="T0" fmla="*/ 94 w 298"/>
              <a:gd name="T1" fmla="*/ 211 h 211"/>
              <a:gd name="T2" fmla="*/ 128 w 298"/>
              <a:gd name="T3" fmla="*/ 211 h 211"/>
              <a:gd name="T4" fmla="*/ 204 w 298"/>
              <a:gd name="T5" fmla="*/ 211 h 211"/>
              <a:gd name="T6" fmla="*/ 298 w 298"/>
              <a:gd name="T7" fmla="*/ 124 h 211"/>
              <a:gd name="T8" fmla="*/ 298 w 298"/>
              <a:gd name="T9" fmla="*/ 117 h 211"/>
              <a:gd name="T10" fmla="*/ 298 w 298"/>
              <a:gd name="T11" fmla="*/ 86 h 211"/>
              <a:gd name="T12" fmla="*/ 298 w 298"/>
              <a:gd name="T13" fmla="*/ 0 h 211"/>
              <a:gd name="T14" fmla="*/ 204 w 298"/>
              <a:gd name="T15" fmla="*/ 0 h 211"/>
              <a:gd name="T16" fmla="*/ 170 w 298"/>
              <a:gd name="T17" fmla="*/ 0 h 211"/>
              <a:gd name="T18" fmla="*/ 94 w 298"/>
              <a:gd name="T19" fmla="*/ 0 h 211"/>
              <a:gd name="T20" fmla="*/ 0 w 298"/>
              <a:gd name="T21" fmla="*/ 86 h 211"/>
              <a:gd name="T22" fmla="*/ 0 w 298"/>
              <a:gd name="T23" fmla="*/ 93 h 211"/>
              <a:gd name="T24" fmla="*/ 0 w 298"/>
              <a:gd name="T25" fmla="*/ 124 h 211"/>
              <a:gd name="T26" fmla="*/ 0 w 298"/>
              <a:gd name="T27" fmla="*/ 211 h 211"/>
              <a:gd name="T28" fmla="*/ 94 w 298"/>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11">
                <a:moveTo>
                  <a:pt x="94" y="211"/>
                </a:moveTo>
                <a:cubicBezTo>
                  <a:pt x="128" y="211"/>
                  <a:pt x="128" y="211"/>
                  <a:pt x="128" y="211"/>
                </a:cubicBezTo>
                <a:cubicBezTo>
                  <a:pt x="204" y="211"/>
                  <a:pt x="204" y="211"/>
                  <a:pt x="204" y="211"/>
                </a:cubicBezTo>
                <a:cubicBezTo>
                  <a:pt x="256" y="211"/>
                  <a:pt x="298" y="172"/>
                  <a:pt x="298" y="124"/>
                </a:cubicBezTo>
                <a:cubicBezTo>
                  <a:pt x="298" y="117"/>
                  <a:pt x="298" y="117"/>
                  <a:pt x="298" y="117"/>
                </a:cubicBezTo>
                <a:cubicBezTo>
                  <a:pt x="298" y="86"/>
                  <a:pt x="298" y="86"/>
                  <a:pt x="298" y="86"/>
                </a:cubicBezTo>
                <a:cubicBezTo>
                  <a:pt x="298" y="0"/>
                  <a:pt x="298" y="0"/>
                  <a:pt x="298" y="0"/>
                </a:cubicBezTo>
                <a:cubicBezTo>
                  <a:pt x="204" y="0"/>
                  <a:pt x="204" y="0"/>
                  <a:pt x="204" y="0"/>
                </a:cubicBezTo>
                <a:cubicBezTo>
                  <a:pt x="170" y="0"/>
                  <a:pt x="170" y="0"/>
                  <a:pt x="170" y="0"/>
                </a:cubicBezTo>
                <a:cubicBezTo>
                  <a:pt x="94" y="0"/>
                  <a:pt x="94" y="0"/>
                  <a:pt x="94" y="0"/>
                </a:cubicBezTo>
                <a:cubicBezTo>
                  <a:pt x="42" y="0"/>
                  <a:pt x="0" y="39"/>
                  <a:pt x="0" y="86"/>
                </a:cubicBezTo>
                <a:cubicBezTo>
                  <a:pt x="0" y="93"/>
                  <a:pt x="0" y="93"/>
                  <a:pt x="0" y="93"/>
                </a:cubicBezTo>
                <a:cubicBezTo>
                  <a:pt x="0" y="124"/>
                  <a:pt x="0" y="124"/>
                  <a:pt x="0" y="124"/>
                </a:cubicBezTo>
                <a:cubicBezTo>
                  <a:pt x="0" y="211"/>
                  <a:pt x="0" y="211"/>
                  <a:pt x="0" y="211"/>
                </a:cubicBezTo>
                <a:lnTo>
                  <a:pt x="94" y="211"/>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1" name="Freeform 7"/>
          <p:cNvSpPr/>
          <p:nvPr/>
        </p:nvSpPr>
        <p:spPr bwMode="auto">
          <a:xfrm>
            <a:off x="5479187" y="5777971"/>
            <a:ext cx="555678" cy="406114"/>
          </a:xfrm>
          <a:custGeom>
            <a:avLst/>
            <a:gdLst>
              <a:gd name="T0" fmla="*/ 108 w 339"/>
              <a:gd name="T1" fmla="*/ 0 h 248"/>
              <a:gd name="T2" fmla="*/ 146 w 339"/>
              <a:gd name="T3" fmla="*/ 0 h 248"/>
              <a:gd name="T4" fmla="*/ 232 w 339"/>
              <a:gd name="T5" fmla="*/ 0 h 248"/>
              <a:gd name="T6" fmla="*/ 339 w 339"/>
              <a:gd name="T7" fmla="*/ 101 h 248"/>
              <a:gd name="T8" fmla="*/ 339 w 339"/>
              <a:gd name="T9" fmla="*/ 110 h 248"/>
              <a:gd name="T10" fmla="*/ 339 w 339"/>
              <a:gd name="T11" fmla="*/ 146 h 248"/>
              <a:gd name="T12" fmla="*/ 339 w 339"/>
              <a:gd name="T13" fmla="*/ 248 h 248"/>
              <a:gd name="T14" fmla="*/ 232 w 339"/>
              <a:gd name="T15" fmla="*/ 248 h 248"/>
              <a:gd name="T16" fmla="*/ 193 w 339"/>
              <a:gd name="T17" fmla="*/ 248 h 248"/>
              <a:gd name="T18" fmla="*/ 108 w 339"/>
              <a:gd name="T19" fmla="*/ 248 h 248"/>
              <a:gd name="T20" fmla="*/ 0 w 339"/>
              <a:gd name="T21" fmla="*/ 146 h 248"/>
              <a:gd name="T22" fmla="*/ 0 w 339"/>
              <a:gd name="T23" fmla="*/ 138 h 248"/>
              <a:gd name="T24" fmla="*/ 0 w 339"/>
              <a:gd name="T25" fmla="*/ 101 h 248"/>
              <a:gd name="T26" fmla="*/ 0 w 339"/>
              <a:gd name="T27" fmla="*/ 0 h 248"/>
              <a:gd name="T28" fmla="*/ 108 w 339"/>
              <a:gd name="T2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248">
                <a:moveTo>
                  <a:pt x="108" y="0"/>
                </a:moveTo>
                <a:cubicBezTo>
                  <a:pt x="146" y="0"/>
                  <a:pt x="146" y="0"/>
                  <a:pt x="146" y="0"/>
                </a:cubicBezTo>
                <a:cubicBezTo>
                  <a:pt x="232" y="0"/>
                  <a:pt x="232" y="0"/>
                  <a:pt x="232" y="0"/>
                </a:cubicBezTo>
                <a:cubicBezTo>
                  <a:pt x="291" y="0"/>
                  <a:pt x="339" y="45"/>
                  <a:pt x="339" y="101"/>
                </a:cubicBezTo>
                <a:cubicBezTo>
                  <a:pt x="339" y="110"/>
                  <a:pt x="339" y="110"/>
                  <a:pt x="339" y="110"/>
                </a:cubicBezTo>
                <a:cubicBezTo>
                  <a:pt x="339" y="146"/>
                  <a:pt x="339" y="146"/>
                  <a:pt x="339" y="146"/>
                </a:cubicBezTo>
                <a:cubicBezTo>
                  <a:pt x="339" y="248"/>
                  <a:pt x="339" y="248"/>
                  <a:pt x="339" y="248"/>
                </a:cubicBezTo>
                <a:cubicBezTo>
                  <a:pt x="232" y="248"/>
                  <a:pt x="232" y="248"/>
                  <a:pt x="232" y="248"/>
                </a:cubicBezTo>
                <a:cubicBezTo>
                  <a:pt x="193" y="248"/>
                  <a:pt x="193" y="248"/>
                  <a:pt x="193" y="248"/>
                </a:cubicBezTo>
                <a:cubicBezTo>
                  <a:pt x="108" y="248"/>
                  <a:pt x="108" y="248"/>
                  <a:pt x="108" y="248"/>
                </a:cubicBezTo>
                <a:cubicBezTo>
                  <a:pt x="49" y="248"/>
                  <a:pt x="0" y="202"/>
                  <a:pt x="0" y="146"/>
                </a:cubicBezTo>
                <a:cubicBezTo>
                  <a:pt x="0" y="138"/>
                  <a:pt x="0" y="138"/>
                  <a:pt x="0" y="138"/>
                </a:cubicBezTo>
                <a:cubicBezTo>
                  <a:pt x="0" y="101"/>
                  <a:pt x="0" y="101"/>
                  <a:pt x="0" y="101"/>
                </a:cubicBezTo>
                <a:cubicBezTo>
                  <a:pt x="0" y="0"/>
                  <a:pt x="0" y="0"/>
                  <a:pt x="0" y="0"/>
                </a:cubicBezTo>
                <a:lnTo>
                  <a:pt x="10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30" name="Freeform 26"/>
          <p:cNvSpPr/>
          <p:nvPr/>
        </p:nvSpPr>
        <p:spPr bwMode="auto">
          <a:xfrm>
            <a:off x="5374383" y="4080369"/>
            <a:ext cx="1447601" cy="2801316"/>
          </a:xfrm>
          <a:custGeom>
            <a:avLst/>
            <a:gdLst>
              <a:gd name="T0" fmla="*/ 846 w 884"/>
              <a:gd name="T1" fmla="*/ 289 h 1711"/>
              <a:gd name="T2" fmla="*/ 846 w 884"/>
              <a:gd name="T3" fmla="*/ 289 h 1711"/>
              <a:gd name="T4" fmla="*/ 651 w 884"/>
              <a:gd name="T5" fmla="*/ 208 h 1711"/>
              <a:gd name="T6" fmla="*/ 442 w 884"/>
              <a:gd name="T7" fmla="*/ 0 h 1711"/>
              <a:gd name="T8" fmla="*/ 233 w 884"/>
              <a:gd name="T9" fmla="*/ 208 h 1711"/>
              <a:gd name="T10" fmla="*/ 38 w 884"/>
              <a:gd name="T11" fmla="*/ 289 h 1711"/>
              <a:gd name="T12" fmla="*/ 0 w 884"/>
              <a:gd name="T13" fmla="*/ 286 h 1711"/>
              <a:gd name="T14" fmla="*/ 162 w 884"/>
              <a:gd name="T15" fmla="*/ 392 h 1711"/>
              <a:gd name="T16" fmla="*/ 362 w 884"/>
              <a:gd name="T17" fmla="*/ 663 h 1711"/>
              <a:gd name="T18" fmla="*/ 421 w 884"/>
              <a:gd name="T19" fmla="*/ 953 h 1711"/>
              <a:gd name="T20" fmla="*/ 421 w 884"/>
              <a:gd name="T21" fmla="*/ 953 h 1711"/>
              <a:gd name="T22" fmla="*/ 421 w 884"/>
              <a:gd name="T23" fmla="*/ 987 h 1711"/>
              <a:gd name="T24" fmla="*/ 421 w 884"/>
              <a:gd name="T25" fmla="*/ 987 h 1711"/>
              <a:gd name="T26" fmla="*/ 421 w 884"/>
              <a:gd name="T27" fmla="*/ 1491 h 1711"/>
              <a:gd name="T28" fmla="*/ 271 w 884"/>
              <a:gd name="T29" fmla="*/ 1681 h 1711"/>
              <a:gd name="T30" fmla="*/ 269 w 884"/>
              <a:gd name="T31" fmla="*/ 1681 h 1711"/>
              <a:gd name="T32" fmla="*/ 269 w 884"/>
              <a:gd name="T33" fmla="*/ 1711 h 1711"/>
              <a:gd name="T34" fmla="*/ 611 w 884"/>
              <a:gd name="T35" fmla="*/ 1711 h 1711"/>
              <a:gd name="T36" fmla="*/ 611 w 884"/>
              <a:gd name="T37" fmla="*/ 1681 h 1711"/>
              <a:gd name="T38" fmla="*/ 610 w 884"/>
              <a:gd name="T39" fmla="*/ 1681 h 1711"/>
              <a:gd name="T40" fmla="*/ 463 w 884"/>
              <a:gd name="T41" fmla="*/ 1508 h 1711"/>
              <a:gd name="T42" fmla="*/ 463 w 884"/>
              <a:gd name="T43" fmla="*/ 976 h 1711"/>
              <a:gd name="T44" fmla="*/ 463 w 884"/>
              <a:gd name="T45" fmla="*/ 976 h 1711"/>
              <a:gd name="T46" fmla="*/ 463 w 884"/>
              <a:gd name="T47" fmla="*/ 953 h 1711"/>
              <a:gd name="T48" fmla="*/ 463 w 884"/>
              <a:gd name="T49" fmla="*/ 953 h 1711"/>
              <a:gd name="T50" fmla="*/ 522 w 884"/>
              <a:gd name="T51" fmla="*/ 663 h 1711"/>
              <a:gd name="T52" fmla="*/ 722 w 884"/>
              <a:gd name="T53" fmla="*/ 392 h 1711"/>
              <a:gd name="T54" fmla="*/ 884 w 884"/>
              <a:gd name="T55" fmla="*/ 286 h 1711"/>
              <a:gd name="T56" fmla="*/ 846 w 884"/>
              <a:gd name="T57" fmla="*/ 28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4" h="1711">
                <a:moveTo>
                  <a:pt x="846" y="289"/>
                </a:moveTo>
                <a:cubicBezTo>
                  <a:pt x="846" y="289"/>
                  <a:pt x="846" y="289"/>
                  <a:pt x="846" y="289"/>
                </a:cubicBezTo>
                <a:cubicBezTo>
                  <a:pt x="772" y="289"/>
                  <a:pt x="703" y="260"/>
                  <a:pt x="651" y="208"/>
                </a:cubicBezTo>
                <a:cubicBezTo>
                  <a:pt x="442" y="0"/>
                  <a:pt x="442" y="0"/>
                  <a:pt x="442" y="0"/>
                </a:cubicBezTo>
                <a:cubicBezTo>
                  <a:pt x="233" y="208"/>
                  <a:pt x="233" y="208"/>
                  <a:pt x="233" y="208"/>
                </a:cubicBezTo>
                <a:cubicBezTo>
                  <a:pt x="181" y="260"/>
                  <a:pt x="112" y="289"/>
                  <a:pt x="38" y="289"/>
                </a:cubicBezTo>
                <a:cubicBezTo>
                  <a:pt x="25" y="289"/>
                  <a:pt x="12" y="288"/>
                  <a:pt x="0" y="286"/>
                </a:cubicBezTo>
                <a:cubicBezTo>
                  <a:pt x="59" y="314"/>
                  <a:pt x="113" y="350"/>
                  <a:pt x="162" y="392"/>
                </a:cubicBezTo>
                <a:cubicBezTo>
                  <a:pt x="248" y="465"/>
                  <a:pt x="317" y="558"/>
                  <a:pt x="362" y="663"/>
                </a:cubicBezTo>
                <a:cubicBezTo>
                  <a:pt x="400" y="752"/>
                  <a:pt x="421" y="850"/>
                  <a:pt x="421" y="953"/>
                </a:cubicBezTo>
                <a:cubicBezTo>
                  <a:pt x="421" y="953"/>
                  <a:pt x="421" y="953"/>
                  <a:pt x="421" y="953"/>
                </a:cubicBezTo>
                <a:cubicBezTo>
                  <a:pt x="421" y="987"/>
                  <a:pt x="421" y="987"/>
                  <a:pt x="421" y="987"/>
                </a:cubicBezTo>
                <a:cubicBezTo>
                  <a:pt x="421" y="987"/>
                  <a:pt x="421" y="987"/>
                  <a:pt x="421" y="987"/>
                </a:cubicBezTo>
                <a:cubicBezTo>
                  <a:pt x="421" y="1491"/>
                  <a:pt x="421" y="1491"/>
                  <a:pt x="421" y="1491"/>
                </a:cubicBezTo>
                <a:cubicBezTo>
                  <a:pt x="402" y="1601"/>
                  <a:pt x="342" y="1681"/>
                  <a:pt x="271" y="1681"/>
                </a:cubicBezTo>
                <a:cubicBezTo>
                  <a:pt x="270" y="1681"/>
                  <a:pt x="270" y="1681"/>
                  <a:pt x="269" y="1681"/>
                </a:cubicBezTo>
                <a:cubicBezTo>
                  <a:pt x="269" y="1711"/>
                  <a:pt x="269" y="1711"/>
                  <a:pt x="269" y="1711"/>
                </a:cubicBezTo>
                <a:cubicBezTo>
                  <a:pt x="611" y="1711"/>
                  <a:pt x="611" y="1711"/>
                  <a:pt x="611" y="1711"/>
                </a:cubicBezTo>
                <a:cubicBezTo>
                  <a:pt x="611" y="1681"/>
                  <a:pt x="611" y="1681"/>
                  <a:pt x="611" y="1681"/>
                </a:cubicBezTo>
                <a:cubicBezTo>
                  <a:pt x="611" y="1681"/>
                  <a:pt x="610" y="1681"/>
                  <a:pt x="610" y="1681"/>
                </a:cubicBezTo>
                <a:cubicBezTo>
                  <a:pt x="543" y="1681"/>
                  <a:pt x="485" y="1609"/>
                  <a:pt x="463" y="1508"/>
                </a:cubicBezTo>
                <a:cubicBezTo>
                  <a:pt x="463" y="976"/>
                  <a:pt x="463" y="976"/>
                  <a:pt x="463" y="976"/>
                </a:cubicBezTo>
                <a:cubicBezTo>
                  <a:pt x="463" y="976"/>
                  <a:pt x="463" y="976"/>
                  <a:pt x="463" y="976"/>
                </a:cubicBezTo>
                <a:cubicBezTo>
                  <a:pt x="463" y="953"/>
                  <a:pt x="463" y="953"/>
                  <a:pt x="463" y="953"/>
                </a:cubicBezTo>
                <a:cubicBezTo>
                  <a:pt x="463" y="953"/>
                  <a:pt x="463" y="953"/>
                  <a:pt x="463" y="953"/>
                </a:cubicBezTo>
                <a:cubicBezTo>
                  <a:pt x="463" y="850"/>
                  <a:pt x="484" y="752"/>
                  <a:pt x="522" y="663"/>
                </a:cubicBezTo>
                <a:cubicBezTo>
                  <a:pt x="567" y="558"/>
                  <a:pt x="636" y="465"/>
                  <a:pt x="722" y="392"/>
                </a:cubicBezTo>
                <a:cubicBezTo>
                  <a:pt x="771" y="350"/>
                  <a:pt x="825" y="314"/>
                  <a:pt x="884" y="286"/>
                </a:cubicBezTo>
                <a:cubicBezTo>
                  <a:pt x="872" y="288"/>
                  <a:pt x="859" y="289"/>
                  <a:pt x="846" y="289"/>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grpSp>
        <p:nvGrpSpPr>
          <p:cNvPr id="33" name="组合 32"/>
          <p:cNvGrpSpPr/>
          <p:nvPr/>
        </p:nvGrpSpPr>
        <p:grpSpPr>
          <a:xfrm>
            <a:off x="5576348" y="2276872"/>
            <a:ext cx="1039303" cy="1751095"/>
            <a:chOff x="5576348" y="2276872"/>
            <a:chExt cx="1039303" cy="1751095"/>
          </a:xfrm>
          <a:solidFill>
            <a:schemeClr val="accent4"/>
          </a:solidFill>
        </p:grpSpPr>
        <p:sp>
          <p:nvSpPr>
            <p:cNvPr id="18" name="Freeform 14"/>
            <p:cNvSpPr>
              <a:spLocks noEditPoints="1"/>
            </p:cNvSpPr>
            <p:nvPr/>
          </p:nvSpPr>
          <p:spPr bwMode="auto">
            <a:xfrm>
              <a:off x="5628750" y="2276872"/>
              <a:ext cx="931225" cy="1729261"/>
            </a:xfrm>
            <a:custGeom>
              <a:avLst/>
              <a:gdLst>
                <a:gd name="T0" fmla="*/ 569 w 569"/>
                <a:gd name="T1" fmla="*/ 528 h 1056"/>
                <a:gd name="T2" fmla="*/ 569 w 569"/>
                <a:gd name="T3" fmla="*/ 528 h 1056"/>
                <a:gd name="T4" fmla="*/ 499 w 569"/>
                <a:gd name="T5" fmla="*/ 763 h 1056"/>
                <a:gd name="T6" fmla="*/ 286 w 569"/>
                <a:gd name="T7" fmla="*/ 1056 h 1056"/>
                <a:gd name="T8" fmla="*/ 72 w 569"/>
                <a:gd name="T9" fmla="*/ 764 h 1056"/>
                <a:gd name="T10" fmla="*/ 0 w 569"/>
                <a:gd name="T11" fmla="*/ 528 h 1056"/>
                <a:gd name="T12" fmla="*/ 71 w 569"/>
                <a:gd name="T13" fmla="*/ 293 h 1056"/>
                <a:gd name="T14" fmla="*/ 284 w 569"/>
                <a:gd name="T15" fmla="*/ 0 h 1056"/>
                <a:gd name="T16" fmla="*/ 498 w 569"/>
                <a:gd name="T17" fmla="*/ 291 h 1056"/>
                <a:gd name="T18" fmla="*/ 569 w 569"/>
                <a:gd name="T19" fmla="*/ 528 h 1056"/>
                <a:gd name="T20" fmla="*/ 286 w 569"/>
                <a:gd name="T21" fmla="*/ 1050 h 1056"/>
                <a:gd name="T22" fmla="*/ 497 w 569"/>
                <a:gd name="T23" fmla="*/ 760 h 1056"/>
                <a:gd name="T24" fmla="*/ 566 w 569"/>
                <a:gd name="T25" fmla="*/ 528 h 1056"/>
                <a:gd name="T26" fmla="*/ 566 w 569"/>
                <a:gd name="T27" fmla="*/ 528 h 1056"/>
                <a:gd name="T28" fmla="*/ 496 w 569"/>
                <a:gd name="T29" fmla="*/ 294 h 1056"/>
                <a:gd name="T30" fmla="*/ 284 w 569"/>
                <a:gd name="T31" fmla="*/ 6 h 1056"/>
                <a:gd name="T32" fmla="*/ 73 w 569"/>
                <a:gd name="T33" fmla="*/ 296 h 1056"/>
                <a:gd name="T34" fmla="*/ 3 w 569"/>
                <a:gd name="T35" fmla="*/ 528 h 1056"/>
                <a:gd name="T36" fmla="*/ 74 w 569"/>
                <a:gd name="T37" fmla="*/ 761 h 1056"/>
                <a:gd name="T38" fmla="*/ 286 w 569"/>
                <a:gd name="T39" fmla="*/ 105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 h="1056">
                  <a:moveTo>
                    <a:pt x="569" y="528"/>
                  </a:moveTo>
                  <a:cubicBezTo>
                    <a:pt x="569" y="528"/>
                    <a:pt x="569" y="528"/>
                    <a:pt x="569" y="528"/>
                  </a:cubicBezTo>
                  <a:cubicBezTo>
                    <a:pt x="569" y="617"/>
                    <a:pt x="544" y="700"/>
                    <a:pt x="499" y="763"/>
                  </a:cubicBezTo>
                  <a:cubicBezTo>
                    <a:pt x="286" y="1056"/>
                    <a:pt x="286" y="1056"/>
                    <a:pt x="286" y="1056"/>
                  </a:cubicBezTo>
                  <a:cubicBezTo>
                    <a:pt x="72" y="764"/>
                    <a:pt x="72" y="764"/>
                    <a:pt x="72" y="764"/>
                  </a:cubicBezTo>
                  <a:cubicBezTo>
                    <a:pt x="26" y="702"/>
                    <a:pt x="0" y="618"/>
                    <a:pt x="0" y="528"/>
                  </a:cubicBezTo>
                  <a:cubicBezTo>
                    <a:pt x="0" y="439"/>
                    <a:pt x="25" y="355"/>
                    <a:pt x="71" y="293"/>
                  </a:cubicBezTo>
                  <a:cubicBezTo>
                    <a:pt x="284" y="0"/>
                    <a:pt x="284" y="0"/>
                    <a:pt x="284" y="0"/>
                  </a:cubicBezTo>
                  <a:cubicBezTo>
                    <a:pt x="498" y="291"/>
                    <a:pt x="498" y="291"/>
                    <a:pt x="498" y="291"/>
                  </a:cubicBezTo>
                  <a:cubicBezTo>
                    <a:pt x="544" y="354"/>
                    <a:pt x="569" y="438"/>
                    <a:pt x="569" y="528"/>
                  </a:cubicBezTo>
                  <a:close/>
                  <a:moveTo>
                    <a:pt x="286" y="1050"/>
                  </a:moveTo>
                  <a:cubicBezTo>
                    <a:pt x="497" y="760"/>
                    <a:pt x="497" y="760"/>
                    <a:pt x="497" y="760"/>
                  </a:cubicBezTo>
                  <a:cubicBezTo>
                    <a:pt x="541" y="698"/>
                    <a:pt x="566" y="615"/>
                    <a:pt x="566" y="528"/>
                  </a:cubicBezTo>
                  <a:cubicBezTo>
                    <a:pt x="566" y="528"/>
                    <a:pt x="566" y="528"/>
                    <a:pt x="566" y="528"/>
                  </a:cubicBezTo>
                  <a:cubicBezTo>
                    <a:pt x="566" y="439"/>
                    <a:pt x="541" y="356"/>
                    <a:pt x="496" y="294"/>
                  </a:cubicBezTo>
                  <a:cubicBezTo>
                    <a:pt x="284" y="6"/>
                    <a:pt x="284" y="6"/>
                    <a:pt x="284" y="6"/>
                  </a:cubicBezTo>
                  <a:cubicBezTo>
                    <a:pt x="73" y="296"/>
                    <a:pt x="73" y="296"/>
                    <a:pt x="73" y="296"/>
                  </a:cubicBezTo>
                  <a:cubicBezTo>
                    <a:pt x="28" y="358"/>
                    <a:pt x="3" y="440"/>
                    <a:pt x="3" y="528"/>
                  </a:cubicBezTo>
                  <a:cubicBezTo>
                    <a:pt x="3" y="616"/>
                    <a:pt x="28" y="699"/>
                    <a:pt x="74" y="761"/>
                  </a:cubicBezTo>
                  <a:lnTo>
                    <a:pt x="286" y="1050"/>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Freeform 15"/>
            <p:cNvSpPr>
              <a:spLocks noEditPoints="1"/>
            </p:cNvSpPr>
            <p:nvPr/>
          </p:nvSpPr>
          <p:spPr bwMode="auto">
            <a:xfrm>
              <a:off x="5625475" y="2401326"/>
              <a:ext cx="943233" cy="1604807"/>
            </a:xfrm>
            <a:custGeom>
              <a:avLst/>
              <a:gdLst>
                <a:gd name="T0" fmla="*/ 575 w 576"/>
                <a:gd name="T1" fmla="*/ 490 h 980"/>
                <a:gd name="T2" fmla="*/ 575 w 576"/>
                <a:gd name="T3" fmla="*/ 490 h 980"/>
                <a:gd name="T4" fmla="*/ 504 w 576"/>
                <a:gd name="T5" fmla="*/ 708 h 980"/>
                <a:gd name="T6" fmla="*/ 288 w 576"/>
                <a:gd name="T7" fmla="*/ 980 h 980"/>
                <a:gd name="T8" fmla="*/ 72 w 576"/>
                <a:gd name="T9" fmla="*/ 710 h 980"/>
                <a:gd name="T10" fmla="*/ 0 w 576"/>
                <a:gd name="T11" fmla="*/ 490 h 980"/>
                <a:gd name="T12" fmla="*/ 72 w 576"/>
                <a:gd name="T13" fmla="*/ 272 h 980"/>
                <a:gd name="T14" fmla="*/ 287 w 576"/>
                <a:gd name="T15" fmla="*/ 0 h 980"/>
                <a:gd name="T16" fmla="*/ 503 w 576"/>
                <a:gd name="T17" fmla="*/ 270 h 980"/>
                <a:gd name="T18" fmla="*/ 575 w 576"/>
                <a:gd name="T19" fmla="*/ 490 h 980"/>
                <a:gd name="T20" fmla="*/ 288 w 576"/>
                <a:gd name="T21" fmla="*/ 963 h 980"/>
                <a:gd name="T22" fmla="*/ 497 w 576"/>
                <a:gd name="T23" fmla="*/ 700 h 980"/>
                <a:gd name="T24" fmla="*/ 566 w 576"/>
                <a:gd name="T25" fmla="*/ 490 h 980"/>
                <a:gd name="T26" fmla="*/ 566 w 576"/>
                <a:gd name="T27" fmla="*/ 490 h 980"/>
                <a:gd name="T28" fmla="*/ 497 w 576"/>
                <a:gd name="T29" fmla="*/ 279 h 980"/>
                <a:gd name="T30" fmla="*/ 287 w 576"/>
                <a:gd name="T31" fmla="*/ 17 h 980"/>
                <a:gd name="T32" fmla="*/ 78 w 576"/>
                <a:gd name="T33" fmla="*/ 280 h 980"/>
                <a:gd name="T34" fmla="*/ 9 w 576"/>
                <a:gd name="T35" fmla="*/ 490 h 980"/>
                <a:gd name="T36" fmla="*/ 79 w 576"/>
                <a:gd name="T37" fmla="*/ 701 h 980"/>
                <a:gd name="T38" fmla="*/ 288 w 576"/>
                <a:gd name="T39" fmla="*/ 96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980">
                  <a:moveTo>
                    <a:pt x="575" y="490"/>
                  </a:moveTo>
                  <a:cubicBezTo>
                    <a:pt x="575" y="490"/>
                    <a:pt x="575" y="490"/>
                    <a:pt x="575" y="490"/>
                  </a:cubicBezTo>
                  <a:cubicBezTo>
                    <a:pt x="575" y="573"/>
                    <a:pt x="550" y="650"/>
                    <a:pt x="504" y="708"/>
                  </a:cubicBezTo>
                  <a:cubicBezTo>
                    <a:pt x="288" y="980"/>
                    <a:pt x="288" y="980"/>
                    <a:pt x="288" y="980"/>
                  </a:cubicBezTo>
                  <a:cubicBezTo>
                    <a:pt x="72" y="710"/>
                    <a:pt x="72" y="710"/>
                    <a:pt x="72" y="710"/>
                  </a:cubicBezTo>
                  <a:cubicBezTo>
                    <a:pt x="25" y="652"/>
                    <a:pt x="0" y="574"/>
                    <a:pt x="0" y="490"/>
                  </a:cubicBezTo>
                  <a:cubicBezTo>
                    <a:pt x="0" y="408"/>
                    <a:pt x="25" y="330"/>
                    <a:pt x="72" y="272"/>
                  </a:cubicBezTo>
                  <a:cubicBezTo>
                    <a:pt x="287" y="0"/>
                    <a:pt x="287" y="0"/>
                    <a:pt x="287" y="0"/>
                  </a:cubicBezTo>
                  <a:cubicBezTo>
                    <a:pt x="503" y="270"/>
                    <a:pt x="503" y="270"/>
                    <a:pt x="503" y="270"/>
                  </a:cubicBezTo>
                  <a:cubicBezTo>
                    <a:pt x="550" y="329"/>
                    <a:pt x="576" y="407"/>
                    <a:pt x="575" y="490"/>
                  </a:cubicBezTo>
                  <a:close/>
                  <a:moveTo>
                    <a:pt x="288" y="963"/>
                  </a:moveTo>
                  <a:cubicBezTo>
                    <a:pt x="497" y="700"/>
                    <a:pt x="497" y="700"/>
                    <a:pt x="497" y="700"/>
                  </a:cubicBezTo>
                  <a:cubicBezTo>
                    <a:pt x="541" y="644"/>
                    <a:pt x="566" y="569"/>
                    <a:pt x="566" y="490"/>
                  </a:cubicBezTo>
                  <a:cubicBezTo>
                    <a:pt x="566" y="490"/>
                    <a:pt x="566" y="490"/>
                    <a:pt x="566" y="490"/>
                  </a:cubicBezTo>
                  <a:cubicBezTo>
                    <a:pt x="566" y="410"/>
                    <a:pt x="541" y="335"/>
                    <a:pt x="497" y="279"/>
                  </a:cubicBezTo>
                  <a:cubicBezTo>
                    <a:pt x="287" y="17"/>
                    <a:pt x="287" y="17"/>
                    <a:pt x="287" y="17"/>
                  </a:cubicBezTo>
                  <a:cubicBezTo>
                    <a:pt x="78" y="280"/>
                    <a:pt x="78" y="280"/>
                    <a:pt x="78" y="280"/>
                  </a:cubicBezTo>
                  <a:cubicBezTo>
                    <a:pt x="34" y="336"/>
                    <a:pt x="10" y="411"/>
                    <a:pt x="9" y="490"/>
                  </a:cubicBezTo>
                  <a:cubicBezTo>
                    <a:pt x="9" y="570"/>
                    <a:pt x="34" y="645"/>
                    <a:pt x="79" y="701"/>
                  </a:cubicBezTo>
                  <a:lnTo>
                    <a:pt x="288" y="963"/>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0" name="Freeform 16"/>
            <p:cNvSpPr>
              <a:spLocks noEditPoints="1"/>
            </p:cNvSpPr>
            <p:nvPr/>
          </p:nvSpPr>
          <p:spPr bwMode="auto">
            <a:xfrm>
              <a:off x="5618925" y="2514864"/>
              <a:ext cx="954150" cy="1491269"/>
            </a:xfrm>
            <a:custGeom>
              <a:avLst/>
              <a:gdLst>
                <a:gd name="T0" fmla="*/ 582 w 583"/>
                <a:gd name="T1" fmla="*/ 455 h 911"/>
                <a:gd name="T2" fmla="*/ 582 w 583"/>
                <a:gd name="T3" fmla="*/ 455 h 911"/>
                <a:gd name="T4" fmla="*/ 510 w 583"/>
                <a:gd name="T5" fmla="*/ 659 h 911"/>
                <a:gd name="T6" fmla="*/ 292 w 583"/>
                <a:gd name="T7" fmla="*/ 911 h 911"/>
                <a:gd name="T8" fmla="*/ 73 w 583"/>
                <a:gd name="T9" fmla="*/ 660 h 911"/>
                <a:gd name="T10" fmla="*/ 0 w 583"/>
                <a:gd name="T11" fmla="*/ 455 h 911"/>
                <a:gd name="T12" fmla="*/ 73 w 583"/>
                <a:gd name="T13" fmla="*/ 252 h 911"/>
                <a:gd name="T14" fmla="*/ 291 w 583"/>
                <a:gd name="T15" fmla="*/ 0 h 911"/>
                <a:gd name="T16" fmla="*/ 509 w 583"/>
                <a:gd name="T17" fmla="*/ 251 h 911"/>
                <a:gd name="T18" fmla="*/ 582 w 583"/>
                <a:gd name="T19" fmla="*/ 455 h 911"/>
                <a:gd name="T20" fmla="*/ 292 w 583"/>
                <a:gd name="T21" fmla="*/ 885 h 911"/>
                <a:gd name="T22" fmla="*/ 498 w 583"/>
                <a:gd name="T23" fmla="*/ 645 h 911"/>
                <a:gd name="T24" fmla="*/ 566 w 583"/>
                <a:gd name="T25" fmla="*/ 455 h 911"/>
                <a:gd name="T26" fmla="*/ 566 w 583"/>
                <a:gd name="T27" fmla="*/ 455 h 911"/>
                <a:gd name="T28" fmla="*/ 498 w 583"/>
                <a:gd name="T29" fmla="*/ 264 h 911"/>
                <a:gd name="T30" fmla="*/ 291 w 583"/>
                <a:gd name="T31" fmla="*/ 26 h 911"/>
                <a:gd name="T32" fmla="*/ 84 w 583"/>
                <a:gd name="T33" fmla="*/ 265 h 911"/>
                <a:gd name="T34" fmla="*/ 16 w 583"/>
                <a:gd name="T35" fmla="*/ 455 h 911"/>
                <a:gd name="T36" fmla="*/ 85 w 583"/>
                <a:gd name="T37" fmla="*/ 647 h 911"/>
                <a:gd name="T38" fmla="*/ 292 w 583"/>
                <a:gd name="T39" fmla="*/ 88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911">
                  <a:moveTo>
                    <a:pt x="582" y="455"/>
                  </a:moveTo>
                  <a:cubicBezTo>
                    <a:pt x="582" y="455"/>
                    <a:pt x="582" y="455"/>
                    <a:pt x="582" y="455"/>
                  </a:cubicBezTo>
                  <a:cubicBezTo>
                    <a:pt x="582" y="532"/>
                    <a:pt x="557" y="604"/>
                    <a:pt x="510" y="659"/>
                  </a:cubicBezTo>
                  <a:cubicBezTo>
                    <a:pt x="292" y="911"/>
                    <a:pt x="292" y="911"/>
                    <a:pt x="292" y="911"/>
                  </a:cubicBezTo>
                  <a:cubicBezTo>
                    <a:pt x="73" y="660"/>
                    <a:pt x="73" y="660"/>
                    <a:pt x="73" y="660"/>
                  </a:cubicBezTo>
                  <a:cubicBezTo>
                    <a:pt x="26" y="606"/>
                    <a:pt x="0" y="533"/>
                    <a:pt x="0" y="455"/>
                  </a:cubicBezTo>
                  <a:cubicBezTo>
                    <a:pt x="0" y="379"/>
                    <a:pt x="26" y="306"/>
                    <a:pt x="73" y="252"/>
                  </a:cubicBezTo>
                  <a:cubicBezTo>
                    <a:pt x="291" y="0"/>
                    <a:pt x="291" y="0"/>
                    <a:pt x="291" y="0"/>
                  </a:cubicBezTo>
                  <a:cubicBezTo>
                    <a:pt x="509" y="251"/>
                    <a:pt x="509" y="251"/>
                    <a:pt x="509" y="251"/>
                  </a:cubicBezTo>
                  <a:cubicBezTo>
                    <a:pt x="557" y="305"/>
                    <a:pt x="583" y="378"/>
                    <a:pt x="582" y="455"/>
                  </a:cubicBezTo>
                  <a:close/>
                  <a:moveTo>
                    <a:pt x="292" y="885"/>
                  </a:moveTo>
                  <a:cubicBezTo>
                    <a:pt x="498" y="645"/>
                    <a:pt x="498" y="645"/>
                    <a:pt x="498" y="645"/>
                  </a:cubicBezTo>
                  <a:cubicBezTo>
                    <a:pt x="542" y="595"/>
                    <a:pt x="566" y="527"/>
                    <a:pt x="566" y="455"/>
                  </a:cubicBezTo>
                  <a:cubicBezTo>
                    <a:pt x="566" y="455"/>
                    <a:pt x="566" y="455"/>
                    <a:pt x="566" y="455"/>
                  </a:cubicBezTo>
                  <a:cubicBezTo>
                    <a:pt x="566" y="383"/>
                    <a:pt x="542" y="315"/>
                    <a:pt x="498" y="264"/>
                  </a:cubicBezTo>
                  <a:cubicBezTo>
                    <a:pt x="291" y="26"/>
                    <a:pt x="291" y="26"/>
                    <a:pt x="291" y="26"/>
                  </a:cubicBezTo>
                  <a:cubicBezTo>
                    <a:pt x="84" y="265"/>
                    <a:pt x="84" y="265"/>
                    <a:pt x="84" y="265"/>
                  </a:cubicBezTo>
                  <a:cubicBezTo>
                    <a:pt x="41" y="316"/>
                    <a:pt x="16" y="383"/>
                    <a:pt x="16" y="455"/>
                  </a:cubicBezTo>
                  <a:cubicBezTo>
                    <a:pt x="16" y="528"/>
                    <a:pt x="41" y="596"/>
                    <a:pt x="85" y="647"/>
                  </a:cubicBezTo>
                  <a:lnTo>
                    <a:pt x="292" y="88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Freeform 17"/>
            <p:cNvSpPr>
              <a:spLocks noEditPoints="1"/>
            </p:cNvSpPr>
            <p:nvPr/>
          </p:nvSpPr>
          <p:spPr bwMode="auto">
            <a:xfrm>
              <a:off x="5613466" y="2620760"/>
              <a:ext cx="965067" cy="1385374"/>
            </a:xfrm>
            <a:custGeom>
              <a:avLst/>
              <a:gdLst>
                <a:gd name="T0" fmla="*/ 589 w 589"/>
                <a:gd name="T1" fmla="*/ 423 h 846"/>
                <a:gd name="T2" fmla="*/ 589 w 589"/>
                <a:gd name="T3" fmla="*/ 423 h 846"/>
                <a:gd name="T4" fmla="*/ 515 w 589"/>
                <a:gd name="T5" fmla="*/ 612 h 846"/>
                <a:gd name="T6" fmla="*/ 295 w 589"/>
                <a:gd name="T7" fmla="*/ 846 h 846"/>
                <a:gd name="T8" fmla="*/ 74 w 589"/>
                <a:gd name="T9" fmla="*/ 613 h 846"/>
                <a:gd name="T10" fmla="*/ 0 w 589"/>
                <a:gd name="T11" fmla="*/ 423 h 846"/>
                <a:gd name="T12" fmla="*/ 74 w 589"/>
                <a:gd name="T13" fmla="*/ 234 h 846"/>
                <a:gd name="T14" fmla="*/ 294 w 589"/>
                <a:gd name="T15" fmla="*/ 0 h 846"/>
                <a:gd name="T16" fmla="*/ 515 w 589"/>
                <a:gd name="T17" fmla="*/ 233 h 846"/>
                <a:gd name="T18" fmla="*/ 589 w 589"/>
                <a:gd name="T19" fmla="*/ 423 h 846"/>
                <a:gd name="T20" fmla="*/ 295 w 589"/>
                <a:gd name="T21" fmla="*/ 812 h 846"/>
                <a:gd name="T22" fmla="*/ 499 w 589"/>
                <a:gd name="T23" fmla="*/ 595 h 846"/>
                <a:gd name="T24" fmla="*/ 566 w 589"/>
                <a:gd name="T25" fmla="*/ 423 h 846"/>
                <a:gd name="T26" fmla="*/ 566 w 589"/>
                <a:gd name="T27" fmla="*/ 423 h 846"/>
                <a:gd name="T28" fmla="*/ 499 w 589"/>
                <a:gd name="T29" fmla="*/ 250 h 846"/>
                <a:gd name="T30" fmla="*/ 294 w 589"/>
                <a:gd name="T31" fmla="*/ 34 h 846"/>
                <a:gd name="T32" fmla="*/ 90 w 589"/>
                <a:gd name="T33" fmla="*/ 251 h 846"/>
                <a:gd name="T34" fmla="*/ 23 w 589"/>
                <a:gd name="T35" fmla="*/ 423 h 846"/>
                <a:gd name="T36" fmla="*/ 90 w 589"/>
                <a:gd name="T37" fmla="*/ 596 h 846"/>
                <a:gd name="T38" fmla="*/ 295 w 589"/>
                <a:gd name="T39" fmla="*/ 81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9" h="846">
                  <a:moveTo>
                    <a:pt x="589" y="423"/>
                  </a:moveTo>
                  <a:cubicBezTo>
                    <a:pt x="589" y="423"/>
                    <a:pt x="589" y="423"/>
                    <a:pt x="589" y="423"/>
                  </a:cubicBezTo>
                  <a:cubicBezTo>
                    <a:pt x="589" y="494"/>
                    <a:pt x="562" y="562"/>
                    <a:pt x="515" y="612"/>
                  </a:cubicBezTo>
                  <a:cubicBezTo>
                    <a:pt x="295" y="846"/>
                    <a:pt x="295" y="846"/>
                    <a:pt x="295" y="846"/>
                  </a:cubicBezTo>
                  <a:cubicBezTo>
                    <a:pt x="74" y="613"/>
                    <a:pt x="74" y="613"/>
                    <a:pt x="74" y="613"/>
                  </a:cubicBezTo>
                  <a:cubicBezTo>
                    <a:pt x="26" y="563"/>
                    <a:pt x="0" y="495"/>
                    <a:pt x="0" y="423"/>
                  </a:cubicBezTo>
                  <a:cubicBezTo>
                    <a:pt x="0" y="352"/>
                    <a:pt x="26" y="284"/>
                    <a:pt x="74" y="234"/>
                  </a:cubicBezTo>
                  <a:cubicBezTo>
                    <a:pt x="294" y="0"/>
                    <a:pt x="294" y="0"/>
                    <a:pt x="294" y="0"/>
                  </a:cubicBezTo>
                  <a:cubicBezTo>
                    <a:pt x="515" y="233"/>
                    <a:pt x="515" y="233"/>
                    <a:pt x="515" y="233"/>
                  </a:cubicBezTo>
                  <a:cubicBezTo>
                    <a:pt x="562" y="283"/>
                    <a:pt x="589" y="351"/>
                    <a:pt x="589" y="423"/>
                  </a:cubicBezTo>
                  <a:close/>
                  <a:moveTo>
                    <a:pt x="295" y="812"/>
                  </a:moveTo>
                  <a:cubicBezTo>
                    <a:pt x="499" y="595"/>
                    <a:pt x="499" y="595"/>
                    <a:pt x="499" y="595"/>
                  </a:cubicBezTo>
                  <a:cubicBezTo>
                    <a:pt x="542" y="549"/>
                    <a:pt x="566" y="488"/>
                    <a:pt x="566" y="423"/>
                  </a:cubicBezTo>
                  <a:cubicBezTo>
                    <a:pt x="566" y="423"/>
                    <a:pt x="566" y="423"/>
                    <a:pt x="566" y="423"/>
                  </a:cubicBezTo>
                  <a:cubicBezTo>
                    <a:pt x="566" y="357"/>
                    <a:pt x="542" y="296"/>
                    <a:pt x="499" y="250"/>
                  </a:cubicBezTo>
                  <a:cubicBezTo>
                    <a:pt x="294" y="34"/>
                    <a:pt x="294" y="34"/>
                    <a:pt x="294" y="34"/>
                  </a:cubicBezTo>
                  <a:cubicBezTo>
                    <a:pt x="90" y="251"/>
                    <a:pt x="90" y="251"/>
                    <a:pt x="90" y="251"/>
                  </a:cubicBezTo>
                  <a:cubicBezTo>
                    <a:pt x="46" y="297"/>
                    <a:pt x="23" y="358"/>
                    <a:pt x="23" y="423"/>
                  </a:cubicBezTo>
                  <a:cubicBezTo>
                    <a:pt x="22" y="489"/>
                    <a:pt x="46" y="550"/>
                    <a:pt x="90" y="596"/>
                  </a:cubicBezTo>
                  <a:lnTo>
                    <a:pt x="295" y="81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Freeform 18"/>
            <p:cNvSpPr/>
            <p:nvPr/>
          </p:nvSpPr>
          <p:spPr bwMode="auto">
            <a:xfrm>
              <a:off x="5576348" y="2728838"/>
              <a:ext cx="1039303" cy="1299129"/>
            </a:xfrm>
            <a:custGeom>
              <a:avLst/>
              <a:gdLst>
                <a:gd name="T0" fmla="*/ 98 w 635"/>
                <a:gd name="T1" fmla="*/ 574 h 793"/>
                <a:gd name="T2" fmla="*/ 98 w 635"/>
                <a:gd name="T3" fmla="*/ 219 h 793"/>
                <a:gd name="T4" fmla="*/ 317 w 635"/>
                <a:gd name="T5" fmla="*/ 0 h 793"/>
                <a:gd name="T6" fmla="*/ 537 w 635"/>
                <a:gd name="T7" fmla="*/ 219 h 793"/>
                <a:gd name="T8" fmla="*/ 537 w 635"/>
                <a:gd name="T9" fmla="*/ 574 h 793"/>
                <a:gd name="T10" fmla="*/ 317 w 635"/>
                <a:gd name="T11" fmla="*/ 793 h 793"/>
                <a:gd name="T12" fmla="*/ 98 w 635"/>
                <a:gd name="T13" fmla="*/ 574 h 793"/>
              </a:gdLst>
              <a:ahLst/>
              <a:cxnLst>
                <a:cxn ang="0">
                  <a:pos x="T0" y="T1"/>
                </a:cxn>
                <a:cxn ang="0">
                  <a:pos x="T2" y="T3"/>
                </a:cxn>
                <a:cxn ang="0">
                  <a:pos x="T4" y="T5"/>
                </a:cxn>
                <a:cxn ang="0">
                  <a:pos x="T6" y="T7"/>
                </a:cxn>
                <a:cxn ang="0">
                  <a:pos x="T8" y="T9"/>
                </a:cxn>
                <a:cxn ang="0">
                  <a:pos x="T10" y="T11"/>
                </a:cxn>
                <a:cxn ang="0">
                  <a:pos x="T12" y="T13"/>
                </a:cxn>
              </a:cxnLst>
              <a:rect l="0" t="0" r="r" b="b"/>
              <a:pathLst>
                <a:path w="635" h="793">
                  <a:moveTo>
                    <a:pt x="98" y="574"/>
                  </a:moveTo>
                  <a:cubicBezTo>
                    <a:pt x="0" y="476"/>
                    <a:pt x="0" y="317"/>
                    <a:pt x="98" y="219"/>
                  </a:cubicBezTo>
                  <a:cubicBezTo>
                    <a:pt x="317" y="0"/>
                    <a:pt x="317" y="0"/>
                    <a:pt x="317" y="0"/>
                  </a:cubicBezTo>
                  <a:cubicBezTo>
                    <a:pt x="537" y="219"/>
                    <a:pt x="537" y="219"/>
                    <a:pt x="537" y="219"/>
                  </a:cubicBezTo>
                  <a:cubicBezTo>
                    <a:pt x="635" y="317"/>
                    <a:pt x="635" y="476"/>
                    <a:pt x="537" y="574"/>
                  </a:cubicBezTo>
                  <a:cubicBezTo>
                    <a:pt x="317" y="793"/>
                    <a:pt x="317" y="793"/>
                    <a:pt x="317" y="793"/>
                  </a:cubicBezTo>
                  <a:lnTo>
                    <a:pt x="98"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Freeform 19"/>
            <p:cNvSpPr/>
            <p:nvPr/>
          </p:nvSpPr>
          <p:spPr bwMode="auto">
            <a:xfrm>
              <a:off x="5593815" y="2750672"/>
              <a:ext cx="1004369" cy="1255461"/>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4" name="Freeform 910"/>
            <p:cNvSpPr/>
            <p:nvPr/>
          </p:nvSpPr>
          <p:spPr bwMode="auto">
            <a:xfrm>
              <a:off x="5843519" y="3092119"/>
              <a:ext cx="567438" cy="57256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31" name="组合 30"/>
          <p:cNvGrpSpPr/>
          <p:nvPr/>
        </p:nvGrpSpPr>
        <p:grpSpPr>
          <a:xfrm>
            <a:off x="4331804" y="3537792"/>
            <a:ext cx="1752187" cy="1005461"/>
            <a:chOff x="4331804" y="3537792"/>
            <a:chExt cx="1752187" cy="1005461"/>
          </a:xfrm>
          <a:solidFill>
            <a:schemeClr val="accent1"/>
          </a:solidFill>
        </p:grpSpPr>
        <p:sp>
          <p:nvSpPr>
            <p:cNvPr id="12" name="Freeform 8"/>
            <p:cNvSpPr>
              <a:spLocks noEditPoints="1"/>
            </p:cNvSpPr>
            <p:nvPr/>
          </p:nvSpPr>
          <p:spPr bwMode="auto">
            <a:xfrm>
              <a:off x="4331804" y="3573818"/>
              <a:ext cx="1730353" cy="932316"/>
            </a:xfrm>
            <a:custGeom>
              <a:avLst/>
              <a:gdLst>
                <a:gd name="T0" fmla="*/ 292 w 1057"/>
                <a:gd name="T1" fmla="*/ 498 h 569"/>
                <a:gd name="T2" fmla="*/ 0 w 1057"/>
                <a:gd name="T3" fmla="*/ 283 h 569"/>
                <a:gd name="T4" fmla="*/ 293 w 1057"/>
                <a:gd name="T5" fmla="*/ 70 h 569"/>
                <a:gd name="T6" fmla="*/ 528 w 1057"/>
                <a:gd name="T7" fmla="*/ 0 h 569"/>
                <a:gd name="T8" fmla="*/ 765 w 1057"/>
                <a:gd name="T9" fmla="*/ 71 h 569"/>
                <a:gd name="T10" fmla="*/ 1057 w 1057"/>
                <a:gd name="T11" fmla="*/ 286 h 569"/>
                <a:gd name="T12" fmla="*/ 763 w 1057"/>
                <a:gd name="T13" fmla="*/ 499 h 569"/>
                <a:gd name="T14" fmla="*/ 528 w 1057"/>
                <a:gd name="T15" fmla="*/ 569 h 569"/>
                <a:gd name="T16" fmla="*/ 528 w 1057"/>
                <a:gd name="T17" fmla="*/ 569 h 569"/>
                <a:gd name="T18" fmla="*/ 292 w 1057"/>
                <a:gd name="T19" fmla="*/ 498 h 569"/>
                <a:gd name="T20" fmla="*/ 762 w 1057"/>
                <a:gd name="T21" fmla="*/ 74 h 569"/>
                <a:gd name="T22" fmla="*/ 528 w 1057"/>
                <a:gd name="T23" fmla="*/ 3 h 569"/>
                <a:gd name="T24" fmla="*/ 296 w 1057"/>
                <a:gd name="T25" fmla="*/ 73 h 569"/>
                <a:gd name="T26" fmla="*/ 6 w 1057"/>
                <a:gd name="T27" fmla="*/ 283 h 569"/>
                <a:gd name="T28" fmla="*/ 295 w 1057"/>
                <a:gd name="T29" fmla="*/ 495 h 569"/>
                <a:gd name="T30" fmla="*/ 528 w 1057"/>
                <a:gd name="T31" fmla="*/ 566 h 569"/>
                <a:gd name="T32" fmla="*/ 528 w 1057"/>
                <a:gd name="T33" fmla="*/ 566 h 569"/>
                <a:gd name="T34" fmla="*/ 760 w 1057"/>
                <a:gd name="T35" fmla="*/ 496 h 569"/>
                <a:gd name="T36" fmla="*/ 1050 w 1057"/>
                <a:gd name="T37" fmla="*/ 286 h 569"/>
                <a:gd name="T38" fmla="*/ 762 w 1057"/>
                <a:gd name="T39" fmla="*/ 7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69">
                  <a:moveTo>
                    <a:pt x="292" y="498"/>
                  </a:moveTo>
                  <a:cubicBezTo>
                    <a:pt x="0" y="283"/>
                    <a:pt x="0" y="283"/>
                    <a:pt x="0" y="283"/>
                  </a:cubicBezTo>
                  <a:cubicBezTo>
                    <a:pt x="293" y="70"/>
                    <a:pt x="293" y="70"/>
                    <a:pt x="293" y="70"/>
                  </a:cubicBezTo>
                  <a:cubicBezTo>
                    <a:pt x="356" y="25"/>
                    <a:pt x="439" y="0"/>
                    <a:pt x="528" y="0"/>
                  </a:cubicBezTo>
                  <a:cubicBezTo>
                    <a:pt x="618" y="0"/>
                    <a:pt x="702" y="25"/>
                    <a:pt x="765" y="71"/>
                  </a:cubicBezTo>
                  <a:cubicBezTo>
                    <a:pt x="1057" y="286"/>
                    <a:pt x="1057" y="286"/>
                    <a:pt x="1057" y="286"/>
                  </a:cubicBezTo>
                  <a:cubicBezTo>
                    <a:pt x="763" y="499"/>
                    <a:pt x="763" y="499"/>
                    <a:pt x="763" y="499"/>
                  </a:cubicBezTo>
                  <a:cubicBezTo>
                    <a:pt x="701" y="544"/>
                    <a:pt x="617" y="569"/>
                    <a:pt x="528" y="569"/>
                  </a:cubicBezTo>
                  <a:cubicBezTo>
                    <a:pt x="528" y="569"/>
                    <a:pt x="528" y="569"/>
                    <a:pt x="528" y="569"/>
                  </a:cubicBezTo>
                  <a:cubicBezTo>
                    <a:pt x="438" y="569"/>
                    <a:pt x="355" y="544"/>
                    <a:pt x="292" y="498"/>
                  </a:cubicBezTo>
                  <a:close/>
                  <a:moveTo>
                    <a:pt x="762" y="74"/>
                  </a:moveTo>
                  <a:cubicBezTo>
                    <a:pt x="700" y="28"/>
                    <a:pt x="617" y="3"/>
                    <a:pt x="528" y="3"/>
                  </a:cubicBezTo>
                  <a:cubicBezTo>
                    <a:pt x="441" y="3"/>
                    <a:pt x="358" y="28"/>
                    <a:pt x="296" y="73"/>
                  </a:cubicBezTo>
                  <a:cubicBezTo>
                    <a:pt x="6" y="283"/>
                    <a:pt x="6" y="283"/>
                    <a:pt x="6" y="283"/>
                  </a:cubicBezTo>
                  <a:cubicBezTo>
                    <a:pt x="295" y="495"/>
                    <a:pt x="295" y="495"/>
                    <a:pt x="295" y="495"/>
                  </a:cubicBezTo>
                  <a:cubicBezTo>
                    <a:pt x="357" y="541"/>
                    <a:pt x="440" y="566"/>
                    <a:pt x="528" y="566"/>
                  </a:cubicBezTo>
                  <a:cubicBezTo>
                    <a:pt x="528" y="566"/>
                    <a:pt x="528" y="566"/>
                    <a:pt x="528" y="566"/>
                  </a:cubicBezTo>
                  <a:cubicBezTo>
                    <a:pt x="616" y="566"/>
                    <a:pt x="698" y="541"/>
                    <a:pt x="760" y="496"/>
                  </a:cubicBezTo>
                  <a:cubicBezTo>
                    <a:pt x="1050" y="286"/>
                    <a:pt x="1050" y="286"/>
                    <a:pt x="1050" y="286"/>
                  </a:cubicBezTo>
                  <a:lnTo>
                    <a:pt x="762" y="74"/>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Freeform 9"/>
            <p:cNvSpPr>
              <a:spLocks noEditPoints="1"/>
            </p:cNvSpPr>
            <p:nvPr/>
          </p:nvSpPr>
          <p:spPr bwMode="auto">
            <a:xfrm>
              <a:off x="4457350" y="3569451"/>
              <a:ext cx="1604807" cy="943233"/>
            </a:xfrm>
            <a:custGeom>
              <a:avLst/>
              <a:gdLst>
                <a:gd name="T0" fmla="*/ 270 w 980"/>
                <a:gd name="T1" fmla="*/ 504 h 576"/>
                <a:gd name="T2" fmla="*/ 0 w 980"/>
                <a:gd name="T3" fmla="*/ 288 h 576"/>
                <a:gd name="T4" fmla="*/ 271 w 980"/>
                <a:gd name="T5" fmla="*/ 72 h 576"/>
                <a:gd name="T6" fmla="*/ 490 w 980"/>
                <a:gd name="T7" fmla="*/ 0 h 576"/>
                <a:gd name="T8" fmla="*/ 709 w 980"/>
                <a:gd name="T9" fmla="*/ 73 h 576"/>
                <a:gd name="T10" fmla="*/ 980 w 980"/>
                <a:gd name="T11" fmla="*/ 289 h 576"/>
                <a:gd name="T12" fmla="*/ 708 w 980"/>
                <a:gd name="T13" fmla="*/ 504 h 576"/>
                <a:gd name="T14" fmla="*/ 490 w 980"/>
                <a:gd name="T15" fmla="*/ 576 h 576"/>
                <a:gd name="T16" fmla="*/ 490 w 980"/>
                <a:gd name="T17" fmla="*/ 576 h 576"/>
                <a:gd name="T18" fmla="*/ 270 w 980"/>
                <a:gd name="T19" fmla="*/ 504 h 576"/>
                <a:gd name="T20" fmla="*/ 701 w 980"/>
                <a:gd name="T21" fmla="*/ 79 h 576"/>
                <a:gd name="T22" fmla="*/ 490 w 980"/>
                <a:gd name="T23" fmla="*/ 10 h 576"/>
                <a:gd name="T24" fmla="*/ 280 w 980"/>
                <a:gd name="T25" fmla="*/ 79 h 576"/>
                <a:gd name="T26" fmla="*/ 17 w 980"/>
                <a:gd name="T27" fmla="*/ 288 h 576"/>
                <a:gd name="T28" fmla="*/ 279 w 980"/>
                <a:gd name="T29" fmla="*/ 497 h 576"/>
                <a:gd name="T30" fmla="*/ 490 w 980"/>
                <a:gd name="T31" fmla="*/ 567 h 576"/>
                <a:gd name="T32" fmla="*/ 490 w 980"/>
                <a:gd name="T33" fmla="*/ 567 h 576"/>
                <a:gd name="T34" fmla="*/ 699 w 980"/>
                <a:gd name="T35" fmla="*/ 497 h 576"/>
                <a:gd name="T36" fmla="*/ 962 w 980"/>
                <a:gd name="T37" fmla="*/ 289 h 576"/>
                <a:gd name="T38" fmla="*/ 701 w 980"/>
                <a:gd name="T39" fmla="*/ 7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270" y="504"/>
                  </a:moveTo>
                  <a:cubicBezTo>
                    <a:pt x="0" y="288"/>
                    <a:pt x="0" y="288"/>
                    <a:pt x="0" y="288"/>
                  </a:cubicBezTo>
                  <a:cubicBezTo>
                    <a:pt x="271" y="72"/>
                    <a:pt x="271" y="72"/>
                    <a:pt x="271" y="72"/>
                  </a:cubicBezTo>
                  <a:cubicBezTo>
                    <a:pt x="330" y="26"/>
                    <a:pt x="407" y="1"/>
                    <a:pt x="490" y="0"/>
                  </a:cubicBezTo>
                  <a:cubicBezTo>
                    <a:pt x="573" y="0"/>
                    <a:pt x="651" y="26"/>
                    <a:pt x="709" y="73"/>
                  </a:cubicBezTo>
                  <a:cubicBezTo>
                    <a:pt x="980" y="289"/>
                    <a:pt x="980" y="289"/>
                    <a:pt x="980" y="289"/>
                  </a:cubicBezTo>
                  <a:cubicBezTo>
                    <a:pt x="708" y="504"/>
                    <a:pt x="708" y="504"/>
                    <a:pt x="708" y="504"/>
                  </a:cubicBezTo>
                  <a:cubicBezTo>
                    <a:pt x="650" y="551"/>
                    <a:pt x="572" y="576"/>
                    <a:pt x="490" y="576"/>
                  </a:cubicBezTo>
                  <a:cubicBezTo>
                    <a:pt x="490" y="576"/>
                    <a:pt x="490" y="576"/>
                    <a:pt x="490" y="576"/>
                  </a:cubicBezTo>
                  <a:cubicBezTo>
                    <a:pt x="406" y="576"/>
                    <a:pt x="328" y="551"/>
                    <a:pt x="270" y="504"/>
                  </a:cubicBezTo>
                  <a:close/>
                  <a:moveTo>
                    <a:pt x="701" y="79"/>
                  </a:moveTo>
                  <a:cubicBezTo>
                    <a:pt x="645" y="35"/>
                    <a:pt x="570" y="10"/>
                    <a:pt x="490" y="10"/>
                  </a:cubicBezTo>
                  <a:cubicBezTo>
                    <a:pt x="410" y="10"/>
                    <a:pt x="336" y="35"/>
                    <a:pt x="280" y="79"/>
                  </a:cubicBezTo>
                  <a:cubicBezTo>
                    <a:pt x="17" y="288"/>
                    <a:pt x="17" y="288"/>
                    <a:pt x="17" y="288"/>
                  </a:cubicBezTo>
                  <a:cubicBezTo>
                    <a:pt x="279" y="497"/>
                    <a:pt x="279" y="497"/>
                    <a:pt x="279" y="497"/>
                  </a:cubicBezTo>
                  <a:cubicBezTo>
                    <a:pt x="335" y="542"/>
                    <a:pt x="409" y="567"/>
                    <a:pt x="490" y="567"/>
                  </a:cubicBezTo>
                  <a:cubicBezTo>
                    <a:pt x="490" y="567"/>
                    <a:pt x="490" y="567"/>
                    <a:pt x="490" y="567"/>
                  </a:cubicBezTo>
                  <a:cubicBezTo>
                    <a:pt x="569" y="566"/>
                    <a:pt x="643" y="542"/>
                    <a:pt x="699" y="497"/>
                  </a:cubicBezTo>
                  <a:cubicBezTo>
                    <a:pt x="962" y="289"/>
                    <a:pt x="962" y="289"/>
                    <a:pt x="962" y="289"/>
                  </a:cubicBezTo>
                  <a:lnTo>
                    <a:pt x="701" y="79"/>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Freeform 10"/>
            <p:cNvSpPr>
              <a:spLocks noEditPoints="1"/>
            </p:cNvSpPr>
            <p:nvPr/>
          </p:nvSpPr>
          <p:spPr bwMode="auto">
            <a:xfrm>
              <a:off x="4568704" y="3563993"/>
              <a:ext cx="1493453" cy="953059"/>
            </a:xfrm>
            <a:custGeom>
              <a:avLst/>
              <a:gdLst>
                <a:gd name="T0" fmla="*/ 251 w 912"/>
                <a:gd name="T1" fmla="*/ 509 h 582"/>
                <a:gd name="T2" fmla="*/ 0 w 912"/>
                <a:gd name="T3" fmla="*/ 290 h 582"/>
                <a:gd name="T4" fmla="*/ 253 w 912"/>
                <a:gd name="T5" fmla="*/ 73 h 582"/>
                <a:gd name="T6" fmla="*/ 456 w 912"/>
                <a:gd name="T7" fmla="*/ 0 h 582"/>
                <a:gd name="T8" fmla="*/ 661 w 912"/>
                <a:gd name="T9" fmla="*/ 73 h 582"/>
                <a:gd name="T10" fmla="*/ 912 w 912"/>
                <a:gd name="T11" fmla="*/ 292 h 582"/>
                <a:gd name="T12" fmla="*/ 659 w 912"/>
                <a:gd name="T13" fmla="*/ 509 h 582"/>
                <a:gd name="T14" fmla="*/ 456 w 912"/>
                <a:gd name="T15" fmla="*/ 582 h 582"/>
                <a:gd name="T16" fmla="*/ 456 w 912"/>
                <a:gd name="T17" fmla="*/ 582 h 582"/>
                <a:gd name="T18" fmla="*/ 251 w 912"/>
                <a:gd name="T19" fmla="*/ 509 h 582"/>
                <a:gd name="T20" fmla="*/ 647 w 912"/>
                <a:gd name="T21" fmla="*/ 84 h 582"/>
                <a:gd name="T22" fmla="*/ 456 w 912"/>
                <a:gd name="T23" fmla="*/ 16 h 582"/>
                <a:gd name="T24" fmla="*/ 266 w 912"/>
                <a:gd name="T25" fmla="*/ 84 h 582"/>
                <a:gd name="T26" fmla="*/ 26 w 912"/>
                <a:gd name="T27" fmla="*/ 291 h 582"/>
                <a:gd name="T28" fmla="*/ 264 w 912"/>
                <a:gd name="T29" fmla="*/ 498 h 582"/>
                <a:gd name="T30" fmla="*/ 456 w 912"/>
                <a:gd name="T31" fmla="*/ 566 h 582"/>
                <a:gd name="T32" fmla="*/ 456 w 912"/>
                <a:gd name="T33" fmla="*/ 566 h 582"/>
                <a:gd name="T34" fmla="*/ 646 w 912"/>
                <a:gd name="T35" fmla="*/ 498 h 582"/>
                <a:gd name="T36" fmla="*/ 885 w 912"/>
                <a:gd name="T37" fmla="*/ 292 h 582"/>
                <a:gd name="T38" fmla="*/ 647 w 912"/>
                <a:gd name="T39" fmla="*/ 8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2">
                  <a:moveTo>
                    <a:pt x="251" y="509"/>
                  </a:moveTo>
                  <a:cubicBezTo>
                    <a:pt x="0" y="290"/>
                    <a:pt x="0" y="290"/>
                    <a:pt x="0" y="290"/>
                  </a:cubicBezTo>
                  <a:cubicBezTo>
                    <a:pt x="253" y="73"/>
                    <a:pt x="253" y="73"/>
                    <a:pt x="253" y="73"/>
                  </a:cubicBezTo>
                  <a:cubicBezTo>
                    <a:pt x="307" y="26"/>
                    <a:pt x="379" y="0"/>
                    <a:pt x="456" y="0"/>
                  </a:cubicBezTo>
                  <a:cubicBezTo>
                    <a:pt x="534" y="0"/>
                    <a:pt x="606" y="26"/>
                    <a:pt x="661" y="73"/>
                  </a:cubicBezTo>
                  <a:cubicBezTo>
                    <a:pt x="912" y="292"/>
                    <a:pt x="912" y="292"/>
                    <a:pt x="912" y="292"/>
                  </a:cubicBezTo>
                  <a:cubicBezTo>
                    <a:pt x="659" y="509"/>
                    <a:pt x="659" y="509"/>
                    <a:pt x="659" y="509"/>
                  </a:cubicBezTo>
                  <a:cubicBezTo>
                    <a:pt x="605" y="556"/>
                    <a:pt x="533" y="582"/>
                    <a:pt x="456" y="582"/>
                  </a:cubicBezTo>
                  <a:cubicBezTo>
                    <a:pt x="456" y="582"/>
                    <a:pt x="456" y="582"/>
                    <a:pt x="456" y="582"/>
                  </a:cubicBezTo>
                  <a:cubicBezTo>
                    <a:pt x="378" y="582"/>
                    <a:pt x="306" y="556"/>
                    <a:pt x="251" y="509"/>
                  </a:cubicBezTo>
                  <a:close/>
                  <a:moveTo>
                    <a:pt x="647" y="84"/>
                  </a:moveTo>
                  <a:cubicBezTo>
                    <a:pt x="597" y="40"/>
                    <a:pt x="529" y="16"/>
                    <a:pt x="456" y="16"/>
                  </a:cubicBezTo>
                  <a:cubicBezTo>
                    <a:pt x="384" y="16"/>
                    <a:pt x="316" y="40"/>
                    <a:pt x="266" y="84"/>
                  </a:cubicBezTo>
                  <a:cubicBezTo>
                    <a:pt x="26" y="291"/>
                    <a:pt x="26" y="291"/>
                    <a:pt x="26" y="291"/>
                  </a:cubicBezTo>
                  <a:cubicBezTo>
                    <a:pt x="264" y="498"/>
                    <a:pt x="264" y="498"/>
                    <a:pt x="264" y="498"/>
                  </a:cubicBezTo>
                  <a:cubicBezTo>
                    <a:pt x="315" y="542"/>
                    <a:pt x="383" y="566"/>
                    <a:pt x="456" y="566"/>
                  </a:cubicBezTo>
                  <a:cubicBezTo>
                    <a:pt x="456" y="566"/>
                    <a:pt x="456" y="566"/>
                    <a:pt x="456" y="566"/>
                  </a:cubicBezTo>
                  <a:cubicBezTo>
                    <a:pt x="528" y="566"/>
                    <a:pt x="595" y="542"/>
                    <a:pt x="646" y="498"/>
                  </a:cubicBezTo>
                  <a:cubicBezTo>
                    <a:pt x="885" y="292"/>
                    <a:pt x="885" y="292"/>
                    <a:pt x="885" y="292"/>
                  </a:cubicBezTo>
                  <a:lnTo>
                    <a:pt x="647" y="84"/>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Freeform 11"/>
            <p:cNvSpPr>
              <a:spLocks noEditPoints="1"/>
            </p:cNvSpPr>
            <p:nvPr/>
          </p:nvSpPr>
          <p:spPr bwMode="auto">
            <a:xfrm>
              <a:off x="4675691" y="3559626"/>
              <a:ext cx="1386466" cy="962884"/>
            </a:xfrm>
            <a:custGeom>
              <a:avLst/>
              <a:gdLst>
                <a:gd name="T0" fmla="*/ 233 w 847"/>
                <a:gd name="T1" fmla="*/ 514 h 588"/>
                <a:gd name="T2" fmla="*/ 0 w 847"/>
                <a:gd name="T3" fmla="*/ 293 h 588"/>
                <a:gd name="T4" fmla="*/ 235 w 847"/>
                <a:gd name="T5" fmla="*/ 73 h 588"/>
                <a:gd name="T6" fmla="*/ 424 w 847"/>
                <a:gd name="T7" fmla="*/ 0 h 588"/>
                <a:gd name="T8" fmla="*/ 614 w 847"/>
                <a:gd name="T9" fmla="*/ 74 h 588"/>
                <a:gd name="T10" fmla="*/ 847 w 847"/>
                <a:gd name="T11" fmla="*/ 295 h 588"/>
                <a:gd name="T12" fmla="*/ 612 w 847"/>
                <a:gd name="T13" fmla="*/ 515 h 588"/>
                <a:gd name="T14" fmla="*/ 423 w 847"/>
                <a:gd name="T15" fmla="*/ 588 h 588"/>
                <a:gd name="T16" fmla="*/ 423 w 847"/>
                <a:gd name="T17" fmla="*/ 588 h 588"/>
                <a:gd name="T18" fmla="*/ 233 w 847"/>
                <a:gd name="T19" fmla="*/ 514 h 588"/>
                <a:gd name="T20" fmla="*/ 597 w 847"/>
                <a:gd name="T21" fmla="*/ 90 h 588"/>
                <a:gd name="T22" fmla="*/ 424 w 847"/>
                <a:gd name="T23" fmla="*/ 22 h 588"/>
                <a:gd name="T24" fmla="*/ 251 w 847"/>
                <a:gd name="T25" fmla="*/ 89 h 588"/>
                <a:gd name="T26" fmla="*/ 34 w 847"/>
                <a:gd name="T27" fmla="*/ 294 h 588"/>
                <a:gd name="T28" fmla="*/ 250 w 847"/>
                <a:gd name="T29" fmla="*/ 498 h 588"/>
                <a:gd name="T30" fmla="*/ 423 w 847"/>
                <a:gd name="T31" fmla="*/ 566 h 588"/>
                <a:gd name="T32" fmla="*/ 423 w 847"/>
                <a:gd name="T33" fmla="*/ 566 h 588"/>
                <a:gd name="T34" fmla="*/ 596 w 847"/>
                <a:gd name="T35" fmla="*/ 499 h 588"/>
                <a:gd name="T36" fmla="*/ 813 w 847"/>
                <a:gd name="T37" fmla="*/ 295 h 588"/>
                <a:gd name="T38" fmla="*/ 597 w 847"/>
                <a:gd name="T39" fmla="*/ 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7" h="588">
                  <a:moveTo>
                    <a:pt x="233" y="514"/>
                  </a:moveTo>
                  <a:cubicBezTo>
                    <a:pt x="0" y="293"/>
                    <a:pt x="0" y="293"/>
                    <a:pt x="0" y="293"/>
                  </a:cubicBezTo>
                  <a:cubicBezTo>
                    <a:pt x="235" y="73"/>
                    <a:pt x="235" y="73"/>
                    <a:pt x="235" y="73"/>
                  </a:cubicBezTo>
                  <a:cubicBezTo>
                    <a:pt x="285" y="26"/>
                    <a:pt x="352" y="0"/>
                    <a:pt x="424" y="0"/>
                  </a:cubicBezTo>
                  <a:cubicBezTo>
                    <a:pt x="496" y="0"/>
                    <a:pt x="563" y="26"/>
                    <a:pt x="614" y="74"/>
                  </a:cubicBezTo>
                  <a:cubicBezTo>
                    <a:pt x="847" y="295"/>
                    <a:pt x="847" y="295"/>
                    <a:pt x="847" y="295"/>
                  </a:cubicBezTo>
                  <a:cubicBezTo>
                    <a:pt x="612" y="515"/>
                    <a:pt x="612" y="515"/>
                    <a:pt x="612" y="515"/>
                  </a:cubicBezTo>
                  <a:cubicBezTo>
                    <a:pt x="562" y="562"/>
                    <a:pt x="495" y="588"/>
                    <a:pt x="423" y="588"/>
                  </a:cubicBezTo>
                  <a:cubicBezTo>
                    <a:pt x="423" y="588"/>
                    <a:pt x="423" y="588"/>
                    <a:pt x="423" y="588"/>
                  </a:cubicBezTo>
                  <a:cubicBezTo>
                    <a:pt x="351" y="588"/>
                    <a:pt x="284" y="562"/>
                    <a:pt x="233" y="514"/>
                  </a:cubicBezTo>
                  <a:close/>
                  <a:moveTo>
                    <a:pt x="597" y="90"/>
                  </a:moveTo>
                  <a:cubicBezTo>
                    <a:pt x="551" y="46"/>
                    <a:pt x="489" y="22"/>
                    <a:pt x="424" y="22"/>
                  </a:cubicBezTo>
                  <a:cubicBezTo>
                    <a:pt x="358" y="22"/>
                    <a:pt x="297" y="46"/>
                    <a:pt x="251" y="89"/>
                  </a:cubicBezTo>
                  <a:cubicBezTo>
                    <a:pt x="34" y="294"/>
                    <a:pt x="34" y="294"/>
                    <a:pt x="34" y="294"/>
                  </a:cubicBezTo>
                  <a:cubicBezTo>
                    <a:pt x="250" y="498"/>
                    <a:pt x="250" y="498"/>
                    <a:pt x="250" y="498"/>
                  </a:cubicBezTo>
                  <a:cubicBezTo>
                    <a:pt x="296" y="542"/>
                    <a:pt x="358" y="566"/>
                    <a:pt x="423" y="566"/>
                  </a:cubicBezTo>
                  <a:cubicBezTo>
                    <a:pt x="423" y="566"/>
                    <a:pt x="423" y="566"/>
                    <a:pt x="423" y="566"/>
                  </a:cubicBezTo>
                  <a:cubicBezTo>
                    <a:pt x="489" y="566"/>
                    <a:pt x="550" y="542"/>
                    <a:pt x="596" y="499"/>
                  </a:cubicBezTo>
                  <a:cubicBezTo>
                    <a:pt x="813" y="295"/>
                    <a:pt x="813" y="295"/>
                    <a:pt x="813" y="295"/>
                  </a:cubicBezTo>
                  <a:lnTo>
                    <a:pt x="597" y="90"/>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Freeform 12"/>
            <p:cNvSpPr/>
            <p:nvPr/>
          </p:nvSpPr>
          <p:spPr bwMode="auto">
            <a:xfrm>
              <a:off x="4783770" y="3562901"/>
              <a:ext cx="1300221" cy="957426"/>
            </a:xfrm>
            <a:custGeom>
              <a:avLst/>
              <a:gdLst>
                <a:gd name="T0" fmla="*/ 397 w 794"/>
                <a:gd name="T1" fmla="*/ 585 h 585"/>
                <a:gd name="T2" fmla="*/ 219 w 794"/>
                <a:gd name="T3" fmla="*/ 511 h 585"/>
                <a:gd name="T4" fmla="*/ 0 w 794"/>
                <a:gd name="T5" fmla="*/ 291 h 585"/>
                <a:gd name="T6" fmla="*/ 220 w 794"/>
                <a:gd name="T7" fmla="*/ 72 h 585"/>
                <a:gd name="T8" fmla="*/ 397 w 794"/>
                <a:gd name="T9" fmla="*/ 0 h 585"/>
                <a:gd name="T10" fmla="*/ 575 w 794"/>
                <a:gd name="T11" fmla="*/ 73 h 585"/>
                <a:gd name="T12" fmla="*/ 794 w 794"/>
                <a:gd name="T13" fmla="*/ 293 h 585"/>
                <a:gd name="T14" fmla="*/ 574 w 794"/>
                <a:gd name="T15" fmla="*/ 512 h 585"/>
                <a:gd name="T16" fmla="*/ 397 w 794"/>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4" h="585">
                  <a:moveTo>
                    <a:pt x="397" y="585"/>
                  </a:moveTo>
                  <a:cubicBezTo>
                    <a:pt x="329" y="585"/>
                    <a:pt x="266" y="558"/>
                    <a:pt x="219" y="511"/>
                  </a:cubicBezTo>
                  <a:cubicBezTo>
                    <a:pt x="0" y="291"/>
                    <a:pt x="0" y="291"/>
                    <a:pt x="0" y="291"/>
                  </a:cubicBezTo>
                  <a:cubicBezTo>
                    <a:pt x="220" y="72"/>
                    <a:pt x="220" y="72"/>
                    <a:pt x="220" y="72"/>
                  </a:cubicBezTo>
                  <a:cubicBezTo>
                    <a:pt x="267" y="25"/>
                    <a:pt x="330" y="0"/>
                    <a:pt x="397" y="0"/>
                  </a:cubicBezTo>
                  <a:cubicBezTo>
                    <a:pt x="465" y="0"/>
                    <a:pt x="528" y="26"/>
                    <a:pt x="575" y="73"/>
                  </a:cubicBezTo>
                  <a:cubicBezTo>
                    <a:pt x="794" y="293"/>
                    <a:pt x="794" y="293"/>
                    <a:pt x="794" y="293"/>
                  </a:cubicBezTo>
                  <a:cubicBezTo>
                    <a:pt x="574" y="512"/>
                    <a:pt x="574" y="512"/>
                    <a:pt x="574" y="512"/>
                  </a:cubicBezTo>
                  <a:cubicBezTo>
                    <a:pt x="527" y="559"/>
                    <a:pt x="464"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Freeform 13"/>
            <p:cNvSpPr/>
            <p:nvPr/>
          </p:nvSpPr>
          <p:spPr bwMode="auto">
            <a:xfrm>
              <a:off x="4806696" y="3537792"/>
              <a:ext cx="1255461" cy="1005461"/>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5" name="Freeform 266"/>
            <p:cNvSpPr>
              <a:spLocks noChangeAspect="1" noEditPoints="1"/>
            </p:cNvSpPr>
            <p:nvPr/>
          </p:nvSpPr>
          <p:spPr bwMode="auto">
            <a:xfrm>
              <a:off x="5196980" y="3819844"/>
              <a:ext cx="475572" cy="52104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32" name="组合 31"/>
          <p:cNvGrpSpPr/>
          <p:nvPr/>
        </p:nvGrpSpPr>
        <p:grpSpPr>
          <a:xfrm>
            <a:off x="6108009" y="3537792"/>
            <a:ext cx="1752187" cy="1005461"/>
            <a:chOff x="6108009" y="3537792"/>
            <a:chExt cx="1752187" cy="1005461"/>
          </a:xfrm>
          <a:solidFill>
            <a:schemeClr val="accent5"/>
          </a:solidFill>
        </p:grpSpPr>
        <p:sp>
          <p:nvSpPr>
            <p:cNvPr id="24" name="Freeform 20"/>
            <p:cNvSpPr>
              <a:spLocks noEditPoints="1"/>
            </p:cNvSpPr>
            <p:nvPr/>
          </p:nvSpPr>
          <p:spPr bwMode="auto">
            <a:xfrm>
              <a:off x="6129843" y="3573818"/>
              <a:ext cx="1730353" cy="933408"/>
            </a:xfrm>
            <a:custGeom>
              <a:avLst/>
              <a:gdLst>
                <a:gd name="T0" fmla="*/ 529 w 1057"/>
                <a:gd name="T1" fmla="*/ 570 h 570"/>
                <a:gd name="T2" fmla="*/ 529 w 1057"/>
                <a:gd name="T3" fmla="*/ 570 h 570"/>
                <a:gd name="T4" fmla="*/ 293 w 1057"/>
                <a:gd name="T5" fmla="*/ 499 h 570"/>
                <a:gd name="T6" fmla="*/ 0 w 1057"/>
                <a:gd name="T7" fmla="*/ 286 h 570"/>
                <a:gd name="T8" fmla="*/ 292 w 1057"/>
                <a:gd name="T9" fmla="*/ 72 h 570"/>
                <a:gd name="T10" fmla="*/ 528 w 1057"/>
                <a:gd name="T11" fmla="*/ 0 h 570"/>
                <a:gd name="T12" fmla="*/ 763 w 1057"/>
                <a:gd name="T13" fmla="*/ 71 h 570"/>
                <a:gd name="T14" fmla="*/ 1057 w 1057"/>
                <a:gd name="T15" fmla="*/ 284 h 570"/>
                <a:gd name="T16" fmla="*/ 765 w 1057"/>
                <a:gd name="T17" fmla="*/ 498 h 570"/>
                <a:gd name="T18" fmla="*/ 529 w 1057"/>
                <a:gd name="T19" fmla="*/ 570 h 570"/>
                <a:gd name="T20" fmla="*/ 6 w 1057"/>
                <a:gd name="T21" fmla="*/ 286 h 570"/>
                <a:gd name="T22" fmla="*/ 296 w 1057"/>
                <a:gd name="T23" fmla="*/ 497 h 570"/>
                <a:gd name="T24" fmla="*/ 529 w 1057"/>
                <a:gd name="T25" fmla="*/ 566 h 570"/>
                <a:gd name="T26" fmla="*/ 529 w 1057"/>
                <a:gd name="T27" fmla="*/ 566 h 570"/>
                <a:gd name="T28" fmla="*/ 762 w 1057"/>
                <a:gd name="T29" fmla="*/ 496 h 570"/>
                <a:gd name="T30" fmla="*/ 1050 w 1057"/>
                <a:gd name="T31" fmla="*/ 284 h 570"/>
                <a:gd name="T32" fmla="*/ 760 w 1057"/>
                <a:gd name="T33" fmla="*/ 73 h 570"/>
                <a:gd name="T34" fmla="*/ 528 w 1057"/>
                <a:gd name="T35" fmla="*/ 4 h 570"/>
                <a:gd name="T36" fmla="*/ 295 w 1057"/>
                <a:gd name="T37" fmla="*/ 74 h 570"/>
                <a:gd name="T38" fmla="*/ 6 w 1057"/>
                <a:gd name="T39" fmla="*/ 28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70">
                  <a:moveTo>
                    <a:pt x="529" y="570"/>
                  </a:moveTo>
                  <a:cubicBezTo>
                    <a:pt x="529" y="570"/>
                    <a:pt x="529" y="570"/>
                    <a:pt x="529" y="570"/>
                  </a:cubicBezTo>
                  <a:cubicBezTo>
                    <a:pt x="440" y="570"/>
                    <a:pt x="356" y="545"/>
                    <a:pt x="293" y="499"/>
                  </a:cubicBezTo>
                  <a:cubicBezTo>
                    <a:pt x="0" y="286"/>
                    <a:pt x="0" y="286"/>
                    <a:pt x="0" y="286"/>
                  </a:cubicBezTo>
                  <a:cubicBezTo>
                    <a:pt x="292" y="72"/>
                    <a:pt x="292" y="72"/>
                    <a:pt x="292" y="72"/>
                  </a:cubicBezTo>
                  <a:cubicBezTo>
                    <a:pt x="355" y="26"/>
                    <a:pt x="439" y="0"/>
                    <a:pt x="528" y="0"/>
                  </a:cubicBezTo>
                  <a:cubicBezTo>
                    <a:pt x="617" y="0"/>
                    <a:pt x="701" y="25"/>
                    <a:pt x="763" y="71"/>
                  </a:cubicBezTo>
                  <a:cubicBezTo>
                    <a:pt x="1057" y="284"/>
                    <a:pt x="1057" y="284"/>
                    <a:pt x="1057" y="284"/>
                  </a:cubicBezTo>
                  <a:cubicBezTo>
                    <a:pt x="765" y="498"/>
                    <a:pt x="765" y="498"/>
                    <a:pt x="765" y="498"/>
                  </a:cubicBezTo>
                  <a:cubicBezTo>
                    <a:pt x="702" y="544"/>
                    <a:pt x="618" y="570"/>
                    <a:pt x="529" y="570"/>
                  </a:cubicBezTo>
                  <a:close/>
                  <a:moveTo>
                    <a:pt x="6" y="286"/>
                  </a:moveTo>
                  <a:cubicBezTo>
                    <a:pt x="296" y="497"/>
                    <a:pt x="296" y="497"/>
                    <a:pt x="296" y="497"/>
                  </a:cubicBezTo>
                  <a:cubicBezTo>
                    <a:pt x="358" y="542"/>
                    <a:pt x="441" y="566"/>
                    <a:pt x="529" y="566"/>
                  </a:cubicBezTo>
                  <a:cubicBezTo>
                    <a:pt x="529" y="566"/>
                    <a:pt x="529" y="566"/>
                    <a:pt x="529" y="566"/>
                  </a:cubicBezTo>
                  <a:cubicBezTo>
                    <a:pt x="617" y="566"/>
                    <a:pt x="700" y="541"/>
                    <a:pt x="762" y="496"/>
                  </a:cubicBezTo>
                  <a:cubicBezTo>
                    <a:pt x="1050" y="284"/>
                    <a:pt x="1050" y="284"/>
                    <a:pt x="1050" y="284"/>
                  </a:cubicBezTo>
                  <a:cubicBezTo>
                    <a:pt x="760" y="73"/>
                    <a:pt x="760" y="73"/>
                    <a:pt x="760" y="73"/>
                  </a:cubicBezTo>
                  <a:cubicBezTo>
                    <a:pt x="698" y="28"/>
                    <a:pt x="616" y="4"/>
                    <a:pt x="528" y="4"/>
                  </a:cubicBezTo>
                  <a:cubicBezTo>
                    <a:pt x="440" y="4"/>
                    <a:pt x="357" y="29"/>
                    <a:pt x="295" y="74"/>
                  </a:cubicBezTo>
                  <a:lnTo>
                    <a:pt x="6" y="286"/>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Freeform 21"/>
            <p:cNvSpPr>
              <a:spLocks noEditPoints="1"/>
            </p:cNvSpPr>
            <p:nvPr/>
          </p:nvSpPr>
          <p:spPr bwMode="auto">
            <a:xfrm>
              <a:off x="6129843" y="3570543"/>
              <a:ext cx="1604807" cy="943233"/>
            </a:xfrm>
            <a:custGeom>
              <a:avLst/>
              <a:gdLst>
                <a:gd name="T0" fmla="*/ 490 w 980"/>
                <a:gd name="T1" fmla="*/ 576 h 576"/>
                <a:gd name="T2" fmla="*/ 490 w 980"/>
                <a:gd name="T3" fmla="*/ 576 h 576"/>
                <a:gd name="T4" fmla="*/ 272 w 980"/>
                <a:gd name="T5" fmla="*/ 504 h 576"/>
                <a:gd name="T6" fmla="*/ 0 w 980"/>
                <a:gd name="T7" fmla="*/ 288 h 576"/>
                <a:gd name="T8" fmla="*/ 270 w 980"/>
                <a:gd name="T9" fmla="*/ 72 h 576"/>
                <a:gd name="T10" fmla="*/ 490 w 980"/>
                <a:gd name="T11" fmla="*/ 0 h 576"/>
                <a:gd name="T12" fmla="*/ 708 w 980"/>
                <a:gd name="T13" fmla="*/ 72 h 576"/>
                <a:gd name="T14" fmla="*/ 980 w 980"/>
                <a:gd name="T15" fmla="*/ 288 h 576"/>
                <a:gd name="T16" fmla="*/ 710 w 980"/>
                <a:gd name="T17" fmla="*/ 504 h 576"/>
                <a:gd name="T18" fmla="*/ 490 w 980"/>
                <a:gd name="T19" fmla="*/ 576 h 576"/>
                <a:gd name="T20" fmla="*/ 17 w 980"/>
                <a:gd name="T21" fmla="*/ 288 h 576"/>
                <a:gd name="T22" fmla="*/ 280 w 980"/>
                <a:gd name="T23" fmla="*/ 497 h 576"/>
                <a:gd name="T24" fmla="*/ 490 w 980"/>
                <a:gd name="T25" fmla="*/ 566 h 576"/>
                <a:gd name="T26" fmla="*/ 490 w 980"/>
                <a:gd name="T27" fmla="*/ 566 h 576"/>
                <a:gd name="T28" fmla="*/ 701 w 980"/>
                <a:gd name="T29" fmla="*/ 497 h 576"/>
                <a:gd name="T30" fmla="*/ 963 w 980"/>
                <a:gd name="T31" fmla="*/ 288 h 576"/>
                <a:gd name="T32" fmla="*/ 700 w 980"/>
                <a:gd name="T33" fmla="*/ 79 h 576"/>
                <a:gd name="T34" fmla="*/ 490 w 980"/>
                <a:gd name="T35" fmla="*/ 10 h 576"/>
                <a:gd name="T36" fmla="*/ 279 w 980"/>
                <a:gd name="T37" fmla="*/ 79 h 576"/>
                <a:gd name="T38" fmla="*/ 17 w 980"/>
                <a:gd name="T3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490" y="576"/>
                  </a:moveTo>
                  <a:cubicBezTo>
                    <a:pt x="490" y="576"/>
                    <a:pt x="490" y="576"/>
                    <a:pt x="490" y="576"/>
                  </a:cubicBezTo>
                  <a:cubicBezTo>
                    <a:pt x="408" y="576"/>
                    <a:pt x="330" y="550"/>
                    <a:pt x="272" y="504"/>
                  </a:cubicBezTo>
                  <a:cubicBezTo>
                    <a:pt x="0" y="288"/>
                    <a:pt x="0" y="288"/>
                    <a:pt x="0" y="288"/>
                  </a:cubicBezTo>
                  <a:cubicBezTo>
                    <a:pt x="270" y="72"/>
                    <a:pt x="270" y="72"/>
                    <a:pt x="270" y="72"/>
                  </a:cubicBezTo>
                  <a:cubicBezTo>
                    <a:pt x="329" y="25"/>
                    <a:pt x="407" y="0"/>
                    <a:pt x="490" y="0"/>
                  </a:cubicBezTo>
                  <a:cubicBezTo>
                    <a:pt x="573" y="0"/>
                    <a:pt x="650" y="26"/>
                    <a:pt x="708" y="72"/>
                  </a:cubicBezTo>
                  <a:cubicBezTo>
                    <a:pt x="980" y="288"/>
                    <a:pt x="980" y="288"/>
                    <a:pt x="980" y="288"/>
                  </a:cubicBezTo>
                  <a:cubicBezTo>
                    <a:pt x="710" y="504"/>
                    <a:pt x="710" y="504"/>
                    <a:pt x="710" y="504"/>
                  </a:cubicBezTo>
                  <a:cubicBezTo>
                    <a:pt x="651" y="550"/>
                    <a:pt x="573" y="576"/>
                    <a:pt x="490" y="576"/>
                  </a:cubicBezTo>
                  <a:close/>
                  <a:moveTo>
                    <a:pt x="17" y="288"/>
                  </a:moveTo>
                  <a:cubicBezTo>
                    <a:pt x="280" y="497"/>
                    <a:pt x="280" y="497"/>
                    <a:pt x="280" y="497"/>
                  </a:cubicBezTo>
                  <a:cubicBezTo>
                    <a:pt x="336" y="541"/>
                    <a:pt x="411" y="566"/>
                    <a:pt x="490" y="566"/>
                  </a:cubicBezTo>
                  <a:cubicBezTo>
                    <a:pt x="490" y="566"/>
                    <a:pt x="490" y="566"/>
                    <a:pt x="490" y="566"/>
                  </a:cubicBezTo>
                  <a:cubicBezTo>
                    <a:pt x="570" y="566"/>
                    <a:pt x="645" y="542"/>
                    <a:pt x="701" y="497"/>
                  </a:cubicBezTo>
                  <a:cubicBezTo>
                    <a:pt x="963" y="288"/>
                    <a:pt x="963" y="288"/>
                    <a:pt x="963" y="288"/>
                  </a:cubicBezTo>
                  <a:cubicBezTo>
                    <a:pt x="700" y="79"/>
                    <a:pt x="700" y="79"/>
                    <a:pt x="700" y="79"/>
                  </a:cubicBezTo>
                  <a:cubicBezTo>
                    <a:pt x="644" y="34"/>
                    <a:pt x="569" y="10"/>
                    <a:pt x="490" y="10"/>
                  </a:cubicBezTo>
                  <a:cubicBezTo>
                    <a:pt x="410" y="10"/>
                    <a:pt x="335" y="34"/>
                    <a:pt x="279" y="79"/>
                  </a:cubicBezTo>
                  <a:lnTo>
                    <a:pt x="17" y="288"/>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6" name="Freeform 22"/>
            <p:cNvSpPr>
              <a:spLocks noEditPoints="1"/>
            </p:cNvSpPr>
            <p:nvPr/>
          </p:nvSpPr>
          <p:spPr bwMode="auto">
            <a:xfrm>
              <a:off x="6129843" y="3563993"/>
              <a:ext cx="1493453" cy="955242"/>
            </a:xfrm>
            <a:custGeom>
              <a:avLst/>
              <a:gdLst>
                <a:gd name="T0" fmla="*/ 456 w 912"/>
                <a:gd name="T1" fmla="*/ 583 h 583"/>
                <a:gd name="T2" fmla="*/ 456 w 912"/>
                <a:gd name="T3" fmla="*/ 583 h 583"/>
                <a:gd name="T4" fmla="*/ 253 w 912"/>
                <a:gd name="T5" fmla="*/ 510 h 583"/>
                <a:gd name="T6" fmla="*/ 0 w 912"/>
                <a:gd name="T7" fmla="*/ 292 h 583"/>
                <a:gd name="T8" fmla="*/ 251 w 912"/>
                <a:gd name="T9" fmla="*/ 74 h 583"/>
                <a:gd name="T10" fmla="*/ 456 w 912"/>
                <a:gd name="T11" fmla="*/ 0 h 583"/>
                <a:gd name="T12" fmla="*/ 659 w 912"/>
                <a:gd name="T13" fmla="*/ 73 h 583"/>
                <a:gd name="T14" fmla="*/ 912 w 912"/>
                <a:gd name="T15" fmla="*/ 291 h 583"/>
                <a:gd name="T16" fmla="*/ 660 w 912"/>
                <a:gd name="T17" fmla="*/ 510 h 583"/>
                <a:gd name="T18" fmla="*/ 456 w 912"/>
                <a:gd name="T19" fmla="*/ 583 h 583"/>
                <a:gd name="T20" fmla="*/ 26 w 912"/>
                <a:gd name="T21" fmla="*/ 292 h 583"/>
                <a:gd name="T22" fmla="*/ 266 w 912"/>
                <a:gd name="T23" fmla="*/ 499 h 583"/>
                <a:gd name="T24" fmla="*/ 456 w 912"/>
                <a:gd name="T25" fmla="*/ 567 h 583"/>
                <a:gd name="T26" fmla="*/ 456 w 912"/>
                <a:gd name="T27" fmla="*/ 567 h 583"/>
                <a:gd name="T28" fmla="*/ 647 w 912"/>
                <a:gd name="T29" fmla="*/ 498 h 583"/>
                <a:gd name="T30" fmla="*/ 885 w 912"/>
                <a:gd name="T31" fmla="*/ 291 h 583"/>
                <a:gd name="T32" fmla="*/ 646 w 912"/>
                <a:gd name="T33" fmla="*/ 85 h 583"/>
                <a:gd name="T34" fmla="*/ 456 w 912"/>
                <a:gd name="T35" fmla="*/ 17 h 583"/>
                <a:gd name="T36" fmla="*/ 264 w 912"/>
                <a:gd name="T37" fmla="*/ 85 h 583"/>
                <a:gd name="T38" fmla="*/ 26 w 912"/>
                <a:gd name="T39" fmla="*/ 29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3">
                  <a:moveTo>
                    <a:pt x="456" y="583"/>
                  </a:moveTo>
                  <a:cubicBezTo>
                    <a:pt x="456" y="583"/>
                    <a:pt x="456" y="583"/>
                    <a:pt x="456" y="583"/>
                  </a:cubicBezTo>
                  <a:cubicBezTo>
                    <a:pt x="379" y="583"/>
                    <a:pt x="307" y="557"/>
                    <a:pt x="253" y="510"/>
                  </a:cubicBezTo>
                  <a:cubicBezTo>
                    <a:pt x="0" y="292"/>
                    <a:pt x="0" y="292"/>
                    <a:pt x="0" y="292"/>
                  </a:cubicBezTo>
                  <a:cubicBezTo>
                    <a:pt x="251" y="74"/>
                    <a:pt x="251" y="74"/>
                    <a:pt x="251" y="74"/>
                  </a:cubicBezTo>
                  <a:cubicBezTo>
                    <a:pt x="305" y="26"/>
                    <a:pt x="378" y="0"/>
                    <a:pt x="456" y="0"/>
                  </a:cubicBezTo>
                  <a:cubicBezTo>
                    <a:pt x="533" y="1"/>
                    <a:pt x="605" y="26"/>
                    <a:pt x="659" y="73"/>
                  </a:cubicBezTo>
                  <a:cubicBezTo>
                    <a:pt x="912" y="291"/>
                    <a:pt x="912" y="291"/>
                    <a:pt x="912" y="291"/>
                  </a:cubicBezTo>
                  <a:cubicBezTo>
                    <a:pt x="660" y="510"/>
                    <a:pt x="660" y="510"/>
                    <a:pt x="660" y="510"/>
                  </a:cubicBezTo>
                  <a:cubicBezTo>
                    <a:pt x="606" y="557"/>
                    <a:pt x="534" y="583"/>
                    <a:pt x="456" y="583"/>
                  </a:cubicBezTo>
                  <a:close/>
                  <a:moveTo>
                    <a:pt x="26" y="292"/>
                  </a:moveTo>
                  <a:cubicBezTo>
                    <a:pt x="266" y="499"/>
                    <a:pt x="266" y="499"/>
                    <a:pt x="266" y="499"/>
                  </a:cubicBezTo>
                  <a:cubicBezTo>
                    <a:pt x="316" y="542"/>
                    <a:pt x="384" y="566"/>
                    <a:pt x="456" y="567"/>
                  </a:cubicBezTo>
                  <a:cubicBezTo>
                    <a:pt x="456" y="567"/>
                    <a:pt x="456" y="567"/>
                    <a:pt x="456" y="567"/>
                  </a:cubicBezTo>
                  <a:cubicBezTo>
                    <a:pt x="529" y="567"/>
                    <a:pt x="596" y="542"/>
                    <a:pt x="647" y="498"/>
                  </a:cubicBezTo>
                  <a:cubicBezTo>
                    <a:pt x="885" y="291"/>
                    <a:pt x="885" y="291"/>
                    <a:pt x="885" y="291"/>
                  </a:cubicBezTo>
                  <a:cubicBezTo>
                    <a:pt x="646" y="85"/>
                    <a:pt x="646" y="85"/>
                    <a:pt x="646" y="85"/>
                  </a:cubicBezTo>
                  <a:cubicBezTo>
                    <a:pt x="595" y="41"/>
                    <a:pt x="528" y="17"/>
                    <a:pt x="456" y="17"/>
                  </a:cubicBezTo>
                  <a:cubicBezTo>
                    <a:pt x="383" y="17"/>
                    <a:pt x="315" y="41"/>
                    <a:pt x="264" y="85"/>
                  </a:cubicBezTo>
                  <a:lnTo>
                    <a:pt x="26" y="29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7" name="Freeform 23"/>
            <p:cNvSpPr>
              <a:spLocks noEditPoints="1"/>
            </p:cNvSpPr>
            <p:nvPr/>
          </p:nvSpPr>
          <p:spPr bwMode="auto">
            <a:xfrm>
              <a:off x="6129843" y="3559626"/>
              <a:ext cx="1385374" cy="963976"/>
            </a:xfrm>
            <a:custGeom>
              <a:avLst/>
              <a:gdLst>
                <a:gd name="T0" fmla="*/ 423 w 846"/>
                <a:gd name="T1" fmla="*/ 589 h 589"/>
                <a:gd name="T2" fmla="*/ 423 w 846"/>
                <a:gd name="T3" fmla="*/ 589 h 589"/>
                <a:gd name="T4" fmla="*/ 234 w 846"/>
                <a:gd name="T5" fmla="*/ 515 h 589"/>
                <a:gd name="T6" fmla="*/ 0 w 846"/>
                <a:gd name="T7" fmla="*/ 295 h 589"/>
                <a:gd name="T8" fmla="*/ 233 w 846"/>
                <a:gd name="T9" fmla="*/ 74 h 589"/>
                <a:gd name="T10" fmla="*/ 423 w 846"/>
                <a:gd name="T11" fmla="*/ 0 h 589"/>
                <a:gd name="T12" fmla="*/ 612 w 846"/>
                <a:gd name="T13" fmla="*/ 74 h 589"/>
                <a:gd name="T14" fmla="*/ 846 w 846"/>
                <a:gd name="T15" fmla="*/ 294 h 589"/>
                <a:gd name="T16" fmla="*/ 613 w 846"/>
                <a:gd name="T17" fmla="*/ 515 h 589"/>
                <a:gd name="T18" fmla="*/ 423 w 846"/>
                <a:gd name="T19" fmla="*/ 589 h 589"/>
                <a:gd name="T20" fmla="*/ 34 w 846"/>
                <a:gd name="T21" fmla="*/ 295 h 589"/>
                <a:gd name="T22" fmla="*/ 251 w 846"/>
                <a:gd name="T23" fmla="*/ 499 h 589"/>
                <a:gd name="T24" fmla="*/ 423 w 846"/>
                <a:gd name="T25" fmla="*/ 566 h 589"/>
                <a:gd name="T26" fmla="*/ 423 w 846"/>
                <a:gd name="T27" fmla="*/ 566 h 589"/>
                <a:gd name="T28" fmla="*/ 597 w 846"/>
                <a:gd name="T29" fmla="*/ 499 h 589"/>
                <a:gd name="T30" fmla="*/ 812 w 846"/>
                <a:gd name="T31" fmla="*/ 294 h 589"/>
                <a:gd name="T32" fmla="*/ 595 w 846"/>
                <a:gd name="T33" fmla="*/ 90 h 589"/>
                <a:gd name="T34" fmla="*/ 423 w 846"/>
                <a:gd name="T35" fmla="*/ 23 h 589"/>
                <a:gd name="T36" fmla="*/ 250 w 846"/>
                <a:gd name="T37" fmla="*/ 90 h 589"/>
                <a:gd name="T38" fmla="*/ 34 w 846"/>
                <a:gd name="T39" fmla="*/ 29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589">
                  <a:moveTo>
                    <a:pt x="423" y="589"/>
                  </a:moveTo>
                  <a:cubicBezTo>
                    <a:pt x="423" y="589"/>
                    <a:pt x="423" y="589"/>
                    <a:pt x="423" y="589"/>
                  </a:cubicBezTo>
                  <a:cubicBezTo>
                    <a:pt x="352" y="589"/>
                    <a:pt x="285" y="563"/>
                    <a:pt x="234" y="515"/>
                  </a:cubicBezTo>
                  <a:cubicBezTo>
                    <a:pt x="0" y="295"/>
                    <a:pt x="0" y="295"/>
                    <a:pt x="0" y="295"/>
                  </a:cubicBezTo>
                  <a:cubicBezTo>
                    <a:pt x="233" y="74"/>
                    <a:pt x="233" y="74"/>
                    <a:pt x="233" y="74"/>
                  </a:cubicBezTo>
                  <a:cubicBezTo>
                    <a:pt x="283" y="26"/>
                    <a:pt x="351" y="0"/>
                    <a:pt x="423" y="0"/>
                  </a:cubicBezTo>
                  <a:cubicBezTo>
                    <a:pt x="495" y="0"/>
                    <a:pt x="562" y="27"/>
                    <a:pt x="612" y="74"/>
                  </a:cubicBezTo>
                  <a:cubicBezTo>
                    <a:pt x="846" y="294"/>
                    <a:pt x="846" y="294"/>
                    <a:pt x="846" y="294"/>
                  </a:cubicBezTo>
                  <a:cubicBezTo>
                    <a:pt x="613" y="515"/>
                    <a:pt x="613" y="515"/>
                    <a:pt x="613" y="515"/>
                  </a:cubicBezTo>
                  <a:cubicBezTo>
                    <a:pt x="563" y="563"/>
                    <a:pt x="495" y="589"/>
                    <a:pt x="423" y="589"/>
                  </a:cubicBezTo>
                  <a:close/>
                  <a:moveTo>
                    <a:pt x="34" y="295"/>
                  </a:moveTo>
                  <a:cubicBezTo>
                    <a:pt x="251" y="499"/>
                    <a:pt x="251" y="499"/>
                    <a:pt x="251" y="499"/>
                  </a:cubicBezTo>
                  <a:cubicBezTo>
                    <a:pt x="297" y="542"/>
                    <a:pt x="358" y="566"/>
                    <a:pt x="423" y="566"/>
                  </a:cubicBezTo>
                  <a:cubicBezTo>
                    <a:pt x="423" y="566"/>
                    <a:pt x="423" y="566"/>
                    <a:pt x="423" y="566"/>
                  </a:cubicBezTo>
                  <a:cubicBezTo>
                    <a:pt x="489" y="566"/>
                    <a:pt x="551" y="542"/>
                    <a:pt x="597" y="499"/>
                  </a:cubicBezTo>
                  <a:cubicBezTo>
                    <a:pt x="812" y="294"/>
                    <a:pt x="812" y="294"/>
                    <a:pt x="812" y="294"/>
                  </a:cubicBezTo>
                  <a:cubicBezTo>
                    <a:pt x="595" y="90"/>
                    <a:pt x="595" y="90"/>
                    <a:pt x="595" y="90"/>
                  </a:cubicBezTo>
                  <a:cubicBezTo>
                    <a:pt x="549" y="47"/>
                    <a:pt x="488" y="23"/>
                    <a:pt x="423" y="23"/>
                  </a:cubicBezTo>
                  <a:cubicBezTo>
                    <a:pt x="357" y="23"/>
                    <a:pt x="296" y="47"/>
                    <a:pt x="250" y="90"/>
                  </a:cubicBezTo>
                  <a:lnTo>
                    <a:pt x="34" y="29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Freeform 24"/>
            <p:cNvSpPr/>
            <p:nvPr/>
          </p:nvSpPr>
          <p:spPr bwMode="auto">
            <a:xfrm>
              <a:off x="6108009" y="3562901"/>
              <a:ext cx="1300221" cy="957426"/>
            </a:xfrm>
            <a:custGeom>
              <a:avLst/>
              <a:gdLst>
                <a:gd name="T0" fmla="*/ 397 w 794"/>
                <a:gd name="T1" fmla="*/ 585 h 585"/>
                <a:gd name="T2" fmla="*/ 219 w 794"/>
                <a:gd name="T3" fmla="*/ 512 h 585"/>
                <a:gd name="T4" fmla="*/ 0 w 794"/>
                <a:gd name="T5" fmla="*/ 293 h 585"/>
                <a:gd name="T6" fmla="*/ 218 w 794"/>
                <a:gd name="T7" fmla="*/ 73 h 585"/>
                <a:gd name="T8" fmla="*/ 397 w 794"/>
                <a:gd name="T9" fmla="*/ 0 h 585"/>
                <a:gd name="T10" fmla="*/ 574 w 794"/>
                <a:gd name="T11" fmla="*/ 72 h 585"/>
                <a:gd name="T12" fmla="*/ 794 w 794"/>
                <a:gd name="T13" fmla="*/ 291 h 585"/>
                <a:gd name="T14" fmla="*/ 575 w 794"/>
                <a:gd name="T15" fmla="*/ 511 h 585"/>
                <a:gd name="T16" fmla="*/ 397 w 794"/>
                <a:gd name="T17" fmla="*/ 585 h 585"/>
                <a:gd name="T18" fmla="*/ 397 w 794"/>
                <a:gd name="T19"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5">
                  <a:moveTo>
                    <a:pt x="397" y="585"/>
                  </a:moveTo>
                  <a:cubicBezTo>
                    <a:pt x="330" y="585"/>
                    <a:pt x="267" y="559"/>
                    <a:pt x="219" y="512"/>
                  </a:cubicBezTo>
                  <a:cubicBezTo>
                    <a:pt x="0" y="293"/>
                    <a:pt x="0" y="293"/>
                    <a:pt x="0" y="293"/>
                  </a:cubicBezTo>
                  <a:cubicBezTo>
                    <a:pt x="218" y="73"/>
                    <a:pt x="218" y="73"/>
                    <a:pt x="218" y="73"/>
                  </a:cubicBezTo>
                  <a:cubicBezTo>
                    <a:pt x="266" y="26"/>
                    <a:pt x="329" y="0"/>
                    <a:pt x="397" y="0"/>
                  </a:cubicBezTo>
                  <a:cubicBezTo>
                    <a:pt x="464" y="0"/>
                    <a:pt x="527" y="25"/>
                    <a:pt x="574" y="72"/>
                  </a:cubicBezTo>
                  <a:cubicBezTo>
                    <a:pt x="794" y="291"/>
                    <a:pt x="794" y="291"/>
                    <a:pt x="794" y="291"/>
                  </a:cubicBezTo>
                  <a:cubicBezTo>
                    <a:pt x="575" y="511"/>
                    <a:pt x="575" y="511"/>
                    <a:pt x="575" y="511"/>
                  </a:cubicBezTo>
                  <a:cubicBezTo>
                    <a:pt x="528" y="558"/>
                    <a:pt x="464" y="585"/>
                    <a:pt x="397" y="585"/>
                  </a:cubicBezTo>
                  <a:cubicBezTo>
                    <a:pt x="397" y="585"/>
                    <a:pt x="397"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9" name="Freeform 25"/>
            <p:cNvSpPr/>
            <p:nvPr/>
          </p:nvSpPr>
          <p:spPr bwMode="auto">
            <a:xfrm>
              <a:off x="6129843" y="3537792"/>
              <a:ext cx="1255461" cy="1005461"/>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grpFill/>
            <a:ln>
              <a:noFill/>
            </a:ln>
          </p:spPr>
          <p:txBody>
            <a:bodyPr vert="horz" wrap="square" lIns="91440" tIns="45720" rIns="91440" bIns="45720" numCol="1" anchor="t" anchorCtr="0" compatLnSpc="1"/>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56" name="组合 55"/>
            <p:cNvGrpSpPr>
              <a:grpSpLocks noChangeAspect="1"/>
            </p:cNvGrpSpPr>
            <p:nvPr/>
          </p:nvGrpSpPr>
          <p:grpSpPr>
            <a:xfrm>
              <a:off x="6558614" y="3825083"/>
              <a:ext cx="531153" cy="454764"/>
              <a:chOff x="2162176" y="-104775"/>
              <a:chExt cx="1655763" cy="1417638"/>
            </a:xfrm>
            <a:grpFill/>
          </p:grpSpPr>
          <p:sp>
            <p:nvSpPr>
              <p:cNvPr id="57"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8"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59" name="TextBox 58"/>
          <p:cNvSpPr txBox="1"/>
          <p:nvPr/>
        </p:nvSpPr>
        <p:spPr>
          <a:xfrm>
            <a:off x="7991858" y="3525247"/>
            <a:ext cx="3425742" cy="954107"/>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点击添加文本点击添加文本点击添加文本点击添加文本点击添加文本点击添加文本点击添加文本点击添加文本点击添加文本点击添加文本</a:t>
            </a:r>
          </a:p>
        </p:txBody>
      </p:sp>
      <p:sp>
        <p:nvSpPr>
          <p:cNvPr id="60" name="TextBox 59"/>
          <p:cNvSpPr txBox="1"/>
          <p:nvPr/>
        </p:nvSpPr>
        <p:spPr>
          <a:xfrm>
            <a:off x="856935" y="3525248"/>
            <a:ext cx="3425742" cy="954107"/>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点击添加文本点击添加文本点击添加文本点击添加文本点击添加文本点击添加文本点击添加文本点击添加文本点击添加文本点击添加文本</a:t>
            </a:r>
          </a:p>
        </p:txBody>
      </p:sp>
      <p:sp>
        <p:nvSpPr>
          <p:cNvPr id="61" name="TextBox 60"/>
          <p:cNvSpPr txBox="1"/>
          <p:nvPr/>
        </p:nvSpPr>
        <p:spPr>
          <a:xfrm>
            <a:off x="4394790" y="1283463"/>
            <a:ext cx="3425742" cy="954107"/>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点击添加文本点击添加文本点击添加文本点击添加文本点击添加文本点击添加文本点击添加文本点击添加文本点击添加文本点击添加文本</a:t>
            </a:r>
          </a:p>
        </p:txBody>
      </p:sp>
      <p:sp>
        <p:nvSpPr>
          <p:cNvPr id="62" name="TextBox 61"/>
          <p:cNvSpPr txBox="1"/>
          <p:nvPr/>
        </p:nvSpPr>
        <p:spPr>
          <a:xfrm>
            <a:off x="5804366" y="4355127"/>
            <a:ext cx="606591" cy="584775"/>
          </a:xfrm>
          <a:prstGeom prst="rect">
            <a:avLst/>
          </a:prstGeom>
          <a:noFill/>
        </p:spPr>
        <p:txBody>
          <a:bodyPr wrap="square" rtlCol="0">
            <a:spAutoFit/>
          </a:bodyPr>
          <a:lstStyle/>
          <a:p>
            <a:pPr algn="dist"/>
            <a:r>
              <a:rPr lang="zh-CN" altLang="en-US"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4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250"/>
                                        <p:tgtEl>
                                          <p:spTgt spid="6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25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250"/>
                                        <p:tgtEl>
                                          <p:spTgt spid="11"/>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50"/>
                                        <p:tgtEl>
                                          <p:spTgt spid="31"/>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250"/>
                                        <p:tgtEl>
                                          <p:spTgt spid="33"/>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250" fill="hold"/>
                                        <p:tgtEl>
                                          <p:spTgt spid="61"/>
                                        </p:tgtEl>
                                        <p:attrNameLst>
                                          <p:attrName>ppt_x</p:attrName>
                                        </p:attrNameLst>
                                      </p:cBhvr>
                                      <p:tavLst>
                                        <p:tav tm="0">
                                          <p:val>
                                            <p:strVal val="#ppt_x"/>
                                          </p:val>
                                        </p:tav>
                                        <p:tav tm="100000">
                                          <p:val>
                                            <p:strVal val="#ppt_x"/>
                                          </p:val>
                                        </p:tav>
                                      </p:tavLst>
                                    </p:anim>
                                    <p:anim calcmode="lin" valueType="num">
                                      <p:cBhvr additive="base">
                                        <p:cTn id="36" dur="25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250"/>
                                        <p:tgtEl>
                                          <p:spTgt spid="32"/>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250" fill="hold"/>
                                        <p:tgtEl>
                                          <p:spTgt spid="59"/>
                                        </p:tgtEl>
                                        <p:attrNameLst>
                                          <p:attrName>ppt_x</p:attrName>
                                        </p:attrNameLst>
                                      </p:cBhvr>
                                      <p:tavLst>
                                        <p:tav tm="0">
                                          <p:val>
                                            <p:strVal val="#ppt_x"/>
                                          </p:val>
                                        </p:tav>
                                        <p:tav tm="100000">
                                          <p:val>
                                            <p:strVal val="#ppt_x"/>
                                          </p:val>
                                        </p:tav>
                                      </p:tavLst>
                                    </p:anim>
                                    <p:anim calcmode="lin" valueType="num">
                                      <p:cBhvr additive="base">
                                        <p:cTn id="45" dur="25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0"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8604" y="2207345"/>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活动流程</a:t>
            </a:r>
          </a:p>
        </p:txBody>
      </p:sp>
      <p:sp>
        <p:nvSpPr>
          <p:cNvPr id="3" name="TextBox 11"/>
          <p:cNvSpPr txBox="1"/>
          <p:nvPr/>
        </p:nvSpPr>
        <p:spPr>
          <a:xfrm>
            <a:off x="3993847"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870510"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3993847"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870510"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PowerPoint 演示文稿"/>
</p:tagLst>
</file>

<file path=ppt/theme/theme1.xml><?xml version="1.0" encoding="utf-8"?>
<a:theme xmlns:a="http://schemas.openxmlformats.org/drawingml/2006/main" name="1">
  <a:themeElements>
    <a:clrScheme name="MC-欧美风主题色">
      <a:dk1>
        <a:srgbClr val="000000"/>
      </a:dk1>
      <a:lt1>
        <a:srgbClr val="FFFFFF"/>
      </a:lt1>
      <a:dk2>
        <a:srgbClr val="44546A"/>
      </a:dk2>
      <a:lt2>
        <a:srgbClr val="E7E6E6"/>
      </a:lt2>
      <a:accent1>
        <a:srgbClr val="AB0C11"/>
      </a:accent1>
      <a:accent2>
        <a:srgbClr val="D10A23"/>
      </a:accent2>
      <a:accent3>
        <a:srgbClr val="C95705"/>
      </a:accent3>
      <a:accent4>
        <a:srgbClr val="AB0C11"/>
      </a:accent4>
      <a:accent5>
        <a:srgbClr val="D10A23"/>
      </a:accent5>
      <a:accent6>
        <a:srgbClr val="C95705"/>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1898</Words>
  <Application>Microsoft Office PowerPoint</Application>
  <PresentationFormat>宽屏</PresentationFormat>
  <Paragraphs>240</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方正正中黑简体</vt:lpstr>
      <vt:lpstr>微软雅黑</vt:lpstr>
      <vt:lpstr>Agency FB</vt:lpstr>
      <vt:lpstr>Arial</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2017-12-25T05:33:00Z</dcterms:created>
  <dcterms:modified xsi:type="dcterms:W3CDTF">2021-01-06T03:58:14Z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