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2.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2.xml" ContentType="application/vnd.openxmlformats-officedocument.drawingml.chart+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875" r:id="rId2"/>
    <p:sldId id="867" r:id="rId3"/>
    <p:sldId id="861" r:id="rId4"/>
    <p:sldId id="877" r:id="rId5"/>
    <p:sldId id="878" r:id="rId6"/>
    <p:sldId id="879" r:id="rId7"/>
    <p:sldId id="880" r:id="rId8"/>
    <p:sldId id="862" r:id="rId9"/>
    <p:sldId id="881" r:id="rId10"/>
    <p:sldId id="843" r:id="rId11"/>
    <p:sldId id="873" r:id="rId12"/>
    <p:sldId id="842" r:id="rId13"/>
    <p:sldId id="863" r:id="rId14"/>
    <p:sldId id="845" r:id="rId15"/>
    <p:sldId id="820" r:id="rId16"/>
    <p:sldId id="872" r:id="rId17"/>
    <p:sldId id="786" r:id="rId18"/>
    <p:sldId id="864" r:id="rId19"/>
    <p:sldId id="833" r:id="rId20"/>
    <p:sldId id="831" r:id="rId21"/>
    <p:sldId id="882" r:id="rId22"/>
    <p:sldId id="818" r:id="rId23"/>
    <p:sldId id="816" r:id="rId24"/>
    <p:sldId id="876" r:id="rId25"/>
  </p:sldIdLst>
  <p:sldSz cx="12192000" cy="6858000"/>
  <p:notesSz cx="6858000" cy="9144000"/>
  <p:custDataLst>
    <p:tags r:id="rId2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F1A18"/>
    <a:srgbClr val="C70D1B"/>
    <a:srgbClr val="F7B402"/>
    <a:srgbClr val="E70012"/>
    <a:srgbClr val="FBD7D7"/>
    <a:srgbClr val="FECC92"/>
    <a:srgbClr val="BD1C2C"/>
    <a:srgbClr val="B71A29"/>
    <a:srgbClr val="ED0014"/>
    <a:srgbClr val="ECC29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487" autoAdjust="0"/>
    <p:restoredTop sz="96106" autoAdjust="0"/>
  </p:normalViewPr>
  <p:slideViewPr>
    <p:cSldViewPr snapToGrid="0">
      <p:cViewPr varScale="1">
        <p:scale>
          <a:sx n="106" d="100"/>
          <a:sy n="106" d="100"/>
        </p:scale>
        <p:origin x="936" y="78"/>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1398"/>
    </p:cViewPr>
  </p:sorterViewPr>
  <p:notesViewPr>
    <p:cSldViewPr snapToGrid="0">
      <p:cViewPr varScale="1">
        <p:scale>
          <a:sx n="82" d="100"/>
          <a:sy n="82" d="100"/>
        </p:scale>
        <p:origin x="3996"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Rendering Engine</c:v>
                </c:pt>
              </c:strCache>
            </c:strRef>
          </c:tx>
          <c:spPr>
            <a:solidFill>
              <a:schemeClr val="accent1"/>
            </a:solidFill>
          </c:spPr>
          <c:invertIfNegative val="0"/>
          <c:dPt>
            <c:idx val="0"/>
            <c:invertIfNegative val="0"/>
            <c:bubble3D val="0"/>
            <c:extLst>
              <c:ext xmlns:c16="http://schemas.microsoft.com/office/drawing/2014/chart" uri="{C3380CC4-5D6E-409C-BE32-E72D297353CC}">
                <c16:uniqueId val="{00000000-0C42-447E-A8EC-8C5BF42E4EDE}"/>
              </c:ext>
            </c:extLst>
          </c:dPt>
          <c:dPt>
            <c:idx val="1"/>
            <c:invertIfNegative val="0"/>
            <c:bubble3D val="0"/>
            <c:spPr>
              <a:solidFill>
                <a:schemeClr val="accent2"/>
              </a:solidFill>
            </c:spPr>
            <c:extLst>
              <c:ext xmlns:c16="http://schemas.microsoft.com/office/drawing/2014/chart" uri="{C3380CC4-5D6E-409C-BE32-E72D297353CC}">
                <c16:uniqueId val="{00000002-0C42-447E-A8EC-8C5BF42E4EDE}"/>
              </c:ext>
            </c:extLst>
          </c:dPt>
          <c:dPt>
            <c:idx val="2"/>
            <c:invertIfNegative val="0"/>
            <c:bubble3D val="0"/>
            <c:extLst>
              <c:ext xmlns:c16="http://schemas.microsoft.com/office/drawing/2014/chart" uri="{C3380CC4-5D6E-409C-BE32-E72D297353CC}">
                <c16:uniqueId val="{00000003-0C42-447E-A8EC-8C5BF42E4EDE}"/>
              </c:ext>
            </c:extLst>
          </c:dPt>
          <c:dPt>
            <c:idx val="3"/>
            <c:invertIfNegative val="0"/>
            <c:bubble3D val="0"/>
            <c:extLst>
              <c:ext xmlns:c16="http://schemas.microsoft.com/office/drawing/2014/chart" uri="{C3380CC4-5D6E-409C-BE32-E72D297353CC}">
                <c16:uniqueId val="{00000004-0C42-447E-A8EC-8C5BF42E4EDE}"/>
              </c:ext>
            </c:extLst>
          </c:dPt>
          <c:dLbls>
            <c:spPr>
              <a:noFill/>
              <a:ln>
                <a:noFill/>
              </a:ln>
              <a:effectLst/>
            </c:spPr>
            <c:txPr>
              <a:bodyPr rot="0" spcFirstLastPara="0" vertOverflow="ellipsis" vert="horz" wrap="square" lIns="38100" tIns="19050" rIns="38100" bIns="19050" anchor="ctr" anchorCtr="1"/>
              <a:lstStyle/>
              <a:p>
                <a:pPr>
                  <a:defRPr lang="zh-CN" sz="1600" b="1" i="0" u="none" strike="noStrike" kern="1200" baseline="0">
                    <a:solidFill>
                      <a:schemeClr val="accent1"/>
                    </a:solidFill>
                    <a:latin typeface="微软雅黑" panose="020B0503020204020204" pitchFamily="34" charset="-122"/>
                    <a:ea typeface="微软雅黑" panose="020B0503020204020204" pitchFamily="34" charset="-122"/>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IE5</c:v>
                </c:pt>
                <c:pt idx="1">
                  <c:v>IE7</c:v>
                </c:pt>
                <c:pt idx="2">
                  <c:v>IE8</c:v>
                </c:pt>
                <c:pt idx="3">
                  <c:v>IE9</c:v>
                </c:pt>
              </c:strCache>
            </c:strRef>
          </c:cat>
          <c:val>
            <c:numRef>
              <c:f>Sheet1!$B$2:$B$5</c:f>
              <c:numCache>
                <c:formatCode>0%</c:formatCode>
                <c:ptCount val="4"/>
                <c:pt idx="0">
                  <c:v>0.2</c:v>
                </c:pt>
                <c:pt idx="1">
                  <c:v>0.5</c:v>
                </c:pt>
                <c:pt idx="2">
                  <c:v>0.7</c:v>
                </c:pt>
                <c:pt idx="3">
                  <c:v>1</c:v>
                </c:pt>
              </c:numCache>
            </c:numRef>
          </c:val>
          <c:extLst>
            <c:ext xmlns:c16="http://schemas.microsoft.com/office/drawing/2014/chart" uri="{C3380CC4-5D6E-409C-BE32-E72D297353CC}">
              <c16:uniqueId val="{00000005-0C42-447E-A8EC-8C5BF42E4EDE}"/>
            </c:ext>
          </c:extLst>
        </c:ser>
        <c:dLbls>
          <c:showLegendKey val="0"/>
          <c:showVal val="1"/>
          <c:showCatName val="0"/>
          <c:showSerName val="0"/>
          <c:showPercent val="0"/>
          <c:showBubbleSize val="0"/>
        </c:dLbls>
        <c:gapWidth val="6"/>
        <c:overlap val="-98"/>
        <c:axId val="354448896"/>
        <c:axId val="354452224"/>
      </c:barChart>
      <c:catAx>
        <c:axId val="354448896"/>
        <c:scaling>
          <c:orientation val="minMax"/>
        </c:scaling>
        <c:delete val="1"/>
        <c:axPos val="b"/>
        <c:numFmt formatCode="General" sourceLinked="0"/>
        <c:majorTickMark val="out"/>
        <c:minorTickMark val="none"/>
        <c:tickLblPos val="none"/>
        <c:crossAx val="354452224"/>
        <c:crosses val="autoZero"/>
        <c:auto val="1"/>
        <c:lblAlgn val="ctr"/>
        <c:lblOffset val="100"/>
        <c:noMultiLvlLbl val="0"/>
      </c:catAx>
      <c:valAx>
        <c:axId val="354452224"/>
        <c:scaling>
          <c:orientation val="minMax"/>
        </c:scaling>
        <c:delete val="1"/>
        <c:axPos val="l"/>
        <c:numFmt formatCode="0%" sourceLinked="1"/>
        <c:majorTickMark val="out"/>
        <c:minorTickMark val="none"/>
        <c:tickLblPos val="none"/>
        <c:crossAx val="354448896"/>
        <c:crosses val="autoZero"/>
        <c:crossBetween val="between"/>
      </c:valAx>
    </c:plotArea>
    <c:plotVisOnly val="1"/>
    <c:dispBlanksAs val="gap"/>
    <c:showDLblsOverMax val="0"/>
  </c:chart>
  <c:txPr>
    <a:bodyPr/>
    <a:lstStyle/>
    <a:p>
      <a:pPr>
        <a:defRPr lang="zh-CN" sz="1400">
          <a:solidFill>
            <a:schemeClr val="accent5"/>
          </a:solidFill>
        </a:defRPr>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ofPieChart>
        <c:ofPieType val="bar"/>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3E1-454A-982F-3078D1ED82B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E3E1-454A-982F-3078D1ED82BD}"/>
              </c:ext>
            </c:extLst>
          </c:dPt>
          <c:dPt>
            <c:idx val="2"/>
            <c:bubble3D val="0"/>
            <c:spPr>
              <a:solidFill>
                <a:schemeClr val="accent4"/>
              </a:solidFill>
              <a:ln w="19050">
                <a:solidFill>
                  <a:schemeClr val="lt1"/>
                </a:solidFill>
              </a:ln>
              <a:effectLst/>
            </c:spPr>
            <c:extLst>
              <c:ext xmlns:c16="http://schemas.microsoft.com/office/drawing/2014/chart" uri="{C3380CC4-5D6E-409C-BE32-E72D297353CC}">
                <c16:uniqueId val="{00000005-E3E1-454A-982F-3078D1ED82BD}"/>
              </c:ext>
            </c:extLst>
          </c:dPt>
          <c:dPt>
            <c:idx val="3"/>
            <c:bubble3D val="0"/>
            <c:spPr>
              <a:solidFill>
                <a:schemeClr val="accent3"/>
              </a:solidFill>
              <a:ln w="19050">
                <a:solidFill>
                  <a:schemeClr val="lt1"/>
                </a:solidFill>
              </a:ln>
              <a:effectLst/>
            </c:spPr>
            <c:extLst>
              <c:ext xmlns:c16="http://schemas.microsoft.com/office/drawing/2014/chart" uri="{C3380CC4-5D6E-409C-BE32-E72D297353CC}">
                <c16:uniqueId val="{00000007-E3E1-454A-982F-3078D1ED82BD}"/>
              </c:ext>
            </c:extLst>
          </c:dPt>
          <c:dPt>
            <c:idx val="4"/>
            <c:bubble3D val="0"/>
            <c:spPr>
              <a:solidFill>
                <a:schemeClr val="accent3"/>
              </a:solidFill>
              <a:ln w="19050">
                <a:solidFill>
                  <a:schemeClr val="lt1"/>
                </a:solidFill>
              </a:ln>
              <a:effectLst/>
            </c:spPr>
            <c:extLst>
              <c:ext xmlns:c16="http://schemas.microsoft.com/office/drawing/2014/chart" uri="{C3380CC4-5D6E-409C-BE32-E72D297353CC}">
                <c16:uniqueId val="{00000009-E3E1-454A-982F-3078D1ED82BD}"/>
              </c:ext>
            </c:extLst>
          </c:dPt>
          <c:val>
            <c:numRef>
              <c:f>Sheet1!$B$2:$B$5</c:f>
              <c:numCache>
                <c:formatCode>General</c:formatCode>
                <c:ptCount val="4"/>
                <c:pt idx="0">
                  <c:v>8.1999999999999993</c:v>
                </c:pt>
                <c:pt idx="1">
                  <c:v>3.2</c:v>
                </c:pt>
                <c:pt idx="2">
                  <c:v>1.4</c:v>
                </c:pt>
                <c:pt idx="3">
                  <c:v>1.2</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Sales</c:v>
                      </c:pt>
                    </c:strCache>
                  </c:strRef>
                </c15:tx>
              </c15:filteredSeriesTitle>
            </c:ext>
            <c:ext xmlns:c15="http://schemas.microsoft.com/office/drawing/2012/chart" uri="{02D57815-91ED-43cb-92C2-25804820EDAC}">
              <c15:filteredCategoryTitle>
                <c15:cat>
                  <c:strRef>
                    <c:extLst>
                      <c:ext uri="{02D57815-91ED-43cb-92C2-25804820EDAC}">
                        <c15:formulaRef>
                          <c15:sqref>Sheet1!$A$2:$A$5</c15:sqref>
                        </c15:formulaRef>
                      </c:ext>
                    </c:extLst>
                    <c:strCache>
                      <c:ptCount val="4"/>
                      <c:pt idx="0">
                        <c:v>1st Qtr</c:v>
                      </c:pt>
                      <c:pt idx="1">
                        <c:v>2nd Qtr</c:v>
                      </c:pt>
                      <c:pt idx="2">
                        <c:v>3rd Qtr</c:v>
                      </c:pt>
                      <c:pt idx="3">
                        <c:v>4th Qtr</c:v>
                      </c:pt>
                    </c:strCache>
                  </c:strRef>
                </c15:cat>
              </c15:filteredCategoryTitle>
            </c:ext>
            <c:ext xmlns:c16="http://schemas.microsoft.com/office/drawing/2014/chart" uri="{C3380CC4-5D6E-409C-BE32-E72D297353CC}">
              <c16:uniqueId val="{0000000A-E3E1-454A-982F-3078D1ED82BD}"/>
            </c:ext>
          </c:extLst>
        </c:ser>
        <c:dLbls>
          <c:showLegendKey val="0"/>
          <c:showVal val="0"/>
          <c:showCatName val="0"/>
          <c:showSerName val="0"/>
          <c:showPercent val="0"/>
          <c:showBubbleSize val="0"/>
          <c:showLeaderLines val="1"/>
        </c:dLbls>
        <c:gapWidth val="100"/>
        <c:secondPieSize val="75"/>
        <c:serLines>
          <c:spPr>
            <a:ln w="9525" cap="flat" cmpd="sng" algn="ctr">
              <a:solidFill>
                <a:schemeClr val="tx1">
                  <a:lumMod val="35000"/>
                  <a:lumOff val="65000"/>
                </a:schemeClr>
              </a:solidFill>
              <a:prstDash val="solid"/>
              <a:round/>
            </a:ln>
            <a:effectLst/>
          </c:spPr>
        </c:serLines>
      </c:ofPieChart>
      <c:spPr>
        <a:noFill/>
        <a:ln>
          <a:noFill/>
        </a:ln>
        <a:effectLst/>
      </c:spPr>
    </c:plotArea>
    <c:plotVisOnly val="1"/>
    <c:dispBlanksAs val="zero"/>
    <c:showDLblsOverMax val="0"/>
  </c:chart>
  <c:spPr>
    <a:noFill/>
    <a:ln>
      <a:noFill/>
    </a:ln>
    <a:effectLst/>
  </c:spPr>
  <c:txPr>
    <a:bodyPr/>
    <a:lstStyle/>
    <a:p>
      <a:pPr>
        <a:defRPr lang="zh-CN">
          <a:latin typeface="Arial" panose="020B0604020202020204" pitchFamily="34" charset="0"/>
          <a:ea typeface="微软雅黑" panose="020B0503020204020204" pitchFamily="34" charset="-122"/>
          <a:cs typeface="+mn-ea"/>
          <a:sym typeface="Arial" panose="020B0604020202020204" pitchFamily="34" charset="0"/>
        </a:defRPr>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FFE17A-24BF-4CDE-AE6F-B9F163CBC644}"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3721B3-1159-48E5-BE25-F5BF3DFF20BA}"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5D2DAF-7A11-4887-8CD5-B116BE4C2387}"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E5C54B1-045F-43B3-BA26-8CCA5E81C2F6}"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D06F62A-E089-4AE5-8008-DC73FBE2650D}"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5D2DAF-7A11-4887-8CD5-B116BE4C2387}"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6050" y="514350"/>
            <a:ext cx="4573588"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D21E8CE-9CC8-49CD-83DC-F491AC292ADE}"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18C319-592B-4604-8379-677AD2D98A71}"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5D2DAF-7A11-4887-8CD5-B116BE4C2387}"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C7D643E-5F2C-49CF-83FF-E485C6A051CE}"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F2CFBE-1407-414C-AC03-95A5BCF50F7C}"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22</a:t>
            </a:fld>
            <a:endParaRPr lang="en-GB"/>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6C6A3E7-7B0A-43E6-AF50-B970C3A8BCF7}" type="slidenum">
              <a:rPr lang="id-ID" smtClean="0"/>
              <a:t>23</a:t>
            </a:fld>
            <a:endParaRPr lang="id-ID"/>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5D2DAF-7A11-4887-8CD5-B116BE4C2387}" type="slidenum">
              <a:rPr lang="zh-CN" altLang="en-US" smtClean="0"/>
              <a:t>24</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5D2DAF-7A11-4887-8CD5-B116BE4C2387}"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小芥末素材 </a:t>
            </a:r>
            <a:r>
              <a:rPr lang="en-US" altLang="zh-CN" dirty="0"/>
              <a:t>rosyhouse.Taobao.com</a:t>
            </a:r>
            <a:endParaRPr lang="zh-CN" altLang="en-US" dirty="0"/>
          </a:p>
        </p:txBody>
      </p:sp>
      <p:sp>
        <p:nvSpPr>
          <p:cNvPr id="4" name="灯片编号占位符 3"/>
          <p:cNvSpPr>
            <a:spLocks noGrp="1"/>
          </p:cNvSpPr>
          <p:nvPr>
            <p:ph type="sldNum" sz="quarter" idx="10"/>
          </p:nvPr>
        </p:nvSpPr>
        <p:spPr/>
        <p:txBody>
          <a:bodyPr/>
          <a:lstStyle/>
          <a:p>
            <a:fld id="{8A036312-6A05-4643-B813-780AEBCA5446}"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5D2DAF-7A11-4887-8CD5-B116BE4C2387}"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A3F7D6EB-F602-474E-A3DF-BA986835DDBD}"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B672C59-5EF5-4059-BF1D-51DACC48F1F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3F7D6EB-F602-474E-A3DF-BA986835DDBD}"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B672C59-5EF5-4059-BF1D-51DACC48F1F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3F7D6EB-F602-474E-A3DF-BA986835DDBD}"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B672C59-5EF5-4059-BF1D-51DACC48F1F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两栏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自定义版式">
    <p:bg>
      <p:bgPr>
        <a:solidFill>
          <a:srgbClr val="FCFBF9"/>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Tree>
  </p:cSld>
  <p:clrMapOvr>
    <a:masterClrMapping/>
  </p:clrMapOvr>
  <p:transition advTm="3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3F7D6EB-F602-474E-A3DF-BA986835DDBD}"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B672C59-5EF5-4059-BF1D-51DACC48F1F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A3F7D6EB-F602-474E-A3DF-BA986835DDBD}"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B672C59-5EF5-4059-BF1D-51DACC48F1F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A3F7D6EB-F602-474E-A3DF-BA986835DDBD}"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B672C59-5EF5-4059-BF1D-51DACC48F1F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A3F7D6EB-F602-474E-A3DF-BA986835DDBD}" type="datetimeFigureOut">
              <a:rPr lang="zh-CN" altLang="en-US" smtClean="0"/>
              <a:t>2021/1/6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B672C59-5EF5-4059-BF1D-51DACC48F1F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A3F7D6EB-F602-474E-A3DF-BA986835DDBD}"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B672C59-5EF5-4059-BF1D-51DACC48F1F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A3F7D6EB-F602-474E-A3DF-BA986835DDBD}"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B672C59-5EF5-4059-BF1D-51DACC48F1F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A3F7D6EB-F602-474E-A3DF-BA986835DDBD}"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B672C59-5EF5-4059-BF1D-51DACC48F1F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A3F7D6EB-F602-474E-A3DF-BA986835DDBD}"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B672C59-5EF5-4059-BF1D-51DACC48F1F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F7D6EB-F602-474E-A3DF-BA986835DDBD}" type="datetimeFigureOut">
              <a:rPr lang="zh-CN" altLang="en-US" smtClean="0"/>
              <a:t>2021/1/6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672C59-5EF5-4059-BF1D-51DACC48F1F7}"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15.jpeg"/><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9.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9.png"/><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19.jpeg"/></Relationships>
</file>

<file path=ppt/slides/_rels/slide2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12.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cstate="email"/>
          <a:srcRect/>
          <a:stretch>
            <a:fillRect/>
          </a:stretch>
        </p:blipFill>
        <p:spPr>
          <a:xfrm>
            <a:off x="0" y="0"/>
            <a:ext cx="12192000" cy="6858000"/>
          </a:xfrm>
          <a:prstGeom prst="rect">
            <a:avLst/>
          </a:prstGeom>
        </p:spPr>
      </p:pic>
      <p:pic>
        <p:nvPicPr>
          <p:cNvPr id="11" name="图片 10"/>
          <p:cNvPicPr>
            <a:picLocks noChangeAspect="1"/>
          </p:cNvPicPr>
          <p:nvPr/>
        </p:nvPicPr>
        <p:blipFill>
          <a:blip r:embed="rId4" cstate="email"/>
          <a:stretch>
            <a:fillRect/>
          </a:stretch>
        </p:blipFill>
        <p:spPr>
          <a:xfrm>
            <a:off x="2667000" y="401052"/>
            <a:ext cx="6858000" cy="6858000"/>
          </a:xfrm>
          <a:prstGeom prst="rect">
            <a:avLst/>
          </a:prstGeom>
        </p:spPr>
      </p:pic>
      <p:pic>
        <p:nvPicPr>
          <p:cNvPr id="19" name="图片 18"/>
          <p:cNvPicPr>
            <a:picLocks noChangeAspect="1"/>
          </p:cNvPicPr>
          <p:nvPr/>
        </p:nvPicPr>
        <p:blipFill rotWithShape="1">
          <a:blip r:embed="rId5" cstate="email"/>
          <a:srcRect/>
          <a:stretch>
            <a:fillRect/>
          </a:stretch>
        </p:blipFill>
        <p:spPr>
          <a:xfrm>
            <a:off x="9608569" y="4628165"/>
            <a:ext cx="1395664" cy="1868869"/>
          </a:xfrm>
          <a:prstGeom prst="rect">
            <a:avLst/>
          </a:prstGeom>
        </p:spPr>
      </p:pic>
      <p:pic>
        <p:nvPicPr>
          <p:cNvPr id="32" name="图片 31"/>
          <p:cNvPicPr>
            <a:picLocks noChangeAspect="1"/>
          </p:cNvPicPr>
          <p:nvPr/>
        </p:nvPicPr>
        <p:blipFill rotWithShape="1">
          <a:blip r:embed="rId6" cstate="email"/>
          <a:srcRect/>
          <a:stretch>
            <a:fillRect/>
          </a:stretch>
        </p:blipFill>
        <p:spPr>
          <a:xfrm>
            <a:off x="-108283" y="3882190"/>
            <a:ext cx="4471736" cy="3360820"/>
          </a:xfrm>
          <a:custGeom>
            <a:avLst/>
            <a:gdLst>
              <a:gd name="connsiteX0" fmla="*/ 882316 w 4471736"/>
              <a:gd name="connsiteY0" fmla="*/ 0 h 3360820"/>
              <a:gd name="connsiteX1" fmla="*/ 4471736 w 4471736"/>
              <a:gd name="connsiteY1" fmla="*/ 0 h 3360820"/>
              <a:gd name="connsiteX2" fmla="*/ 4471736 w 4471736"/>
              <a:gd name="connsiteY2" fmla="*/ 3360820 h 3360820"/>
              <a:gd name="connsiteX3" fmla="*/ 0 w 4471736"/>
              <a:gd name="connsiteY3" fmla="*/ 3360820 h 3360820"/>
              <a:gd name="connsiteX4" fmla="*/ 0 w 4471736"/>
              <a:gd name="connsiteY4" fmla="*/ 545431 h 3360820"/>
              <a:gd name="connsiteX5" fmla="*/ 882316 w 4471736"/>
              <a:gd name="connsiteY5" fmla="*/ 545431 h 3360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71736" h="3360820">
                <a:moveTo>
                  <a:pt x="882316" y="0"/>
                </a:moveTo>
                <a:lnTo>
                  <a:pt x="4471736" y="0"/>
                </a:lnTo>
                <a:lnTo>
                  <a:pt x="4471736" y="3360820"/>
                </a:lnTo>
                <a:lnTo>
                  <a:pt x="0" y="3360820"/>
                </a:lnTo>
                <a:lnTo>
                  <a:pt x="0" y="545431"/>
                </a:lnTo>
                <a:lnTo>
                  <a:pt x="882316" y="545431"/>
                </a:lnTo>
                <a:close/>
              </a:path>
            </a:pathLst>
          </a:custGeom>
        </p:spPr>
      </p:pic>
    </p:spTree>
  </p:cSld>
  <p:clrMapOvr>
    <a:masterClrMapping/>
  </p:clrMapOvr>
  <mc:AlternateContent xmlns:mc="http://schemas.openxmlformats.org/markup-compatibility/2006" xmlns:p14="http://schemas.microsoft.com/office/powerpoint/2010/main">
    <mc:Choice Requires="p14">
      <p:transition spd="slow" p14:dur="1250" advClick="0" advTm="0">
        <p:randomBar dir="vert"/>
      </p:transition>
    </mc:Choice>
    <mc:Fallback xmlns="">
      <p:transition spd="slow" advClick="0" advTm="0">
        <p:randomBar dir="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Rectangle 7"/>
          <p:cNvSpPr>
            <a:spLocks noChangeArrowheads="1"/>
          </p:cNvSpPr>
          <p:nvPr/>
        </p:nvSpPr>
        <p:spPr bwMode="auto">
          <a:xfrm>
            <a:off x="1882" y="3784567"/>
            <a:ext cx="12188239" cy="24000"/>
          </a:xfrm>
          <a:prstGeom prst="rect">
            <a:avLst/>
          </a:prstGeom>
          <a:solidFill>
            <a:schemeClr val="accent1"/>
          </a:solidFill>
          <a:ln>
            <a:solidFill>
              <a:schemeClr val="accent1"/>
            </a:solidFill>
          </a:ln>
        </p:spPr>
        <p:txBody>
          <a:bodyPr/>
          <a:lstStyle/>
          <a:p>
            <a:pPr eaLnBrk="1" hangingPunct="1"/>
            <a:endParaRPr lang="zh-CN" altLang="zh-CN" sz="2400"/>
          </a:p>
        </p:txBody>
      </p:sp>
      <p:grpSp>
        <p:nvGrpSpPr>
          <p:cNvPr id="3" name="组合 2"/>
          <p:cNvGrpSpPr/>
          <p:nvPr/>
        </p:nvGrpSpPr>
        <p:grpSpPr>
          <a:xfrm>
            <a:off x="2328505" y="2960655"/>
            <a:ext cx="206311" cy="938212"/>
            <a:chOff x="1745505" y="2220491"/>
            <a:chExt cx="154781" cy="703659"/>
          </a:xfrm>
        </p:grpSpPr>
        <p:sp>
          <p:nvSpPr>
            <p:cNvPr id="146" name="Rectangle 6"/>
            <p:cNvSpPr>
              <a:spLocks noChangeArrowheads="1"/>
            </p:cNvSpPr>
            <p:nvPr/>
          </p:nvSpPr>
          <p:spPr bwMode="auto">
            <a:xfrm>
              <a:off x="1814562" y="2220491"/>
              <a:ext cx="16669" cy="626269"/>
            </a:xfrm>
            <a:prstGeom prst="rect">
              <a:avLst/>
            </a:prstGeom>
            <a:solidFill>
              <a:schemeClr val="tx1">
                <a:lumMod val="50000"/>
                <a:lumOff val="50000"/>
              </a:schemeClr>
            </a:solidFill>
            <a:ln>
              <a:noFill/>
            </a:ln>
          </p:spPr>
          <p:txBody>
            <a:bodyPr/>
            <a:lstStyle/>
            <a:p>
              <a:pPr eaLnBrk="1" hangingPunct="1"/>
              <a:endParaRPr lang="zh-CN" altLang="zh-CN" sz="2400"/>
            </a:p>
          </p:txBody>
        </p:sp>
        <p:sp>
          <p:nvSpPr>
            <p:cNvPr id="148" name="Oval 8"/>
            <p:cNvSpPr>
              <a:spLocks noChangeArrowheads="1"/>
            </p:cNvSpPr>
            <p:nvPr/>
          </p:nvSpPr>
          <p:spPr bwMode="auto">
            <a:xfrm>
              <a:off x="1745505" y="2768178"/>
              <a:ext cx="154781" cy="155972"/>
            </a:xfrm>
            <a:prstGeom prst="ellipse">
              <a:avLst/>
            </a:prstGeom>
            <a:solidFill>
              <a:schemeClr val="accent1"/>
            </a:solidFill>
            <a:ln>
              <a:noFill/>
            </a:ln>
          </p:spPr>
          <p:txBody>
            <a:bodyPr/>
            <a:lstStyle/>
            <a:p>
              <a:pPr eaLnBrk="1" hangingPunct="1"/>
              <a:endParaRPr lang="zh-CN" altLang="zh-CN" sz="2400"/>
            </a:p>
          </p:txBody>
        </p:sp>
      </p:grpSp>
      <p:grpSp>
        <p:nvGrpSpPr>
          <p:cNvPr id="4" name="组合 4"/>
          <p:cNvGrpSpPr/>
          <p:nvPr/>
        </p:nvGrpSpPr>
        <p:grpSpPr>
          <a:xfrm>
            <a:off x="3991925" y="3690906"/>
            <a:ext cx="206311" cy="938213"/>
            <a:chOff x="2993454" y="2768178"/>
            <a:chExt cx="154781" cy="703660"/>
          </a:xfrm>
        </p:grpSpPr>
        <p:sp>
          <p:nvSpPr>
            <p:cNvPr id="145" name="Rectangle 5"/>
            <p:cNvSpPr>
              <a:spLocks noChangeArrowheads="1"/>
            </p:cNvSpPr>
            <p:nvPr/>
          </p:nvSpPr>
          <p:spPr bwMode="auto">
            <a:xfrm>
              <a:off x="3062511" y="2924150"/>
              <a:ext cx="15478" cy="547688"/>
            </a:xfrm>
            <a:prstGeom prst="rect">
              <a:avLst/>
            </a:prstGeom>
            <a:solidFill>
              <a:schemeClr val="tx1">
                <a:lumMod val="50000"/>
                <a:lumOff val="50000"/>
              </a:schemeClr>
            </a:solidFill>
            <a:ln>
              <a:noFill/>
            </a:ln>
          </p:spPr>
          <p:txBody>
            <a:bodyPr/>
            <a:lstStyle/>
            <a:p>
              <a:pPr eaLnBrk="1" hangingPunct="1"/>
              <a:endParaRPr lang="zh-CN" altLang="zh-CN" sz="2400"/>
            </a:p>
          </p:txBody>
        </p:sp>
        <p:sp>
          <p:nvSpPr>
            <p:cNvPr id="154" name="Oval 14"/>
            <p:cNvSpPr>
              <a:spLocks noChangeArrowheads="1"/>
            </p:cNvSpPr>
            <p:nvPr/>
          </p:nvSpPr>
          <p:spPr bwMode="auto">
            <a:xfrm>
              <a:off x="2993454" y="2768178"/>
              <a:ext cx="154781" cy="155972"/>
            </a:xfrm>
            <a:prstGeom prst="ellipse">
              <a:avLst/>
            </a:prstGeom>
            <a:solidFill>
              <a:schemeClr val="accent2"/>
            </a:solidFill>
            <a:ln>
              <a:noFill/>
            </a:ln>
          </p:spPr>
          <p:txBody>
            <a:bodyPr/>
            <a:lstStyle/>
            <a:p>
              <a:pPr eaLnBrk="1" hangingPunct="1"/>
              <a:endParaRPr lang="zh-CN" altLang="zh-CN" sz="2400"/>
            </a:p>
          </p:txBody>
        </p:sp>
      </p:grpSp>
      <p:grpSp>
        <p:nvGrpSpPr>
          <p:cNvPr id="5" name="组合 6"/>
          <p:cNvGrpSpPr/>
          <p:nvPr/>
        </p:nvGrpSpPr>
        <p:grpSpPr>
          <a:xfrm>
            <a:off x="5419997" y="2960655"/>
            <a:ext cx="207899" cy="938212"/>
            <a:chOff x="4064842" y="2220491"/>
            <a:chExt cx="155972" cy="703659"/>
          </a:xfrm>
        </p:grpSpPr>
        <p:sp>
          <p:nvSpPr>
            <p:cNvPr id="157" name="Rectangle 17"/>
            <p:cNvSpPr>
              <a:spLocks noChangeArrowheads="1"/>
            </p:cNvSpPr>
            <p:nvPr/>
          </p:nvSpPr>
          <p:spPr bwMode="auto">
            <a:xfrm>
              <a:off x="4135089" y="2220491"/>
              <a:ext cx="15478" cy="626269"/>
            </a:xfrm>
            <a:prstGeom prst="rect">
              <a:avLst/>
            </a:prstGeom>
            <a:solidFill>
              <a:schemeClr val="tx1">
                <a:lumMod val="50000"/>
                <a:lumOff val="50000"/>
              </a:schemeClr>
            </a:solidFill>
            <a:ln>
              <a:noFill/>
            </a:ln>
          </p:spPr>
          <p:txBody>
            <a:bodyPr/>
            <a:lstStyle/>
            <a:p>
              <a:pPr eaLnBrk="1" hangingPunct="1"/>
              <a:endParaRPr lang="zh-CN" altLang="zh-CN" sz="2400"/>
            </a:p>
          </p:txBody>
        </p:sp>
        <p:sp>
          <p:nvSpPr>
            <p:cNvPr id="158" name="Oval 18"/>
            <p:cNvSpPr>
              <a:spLocks noChangeArrowheads="1"/>
            </p:cNvSpPr>
            <p:nvPr/>
          </p:nvSpPr>
          <p:spPr bwMode="auto">
            <a:xfrm>
              <a:off x="4064842" y="2768178"/>
              <a:ext cx="155972" cy="155972"/>
            </a:xfrm>
            <a:prstGeom prst="ellipse">
              <a:avLst/>
            </a:prstGeom>
            <a:solidFill>
              <a:schemeClr val="accent3"/>
            </a:solidFill>
            <a:ln>
              <a:noFill/>
            </a:ln>
          </p:spPr>
          <p:txBody>
            <a:bodyPr/>
            <a:lstStyle/>
            <a:p>
              <a:pPr eaLnBrk="1" hangingPunct="1"/>
              <a:endParaRPr lang="zh-CN" altLang="zh-CN" sz="2400"/>
            </a:p>
          </p:txBody>
        </p:sp>
      </p:grpSp>
      <p:grpSp>
        <p:nvGrpSpPr>
          <p:cNvPr id="6" name="组合 8"/>
          <p:cNvGrpSpPr/>
          <p:nvPr/>
        </p:nvGrpSpPr>
        <p:grpSpPr>
          <a:xfrm>
            <a:off x="6922797" y="3690906"/>
            <a:ext cx="207899" cy="938213"/>
            <a:chOff x="5192289" y="2768178"/>
            <a:chExt cx="155972" cy="703660"/>
          </a:xfrm>
        </p:grpSpPr>
        <p:sp>
          <p:nvSpPr>
            <p:cNvPr id="156" name="Rectangle 16"/>
            <p:cNvSpPr>
              <a:spLocks noChangeArrowheads="1"/>
            </p:cNvSpPr>
            <p:nvPr/>
          </p:nvSpPr>
          <p:spPr bwMode="auto">
            <a:xfrm>
              <a:off x="5262536" y="2924150"/>
              <a:ext cx="15478" cy="547688"/>
            </a:xfrm>
            <a:prstGeom prst="rect">
              <a:avLst/>
            </a:prstGeom>
            <a:solidFill>
              <a:schemeClr val="tx1">
                <a:lumMod val="50000"/>
                <a:lumOff val="50000"/>
              </a:schemeClr>
            </a:solidFill>
            <a:ln>
              <a:noFill/>
            </a:ln>
          </p:spPr>
          <p:txBody>
            <a:bodyPr/>
            <a:lstStyle/>
            <a:p>
              <a:pPr eaLnBrk="1" hangingPunct="1"/>
              <a:endParaRPr lang="zh-CN" altLang="zh-CN" sz="2400"/>
            </a:p>
          </p:txBody>
        </p:sp>
        <p:sp>
          <p:nvSpPr>
            <p:cNvPr id="159" name="Oval 19"/>
            <p:cNvSpPr>
              <a:spLocks noChangeArrowheads="1"/>
            </p:cNvSpPr>
            <p:nvPr/>
          </p:nvSpPr>
          <p:spPr bwMode="auto">
            <a:xfrm>
              <a:off x="5192289" y="2768178"/>
              <a:ext cx="155972" cy="155972"/>
            </a:xfrm>
            <a:prstGeom prst="ellipse">
              <a:avLst/>
            </a:prstGeom>
            <a:solidFill>
              <a:schemeClr val="accent4"/>
            </a:solidFill>
            <a:ln>
              <a:noFill/>
            </a:ln>
          </p:spPr>
          <p:txBody>
            <a:bodyPr/>
            <a:lstStyle/>
            <a:p>
              <a:pPr eaLnBrk="1" hangingPunct="1"/>
              <a:endParaRPr lang="zh-CN" altLang="zh-CN" sz="2400"/>
            </a:p>
          </p:txBody>
        </p:sp>
      </p:grpSp>
      <p:grpSp>
        <p:nvGrpSpPr>
          <p:cNvPr id="7" name="组合 10"/>
          <p:cNvGrpSpPr/>
          <p:nvPr/>
        </p:nvGrpSpPr>
        <p:grpSpPr>
          <a:xfrm>
            <a:off x="8358975" y="2960655"/>
            <a:ext cx="207899" cy="938212"/>
            <a:chOff x="6269755" y="2220491"/>
            <a:chExt cx="155972" cy="703659"/>
          </a:xfrm>
        </p:grpSpPr>
        <p:sp>
          <p:nvSpPr>
            <p:cNvPr id="162" name="Rectangle 267"/>
            <p:cNvSpPr>
              <a:spLocks noChangeArrowheads="1"/>
            </p:cNvSpPr>
            <p:nvPr/>
          </p:nvSpPr>
          <p:spPr bwMode="auto">
            <a:xfrm>
              <a:off x="6340002" y="2220491"/>
              <a:ext cx="15478" cy="626269"/>
            </a:xfrm>
            <a:prstGeom prst="rect">
              <a:avLst/>
            </a:prstGeom>
            <a:solidFill>
              <a:schemeClr val="tx1">
                <a:lumMod val="50000"/>
                <a:lumOff val="50000"/>
              </a:schemeClr>
            </a:solidFill>
            <a:ln>
              <a:noFill/>
            </a:ln>
          </p:spPr>
          <p:txBody>
            <a:bodyPr/>
            <a:lstStyle/>
            <a:p>
              <a:pPr eaLnBrk="1" hangingPunct="1"/>
              <a:endParaRPr lang="zh-CN" altLang="zh-CN" sz="2400"/>
            </a:p>
          </p:txBody>
        </p:sp>
        <p:sp>
          <p:nvSpPr>
            <p:cNvPr id="163" name="Oval 268"/>
            <p:cNvSpPr>
              <a:spLocks noChangeArrowheads="1"/>
            </p:cNvSpPr>
            <p:nvPr/>
          </p:nvSpPr>
          <p:spPr bwMode="auto">
            <a:xfrm>
              <a:off x="6269755" y="2768178"/>
              <a:ext cx="155972" cy="155972"/>
            </a:xfrm>
            <a:prstGeom prst="ellipse">
              <a:avLst/>
            </a:prstGeom>
            <a:solidFill>
              <a:schemeClr val="accent3"/>
            </a:solidFill>
            <a:ln>
              <a:noFill/>
            </a:ln>
          </p:spPr>
          <p:txBody>
            <a:bodyPr/>
            <a:lstStyle/>
            <a:p>
              <a:pPr eaLnBrk="1" hangingPunct="1"/>
              <a:endParaRPr lang="zh-CN" altLang="zh-CN" sz="2400"/>
            </a:p>
          </p:txBody>
        </p:sp>
      </p:grpSp>
      <p:grpSp>
        <p:nvGrpSpPr>
          <p:cNvPr id="8" name="组合 12"/>
          <p:cNvGrpSpPr/>
          <p:nvPr/>
        </p:nvGrpSpPr>
        <p:grpSpPr>
          <a:xfrm>
            <a:off x="10208437" y="3690906"/>
            <a:ext cx="207899" cy="938213"/>
            <a:chOff x="7657280" y="2768178"/>
            <a:chExt cx="155972" cy="703660"/>
          </a:xfrm>
        </p:grpSpPr>
        <p:sp>
          <p:nvSpPr>
            <p:cNvPr id="161" name="Rectangle 266"/>
            <p:cNvSpPr>
              <a:spLocks noChangeArrowheads="1"/>
            </p:cNvSpPr>
            <p:nvPr/>
          </p:nvSpPr>
          <p:spPr bwMode="auto">
            <a:xfrm>
              <a:off x="7727527" y="2924150"/>
              <a:ext cx="15478" cy="547688"/>
            </a:xfrm>
            <a:prstGeom prst="rect">
              <a:avLst/>
            </a:prstGeom>
            <a:solidFill>
              <a:schemeClr val="tx1">
                <a:lumMod val="50000"/>
                <a:lumOff val="50000"/>
              </a:schemeClr>
            </a:solidFill>
            <a:ln>
              <a:noFill/>
            </a:ln>
          </p:spPr>
          <p:txBody>
            <a:bodyPr/>
            <a:lstStyle/>
            <a:p>
              <a:pPr eaLnBrk="1" hangingPunct="1"/>
              <a:endParaRPr lang="zh-CN" altLang="zh-CN" sz="2400"/>
            </a:p>
          </p:txBody>
        </p:sp>
        <p:sp>
          <p:nvSpPr>
            <p:cNvPr id="165" name="Oval 270"/>
            <p:cNvSpPr>
              <a:spLocks noChangeArrowheads="1"/>
            </p:cNvSpPr>
            <p:nvPr/>
          </p:nvSpPr>
          <p:spPr bwMode="auto">
            <a:xfrm>
              <a:off x="7657280" y="2768178"/>
              <a:ext cx="155972" cy="155972"/>
            </a:xfrm>
            <a:prstGeom prst="ellipse">
              <a:avLst/>
            </a:prstGeom>
            <a:solidFill>
              <a:schemeClr val="accent2"/>
            </a:solidFill>
            <a:ln>
              <a:noFill/>
            </a:ln>
          </p:spPr>
          <p:txBody>
            <a:bodyPr/>
            <a:lstStyle/>
            <a:p>
              <a:pPr eaLnBrk="1" hangingPunct="1"/>
              <a:endParaRPr lang="zh-CN" altLang="zh-CN" sz="2400"/>
            </a:p>
          </p:txBody>
        </p:sp>
      </p:grpSp>
      <p:grpSp>
        <p:nvGrpSpPr>
          <p:cNvPr id="9" name="组合 3"/>
          <p:cNvGrpSpPr/>
          <p:nvPr/>
        </p:nvGrpSpPr>
        <p:grpSpPr>
          <a:xfrm>
            <a:off x="2120609" y="2647917"/>
            <a:ext cx="622108" cy="625475"/>
            <a:chOff x="1589534" y="1985937"/>
            <a:chExt cx="466725" cy="469106"/>
          </a:xfrm>
        </p:grpSpPr>
        <p:sp>
          <p:nvSpPr>
            <p:cNvPr id="153" name="Oval 13"/>
            <p:cNvSpPr>
              <a:spLocks noChangeArrowheads="1"/>
            </p:cNvSpPr>
            <p:nvPr/>
          </p:nvSpPr>
          <p:spPr bwMode="auto">
            <a:xfrm>
              <a:off x="1589534" y="1985937"/>
              <a:ext cx="466725" cy="469106"/>
            </a:xfrm>
            <a:prstGeom prst="ellipse">
              <a:avLst/>
            </a:prstGeom>
            <a:solidFill>
              <a:schemeClr val="accent1"/>
            </a:solidFill>
            <a:ln>
              <a:noFill/>
            </a:ln>
          </p:spPr>
          <p:txBody>
            <a:bodyPr/>
            <a:lstStyle/>
            <a:p>
              <a:pPr eaLnBrk="1" hangingPunct="1"/>
              <a:endParaRPr lang="zh-CN" altLang="zh-CN" sz="2400">
                <a:latin typeface="微软雅黑" panose="020B0503020204020204" pitchFamily="34" charset="-122"/>
                <a:ea typeface="微软雅黑" panose="020B0503020204020204" pitchFamily="34" charset="-122"/>
              </a:endParaRPr>
            </a:p>
          </p:txBody>
        </p:sp>
        <p:sp>
          <p:nvSpPr>
            <p:cNvPr id="171" name="Rectangle 33"/>
            <p:cNvSpPr>
              <a:spLocks noChangeArrowheads="1"/>
            </p:cNvSpPr>
            <p:nvPr/>
          </p:nvSpPr>
          <p:spPr bwMode="auto">
            <a:xfrm>
              <a:off x="1662540" y="2045644"/>
              <a:ext cx="280410" cy="346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2" tIns="45705" rIns="91412" bIns="45705">
              <a:spAutoFit/>
            </a:bodyPr>
            <a:lstStyle/>
            <a:p>
              <a:pPr eaLnBrk="1" hangingPunct="1"/>
              <a:r>
                <a:rPr lang="id-ID" sz="2400" b="1" dirty="0">
                  <a:solidFill>
                    <a:schemeClr val="bg1"/>
                  </a:solidFill>
                  <a:latin typeface="微软雅黑" panose="020B0503020204020204" pitchFamily="34" charset="-122"/>
                  <a:ea typeface="微软雅黑" panose="020B0503020204020204" pitchFamily="34" charset="-122"/>
                </a:rPr>
                <a:t>1</a:t>
              </a:r>
              <a:endParaRPr lang="en-US" altLang="zh-CN" sz="2400" b="1" dirty="0">
                <a:solidFill>
                  <a:schemeClr val="bg1"/>
                </a:solidFill>
                <a:latin typeface="微软雅黑" panose="020B0503020204020204" pitchFamily="34" charset="-122"/>
                <a:ea typeface="微软雅黑" panose="020B0503020204020204" pitchFamily="34" charset="-122"/>
              </a:endParaRPr>
            </a:p>
          </p:txBody>
        </p:sp>
      </p:grpSp>
      <p:grpSp>
        <p:nvGrpSpPr>
          <p:cNvPr id="10" name="组合 7"/>
          <p:cNvGrpSpPr/>
          <p:nvPr/>
        </p:nvGrpSpPr>
        <p:grpSpPr>
          <a:xfrm>
            <a:off x="5213689" y="2647916"/>
            <a:ext cx="622108" cy="625474"/>
            <a:chOff x="3910061" y="1985937"/>
            <a:chExt cx="466725" cy="469106"/>
          </a:xfrm>
        </p:grpSpPr>
        <p:sp>
          <p:nvSpPr>
            <p:cNvPr id="170" name="Oval 20"/>
            <p:cNvSpPr>
              <a:spLocks noChangeArrowheads="1"/>
            </p:cNvSpPr>
            <p:nvPr/>
          </p:nvSpPr>
          <p:spPr bwMode="auto">
            <a:xfrm>
              <a:off x="3910061" y="1985937"/>
              <a:ext cx="466725" cy="469106"/>
            </a:xfrm>
            <a:prstGeom prst="ellipse">
              <a:avLst/>
            </a:prstGeom>
            <a:solidFill>
              <a:schemeClr val="accent3"/>
            </a:solidFill>
            <a:ln>
              <a:noFill/>
            </a:ln>
          </p:spPr>
          <p:txBody>
            <a:bodyPr/>
            <a:lstStyle/>
            <a:p>
              <a:pPr eaLnBrk="1" hangingPunct="1"/>
              <a:endParaRPr lang="zh-CN" altLang="zh-CN" sz="2400">
                <a:latin typeface="微软雅黑" panose="020B0503020204020204" pitchFamily="34" charset="-122"/>
                <a:ea typeface="微软雅黑" panose="020B0503020204020204" pitchFamily="34" charset="-122"/>
              </a:endParaRPr>
            </a:p>
          </p:txBody>
        </p:sp>
        <p:sp>
          <p:nvSpPr>
            <p:cNvPr id="172" name="Rectangle 34"/>
            <p:cNvSpPr>
              <a:spLocks noChangeArrowheads="1"/>
            </p:cNvSpPr>
            <p:nvPr/>
          </p:nvSpPr>
          <p:spPr bwMode="auto">
            <a:xfrm>
              <a:off x="3986261" y="2031857"/>
              <a:ext cx="280410" cy="346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2" tIns="45705" rIns="91412" bIns="45705">
              <a:spAutoFit/>
            </a:bodyPr>
            <a:lstStyle/>
            <a:p>
              <a:pPr eaLnBrk="1" hangingPunct="1"/>
              <a:r>
                <a:rPr lang="id-ID" sz="2400" b="1" dirty="0">
                  <a:solidFill>
                    <a:schemeClr val="bg1"/>
                  </a:solidFill>
                  <a:latin typeface="微软雅黑" panose="020B0503020204020204" pitchFamily="34" charset="-122"/>
                  <a:ea typeface="微软雅黑" panose="020B0503020204020204" pitchFamily="34" charset="-122"/>
                </a:rPr>
                <a:t>3</a:t>
              </a:r>
              <a:endParaRPr lang="en-US" altLang="zh-CN" sz="2400" b="1" dirty="0">
                <a:solidFill>
                  <a:schemeClr val="bg1"/>
                </a:solidFill>
                <a:latin typeface="微软雅黑" panose="020B0503020204020204" pitchFamily="34" charset="-122"/>
                <a:ea typeface="微软雅黑" panose="020B0503020204020204" pitchFamily="34" charset="-122"/>
              </a:endParaRPr>
            </a:p>
          </p:txBody>
        </p:sp>
      </p:grpSp>
      <p:grpSp>
        <p:nvGrpSpPr>
          <p:cNvPr id="11" name="组合 11"/>
          <p:cNvGrpSpPr/>
          <p:nvPr/>
        </p:nvGrpSpPr>
        <p:grpSpPr>
          <a:xfrm>
            <a:off x="8152666" y="2647917"/>
            <a:ext cx="622108" cy="625475"/>
            <a:chOff x="6114974" y="1985937"/>
            <a:chExt cx="466725" cy="469106"/>
          </a:xfrm>
        </p:grpSpPr>
        <p:sp>
          <p:nvSpPr>
            <p:cNvPr id="164" name="Oval 269"/>
            <p:cNvSpPr>
              <a:spLocks noChangeArrowheads="1"/>
            </p:cNvSpPr>
            <p:nvPr/>
          </p:nvSpPr>
          <p:spPr bwMode="auto">
            <a:xfrm>
              <a:off x="6114974" y="1985937"/>
              <a:ext cx="466725" cy="469106"/>
            </a:xfrm>
            <a:prstGeom prst="ellipse">
              <a:avLst/>
            </a:prstGeom>
            <a:solidFill>
              <a:schemeClr val="accent3"/>
            </a:solidFill>
            <a:ln>
              <a:noFill/>
            </a:ln>
          </p:spPr>
          <p:txBody>
            <a:bodyPr/>
            <a:lstStyle/>
            <a:p>
              <a:pPr eaLnBrk="1" hangingPunct="1"/>
              <a:endParaRPr lang="zh-CN" altLang="zh-CN" sz="2400">
                <a:latin typeface="微软雅黑" panose="020B0503020204020204" pitchFamily="34" charset="-122"/>
                <a:ea typeface="微软雅黑" panose="020B0503020204020204" pitchFamily="34" charset="-122"/>
              </a:endParaRPr>
            </a:p>
          </p:txBody>
        </p:sp>
        <p:sp>
          <p:nvSpPr>
            <p:cNvPr id="173" name="Rectangle 35"/>
            <p:cNvSpPr>
              <a:spLocks noChangeArrowheads="1"/>
            </p:cNvSpPr>
            <p:nvPr/>
          </p:nvSpPr>
          <p:spPr bwMode="auto">
            <a:xfrm>
              <a:off x="6181649" y="2045644"/>
              <a:ext cx="280410" cy="346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2" tIns="45705" rIns="91412" bIns="45705">
              <a:spAutoFit/>
            </a:bodyPr>
            <a:lstStyle/>
            <a:p>
              <a:pPr eaLnBrk="1" hangingPunct="1"/>
              <a:r>
                <a:rPr lang="id-ID" sz="2400" b="1" dirty="0">
                  <a:solidFill>
                    <a:schemeClr val="bg1"/>
                  </a:solidFill>
                  <a:latin typeface="微软雅黑" panose="020B0503020204020204" pitchFamily="34" charset="-122"/>
                  <a:ea typeface="微软雅黑" panose="020B0503020204020204" pitchFamily="34" charset="-122"/>
                </a:rPr>
                <a:t>5</a:t>
              </a:r>
              <a:endParaRPr lang="en-US" altLang="zh-CN" sz="2400" b="1" dirty="0">
                <a:solidFill>
                  <a:schemeClr val="bg1"/>
                </a:solidFill>
                <a:latin typeface="微软雅黑" panose="020B0503020204020204" pitchFamily="34" charset="-122"/>
                <a:ea typeface="微软雅黑" panose="020B0503020204020204" pitchFamily="34" charset="-122"/>
              </a:endParaRPr>
            </a:p>
          </p:txBody>
        </p:sp>
      </p:grpSp>
      <p:grpSp>
        <p:nvGrpSpPr>
          <p:cNvPr id="12" name="组合 5"/>
          <p:cNvGrpSpPr/>
          <p:nvPr/>
        </p:nvGrpSpPr>
        <p:grpSpPr>
          <a:xfrm>
            <a:off x="3784027" y="4316381"/>
            <a:ext cx="622108" cy="625474"/>
            <a:chOff x="2837483" y="3237285"/>
            <a:chExt cx="466725" cy="469106"/>
          </a:xfrm>
        </p:grpSpPr>
        <p:sp>
          <p:nvSpPr>
            <p:cNvPr id="155" name="Oval 15"/>
            <p:cNvSpPr>
              <a:spLocks noChangeArrowheads="1"/>
            </p:cNvSpPr>
            <p:nvPr/>
          </p:nvSpPr>
          <p:spPr bwMode="auto">
            <a:xfrm>
              <a:off x="2837483" y="3237285"/>
              <a:ext cx="466725" cy="469106"/>
            </a:xfrm>
            <a:prstGeom prst="ellipse">
              <a:avLst/>
            </a:prstGeom>
            <a:solidFill>
              <a:schemeClr val="accent2"/>
            </a:solidFill>
            <a:ln>
              <a:noFill/>
            </a:ln>
          </p:spPr>
          <p:txBody>
            <a:bodyPr/>
            <a:lstStyle/>
            <a:p>
              <a:pPr eaLnBrk="1" hangingPunct="1"/>
              <a:endParaRPr lang="zh-CN" altLang="zh-CN" sz="2400">
                <a:latin typeface="微软雅黑" panose="020B0503020204020204" pitchFamily="34" charset="-122"/>
                <a:ea typeface="微软雅黑" panose="020B0503020204020204" pitchFamily="34" charset="-122"/>
              </a:endParaRPr>
            </a:p>
          </p:txBody>
        </p:sp>
        <p:sp>
          <p:nvSpPr>
            <p:cNvPr id="175" name="Rectangle 37"/>
            <p:cNvSpPr>
              <a:spLocks noChangeArrowheads="1"/>
            </p:cNvSpPr>
            <p:nvPr/>
          </p:nvSpPr>
          <p:spPr bwMode="auto">
            <a:xfrm>
              <a:off x="2904158" y="3269402"/>
              <a:ext cx="280410" cy="346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2" tIns="45705" rIns="91412" bIns="45705">
              <a:spAutoFit/>
            </a:bodyPr>
            <a:lstStyle/>
            <a:p>
              <a:pPr eaLnBrk="1" hangingPunct="1"/>
              <a:r>
                <a:rPr lang="id-ID" sz="2400" b="1" dirty="0">
                  <a:solidFill>
                    <a:schemeClr val="bg1"/>
                  </a:solidFill>
                  <a:latin typeface="微软雅黑" panose="020B0503020204020204" pitchFamily="34" charset="-122"/>
                  <a:ea typeface="微软雅黑" panose="020B0503020204020204" pitchFamily="34" charset="-122"/>
                </a:rPr>
                <a:t>2</a:t>
              </a:r>
              <a:endParaRPr lang="en-US" altLang="zh-CN" sz="2400" b="1" dirty="0">
                <a:solidFill>
                  <a:schemeClr val="bg1"/>
                </a:solidFill>
                <a:latin typeface="微软雅黑" panose="020B0503020204020204" pitchFamily="34" charset="-122"/>
                <a:ea typeface="微软雅黑" panose="020B0503020204020204" pitchFamily="34" charset="-122"/>
              </a:endParaRPr>
            </a:p>
          </p:txBody>
        </p:sp>
      </p:grpSp>
      <p:grpSp>
        <p:nvGrpSpPr>
          <p:cNvPr id="13" name="组合 9"/>
          <p:cNvGrpSpPr/>
          <p:nvPr/>
        </p:nvGrpSpPr>
        <p:grpSpPr>
          <a:xfrm>
            <a:off x="6716489" y="4316382"/>
            <a:ext cx="622108" cy="625474"/>
            <a:chOff x="5037508" y="3237285"/>
            <a:chExt cx="466725" cy="469106"/>
          </a:xfrm>
        </p:grpSpPr>
        <p:sp>
          <p:nvSpPr>
            <p:cNvPr id="160" name="Oval 20"/>
            <p:cNvSpPr>
              <a:spLocks noChangeArrowheads="1"/>
            </p:cNvSpPr>
            <p:nvPr/>
          </p:nvSpPr>
          <p:spPr bwMode="auto">
            <a:xfrm>
              <a:off x="5037508" y="3237285"/>
              <a:ext cx="466725" cy="469106"/>
            </a:xfrm>
            <a:prstGeom prst="ellipse">
              <a:avLst/>
            </a:prstGeom>
            <a:solidFill>
              <a:schemeClr val="accent4"/>
            </a:solidFill>
            <a:ln>
              <a:noFill/>
            </a:ln>
          </p:spPr>
          <p:txBody>
            <a:bodyPr/>
            <a:lstStyle/>
            <a:p>
              <a:pPr eaLnBrk="1" hangingPunct="1"/>
              <a:endParaRPr lang="zh-CN" altLang="zh-CN" sz="2400">
                <a:latin typeface="微软雅黑" panose="020B0503020204020204" pitchFamily="34" charset="-122"/>
                <a:ea typeface="微软雅黑" panose="020B0503020204020204" pitchFamily="34" charset="-122"/>
              </a:endParaRPr>
            </a:p>
          </p:txBody>
        </p:sp>
        <p:sp>
          <p:nvSpPr>
            <p:cNvPr id="176" name="Rectangle 38"/>
            <p:cNvSpPr>
              <a:spLocks noChangeArrowheads="1"/>
            </p:cNvSpPr>
            <p:nvPr/>
          </p:nvSpPr>
          <p:spPr bwMode="auto">
            <a:xfrm>
              <a:off x="5105373" y="3305393"/>
              <a:ext cx="280410" cy="346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2" tIns="45705" rIns="91412" bIns="45705">
              <a:spAutoFit/>
            </a:bodyPr>
            <a:lstStyle/>
            <a:p>
              <a:pPr eaLnBrk="1" hangingPunct="1"/>
              <a:r>
                <a:rPr lang="id-ID" sz="2400" b="1" dirty="0">
                  <a:solidFill>
                    <a:schemeClr val="bg1"/>
                  </a:solidFill>
                  <a:latin typeface="微软雅黑" panose="020B0503020204020204" pitchFamily="34" charset="-122"/>
                  <a:ea typeface="微软雅黑" panose="020B0503020204020204" pitchFamily="34" charset="-122"/>
                </a:rPr>
                <a:t>4</a:t>
              </a:r>
              <a:endParaRPr lang="en-US" altLang="zh-CN" sz="2400" b="1" dirty="0">
                <a:solidFill>
                  <a:schemeClr val="bg1"/>
                </a:solidFill>
                <a:latin typeface="微软雅黑" panose="020B0503020204020204" pitchFamily="34" charset="-122"/>
                <a:ea typeface="微软雅黑" panose="020B0503020204020204" pitchFamily="34" charset="-122"/>
              </a:endParaRPr>
            </a:p>
          </p:txBody>
        </p:sp>
      </p:grpSp>
      <p:grpSp>
        <p:nvGrpSpPr>
          <p:cNvPr id="14" name="组合 13"/>
          <p:cNvGrpSpPr/>
          <p:nvPr/>
        </p:nvGrpSpPr>
        <p:grpSpPr>
          <a:xfrm>
            <a:off x="10002127" y="4316382"/>
            <a:ext cx="620520" cy="625474"/>
            <a:chOff x="7502499" y="3237285"/>
            <a:chExt cx="465534" cy="469106"/>
          </a:xfrm>
        </p:grpSpPr>
        <p:sp>
          <p:nvSpPr>
            <p:cNvPr id="166" name="Oval 271"/>
            <p:cNvSpPr>
              <a:spLocks noChangeArrowheads="1"/>
            </p:cNvSpPr>
            <p:nvPr/>
          </p:nvSpPr>
          <p:spPr bwMode="auto">
            <a:xfrm>
              <a:off x="7502499" y="3237285"/>
              <a:ext cx="465534" cy="469106"/>
            </a:xfrm>
            <a:prstGeom prst="ellipse">
              <a:avLst/>
            </a:prstGeom>
            <a:solidFill>
              <a:schemeClr val="accent2"/>
            </a:solidFill>
            <a:ln>
              <a:noFill/>
            </a:ln>
          </p:spPr>
          <p:txBody>
            <a:bodyPr/>
            <a:lstStyle/>
            <a:p>
              <a:pPr eaLnBrk="1" hangingPunct="1"/>
              <a:endParaRPr lang="zh-CN" altLang="zh-CN" sz="2400">
                <a:latin typeface="微软雅黑" panose="020B0503020204020204" pitchFamily="34" charset="-122"/>
                <a:ea typeface="微软雅黑" panose="020B0503020204020204" pitchFamily="34" charset="-122"/>
              </a:endParaRPr>
            </a:p>
          </p:txBody>
        </p:sp>
        <p:sp>
          <p:nvSpPr>
            <p:cNvPr id="177" name="Rectangle 39"/>
            <p:cNvSpPr>
              <a:spLocks noChangeArrowheads="1"/>
            </p:cNvSpPr>
            <p:nvPr/>
          </p:nvSpPr>
          <p:spPr bwMode="auto">
            <a:xfrm>
              <a:off x="7576318" y="3305393"/>
              <a:ext cx="280410" cy="346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2" tIns="45705" rIns="91412" bIns="45705">
              <a:spAutoFit/>
            </a:bodyPr>
            <a:lstStyle/>
            <a:p>
              <a:pPr eaLnBrk="1" hangingPunct="1"/>
              <a:r>
                <a:rPr lang="id-ID" sz="2400" b="1" dirty="0">
                  <a:solidFill>
                    <a:schemeClr val="bg1"/>
                  </a:solidFill>
                  <a:latin typeface="微软雅黑" panose="020B0503020204020204" pitchFamily="34" charset="-122"/>
                  <a:ea typeface="微软雅黑" panose="020B0503020204020204" pitchFamily="34" charset="-122"/>
                </a:rPr>
                <a:t>6</a:t>
              </a:r>
              <a:endParaRPr lang="en-US" altLang="zh-CN" sz="2400" b="1" dirty="0">
                <a:solidFill>
                  <a:schemeClr val="bg1"/>
                </a:solidFill>
                <a:latin typeface="微软雅黑" panose="020B0503020204020204" pitchFamily="34" charset="-122"/>
                <a:ea typeface="微软雅黑" panose="020B0503020204020204" pitchFamily="34" charset="-122"/>
              </a:endParaRPr>
            </a:p>
          </p:txBody>
        </p:sp>
      </p:grpSp>
      <p:sp>
        <p:nvSpPr>
          <p:cNvPr id="34" name="TextBox 33"/>
          <p:cNvSpPr txBox="1"/>
          <p:nvPr/>
        </p:nvSpPr>
        <p:spPr>
          <a:xfrm>
            <a:off x="1579757" y="1423902"/>
            <a:ext cx="1723549" cy="400110"/>
          </a:xfrm>
          <a:prstGeom prst="rect">
            <a:avLst/>
          </a:prstGeom>
          <a:noFill/>
        </p:spPr>
        <p:txBody>
          <a:bodyPr wrap="none" rtlCol="0">
            <a:spAutoFit/>
          </a:bodyPr>
          <a:lstStyle/>
          <a:p>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点击添加文本</a:t>
            </a:r>
          </a:p>
        </p:txBody>
      </p:sp>
      <p:sp>
        <p:nvSpPr>
          <p:cNvPr id="35" name="TextBox 34"/>
          <p:cNvSpPr txBox="1"/>
          <p:nvPr/>
        </p:nvSpPr>
        <p:spPr>
          <a:xfrm>
            <a:off x="1584891" y="1834273"/>
            <a:ext cx="1768476" cy="646331"/>
          </a:xfrm>
          <a:prstGeom prst="rect">
            <a:avLst/>
          </a:prstGeom>
          <a:noFill/>
        </p:spPr>
        <p:txBody>
          <a:bodyPr wrap="square" rtlCol="0">
            <a:spAutoFit/>
          </a:bodyPr>
          <a:lstStyle/>
          <a:p>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点击输入简要文本内容，文字内容需概况精炼的说明该分项内容</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6" name="TextBox 35"/>
          <p:cNvSpPr txBox="1"/>
          <p:nvPr/>
        </p:nvSpPr>
        <p:spPr>
          <a:xfrm>
            <a:off x="4671825" y="1423902"/>
            <a:ext cx="1723549" cy="400110"/>
          </a:xfrm>
          <a:prstGeom prst="rect">
            <a:avLst/>
          </a:prstGeom>
          <a:noFill/>
        </p:spPr>
        <p:txBody>
          <a:bodyPr wrap="none" rtlCol="0">
            <a:spAutoFit/>
          </a:bodyPr>
          <a:lstStyle/>
          <a:p>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点击添加文本</a:t>
            </a:r>
          </a:p>
        </p:txBody>
      </p:sp>
      <p:sp>
        <p:nvSpPr>
          <p:cNvPr id="37" name="TextBox 36"/>
          <p:cNvSpPr txBox="1"/>
          <p:nvPr/>
        </p:nvSpPr>
        <p:spPr>
          <a:xfrm>
            <a:off x="4676959" y="1834273"/>
            <a:ext cx="1768476" cy="646331"/>
          </a:xfrm>
          <a:prstGeom prst="rect">
            <a:avLst/>
          </a:prstGeom>
          <a:noFill/>
        </p:spPr>
        <p:txBody>
          <a:bodyPr wrap="square" rtlCol="0">
            <a:spAutoFit/>
          </a:bodyPr>
          <a:lstStyle/>
          <a:p>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点击输入简要文本内容，文字内容需概况精炼的说明该分项内容</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8" name="TextBox 37"/>
          <p:cNvSpPr txBox="1"/>
          <p:nvPr/>
        </p:nvSpPr>
        <p:spPr>
          <a:xfrm>
            <a:off x="7571128" y="1423902"/>
            <a:ext cx="1723549" cy="400110"/>
          </a:xfrm>
          <a:prstGeom prst="rect">
            <a:avLst/>
          </a:prstGeom>
          <a:noFill/>
        </p:spPr>
        <p:txBody>
          <a:bodyPr wrap="none" rtlCol="0">
            <a:spAutoFit/>
          </a:bodyPr>
          <a:lstStyle/>
          <a:p>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点击添加文本</a:t>
            </a:r>
          </a:p>
        </p:txBody>
      </p:sp>
      <p:sp>
        <p:nvSpPr>
          <p:cNvPr id="39" name="TextBox 38"/>
          <p:cNvSpPr txBox="1"/>
          <p:nvPr/>
        </p:nvSpPr>
        <p:spPr>
          <a:xfrm>
            <a:off x="7576262" y="1834273"/>
            <a:ext cx="1768476" cy="646331"/>
          </a:xfrm>
          <a:prstGeom prst="rect">
            <a:avLst/>
          </a:prstGeom>
          <a:noFill/>
        </p:spPr>
        <p:txBody>
          <a:bodyPr wrap="square" rtlCol="0">
            <a:spAutoFit/>
          </a:bodyPr>
          <a:lstStyle/>
          <a:p>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点击输入简要文本内容，文字内容需概况精炼的说明该分项内容</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0" name="TextBox 39"/>
          <p:cNvSpPr txBox="1"/>
          <p:nvPr/>
        </p:nvSpPr>
        <p:spPr>
          <a:xfrm>
            <a:off x="3192172" y="5023242"/>
            <a:ext cx="1723549" cy="400110"/>
          </a:xfrm>
          <a:prstGeom prst="rect">
            <a:avLst/>
          </a:prstGeom>
          <a:noFill/>
        </p:spPr>
        <p:txBody>
          <a:bodyPr wrap="none" rtlCol="0">
            <a:spAutoFit/>
          </a:bodyPr>
          <a:lstStyle/>
          <a:p>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点击添加文本</a:t>
            </a:r>
          </a:p>
        </p:txBody>
      </p:sp>
      <p:sp>
        <p:nvSpPr>
          <p:cNvPr id="41" name="TextBox 40"/>
          <p:cNvSpPr txBox="1"/>
          <p:nvPr/>
        </p:nvSpPr>
        <p:spPr>
          <a:xfrm>
            <a:off x="3197307" y="5433611"/>
            <a:ext cx="1768476" cy="646331"/>
          </a:xfrm>
          <a:prstGeom prst="rect">
            <a:avLst/>
          </a:prstGeom>
          <a:noFill/>
        </p:spPr>
        <p:txBody>
          <a:bodyPr wrap="square" rtlCol="0">
            <a:spAutoFit/>
          </a:bodyPr>
          <a:lstStyle/>
          <a:p>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点击输入简要文本内容，文字内容需概况精炼的说明该分项内容</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2" name="TextBox 41"/>
          <p:cNvSpPr txBox="1"/>
          <p:nvPr/>
        </p:nvSpPr>
        <p:spPr>
          <a:xfrm>
            <a:off x="6186847" y="5023242"/>
            <a:ext cx="1723549" cy="400110"/>
          </a:xfrm>
          <a:prstGeom prst="rect">
            <a:avLst/>
          </a:prstGeom>
          <a:noFill/>
        </p:spPr>
        <p:txBody>
          <a:bodyPr wrap="none" rtlCol="0">
            <a:spAutoFit/>
          </a:bodyPr>
          <a:lstStyle/>
          <a:p>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点击添加文本</a:t>
            </a:r>
          </a:p>
        </p:txBody>
      </p:sp>
      <p:sp>
        <p:nvSpPr>
          <p:cNvPr id="43" name="TextBox 42"/>
          <p:cNvSpPr txBox="1"/>
          <p:nvPr/>
        </p:nvSpPr>
        <p:spPr>
          <a:xfrm>
            <a:off x="6191982" y="5433611"/>
            <a:ext cx="1768476" cy="646331"/>
          </a:xfrm>
          <a:prstGeom prst="rect">
            <a:avLst/>
          </a:prstGeom>
          <a:noFill/>
        </p:spPr>
        <p:txBody>
          <a:bodyPr wrap="square" rtlCol="0">
            <a:spAutoFit/>
          </a:bodyPr>
          <a:lstStyle/>
          <a:p>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点击输入简要文本内容，文字内容需概况精炼的说明该分项内容</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4" name="TextBox 43"/>
          <p:cNvSpPr txBox="1"/>
          <p:nvPr/>
        </p:nvSpPr>
        <p:spPr>
          <a:xfrm>
            <a:off x="9450203" y="5023242"/>
            <a:ext cx="1723549" cy="400110"/>
          </a:xfrm>
          <a:prstGeom prst="rect">
            <a:avLst/>
          </a:prstGeom>
          <a:noFill/>
        </p:spPr>
        <p:txBody>
          <a:bodyPr wrap="none" rtlCol="0">
            <a:spAutoFit/>
          </a:bodyPr>
          <a:lstStyle/>
          <a:p>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点击添加文本</a:t>
            </a:r>
          </a:p>
        </p:txBody>
      </p:sp>
      <p:sp>
        <p:nvSpPr>
          <p:cNvPr id="45" name="TextBox 44"/>
          <p:cNvSpPr txBox="1"/>
          <p:nvPr/>
        </p:nvSpPr>
        <p:spPr>
          <a:xfrm>
            <a:off x="9455337" y="5433611"/>
            <a:ext cx="1768476" cy="646331"/>
          </a:xfrm>
          <a:prstGeom prst="rect">
            <a:avLst/>
          </a:prstGeom>
          <a:noFill/>
        </p:spPr>
        <p:txBody>
          <a:bodyPr wrap="square" rtlCol="0">
            <a:spAutoFit/>
          </a:bodyPr>
          <a:lstStyle/>
          <a:p>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点击输入简要文本内容，文字内容需概况精炼的说明该分项内容</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51" name="组合 50"/>
          <p:cNvGrpSpPr/>
          <p:nvPr/>
        </p:nvGrpSpPr>
        <p:grpSpPr>
          <a:xfrm>
            <a:off x="1344073" y="148101"/>
            <a:ext cx="6558284" cy="779650"/>
            <a:chOff x="874713" y="281210"/>
            <a:chExt cx="6558644" cy="779691"/>
          </a:xfrm>
        </p:grpSpPr>
        <p:sp>
          <p:nvSpPr>
            <p:cNvPr id="52" name="文本框 51"/>
            <p:cNvSpPr txBox="1"/>
            <p:nvPr/>
          </p:nvSpPr>
          <p:spPr>
            <a:xfrm>
              <a:off x="874713" y="281210"/>
              <a:ext cx="1826241" cy="584806"/>
            </a:xfrm>
            <a:prstGeom prst="rect">
              <a:avLst/>
            </a:prstGeom>
            <a:noFill/>
          </p:spPr>
          <p:txBody>
            <a:bodyPr wrap="none" rtlCol="0">
              <a:spAutoFit/>
              <a:scene3d>
                <a:camera prst="orthographicFront"/>
                <a:lightRig rig="threePt" dir="t"/>
              </a:scene3d>
              <a:sp3d contourW="12700"/>
            </a:bodyPr>
            <a:lstStyle/>
            <a:p>
              <a:r>
                <a:rPr lang="zh-CN" altLang="en-US" sz="3200" b="1" dirty="0">
                  <a:solidFill>
                    <a:schemeClr val="accent1"/>
                  </a:solidFill>
                </a:rPr>
                <a:t>输入文字</a:t>
              </a:r>
            </a:p>
          </p:txBody>
        </p:sp>
        <p:sp>
          <p:nvSpPr>
            <p:cNvPr id="53" name="文本框 52"/>
            <p:cNvSpPr txBox="1"/>
            <p:nvPr/>
          </p:nvSpPr>
          <p:spPr>
            <a:xfrm>
              <a:off x="874713" y="775551"/>
              <a:ext cx="6558644" cy="285350"/>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100" dirty="0">
                  <a:solidFill>
                    <a:prstClr val="white">
                      <a:lumMod val="50000"/>
                    </a:prstClr>
                  </a:solidFill>
                </a:rPr>
                <a:t>The user can demonstrate on a projector or computer</a:t>
              </a:r>
            </a:p>
          </p:txBody>
        </p:sp>
      </p:grpSp>
      <p:pic>
        <p:nvPicPr>
          <p:cNvPr id="55" name="图片 54"/>
          <p:cNvPicPr>
            <a:picLocks noChangeAspect="1"/>
          </p:cNvPicPr>
          <p:nvPr/>
        </p:nvPicPr>
        <p:blipFill rotWithShape="1">
          <a:blip r:embed="rId3" cstate="email"/>
          <a:srcRect/>
          <a:stretch>
            <a:fillRect/>
          </a:stretch>
        </p:blipFill>
        <p:spPr>
          <a:xfrm>
            <a:off x="-131813" y="201654"/>
            <a:ext cx="1475886" cy="52164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Click="0" advTm="0">
        <p:randomBar dir="vert"/>
      </p:transition>
    </mc:Choice>
    <mc:Fallback xmlns="">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7"/>
                                        </p:tgtEl>
                                        <p:attrNameLst>
                                          <p:attrName>style.visibility</p:attrName>
                                        </p:attrNameLst>
                                      </p:cBhvr>
                                      <p:to>
                                        <p:strVal val="visible"/>
                                      </p:to>
                                    </p:set>
                                    <p:animEffect transition="in" filter="wipe(left)">
                                      <p:cBhvr>
                                        <p:cTn id="7" dur="6000"/>
                                        <p:tgtEl>
                                          <p:spTgt spid="147"/>
                                        </p:tgtEl>
                                      </p:cBhvr>
                                    </p:animEffect>
                                  </p:childTnLst>
                                </p:cTn>
                              </p:par>
                              <p:par>
                                <p:cTn id="8" presetID="22" presetClass="entr" presetSubtype="4" fill="hold" nodeType="withEffect">
                                  <p:stCondLst>
                                    <p:cond delay="100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par>
                                <p:cTn id="11" presetID="23" presetClass="entr" presetSubtype="288" fill="hold" nodeType="withEffect">
                                  <p:stCondLst>
                                    <p:cond delay="150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strVal val="4/3*#ppt_w"/>
                                          </p:val>
                                        </p:tav>
                                        <p:tav tm="100000">
                                          <p:val>
                                            <p:strVal val="#ppt_w"/>
                                          </p:val>
                                        </p:tav>
                                      </p:tavLst>
                                    </p:anim>
                                    <p:anim calcmode="lin" valueType="num">
                                      <p:cBhvr>
                                        <p:cTn id="14" dur="500" fill="hold"/>
                                        <p:tgtEl>
                                          <p:spTgt spid="9"/>
                                        </p:tgtEl>
                                        <p:attrNameLst>
                                          <p:attrName>ppt_h</p:attrName>
                                        </p:attrNameLst>
                                      </p:cBhvr>
                                      <p:tavLst>
                                        <p:tav tm="0">
                                          <p:val>
                                            <p:strVal val="4/3*#ppt_h"/>
                                          </p:val>
                                        </p:tav>
                                        <p:tav tm="100000">
                                          <p:val>
                                            <p:strVal val="#ppt_h"/>
                                          </p:val>
                                        </p:tav>
                                      </p:tavLst>
                                    </p:anim>
                                  </p:childTnLst>
                                </p:cTn>
                              </p:par>
                              <p:par>
                                <p:cTn id="15" presetID="10" presetClass="entr" presetSubtype="0" fill="hold" grpId="0" nodeType="withEffect">
                                  <p:stCondLst>
                                    <p:cond delay="150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par>
                                <p:cTn id="18" presetID="10" presetClass="entr" presetSubtype="0" fill="hold" grpId="0" nodeType="withEffect">
                                  <p:stCondLst>
                                    <p:cond delay="150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500"/>
                                        <p:tgtEl>
                                          <p:spTgt spid="35"/>
                                        </p:tgtEl>
                                      </p:cBhvr>
                                    </p:animEffect>
                                  </p:childTnLst>
                                </p:cTn>
                              </p:par>
                              <p:par>
                                <p:cTn id="21" presetID="22" presetClass="entr" presetSubtype="1" fill="hold" nodeType="withEffect">
                                  <p:stCondLst>
                                    <p:cond delay="200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par>
                                <p:cTn id="24" presetID="23" presetClass="entr" presetSubtype="288" fill="hold" nodeType="withEffect">
                                  <p:stCondLst>
                                    <p:cond delay="2500"/>
                                  </p:stCondLst>
                                  <p:childTnLst>
                                    <p:set>
                                      <p:cBhvr>
                                        <p:cTn id="25" dur="1" fill="hold">
                                          <p:stCondLst>
                                            <p:cond delay="0"/>
                                          </p:stCondLst>
                                        </p:cTn>
                                        <p:tgtEl>
                                          <p:spTgt spid="12"/>
                                        </p:tgtEl>
                                        <p:attrNameLst>
                                          <p:attrName>style.visibility</p:attrName>
                                        </p:attrNameLst>
                                      </p:cBhvr>
                                      <p:to>
                                        <p:strVal val="visible"/>
                                      </p:to>
                                    </p:set>
                                    <p:anim calcmode="lin" valueType="num">
                                      <p:cBhvr>
                                        <p:cTn id="26" dur="500" fill="hold"/>
                                        <p:tgtEl>
                                          <p:spTgt spid="12"/>
                                        </p:tgtEl>
                                        <p:attrNameLst>
                                          <p:attrName>ppt_w</p:attrName>
                                        </p:attrNameLst>
                                      </p:cBhvr>
                                      <p:tavLst>
                                        <p:tav tm="0">
                                          <p:val>
                                            <p:strVal val="4/3*#ppt_w"/>
                                          </p:val>
                                        </p:tav>
                                        <p:tav tm="100000">
                                          <p:val>
                                            <p:strVal val="#ppt_w"/>
                                          </p:val>
                                        </p:tav>
                                      </p:tavLst>
                                    </p:anim>
                                    <p:anim calcmode="lin" valueType="num">
                                      <p:cBhvr>
                                        <p:cTn id="27" dur="500" fill="hold"/>
                                        <p:tgtEl>
                                          <p:spTgt spid="12"/>
                                        </p:tgtEl>
                                        <p:attrNameLst>
                                          <p:attrName>ppt_h</p:attrName>
                                        </p:attrNameLst>
                                      </p:cBhvr>
                                      <p:tavLst>
                                        <p:tav tm="0">
                                          <p:val>
                                            <p:strVal val="4/3*#ppt_h"/>
                                          </p:val>
                                        </p:tav>
                                        <p:tav tm="100000">
                                          <p:val>
                                            <p:strVal val="#ppt_h"/>
                                          </p:val>
                                        </p:tav>
                                      </p:tavLst>
                                    </p:anim>
                                  </p:childTnLst>
                                </p:cTn>
                              </p:par>
                              <p:par>
                                <p:cTn id="28" presetID="10" presetClass="entr" presetSubtype="0" fill="hold" grpId="0" nodeType="withEffect">
                                  <p:stCondLst>
                                    <p:cond delay="2500"/>
                                  </p:stCondLst>
                                  <p:childTnLst>
                                    <p:set>
                                      <p:cBhvr>
                                        <p:cTn id="29" dur="1" fill="hold">
                                          <p:stCondLst>
                                            <p:cond delay="0"/>
                                          </p:stCondLst>
                                        </p:cTn>
                                        <p:tgtEl>
                                          <p:spTgt spid="40"/>
                                        </p:tgtEl>
                                        <p:attrNameLst>
                                          <p:attrName>style.visibility</p:attrName>
                                        </p:attrNameLst>
                                      </p:cBhvr>
                                      <p:to>
                                        <p:strVal val="visible"/>
                                      </p:to>
                                    </p:set>
                                    <p:animEffect transition="in" filter="fade">
                                      <p:cBhvr>
                                        <p:cTn id="30" dur="500"/>
                                        <p:tgtEl>
                                          <p:spTgt spid="40"/>
                                        </p:tgtEl>
                                      </p:cBhvr>
                                    </p:animEffect>
                                  </p:childTnLst>
                                </p:cTn>
                              </p:par>
                              <p:par>
                                <p:cTn id="31" presetID="10" presetClass="entr" presetSubtype="0" fill="hold" grpId="0" nodeType="withEffect">
                                  <p:stCondLst>
                                    <p:cond delay="2500"/>
                                  </p:stCondLst>
                                  <p:childTnLst>
                                    <p:set>
                                      <p:cBhvr>
                                        <p:cTn id="32" dur="1" fill="hold">
                                          <p:stCondLst>
                                            <p:cond delay="0"/>
                                          </p:stCondLst>
                                        </p:cTn>
                                        <p:tgtEl>
                                          <p:spTgt spid="41"/>
                                        </p:tgtEl>
                                        <p:attrNameLst>
                                          <p:attrName>style.visibility</p:attrName>
                                        </p:attrNameLst>
                                      </p:cBhvr>
                                      <p:to>
                                        <p:strVal val="visible"/>
                                      </p:to>
                                    </p:set>
                                    <p:animEffect transition="in" filter="fade">
                                      <p:cBhvr>
                                        <p:cTn id="33" dur="500"/>
                                        <p:tgtEl>
                                          <p:spTgt spid="41"/>
                                        </p:tgtEl>
                                      </p:cBhvr>
                                    </p:animEffect>
                                  </p:childTnLst>
                                </p:cTn>
                              </p:par>
                              <p:par>
                                <p:cTn id="34" presetID="22" presetClass="entr" presetSubtype="4" fill="hold" nodeType="withEffect">
                                  <p:stCondLst>
                                    <p:cond delay="3000"/>
                                  </p:stCondLst>
                                  <p:childTnLst>
                                    <p:set>
                                      <p:cBhvr>
                                        <p:cTn id="35" dur="1" fill="hold">
                                          <p:stCondLst>
                                            <p:cond delay="0"/>
                                          </p:stCondLst>
                                        </p:cTn>
                                        <p:tgtEl>
                                          <p:spTgt spid="5"/>
                                        </p:tgtEl>
                                        <p:attrNameLst>
                                          <p:attrName>style.visibility</p:attrName>
                                        </p:attrNameLst>
                                      </p:cBhvr>
                                      <p:to>
                                        <p:strVal val="visible"/>
                                      </p:to>
                                    </p:set>
                                    <p:animEffect transition="in" filter="wipe(down)">
                                      <p:cBhvr>
                                        <p:cTn id="36" dur="500"/>
                                        <p:tgtEl>
                                          <p:spTgt spid="5"/>
                                        </p:tgtEl>
                                      </p:cBhvr>
                                    </p:animEffect>
                                  </p:childTnLst>
                                </p:cTn>
                              </p:par>
                              <p:par>
                                <p:cTn id="37" presetID="23" presetClass="entr" presetSubtype="288" fill="hold" nodeType="withEffect">
                                  <p:stCondLst>
                                    <p:cond delay="3000"/>
                                  </p:stCondLst>
                                  <p:childTnLst>
                                    <p:set>
                                      <p:cBhvr>
                                        <p:cTn id="38" dur="1" fill="hold">
                                          <p:stCondLst>
                                            <p:cond delay="0"/>
                                          </p:stCondLst>
                                        </p:cTn>
                                        <p:tgtEl>
                                          <p:spTgt spid="10"/>
                                        </p:tgtEl>
                                        <p:attrNameLst>
                                          <p:attrName>style.visibility</p:attrName>
                                        </p:attrNameLst>
                                      </p:cBhvr>
                                      <p:to>
                                        <p:strVal val="visible"/>
                                      </p:to>
                                    </p:set>
                                    <p:anim calcmode="lin" valueType="num">
                                      <p:cBhvr>
                                        <p:cTn id="39" dur="500" fill="hold"/>
                                        <p:tgtEl>
                                          <p:spTgt spid="10"/>
                                        </p:tgtEl>
                                        <p:attrNameLst>
                                          <p:attrName>ppt_w</p:attrName>
                                        </p:attrNameLst>
                                      </p:cBhvr>
                                      <p:tavLst>
                                        <p:tav tm="0">
                                          <p:val>
                                            <p:strVal val="4/3*#ppt_w"/>
                                          </p:val>
                                        </p:tav>
                                        <p:tav tm="100000">
                                          <p:val>
                                            <p:strVal val="#ppt_w"/>
                                          </p:val>
                                        </p:tav>
                                      </p:tavLst>
                                    </p:anim>
                                    <p:anim calcmode="lin" valueType="num">
                                      <p:cBhvr>
                                        <p:cTn id="40" dur="500" fill="hold"/>
                                        <p:tgtEl>
                                          <p:spTgt spid="10"/>
                                        </p:tgtEl>
                                        <p:attrNameLst>
                                          <p:attrName>ppt_h</p:attrName>
                                        </p:attrNameLst>
                                      </p:cBhvr>
                                      <p:tavLst>
                                        <p:tav tm="0">
                                          <p:val>
                                            <p:strVal val="4/3*#ppt_h"/>
                                          </p:val>
                                        </p:tav>
                                        <p:tav tm="100000">
                                          <p:val>
                                            <p:strVal val="#ppt_h"/>
                                          </p:val>
                                        </p:tav>
                                      </p:tavLst>
                                    </p:anim>
                                  </p:childTnLst>
                                </p:cTn>
                              </p:par>
                              <p:par>
                                <p:cTn id="41" presetID="10" presetClass="entr" presetSubtype="0" fill="hold" grpId="0" nodeType="withEffect">
                                  <p:stCondLst>
                                    <p:cond delay="3000"/>
                                  </p:stCondLst>
                                  <p:childTnLst>
                                    <p:set>
                                      <p:cBhvr>
                                        <p:cTn id="42" dur="1" fill="hold">
                                          <p:stCondLst>
                                            <p:cond delay="0"/>
                                          </p:stCondLst>
                                        </p:cTn>
                                        <p:tgtEl>
                                          <p:spTgt spid="36"/>
                                        </p:tgtEl>
                                        <p:attrNameLst>
                                          <p:attrName>style.visibility</p:attrName>
                                        </p:attrNameLst>
                                      </p:cBhvr>
                                      <p:to>
                                        <p:strVal val="visible"/>
                                      </p:to>
                                    </p:set>
                                    <p:animEffect transition="in" filter="fade">
                                      <p:cBhvr>
                                        <p:cTn id="43" dur="500"/>
                                        <p:tgtEl>
                                          <p:spTgt spid="36"/>
                                        </p:tgtEl>
                                      </p:cBhvr>
                                    </p:animEffect>
                                  </p:childTnLst>
                                </p:cTn>
                              </p:par>
                              <p:par>
                                <p:cTn id="44" presetID="10" presetClass="entr" presetSubtype="0" fill="hold" grpId="0" nodeType="withEffect">
                                  <p:stCondLst>
                                    <p:cond delay="3000"/>
                                  </p:stCondLst>
                                  <p:childTnLst>
                                    <p:set>
                                      <p:cBhvr>
                                        <p:cTn id="45" dur="1" fill="hold">
                                          <p:stCondLst>
                                            <p:cond delay="0"/>
                                          </p:stCondLst>
                                        </p:cTn>
                                        <p:tgtEl>
                                          <p:spTgt spid="37"/>
                                        </p:tgtEl>
                                        <p:attrNameLst>
                                          <p:attrName>style.visibility</p:attrName>
                                        </p:attrNameLst>
                                      </p:cBhvr>
                                      <p:to>
                                        <p:strVal val="visible"/>
                                      </p:to>
                                    </p:set>
                                    <p:animEffect transition="in" filter="fade">
                                      <p:cBhvr>
                                        <p:cTn id="46" dur="500"/>
                                        <p:tgtEl>
                                          <p:spTgt spid="37"/>
                                        </p:tgtEl>
                                      </p:cBhvr>
                                    </p:animEffect>
                                  </p:childTnLst>
                                </p:cTn>
                              </p:par>
                              <p:par>
                                <p:cTn id="47" presetID="22" presetClass="entr" presetSubtype="1" fill="hold" nodeType="withEffect">
                                  <p:stCondLst>
                                    <p:cond delay="3500"/>
                                  </p:stCondLst>
                                  <p:childTnLst>
                                    <p:set>
                                      <p:cBhvr>
                                        <p:cTn id="48" dur="1" fill="hold">
                                          <p:stCondLst>
                                            <p:cond delay="0"/>
                                          </p:stCondLst>
                                        </p:cTn>
                                        <p:tgtEl>
                                          <p:spTgt spid="6"/>
                                        </p:tgtEl>
                                        <p:attrNameLst>
                                          <p:attrName>style.visibility</p:attrName>
                                        </p:attrNameLst>
                                      </p:cBhvr>
                                      <p:to>
                                        <p:strVal val="visible"/>
                                      </p:to>
                                    </p:set>
                                    <p:animEffect transition="in" filter="wipe(up)">
                                      <p:cBhvr>
                                        <p:cTn id="49" dur="500"/>
                                        <p:tgtEl>
                                          <p:spTgt spid="6"/>
                                        </p:tgtEl>
                                      </p:cBhvr>
                                    </p:animEffect>
                                  </p:childTnLst>
                                </p:cTn>
                              </p:par>
                              <p:par>
                                <p:cTn id="50" presetID="23" presetClass="entr" presetSubtype="288" fill="hold" nodeType="withEffect">
                                  <p:stCondLst>
                                    <p:cond delay="4000"/>
                                  </p:stCondLst>
                                  <p:childTnLst>
                                    <p:set>
                                      <p:cBhvr>
                                        <p:cTn id="51" dur="1" fill="hold">
                                          <p:stCondLst>
                                            <p:cond delay="0"/>
                                          </p:stCondLst>
                                        </p:cTn>
                                        <p:tgtEl>
                                          <p:spTgt spid="13"/>
                                        </p:tgtEl>
                                        <p:attrNameLst>
                                          <p:attrName>style.visibility</p:attrName>
                                        </p:attrNameLst>
                                      </p:cBhvr>
                                      <p:to>
                                        <p:strVal val="visible"/>
                                      </p:to>
                                    </p:set>
                                    <p:anim calcmode="lin" valueType="num">
                                      <p:cBhvr>
                                        <p:cTn id="52" dur="500" fill="hold"/>
                                        <p:tgtEl>
                                          <p:spTgt spid="13"/>
                                        </p:tgtEl>
                                        <p:attrNameLst>
                                          <p:attrName>ppt_w</p:attrName>
                                        </p:attrNameLst>
                                      </p:cBhvr>
                                      <p:tavLst>
                                        <p:tav tm="0">
                                          <p:val>
                                            <p:strVal val="4/3*#ppt_w"/>
                                          </p:val>
                                        </p:tav>
                                        <p:tav tm="100000">
                                          <p:val>
                                            <p:strVal val="#ppt_w"/>
                                          </p:val>
                                        </p:tav>
                                      </p:tavLst>
                                    </p:anim>
                                    <p:anim calcmode="lin" valueType="num">
                                      <p:cBhvr>
                                        <p:cTn id="53" dur="500" fill="hold"/>
                                        <p:tgtEl>
                                          <p:spTgt spid="13"/>
                                        </p:tgtEl>
                                        <p:attrNameLst>
                                          <p:attrName>ppt_h</p:attrName>
                                        </p:attrNameLst>
                                      </p:cBhvr>
                                      <p:tavLst>
                                        <p:tav tm="0">
                                          <p:val>
                                            <p:strVal val="4/3*#ppt_h"/>
                                          </p:val>
                                        </p:tav>
                                        <p:tav tm="100000">
                                          <p:val>
                                            <p:strVal val="#ppt_h"/>
                                          </p:val>
                                        </p:tav>
                                      </p:tavLst>
                                    </p:anim>
                                  </p:childTnLst>
                                </p:cTn>
                              </p:par>
                              <p:par>
                                <p:cTn id="54" presetID="10" presetClass="entr" presetSubtype="0" fill="hold" grpId="0" nodeType="withEffect">
                                  <p:stCondLst>
                                    <p:cond delay="4000"/>
                                  </p:stCondLst>
                                  <p:childTnLst>
                                    <p:set>
                                      <p:cBhvr>
                                        <p:cTn id="55" dur="1" fill="hold">
                                          <p:stCondLst>
                                            <p:cond delay="0"/>
                                          </p:stCondLst>
                                        </p:cTn>
                                        <p:tgtEl>
                                          <p:spTgt spid="42"/>
                                        </p:tgtEl>
                                        <p:attrNameLst>
                                          <p:attrName>style.visibility</p:attrName>
                                        </p:attrNameLst>
                                      </p:cBhvr>
                                      <p:to>
                                        <p:strVal val="visible"/>
                                      </p:to>
                                    </p:set>
                                    <p:animEffect transition="in" filter="fade">
                                      <p:cBhvr>
                                        <p:cTn id="56" dur="500"/>
                                        <p:tgtEl>
                                          <p:spTgt spid="42"/>
                                        </p:tgtEl>
                                      </p:cBhvr>
                                    </p:animEffect>
                                  </p:childTnLst>
                                </p:cTn>
                              </p:par>
                              <p:par>
                                <p:cTn id="57" presetID="10" presetClass="entr" presetSubtype="0" fill="hold" grpId="0" nodeType="withEffect">
                                  <p:stCondLst>
                                    <p:cond delay="4000"/>
                                  </p:stCondLst>
                                  <p:childTnLst>
                                    <p:set>
                                      <p:cBhvr>
                                        <p:cTn id="58" dur="1" fill="hold">
                                          <p:stCondLst>
                                            <p:cond delay="0"/>
                                          </p:stCondLst>
                                        </p:cTn>
                                        <p:tgtEl>
                                          <p:spTgt spid="43"/>
                                        </p:tgtEl>
                                        <p:attrNameLst>
                                          <p:attrName>style.visibility</p:attrName>
                                        </p:attrNameLst>
                                      </p:cBhvr>
                                      <p:to>
                                        <p:strVal val="visible"/>
                                      </p:to>
                                    </p:set>
                                    <p:animEffect transition="in" filter="fade">
                                      <p:cBhvr>
                                        <p:cTn id="59" dur="500"/>
                                        <p:tgtEl>
                                          <p:spTgt spid="43"/>
                                        </p:tgtEl>
                                      </p:cBhvr>
                                    </p:animEffect>
                                  </p:childTnLst>
                                </p:cTn>
                              </p:par>
                              <p:par>
                                <p:cTn id="60" presetID="22" presetClass="entr" presetSubtype="4" fill="hold" nodeType="withEffect">
                                  <p:stCondLst>
                                    <p:cond delay="4500"/>
                                  </p:stCondLst>
                                  <p:childTnLst>
                                    <p:set>
                                      <p:cBhvr>
                                        <p:cTn id="61" dur="1" fill="hold">
                                          <p:stCondLst>
                                            <p:cond delay="0"/>
                                          </p:stCondLst>
                                        </p:cTn>
                                        <p:tgtEl>
                                          <p:spTgt spid="7"/>
                                        </p:tgtEl>
                                        <p:attrNameLst>
                                          <p:attrName>style.visibility</p:attrName>
                                        </p:attrNameLst>
                                      </p:cBhvr>
                                      <p:to>
                                        <p:strVal val="visible"/>
                                      </p:to>
                                    </p:set>
                                    <p:animEffect transition="in" filter="wipe(down)">
                                      <p:cBhvr>
                                        <p:cTn id="62" dur="500"/>
                                        <p:tgtEl>
                                          <p:spTgt spid="7"/>
                                        </p:tgtEl>
                                      </p:cBhvr>
                                    </p:animEffect>
                                  </p:childTnLst>
                                </p:cTn>
                              </p:par>
                              <p:par>
                                <p:cTn id="63" presetID="23" presetClass="entr" presetSubtype="288" fill="hold" nodeType="withEffect">
                                  <p:stCondLst>
                                    <p:cond delay="5000"/>
                                  </p:stCondLst>
                                  <p:childTnLst>
                                    <p:set>
                                      <p:cBhvr>
                                        <p:cTn id="64" dur="1" fill="hold">
                                          <p:stCondLst>
                                            <p:cond delay="0"/>
                                          </p:stCondLst>
                                        </p:cTn>
                                        <p:tgtEl>
                                          <p:spTgt spid="11"/>
                                        </p:tgtEl>
                                        <p:attrNameLst>
                                          <p:attrName>style.visibility</p:attrName>
                                        </p:attrNameLst>
                                      </p:cBhvr>
                                      <p:to>
                                        <p:strVal val="visible"/>
                                      </p:to>
                                    </p:set>
                                    <p:anim calcmode="lin" valueType="num">
                                      <p:cBhvr>
                                        <p:cTn id="65" dur="500" fill="hold"/>
                                        <p:tgtEl>
                                          <p:spTgt spid="11"/>
                                        </p:tgtEl>
                                        <p:attrNameLst>
                                          <p:attrName>ppt_w</p:attrName>
                                        </p:attrNameLst>
                                      </p:cBhvr>
                                      <p:tavLst>
                                        <p:tav tm="0">
                                          <p:val>
                                            <p:strVal val="4/3*#ppt_w"/>
                                          </p:val>
                                        </p:tav>
                                        <p:tav tm="100000">
                                          <p:val>
                                            <p:strVal val="#ppt_w"/>
                                          </p:val>
                                        </p:tav>
                                      </p:tavLst>
                                    </p:anim>
                                    <p:anim calcmode="lin" valueType="num">
                                      <p:cBhvr>
                                        <p:cTn id="66" dur="500" fill="hold"/>
                                        <p:tgtEl>
                                          <p:spTgt spid="11"/>
                                        </p:tgtEl>
                                        <p:attrNameLst>
                                          <p:attrName>ppt_h</p:attrName>
                                        </p:attrNameLst>
                                      </p:cBhvr>
                                      <p:tavLst>
                                        <p:tav tm="0">
                                          <p:val>
                                            <p:strVal val="4/3*#ppt_h"/>
                                          </p:val>
                                        </p:tav>
                                        <p:tav tm="100000">
                                          <p:val>
                                            <p:strVal val="#ppt_h"/>
                                          </p:val>
                                        </p:tav>
                                      </p:tavLst>
                                    </p:anim>
                                  </p:childTnLst>
                                </p:cTn>
                              </p:par>
                              <p:par>
                                <p:cTn id="67" presetID="10" presetClass="entr" presetSubtype="0" fill="hold" grpId="0" nodeType="withEffect">
                                  <p:stCondLst>
                                    <p:cond delay="5000"/>
                                  </p:stCondLst>
                                  <p:childTnLst>
                                    <p:set>
                                      <p:cBhvr>
                                        <p:cTn id="68" dur="1" fill="hold">
                                          <p:stCondLst>
                                            <p:cond delay="0"/>
                                          </p:stCondLst>
                                        </p:cTn>
                                        <p:tgtEl>
                                          <p:spTgt spid="38"/>
                                        </p:tgtEl>
                                        <p:attrNameLst>
                                          <p:attrName>style.visibility</p:attrName>
                                        </p:attrNameLst>
                                      </p:cBhvr>
                                      <p:to>
                                        <p:strVal val="visible"/>
                                      </p:to>
                                    </p:set>
                                    <p:animEffect transition="in" filter="fade">
                                      <p:cBhvr>
                                        <p:cTn id="69" dur="500"/>
                                        <p:tgtEl>
                                          <p:spTgt spid="38"/>
                                        </p:tgtEl>
                                      </p:cBhvr>
                                    </p:animEffect>
                                  </p:childTnLst>
                                </p:cTn>
                              </p:par>
                              <p:par>
                                <p:cTn id="70" presetID="10" presetClass="entr" presetSubtype="0" fill="hold" grpId="0" nodeType="withEffect">
                                  <p:stCondLst>
                                    <p:cond delay="500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500"/>
                                        <p:tgtEl>
                                          <p:spTgt spid="39"/>
                                        </p:tgtEl>
                                      </p:cBhvr>
                                    </p:animEffect>
                                  </p:childTnLst>
                                </p:cTn>
                              </p:par>
                              <p:par>
                                <p:cTn id="73" presetID="22" presetClass="entr" presetSubtype="1" fill="hold" nodeType="withEffect">
                                  <p:stCondLst>
                                    <p:cond delay="5500"/>
                                  </p:stCondLst>
                                  <p:childTnLst>
                                    <p:set>
                                      <p:cBhvr>
                                        <p:cTn id="74" dur="1" fill="hold">
                                          <p:stCondLst>
                                            <p:cond delay="0"/>
                                          </p:stCondLst>
                                        </p:cTn>
                                        <p:tgtEl>
                                          <p:spTgt spid="8"/>
                                        </p:tgtEl>
                                        <p:attrNameLst>
                                          <p:attrName>style.visibility</p:attrName>
                                        </p:attrNameLst>
                                      </p:cBhvr>
                                      <p:to>
                                        <p:strVal val="visible"/>
                                      </p:to>
                                    </p:set>
                                    <p:animEffect transition="in" filter="wipe(up)">
                                      <p:cBhvr>
                                        <p:cTn id="75" dur="500"/>
                                        <p:tgtEl>
                                          <p:spTgt spid="8"/>
                                        </p:tgtEl>
                                      </p:cBhvr>
                                    </p:animEffect>
                                  </p:childTnLst>
                                </p:cTn>
                              </p:par>
                              <p:par>
                                <p:cTn id="76" presetID="23" presetClass="entr" presetSubtype="288" fill="hold" nodeType="withEffect">
                                  <p:stCondLst>
                                    <p:cond delay="6000"/>
                                  </p:stCondLst>
                                  <p:childTnLst>
                                    <p:set>
                                      <p:cBhvr>
                                        <p:cTn id="77" dur="1" fill="hold">
                                          <p:stCondLst>
                                            <p:cond delay="0"/>
                                          </p:stCondLst>
                                        </p:cTn>
                                        <p:tgtEl>
                                          <p:spTgt spid="14"/>
                                        </p:tgtEl>
                                        <p:attrNameLst>
                                          <p:attrName>style.visibility</p:attrName>
                                        </p:attrNameLst>
                                      </p:cBhvr>
                                      <p:to>
                                        <p:strVal val="visible"/>
                                      </p:to>
                                    </p:set>
                                    <p:anim calcmode="lin" valueType="num">
                                      <p:cBhvr>
                                        <p:cTn id="78" dur="500" fill="hold"/>
                                        <p:tgtEl>
                                          <p:spTgt spid="14"/>
                                        </p:tgtEl>
                                        <p:attrNameLst>
                                          <p:attrName>ppt_w</p:attrName>
                                        </p:attrNameLst>
                                      </p:cBhvr>
                                      <p:tavLst>
                                        <p:tav tm="0">
                                          <p:val>
                                            <p:strVal val="4/3*#ppt_w"/>
                                          </p:val>
                                        </p:tav>
                                        <p:tav tm="100000">
                                          <p:val>
                                            <p:strVal val="#ppt_w"/>
                                          </p:val>
                                        </p:tav>
                                      </p:tavLst>
                                    </p:anim>
                                    <p:anim calcmode="lin" valueType="num">
                                      <p:cBhvr>
                                        <p:cTn id="79" dur="500" fill="hold"/>
                                        <p:tgtEl>
                                          <p:spTgt spid="14"/>
                                        </p:tgtEl>
                                        <p:attrNameLst>
                                          <p:attrName>ppt_h</p:attrName>
                                        </p:attrNameLst>
                                      </p:cBhvr>
                                      <p:tavLst>
                                        <p:tav tm="0">
                                          <p:val>
                                            <p:strVal val="4/3*#ppt_h"/>
                                          </p:val>
                                        </p:tav>
                                        <p:tav tm="100000">
                                          <p:val>
                                            <p:strVal val="#ppt_h"/>
                                          </p:val>
                                        </p:tav>
                                      </p:tavLst>
                                    </p:anim>
                                  </p:childTnLst>
                                </p:cTn>
                              </p:par>
                              <p:par>
                                <p:cTn id="80" presetID="10" presetClass="entr" presetSubtype="0" fill="hold" grpId="0" nodeType="withEffect">
                                  <p:stCondLst>
                                    <p:cond delay="6000"/>
                                  </p:stCondLst>
                                  <p:childTnLst>
                                    <p:set>
                                      <p:cBhvr>
                                        <p:cTn id="81" dur="1" fill="hold">
                                          <p:stCondLst>
                                            <p:cond delay="0"/>
                                          </p:stCondLst>
                                        </p:cTn>
                                        <p:tgtEl>
                                          <p:spTgt spid="44"/>
                                        </p:tgtEl>
                                        <p:attrNameLst>
                                          <p:attrName>style.visibility</p:attrName>
                                        </p:attrNameLst>
                                      </p:cBhvr>
                                      <p:to>
                                        <p:strVal val="visible"/>
                                      </p:to>
                                    </p:set>
                                    <p:animEffect transition="in" filter="fade">
                                      <p:cBhvr>
                                        <p:cTn id="82" dur="500"/>
                                        <p:tgtEl>
                                          <p:spTgt spid="44"/>
                                        </p:tgtEl>
                                      </p:cBhvr>
                                    </p:animEffect>
                                  </p:childTnLst>
                                </p:cTn>
                              </p:par>
                              <p:par>
                                <p:cTn id="83" presetID="10" presetClass="entr" presetSubtype="0" fill="hold" grpId="0" nodeType="withEffect">
                                  <p:stCondLst>
                                    <p:cond delay="6000"/>
                                  </p:stCondLst>
                                  <p:childTnLst>
                                    <p:set>
                                      <p:cBhvr>
                                        <p:cTn id="84" dur="1" fill="hold">
                                          <p:stCondLst>
                                            <p:cond delay="0"/>
                                          </p:stCondLst>
                                        </p:cTn>
                                        <p:tgtEl>
                                          <p:spTgt spid="45"/>
                                        </p:tgtEl>
                                        <p:attrNameLst>
                                          <p:attrName>style.visibility</p:attrName>
                                        </p:attrNameLst>
                                      </p:cBhvr>
                                      <p:to>
                                        <p:strVal val="visible"/>
                                      </p:to>
                                    </p:set>
                                    <p:animEffect transition="in" filter="fade">
                                      <p:cBhvr>
                                        <p:cTn id="8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 grpId="0" animBg="1"/>
      <p:bldP spid="34" grpId="0"/>
      <p:bldP spid="35" grpId="0"/>
      <p:bldP spid="36" grpId="0"/>
      <p:bldP spid="37" grpId="0"/>
      <p:bldP spid="38" grpId="0"/>
      <p:bldP spid="39" grpId="0"/>
      <p:bldP spid="40" grpId="0"/>
      <p:bldP spid="41" grpId="0"/>
      <p:bldP spid="42" grpId="0"/>
      <p:bldP spid="43" grpId="0"/>
      <p:bldP spid="44" grpId="0"/>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组合 31"/>
          <p:cNvGrpSpPr/>
          <p:nvPr/>
        </p:nvGrpSpPr>
        <p:grpSpPr>
          <a:xfrm>
            <a:off x="2254367" y="2413001"/>
            <a:ext cx="7683267" cy="2903396"/>
            <a:chOff x="1721875" y="2334361"/>
            <a:chExt cx="8099471" cy="3060674"/>
          </a:xfrm>
          <a:solidFill>
            <a:srgbClr val="BC175A">
              <a:alpha val="50000"/>
            </a:srgbClr>
          </a:solidFill>
        </p:grpSpPr>
        <p:grpSp>
          <p:nvGrpSpPr>
            <p:cNvPr id="4" name="Group 12"/>
            <p:cNvGrpSpPr/>
            <p:nvPr/>
          </p:nvGrpSpPr>
          <p:grpSpPr>
            <a:xfrm>
              <a:off x="6917863" y="2334361"/>
              <a:ext cx="2903483" cy="1750826"/>
              <a:chOff x="8164553" y="724895"/>
              <a:chExt cx="3543117" cy="2136531"/>
            </a:xfrm>
            <a:grpFill/>
          </p:grpSpPr>
          <p:sp>
            <p:nvSpPr>
              <p:cNvPr id="29" name="Rectangle: Rounded Corners 2"/>
              <p:cNvSpPr/>
              <p:nvPr/>
            </p:nvSpPr>
            <p:spPr>
              <a:xfrm flipH="1">
                <a:off x="9134475" y="724895"/>
                <a:ext cx="2136531" cy="553916"/>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p>
            </p:txBody>
          </p:sp>
          <p:sp>
            <p:nvSpPr>
              <p:cNvPr id="30" name="Rectangle: Rounded Corners 3"/>
              <p:cNvSpPr/>
              <p:nvPr/>
            </p:nvSpPr>
            <p:spPr>
              <a:xfrm rot="16200000" flipH="1">
                <a:off x="9925782" y="1516203"/>
                <a:ext cx="2136531" cy="553916"/>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p>
            </p:txBody>
          </p:sp>
          <p:sp>
            <p:nvSpPr>
              <p:cNvPr id="31" name="Rectangle: Rounded Corners 1"/>
              <p:cNvSpPr/>
              <p:nvPr/>
            </p:nvSpPr>
            <p:spPr>
              <a:xfrm rot="18900000" flipH="1">
                <a:off x="8164553" y="1781692"/>
                <a:ext cx="3543117" cy="553916"/>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p>
            </p:txBody>
          </p:sp>
        </p:grpSp>
        <p:grpSp>
          <p:nvGrpSpPr>
            <p:cNvPr id="5" name="Group 13"/>
            <p:cNvGrpSpPr/>
            <p:nvPr/>
          </p:nvGrpSpPr>
          <p:grpSpPr>
            <a:xfrm>
              <a:off x="5187402" y="2773835"/>
              <a:ext cx="2903483" cy="1750826"/>
              <a:chOff x="8164553" y="724895"/>
              <a:chExt cx="3543117" cy="2136531"/>
            </a:xfrm>
            <a:grpFill/>
          </p:grpSpPr>
          <p:sp>
            <p:nvSpPr>
              <p:cNvPr id="26" name="Rectangle: Rounded Corners 14"/>
              <p:cNvSpPr/>
              <p:nvPr/>
            </p:nvSpPr>
            <p:spPr>
              <a:xfrm flipH="1">
                <a:off x="9134475" y="724895"/>
                <a:ext cx="2136531" cy="553916"/>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p>
            </p:txBody>
          </p:sp>
          <p:sp>
            <p:nvSpPr>
              <p:cNvPr id="27" name="Rectangle: Rounded Corners 15"/>
              <p:cNvSpPr/>
              <p:nvPr/>
            </p:nvSpPr>
            <p:spPr>
              <a:xfrm rot="16200000" flipH="1">
                <a:off x="9925782" y="1516203"/>
                <a:ext cx="2136531" cy="553916"/>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p>
            </p:txBody>
          </p:sp>
          <p:sp>
            <p:nvSpPr>
              <p:cNvPr id="28" name="Rectangle: Rounded Corners 16"/>
              <p:cNvSpPr/>
              <p:nvPr/>
            </p:nvSpPr>
            <p:spPr>
              <a:xfrm rot="18900000" flipH="1">
                <a:off x="8164553" y="1781692"/>
                <a:ext cx="3543117" cy="553916"/>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p>
            </p:txBody>
          </p:sp>
        </p:grpSp>
        <p:grpSp>
          <p:nvGrpSpPr>
            <p:cNvPr id="6" name="Group 17"/>
            <p:cNvGrpSpPr/>
            <p:nvPr/>
          </p:nvGrpSpPr>
          <p:grpSpPr>
            <a:xfrm>
              <a:off x="3454939" y="3206036"/>
              <a:ext cx="2903483" cy="1750826"/>
              <a:chOff x="8164553" y="724895"/>
              <a:chExt cx="3543117" cy="2136531"/>
            </a:xfrm>
            <a:grpFill/>
          </p:grpSpPr>
          <p:sp>
            <p:nvSpPr>
              <p:cNvPr id="23" name="Rectangle: Rounded Corners 18"/>
              <p:cNvSpPr/>
              <p:nvPr/>
            </p:nvSpPr>
            <p:spPr>
              <a:xfrm flipH="1">
                <a:off x="9134475" y="724895"/>
                <a:ext cx="2136531" cy="553916"/>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p>
            </p:txBody>
          </p:sp>
          <p:sp>
            <p:nvSpPr>
              <p:cNvPr id="24" name="Rectangle: Rounded Corners 19"/>
              <p:cNvSpPr/>
              <p:nvPr/>
            </p:nvSpPr>
            <p:spPr>
              <a:xfrm rot="16200000" flipH="1">
                <a:off x="9925782" y="1516203"/>
                <a:ext cx="2136531" cy="553916"/>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p>
            </p:txBody>
          </p:sp>
          <p:sp>
            <p:nvSpPr>
              <p:cNvPr id="25" name="Rectangle: Rounded Corners 20"/>
              <p:cNvSpPr/>
              <p:nvPr/>
            </p:nvSpPr>
            <p:spPr>
              <a:xfrm rot="18900000" flipH="1">
                <a:off x="8164553" y="1781692"/>
                <a:ext cx="3543117" cy="553916"/>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p>
            </p:txBody>
          </p:sp>
        </p:grpSp>
        <p:grpSp>
          <p:nvGrpSpPr>
            <p:cNvPr id="7" name="Group 21"/>
            <p:cNvGrpSpPr/>
            <p:nvPr/>
          </p:nvGrpSpPr>
          <p:grpSpPr>
            <a:xfrm>
              <a:off x="1721875" y="3644209"/>
              <a:ext cx="2903483" cy="1750826"/>
              <a:chOff x="8164553" y="724895"/>
              <a:chExt cx="3543117" cy="2136531"/>
            </a:xfrm>
            <a:grpFill/>
          </p:grpSpPr>
          <p:sp>
            <p:nvSpPr>
              <p:cNvPr id="20" name="Rectangle: Rounded Corners 22"/>
              <p:cNvSpPr/>
              <p:nvPr/>
            </p:nvSpPr>
            <p:spPr>
              <a:xfrm flipH="1">
                <a:off x="9134475" y="724895"/>
                <a:ext cx="2136531" cy="553916"/>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p>
            </p:txBody>
          </p:sp>
          <p:sp>
            <p:nvSpPr>
              <p:cNvPr id="21" name="Rectangle: Rounded Corners 23"/>
              <p:cNvSpPr/>
              <p:nvPr/>
            </p:nvSpPr>
            <p:spPr>
              <a:xfrm rot="16200000" flipH="1">
                <a:off x="9925782" y="1516203"/>
                <a:ext cx="2136531" cy="553916"/>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p>
            </p:txBody>
          </p:sp>
          <p:sp>
            <p:nvSpPr>
              <p:cNvPr id="22" name="Rectangle: Rounded Corners 24"/>
              <p:cNvSpPr/>
              <p:nvPr/>
            </p:nvSpPr>
            <p:spPr>
              <a:xfrm rot="18900000" flipH="1">
                <a:off x="8164553" y="1781692"/>
                <a:ext cx="3543117" cy="553916"/>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p>
            </p:txBody>
          </p:sp>
        </p:grpSp>
      </p:grpSp>
      <p:grpSp>
        <p:nvGrpSpPr>
          <p:cNvPr id="38" name="组合 37"/>
          <p:cNvGrpSpPr/>
          <p:nvPr/>
        </p:nvGrpSpPr>
        <p:grpSpPr>
          <a:xfrm>
            <a:off x="4691407" y="5417947"/>
            <a:ext cx="4144948" cy="878719"/>
            <a:chOff x="2850228" y="1996460"/>
            <a:chExt cx="4144948" cy="878720"/>
          </a:xfrm>
        </p:grpSpPr>
        <p:sp>
          <p:nvSpPr>
            <p:cNvPr id="39" name="TextBox 11"/>
            <p:cNvSpPr txBox="1"/>
            <p:nvPr/>
          </p:nvSpPr>
          <p:spPr>
            <a:xfrm>
              <a:off x="2850228" y="2336570"/>
              <a:ext cx="4144948" cy="538610"/>
            </a:xfrm>
            <a:prstGeom prst="rect">
              <a:avLst/>
            </a:prstGeom>
            <a:noFill/>
          </p:spPr>
          <p:txBody>
            <a:bodyPr wrap="square" lIns="0" tIns="0" rIns="0" bIns="0" rtlCol="0">
              <a:spAutoFit/>
              <a:scene3d>
                <a:camera prst="orthographicFront"/>
                <a:lightRig rig="threePt" dir="t"/>
              </a:scene3d>
              <a:sp3d contourW="12700"/>
            </a:bodyPr>
            <a:lstStyle/>
            <a:p>
              <a:pPr>
                <a:lnSpc>
                  <a:spcPts val="1400"/>
                </a:lnSpc>
              </a:pPr>
              <a:r>
                <a:rPr lang="en-US" sz="1200" b="1" dirty="0">
                  <a:solidFill>
                    <a:schemeClr val="tx1">
                      <a:lumMod val="65000"/>
                      <a:lumOff val="35000"/>
                    </a:schemeClr>
                  </a:solidFill>
                </a:rPr>
                <a:t>Far </a:t>
              </a:r>
              <a:r>
                <a:rPr lang="en-US" sz="1200" b="1" dirty="0" err="1">
                  <a:solidFill>
                    <a:schemeClr val="tx1">
                      <a:lumMod val="65000"/>
                      <a:lumOff val="35000"/>
                    </a:schemeClr>
                  </a:solidFill>
                </a:rPr>
                <a:t>far</a:t>
              </a:r>
              <a:r>
                <a:rPr lang="en-US" sz="1200" b="1" dirty="0">
                  <a:solidFill>
                    <a:schemeClr val="tx1">
                      <a:lumMod val="65000"/>
                      <a:lumOff val="35000"/>
                    </a:schemeClr>
                  </a:solidFill>
                </a:rPr>
                <a:t> away, behind the word mountains, far from the countries </a:t>
              </a:r>
              <a:r>
                <a:rPr lang="en-US" sz="1200" b="1" dirty="0" err="1">
                  <a:solidFill>
                    <a:schemeClr val="tx1">
                      <a:lumMod val="65000"/>
                      <a:lumOff val="35000"/>
                    </a:schemeClr>
                  </a:solidFill>
                </a:rPr>
                <a:t>Vokalia</a:t>
              </a:r>
              <a:r>
                <a:rPr lang="en-US" sz="1200" b="1" dirty="0">
                  <a:solidFill>
                    <a:schemeClr val="tx1">
                      <a:lumMod val="65000"/>
                      <a:lumOff val="35000"/>
                    </a:schemeClr>
                  </a:solidFill>
                </a:rPr>
                <a:t> and </a:t>
              </a:r>
              <a:r>
                <a:rPr lang="en-US" sz="1200" b="1" dirty="0" err="1">
                  <a:solidFill>
                    <a:schemeClr val="tx1">
                      <a:lumMod val="65000"/>
                      <a:lumOff val="35000"/>
                    </a:schemeClr>
                  </a:solidFill>
                </a:rPr>
                <a:t>Consonantia</a:t>
              </a:r>
              <a:r>
                <a:rPr lang="en-US" sz="1200" b="1" dirty="0">
                  <a:solidFill>
                    <a:schemeClr val="tx1">
                      <a:lumMod val="65000"/>
                      <a:lumOff val="35000"/>
                    </a:schemeClr>
                  </a:solidFill>
                </a:rPr>
                <a:t>, there live the blind texts.</a:t>
              </a:r>
            </a:p>
          </p:txBody>
        </p:sp>
        <p:sp>
          <p:nvSpPr>
            <p:cNvPr id="40" name="TextBox 11"/>
            <p:cNvSpPr txBox="1"/>
            <p:nvPr/>
          </p:nvSpPr>
          <p:spPr>
            <a:xfrm>
              <a:off x="2850228" y="1996460"/>
              <a:ext cx="2449035" cy="276999"/>
            </a:xfrm>
            <a:prstGeom prst="rect">
              <a:avLst/>
            </a:prstGeom>
            <a:noFill/>
          </p:spPr>
          <p:txBody>
            <a:bodyPr wrap="square" lIns="0" tIns="0" rIns="0" bIns="0" rtlCol="0">
              <a:spAutoFit/>
              <a:scene3d>
                <a:camera prst="orthographicFront"/>
                <a:lightRig rig="threePt" dir="t"/>
              </a:scene3d>
              <a:sp3d contourW="12700"/>
            </a:bodyPr>
            <a:lstStyle/>
            <a:p>
              <a:r>
                <a:rPr lang="zh-CN" altLang="en-US" b="1" dirty="0">
                  <a:solidFill>
                    <a:schemeClr val="tx1">
                      <a:lumMod val="65000"/>
                      <a:lumOff val="35000"/>
                    </a:schemeClr>
                  </a:solidFill>
                </a:rPr>
                <a:t>标题文字添加</a:t>
              </a:r>
              <a:endParaRPr lang="en-US" b="1" dirty="0">
                <a:solidFill>
                  <a:schemeClr val="tx1">
                    <a:lumMod val="65000"/>
                    <a:lumOff val="35000"/>
                  </a:schemeClr>
                </a:solidFill>
              </a:endParaRPr>
            </a:p>
          </p:txBody>
        </p:sp>
      </p:grpSp>
      <p:grpSp>
        <p:nvGrpSpPr>
          <p:cNvPr id="41" name="组合 40"/>
          <p:cNvGrpSpPr/>
          <p:nvPr/>
        </p:nvGrpSpPr>
        <p:grpSpPr>
          <a:xfrm>
            <a:off x="7310417" y="4547417"/>
            <a:ext cx="4144948" cy="902783"/>
            <a:chOff x="2850228" y="1972396"/>
            <a:chExt cx="4144948" cy="902784"/>
          </a:xfrm>
        </p:grpSpPr>
        <p:sp>
          <p:nvSpPr>
            <p:cNvPr id="42" name="TextBox 11"/>
            <p:cNvSpPr txBox="1"/>
            <p:nvPr/>
          </p:nvSpPr>
          <p:spPr>
            <a:xfrm>
              <a:off x="2850228" y="2336570"/>
              <a:ext cx="4144948" cy="538610"/>
            </a:xfrm>
            <a:prstGeom prst="rect">
              <a:avLst/>
            </a:prstGeom>
            <a:noFill/>
          </p:spPr>
          <p:txBody>
            <a:bodyPr wrap="square" lIns="0" tIns="0" rIns="0" bIns="0" rtlCol="0">
              <a:spAutoFit/>
              <a:scene3d>
                <a:camera prst="orthographicFront"/>
                <a:lightRig rig="threePt" dir="t"/>
              </a:scene3d>
              <a:sp3d contourW="12700"/>
            </a:bodyPr>
            <a:lstStyle/>
            <a:p>
              <a:pPr>
                <a:lnSpc>
                  <a:spcPts val="1400"/>
                </a:lnSpc>
              </a:pPr>
              <a:r>
                <a:rPr lang="en-US" sz="1200" b="1" dirty="0">
                  <a:solidFill>
                    <a:schemeClr val="tx1">
                      <a:lumMod val="65000"/>
                      <a:lumOff val="35000"/>
                    </a:schemeClr>
                  </a:solidFill>
                </a:rPr>
                <a:t>Far </a:t>
              </a:r>
              <a:r>
                <a:rPr lang="en-US" sz="1200" b="1" dirty="0" err="1">
                  <a:solidFill>
                    <a:schemeClr val="tx1">
                      <a:lumMod val="65000"/>
                      <a:lumOff val="35000"/>
                    </a:schemeClr>
                  </a:solidFill>
                </a:rPr>
                <a:t>far</a:t>
              </a:r>
              <a:r>
                <a:rPr lang="en-US" sz="1200" b="1" dirty="0">
                  <a:solidFill>
                    <a:schemeClr val="tx1">
                      <a:lumMod val="65000"/>
                      <a:lumOff val="35000"/>
                    </a:schemeClr>
                  </a:solidFill>
                </a:rPr>
                <a:t> away, behind the word mountains, far from the countries </a:t>
              </a:r>
              <a:r>
                <a:rPr lang="en-US" sz="1200" b="1" dirty="0" err="1">
                  <a:solidFill>
                    <a:schemeClr val="tx1">
                      <a:lumMod val="65000"/>
                      <a:lumOff val="35000"/>
                    </a:schemeClr>
                  </a:solidFill>
                </a:rPr>
                <a:t>Vokalia</a:t>
              </a:r>
              <a:r>
                <a:rPr lang="en-US" sz="1200" b="1" dirty="0">
                  <a:solidFill>
                    <a:schemeClr val="tx1">
                      <a:lumMod val="65000"/>
                      <a:lumOff val="35000"/>
                    </a:schemeClr>
                  </a:solidFill>
                </a:rPr>
                <a:t> and </a:t>
              </a:r>
              <a:r>
                <a:rPr lang="en-US" sz="1200" b="1" dirty="0" err="1">
                  <a:solidFill>
                    <a:schemeClr val="tx1">
                      <a:lumMod val="65000"/>
                      <a:lumOff val="35000"/>
                    </a:schemeClr>
                  </a:solidFill>
                </a:rPr>
                <a:t>Consonantia</a:t>
              </a:r>
              <a:r>
                <a:rPr lang="en-US" sz="1200" b="1" dirty="0">
                  <a:solidFill>
                    <a:schemeClr val="tx1">
                      <a:lumMod val="65000"/>
                      <a:lumOff val="35000"/>
                    </a:schemeClr>
                  </a:solidFill>
                </a:rPr>
                <a:t>, there live the blind texts.</a:t>
              </a:r>
            </a:p>
          </p:txBody>
        </p:sp>
        <p:sp>
          <p:nvSpPr>
            <p:cNvPr id="43" name="TextBox 11"/>
            <p:cNvSpPr txBox="1"/>
            <p:nvPr/>
          </p:nvSpPr>
          <p:spPr>
            <a:xfrm>
              <a:off x="2850228" y="1972396"/>
              <a:ext cx="2449035" cy="276999"/>
            </a:xfrm>
            <a:prstGeom prst="rect">
              <a:avLst/>
            </a:prstGeom>
            <a:noFill/>
          </p:spPr>
          <p:txBody>
            <a:bodyPr wrap="square" lIns="0" tIns="0" rIns="0" bIns="0" rtlCol="0">
              <a:spAutoFit/>
              <a:scene3d>
                <a:camera prst="orthographicFront"/>
                <a:lightRig rig="threePt" dir="t"/>
              </a:scene3d>
              <a:sp3d contourW="12700"/>
            </a:bodyPr>
            <a:lstStyle/>
            <a:p>
              <a:r>
                <a:rPr lang="zh-CN" altLang="en-US" b="1" dirty="0">
                  <a:solidFill>
                    <a:schemeClr val="tx1">
                      <a:lumMod val="65000"/>
                      <a:lumOff val="35000"/>
                    </a:schemeClr>
                  </a:solidFill>
                </a:rPr>
                <a:t>标题文字添加</a:t>
              </a:r>
              <a:endParaRPr lang="en-US" b="1" dirty="0">
                <a:solidFill>
                  <a:schemeClr val="tx1">
                    <a:lumMod val="65000"/>
                    <a:lumOff val="35000"/>
                  </a:schemeClr>
                </a:solidFill>
              </a:endParaRPr>
            </a:p>
          </p:txBody>
        </p:sp>
      </p:grpSp>
      <p:grpSp>
        <p:nvGrpSpPr>
          <p:cNvPr id="44" name="组合 43"/>
          <p:cNvGrpSpPr/>
          <p:nvPr/>
        </p:nvGrpSpPr>
        <p:grpSpPr>
          <a:xfrm>
            <a:off x="647709" y="2372849"/>
            <a:ext cx="4144948" cy="926847"/>
            <a:chOff x="2850228" y="1948332"/>
            <a:chExt cx="4144948" cy="926848"/>
          </a:xfrm>
        </p:grpSpPr>
        <p:sp>
          <p:nvSpPr>
            <p:cNvPr id="45" name="TextBox 11"/>
            <p:cNvSpPr txBox="1"/>
            <p:nvPr/>
          </p:nvSpPr>
          <p:spPr>
            <a:xfrm>
              <a:off x="2850228" y="2336570"/>
              <a:ext cx="4144948" cy="538610"/>
            </a:xfrm>
            <a:prstGeom prst="rect">
              <a:avLst/>
            </a:prstGeom>
            <a:noFill/>
          </p:spPr>
          <p:txBody>
            <a:bodyPr wrap="square" lIns="0" tIns="0" rIns="0" bIns="0" rtlCol="0">
              <a:spAutoFit/>
              <a:scene3d>
                <a:camera prst="orthographicFront"/>
                <a:lightRig rig="threePt" dir="t"/>
              </a:scene3d>
              <a:sp3d contourW="12700"/>
            </a:bodyPr>
            <a:lstStyle/>
            <a:p>
              <a:pPr algn="r">
                <a:lnSpc>
                  <a:spcPts val="1400"/>
                </a:lnSpc>
              </a:pPr>
              <a:r>
                <a:rPr lang="en-US" sz="1200" b="1" dirty="0">
                  <a:solidFill>
                    <a:schemeClr val="tx1">
                      <a:lumMod val="65000"/>
                      <a:lumOff val="35000"/>
                    </a:schemeClr>
                  </a:solidFill>
                </a:rPr>
                <a:t>Far </a:t>
              </a:r>
              <a:r>
                <a:rPr lang="en-US" sz="1200" b="1" dirty="0" err="1">
                  <a:solidFill>
                    <a:schemeClr val="tx1">
                      <a:lumMod val="65000"/>
                      <a:lumOff val="35000"/>
                    </a:schemeClr>
                  </a:solidFill>
                </a:rPr>
                <a:t>far</a:t>
              </a:r>
              <a:r>
                <a:rPr lang="en-US" sz="1200" b="1" dirty="0">
                  <a:solidFill>
                    <a:schemeClr val="tx1">
                      <a:lumMod val="65000"/>
                      <a:lumOff val="35000"/>
                    </a:schemeClr>
                  </a:solidFill>
                </a:rPr>
                <a:t> away, behind the word mountains, far from the countries </a:t>
              </a:r>
              <a:r>
                <a:rPr lang="en-US" sz="1200" b="1" dirty="0" err="1">
                  <a:solidFill>
                    <a:schemeClr val="tx1">
                      <a:lumMod val="65000"/>
                      <a:lumOff val="35000"/>
                    </a:schemeClr>
                  </a:solidFill>
                </a:rPr>
                <a:t>Vokalia</a:t>
              </a:r>
              <a:r>
                <a:rPr lang="en-US" sz="1200" b="1" dirty="0">
                  <a:solidFill>
                    <a:schemeClr val="tx1">
                      <a:lumMod val="65000"/>
                      <a:lumOff val="35000"/>
                    </a:schemeClr>
                  </a:solidFill>
                </a:rPr>
                <a:t> and </a:t>
              </a:r>
              <a:r>
                <a:rPr lang="en-US" sz="1200" b="1" dirty="0" err="1">
                  <a:solidFill>
                    <a:schemeClr val="tx1">
                      <a:lumMod val="65000"/>
                      <a:lumOff val="35000"/>
                    </a:schemeClr>
                  </a:solidFill>
                </a:rPr>
                <a:t>Consonantia</a:t>
              </a:r>
              <a:r>
                <a:rPr lang="en-US" sz="1200" b="1" dirty="0">
                  <a:solidFill>
                    <a:schemeClr val="tx1">
                      <a:lumMod val="65000"/>
                      <a:lumOff val="35000"/>
                    </a:schemeClr>
                  </a:solidFill>
                </a:rPr>
                <a:t>, there live the blind texts.</a:t>
              </a:r>
            </a:p>
          </p:txBody>
        </p:sp>
        <p:sp>
          <p:nvSpPr>
            <p:cNvPr id="46" name="TextBox 11"/>
            <p:cNvSpPr txBox="1"/>
            <p:nvPr/>
          </p:nvSpPr>
          <p:spPr>
            <a:xfrm>
              <a:off x="4546141" y="1948332"/>
              <a:ext cx="2449035" cy="276999"/>
            </a:xfrm>
            <a:prstGeom prst="rect">
              <a:avLst/>
            </a:prstGeom>
            <a:noFill/>
          </p:spPr>
          <p:txBody>
            <a:bodyPr wrap="square" lIns="0" tIns="0" rIns="0" bIns="0" rtlCol="0">
              <a:spAutoFit/>
              <a:scene3d>
                <a:camera prst="orthographicFront"/>
                <a:lightRig rig="threePt" dir="t"/>
              </a:scene3d>
              <a:sp3d contourW="12700"/>
            </a:bodyPr>
            <a:lstStyle/>
            <a:p>
              <a:pPr algn="r"/>
              <a:r>
                <a:rPr lang="zh-CN" altLang="en-US" b="1" dirty="0">
                  <a:solidFill>
                    <a:schemeClr val="tx1">
                      <a:lumMod val="65000"/>
                      <a:lumOff val="35000"/>
                    </a:schemeClr>
                  </a:solidFill>
                </a:rPr>
                <a:t>标题文字添加</a:t>
              </a:r>
              <a:endParaRPr lang="en-US" b="1" dirty="0">
                <a:solidFill>
                  <a:schemeClr val="tx1">
                    <a:lumMod val="65000"/>
                    <a:lumOff val="35000"/>
                  </a:schemeClr>
                </a:solidFill>
              </a:endParaRPr>
            </a:p>
          </p:txBody>
        </p:sp>
      </p:grpSp>
      <p:grpSp>
        <p:nvGrpSpPr>
          <p:cNvPr id="47" name="组合 46"/>
          <p:cNvGrpSpPr/>
          <p:nvPr/>
        </p:nvGrpSpPr>
        <p:grpSpPr>
          <a:xfrm>
            <a:off x="3589171" y="1380094"/>
            <a:ext cx="4144948" cy="914815"/>
            <a:chOff x="2850228" y="1960364"/>
            <a:chExt cx="4144948" cy="914816"/>
          </a:xfrm>
        </p:grpSpPr>
        <p:sp>
          <p:nvSpPr>
            <p:cNvPr id="48" name="TextBox 11"/>
            <p:cNvSpPr txBox="1"/>
            <p:nvPr/>
          </p:nvSpPr>
          <p:spPr>
            <a:xfrm>
              <a:off x="2850228" y="2336570"/>
              <a:ext cx="4144948" cy="538610"/>
            </a:xfrm>
            <a:prstGeom prst="rect">
              <a:avLst/>
            </a:prstGeom>
            <a:noFill/>
          </p:spPr>
          <p:txBody>
            <a:bodyPr wrap="square" lIns="0" tIns="0" rIns="0" bIns="0" rtlCol="0">
              <a:spAutoFit/>
              <a:scene3d>
                <a:camera prst="orthographicFront"/>
                <a:lightRig rig="threePt" dir="t"/>
              </a:scene3d>
              <a:sp3d contourW="12700"/>
            </a:bodyPr>
            <a:lstStyle/>
            <a:p>
              <a:pPr algn="r">
                <a:lnSpc>
                  <a:spcPts val="1400"/>
                </a:lnSpc>
              </a:pPr>
              <a:r>
                <a:rPr lang="en-US" sz="1200" b="1" dirty="0">
                  <a:solidFill>
                    <a:schemeClr val="tx1">
                      <a:lumMod val="65000"/>
                      <a:lumOff val="35000"/>
                    </a:schemeClr>
                  </a:solidFill>
                </a:rPr>
                <a:t>Far </a:t>
              </a:r>
              <a:r>
                <a:rPr lang="en-US" sz="1200" b="1" dirty="0" err="1">
                  <a:solidFill>
                    <a:schemeClr val="tx1">
                      <a:lumMod val="65000"/>
                      <a:lumOff val="35000"/>
                    </a:schemeClr>
                  </a:solidFill>
                </a:rPr>
                <a:t>far</a:t>
              </a:r>
              <a:r>
                <a:rPr lang="en-US" sz="1200" b="1" dirty="0">
                  <a:solidFill>
                    <a:schemeClr val="tx1">
                      <a:lumMod val="65000"/>
                      <a:lumOff val="35000"/>
                    </a:schemeClr>
                  </a:solidFill>
                </a:rPr>
                <a:t> away, behind the word mountains, far from the countries </a:t>
              </a:r>
              <a:r>
                <a:rPr lang="en-US" sz="1200" b="1" dirty="0" err="1">
                  <a:solidFill>
                    <a:schemeClr val="tx1">
                      <a:lumMod val="65000"/>
                      <a:lumOff val="35000"/>
                    </a:schemeClr>
                  </a:solidFill>
                </a:rPr>
                <a:t>Vokalia</a:t>
              </a:r>
              <a:r>
                <a:rPr lang="en-US" sz="1200" b="1" dirty="0">
                  <a:solidFill>
                    <a:schemeClr val="tx1">
                      <a:lumMod val="65000"/>
                      <a:lumOff val="35000"/>
                    </a:schemeClr>
                  </a:solidFill>
                </a:rPr>
                <a:t> and </a:t>
              </a:r>
              <a:r>
                <a:rPr lang="en-US" sz="1200" b="1" dirty="0" err="1">
                  <a:solidFill>
                    <a:schemeClr val="tx1">
                      <a:lumMod val="65000"/>
                      <a:lumOff val="35000"/>
                    </a:schemeClr>
                  </a:solidFill>
                </a:rPr>
                <a:t>Consonantia</a:t>
              </a:r>
              <a:r>
                <a:rPr lang="en-US" sz="1200" b="1" dirty="0">
                  <a:solidFill>
                    <a:schemeClr val="tx1">
                      <a:lumMod val="65000"/>
                      <a:lumOff val="35000"/>
                    </a:schemeClr>
                  </a:solidFill>
                </a:rPr>
                <a:t>, there live the blind texts.</a:t>
              </a:r>
            </a:p>
          </p:txBody>
        </p:sp>
        <p:sp>
          <p:nvSpPr>
            <p:cNvPr id="49" name="TextBox 11"/>
            <p:cNvSpPr txBox="1"/>
            <p:nvPr/>
          </p:nvSpPr>
          <p:spPr>
            <a:xfrm>
              <a:off x="4546141" y="1960364"/>
              <a:ext cx="2449035" cy="276999"/>
            </a:xfrm>
            <a:prstGeom prst="rect">
              <a:avLst/>
            </a:prstGeom>
            <a:noFill/>
          </p:spPr>
          <p:txBody>
            <a:bodyPr wrap="square" lIns="0" tIns="0" rIns="0" bIns="0" rtlCol="0">
              <a:spAutoFit/>
              <a:scene3d>
                <a:camera prst="orthographicFront"/>
                <a:lightRig rig="threePt" dir="t"/>
              </a:scene3d>
              <a:sp3d contourW="12700"/>
            </a:bodyPr>
            <a:lstStyle/>
            <a:p>
              <a:pPr algn="r"/>
              <a:r>
                <a:rPr lang="zh-CN" altLang="en-US" b="1" dirty="0">
                  <a:solidFill>
                    <a:schemeClr val="tx1">
                      <a:lumMod val="75000"/>
                      <a:lumOff val="25000"/>
                    </a:schemeClr>
                  </a:solidFill>
                </a:rPr>
                <a:t>标题文字添加</a:t>
              </a:r>
              <a:endParaRPr lang="en-US" b="1" dirty="0">
                <a:solidFill>
                  <a:schemeClr val="tx1">
                    <a:lumMod val="75000"/>
                    <a:lumOff val="25000"/>
                  </a:schemeClr>
                </a:solidFill>
              </a:endParaRPr>
            </a:p>
          </p:txBody>
        </p:sp>
      </p:grpSp>
      <p:grpSp>
        <p:nvGrpSpPr>
          <p:cNvPr id="36" name="组合 35"/>
          <p:cNvGrpSpPr/>
          <p:nvPr/>
        </p:nvGrpSpPr>
        <p:grpSpPr>
          <a:xfrm>
            <a:off x="1344073" y="148101"/>
            <a:ext cx="6558284" cy="779650"/>
            <a:chOff x="874713" y="281210"/>
            <a:chExt cx="6558644" cy="779691"/>
          </a:xfrm>
        </p:grpSpPr>
        <p:sp>
          <p:nvSpPr>
            <p:cNvPr id="37" name="文本框 36"/>
            <p:cNvSpPr txBox="1"/>
            <p:nvPr/>
          </p:nvSpPr>
          <p:spPr>
            <a:xfrm>
              <a:off x="874713" y="281210"/>
              <a:ext cx="1826241" cy="584806"/>
            </a:xfrm>
            <a:prstGeom prst="rect">
              <a:avLst/>
            </a:prstGeom>
            <a:noFill/>
          </p:spPr>
          <p:txBody>
            <a:bodyPr wrap="none" rtlCol="0">
              <a:spAutoFit/>
              <a:scene3d>
                <a:camera prst="orthographicFront"/>
                <a:lightRig rig="threePt" dir="t"/>
              </a:scene3d>
              <a:sp3d contourW="12700"/>
            </a:bodyPr>
            <a:lstStyle/>
            <a:p>
              <a:r>
                <a:rPr lang="zh-CN" altLang="en-US" sz="3200" b="1" dirty="0">
                  <a:solidFill>
                    <a:schemeClr val="accent1"/>
                  </a:solidFill>
                </a:rPr>
                <a:t>输入文字</a:t>
              </a:r>
            </a:p>
          </p:txBody>
        </p:sp>
        <p:sp>
          <p:nvSpPr>
            <p:cNvPr id="54" name="文本框 53"/>
            <p:cNvSpPr txBox="1"/>
            <p:nvPr/>
          </p:nvSpPr>
          <p:spPr>
            <a:xfrm>
              <a:off x="874713" y="775551"/>
              <a:ext cx="6558644" cy="285350"/>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100" dirty="0">
                  <a:solidFill>
                    <a:prstClr val="white">
                      <a:lumMod val="50000"/>
                    </a:prstClr>
                  </a:solidFill>
                </a:rPr>
                <a:t>The user can demonstrate on a projector or computer</a:t>
              </a:r>
            </a:p>
          </p:txBody>
        </p:sp>
      </p:grpSp>
      <p:pic>
        <p:nvPicPr>
          <p:cNvPr id="55" name="图片 54"/>
          <p:cNvPicPr>
            <a:picLocks noChangeAspect="1"/>
          </p:cNvPicPr>
          <p:nvPr/>
        </p:nvPicPr>
        <p:blipFill rotWithShape="1">
          <a:blip r:embed="rId3" cstate="email"/>
          <a:srcRect/>
          <a:stretch>
            <a:fillRect/>
          </a:stretch>
        </p:blipFill>
        <p:spPr>
          <a:xfrm>
            <a:off x="-131813" y="201654"/>
            <a:ext cx="1475886" cy="52164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Tm="0">
        <p:randomBar dir="vert"/>
      </p:transition>
    </mc:Choice>
    <mc:Fallback xmlns="">
      <p:transition spd="slow"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2" presetClass="entr" presetSubtype="8" fill="hold" nodeType="afterEffect">
                                  <p:stCondLst>
                                    <p:cond delay="0"/>
                                  </p:stCondLst>
                                  <p:childTnLst>
                                    <p:set>
                                      <p:cBhvr>
                                        <p:cTn id="12" dur="1" fill="hold">
                                          <p:stCondLst>
                                            <p:cond delay="0"/>
                                          </p:stCondLst>
                                        </p:cTn>
                                        <p:tgtEl>
                                          <p:spTgt spid="38"/>
                                        </p:tgtEl>
                                        <p:attrNameLst>
                                          <p:attrName>style.visibility</p:attrName>
                                        </p:attrNameLst>
                                      </p:cBhvr>
                                      <p:to>
                                        <p:strVal val="visible"/>
                                      </p:to>
                                    </p:set>
                                    <p:anim calcmode="lin" valueType="num">
                                      <p:cBhvr additive="base">
                                        <p:cTn id="13" dur="500"/>
                                        <p:tgtEl>
                                          <p:spTgt spid="38"/>
                                        </p:tgtEl>
                                        <p:attrNameLst>
                                          <p:attrName>ppt_x</p:attrName>
                                        </p:attrNameLst>
                                      </p:cBhvr>
                                      <p:tavLst>
                                        <p:tav tm="0">
                                          <p:val>
                                            <p:strVal val="#ppt_x-#ppt_w*1.125000"/>
                                          </p:val>
                                        </p:tav>
                                        <p:tav tm="100000">
                                          <p:val>
                                            <p:strVal val="#ppt_x"/>
                                          </p:val>
                                        </p:tav>
                                      </p:tavLst>
                                    </p:anim>
                                    <p:animEffect transition="in" filter="wipe(right)">
                                      <p:cBhvr>
                                        <p:cTn id="14" dur="500"/>
                                        <p:tgtEl>
                                          <p:spTgt spid="38"/>
                                        </p:tgtEl>
                                      </p:cBhvr>
                                    </p:animEffect>
                                  </p:childTnLst>
                                </p:cTn>
                              </p:par>
                              <p:par>
                                <p:cTn id="15" presetID="12" presetClass="entr" presetSubtype="2" fill="hold" nodeType="withEffect">
                                  <p:stCondLst>
                                    <p:cond delay="250"/>
                                  </p:stCondLst>
                                  <p:childTnLst>
                                    <p:set>
                                      <p:cBhvr>
                                        <p:cTn id="16" dur="1" fill="hold">
                                          <p:stCondLst>
                                            <p:cond delay="0"/>
                                          </p:stCondLst>
                                        </p:cTn>
                                        <p:tgtEl>
                                          <p:spTgt spid="44"/>
                                        </p:tgtEl>
                                        <p:attrNameLst>
                                          <p:attrName>style.visibility</p:attrName>
                                        </p:attrNameLst>
                                      </p:cBhvr>
                                      <p:to>
                                        <p:strVal val="visible"/>
                                      </p:to>
                                    </p:set>
                                    <p:anim calcmode="lin" valueType="num">
                                      <p:cBhvr additive="base">
                                        <p:cTn id="17" dur="500"/>
                                        <p:tgtEl>
                                          <p:spTgt spid="44"/>
                                        </p:tgtEl>
                                        <p:attrNameLst>
                                          <p:attrName>ppt_x</p:attrName>
                                        </p:attrNameLst>
                                      </p:cBhvr>
                                      <p:tavLst>
                                        <p:tav tm="0">
                                          <p:val>
                                            <p:strVal val="#ppt_x+#ppt_w*1.125000"/>
                                          </p:val>
                                        </p:tav>
                                        <p:tav tm="100000">
                                          <p:val>
                                            <p:strVal val="#ppt_x"/>
                                          </p:val>
                                        </p:tav>
                                      </p:tavLst>
                                    </p:anim>
                                    <p:animEffect transition="in" filter="wipe(left)">
                                      <p:cBhvr>
                                        <p:cTn id="18" dur="500"/>
                                        <p:tgtEl>
                                          <p:spTgt spid="44"/>
                                        </p:tgtEl>
                                      </p:cBhvr>
                                    </p:animEffect>
                                  </p:childTnLst>
                                </p:cTn>
                              </p:par>
                              <p:par>
                                <p:cTn id="19" presetID="12" presetClass="entr" presetSubtype="8" fill="hold" nodeType="withEffect">
                                  <p:stCondLst>
                                    <p:cond delay="50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p:tgtEl>
                                          <p:spTgt spid="41"/>
                                        </p:tgtEl>
                                        <p:attrNameLst>
                                          <p:attrName>ppt_x</p:attrName>
                                        </p:attrNameLst>
                                      </p:cBhvr>
                                      <p:tavLst>
                                        <p:tav tm="0">
                                          <p:val>
                                            <p:strVal val="#ppt_x-#ppt_w*1.125000"/>
                                          </p:val>
                                        </p:tav>
                                        <p:tav tm="100000">
                                          <p:val>
                                            <p:strVal val="#ppt_x"/>
                                          </p:val>
                                        </p:tav>
                                      </p:tavLst>
                                    </p:anim>
                                    <p:animEffect transition="in" filter="wipe(right)">
                                      <p:cBhvr>
                                        <p:cTn id="22" dur="500"/>
                                        <p:tgtEl>
                                          <p:spTgt spid="41"/>
                                        </p:tgtEl>
                                      </p:cBhvr>
                                    </p:animEffect>
                                  </p:childTnLst>
                                </p:cTn>
                              </p:par>
                              <p:par>
                                <p:cTn id="23" presetID="12" presetClass="entr" presetSubtype="2" fill="hold" nodeType="withEffect">
                                  <p:stCondLst>
                                    <p:cond delay="750"/>
                                  </p:stCondLst>
                                  <p:childTnLst>
                                    <p:set>
                                      <p:cBhvr>
                                        <p:cTn id="24" dur="1" fill="hold">
                                          <p:stCondLst>
                                            <p:cond delay="0"/>
                                          </p:stCondLst>
                                        </p:cTn>
                                        <p:tgtEl>
                                          <p:spTgt spid="47"/>
                                        </p:tgtEl>
                                        <p:attrNameLst>
                                          <p:attrName>style.visibility</p:attrName>
                                        </p:attrNameLst>
                                      </p:cBhvr>
                                      <p:to>
                                        <p:strVal val="visible"/>
                                      </p:to>
                                    </p:set>
                                    <p:anim calcmode="lin" valueType="num">
                                      <p:cBhvr additive="base">
                                        <p:cTn id="25" dur="500"/>
                                        <p:tgtEl>
                                          <p:spTgt spid="47"/>
                                        </p:tgtEl>
                                        <p:attrNameLst>
                                          <p:attrName>ppt_x</p:attrName>
                                        </p:attrNameLst>
                                      </p:cBhvr>
                                      <p:tavLst>
                                        <p:tav tm="0">
                                          <p:val>
                                            <p:strVal val="#ppt_x+#ppt_w*1.125000"/>
                                          </p:val>
                                        </p:tav>
                                        <p:tav tm="100000">
                                          <p:val>
                                            <p:strVal val="#ppt_x"/>
                                          </p:val>
                                        </p:tav>
                                      </p:tavLst>
                                    </p:anim>
                                    <p:animEffect transition="in" filter="wipe(left)">
                                      <p:cBhvr>
                                        <p:cTn id="26"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347631" y="1398368"/>
            <a:ext cx="2627576" cy="2576827"/>
          </a:xfrm>
          <a:prstGeom prst="rect">
            <a:avLst/>
          </a:prstGeom>
          <a:blipFill dpi="0" rotWithShape="1">
            <a:blip r:embed="rId3"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1705">
              <a:latin typeface="Arial" panose="020B0604020202020204" pitchFamily="34" charset="0"/>
              <a:ea typeface="微软雅黑" panose="020B0503020204020204" pitchFamily="34" charset="-122"/>
              <a:sym typeface="Arial" panose="020B0604020202020204" pitchFamily="34" charset="0"/>
            </a:endParaRPr>
          </a:p>
        </p:txBody>
      </p:sp>
      <p:sp>
        <p:nvSpPr>
          <p:cNvPr id="39" name="矩形 38"/>
          <p:cNvSpPr/>
          <p:nvPr/>
        </p:nvSpPr>
        <p:spPr>
          <a:xfrm flipH="1">
            <a:off x="1226396" y="1300688"/>
            <a:ext cx="2844648" cy="3971717"/>
          </a:xfrm>
          <a:prstGeom prst="rect">
            <a:avLst/>
          </a:prstGeom>
          <a:noFill/>
          <a:ln w="508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1705">
              <a:latin typeface="Arial" panose="020B0604020202020204" pitchFamily="34" charset="0"/>
              <a:ea typeface="微软雅黑" panose="020B0503020204020204" pitchFamily="34" charset="-122"/>
              <a:sym typeface="Arial" panose="020B0604020202020204" pitchFamily="34" charset="0"/>
            </a:endParaRPr>
          </a:p>
        </p:txBody>
      </p:sp>
      <p:sp>
        <p:nvSpPr>
          <p:cNvPr id="20" name="文本框 19"/>
          <p:cNvSpPr txBox="1"/>
          <p:nvPr/>
        </p:nvSpPr>
        <p:spPr>
          <a:xfrm>
            <a:off x="770655" y="5577225"/>
            <a:ext cx="10650691" cy="329642"/>
          </a:xfrm>
          <a:prstGeom prst="rect">
            <a:avLst/>
          </a:prstGeom>
          <a:noFill/>
          <a:effectLst/>
        </p:spPr>
        <p:txBody>
          <a:bodyPr wrap="square" lIns="0" tIns="0" rIns="0" bIns="0" rtlCol="0">
            <a:spAutoFit/>
          </a:bodyPr>
          <a:lstStyle/>
          <a:p>
            <a:pPr algn="just">
              <a:lnSpc>
                <a:spcPct val="150000"/>
              </a:lnSpc>
            </a:pPr>
            <a:r>
              <a:rPr lang="zh-CN" altLang="en-US" sz="76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p>
        </p:txBody>
      </p:sp>
      <p:grpSp>
        <p:nvGrpSpPr>
          <p:cNvPr id="27" name="组合 26"/>
          <p:cNvGrpSpPr/>
          <p:nvPr/>
        </p:nvGrpSpPr>
        <p:grpSpPr bwMode="auto">
          <a:xfrm>
            <a:off x="1403621" y="4132941"/>
            <a:ext cx="2477704" cy="800524"/>
            <a:chOff x="680210" y="1949615"/>
            <a:chExt cx="1718591" cy="600863"/>
          </a:xfrm>
        </p:grpSpPr>
        <p:sp>
          <p:nvSpPr>
            <p:cNvPr id="28" name="Content Placeholder 2"/>
            <p:cNvSpPr txBox="1"/>
            <p:nvPr/>
          </p:nvSpPr>
          <p:spPr>
            <a:xfrm>
              <a:off x="680210" y="2171520"/>
              <a:ext cx="1718591" cy="378958"/>
            </a:xfrm>
            <a:prstGeom prst="rect">
              <a:avLst/>
            </a:prstGeom>
          </p:spPr>
          <p:txBody>
            <a:bodyPr wrap="square" lIns="0" tIns="0" rIns="0" bIns="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50000"/>
                </a:lnSpc>
                <a:buNone/>
              </a:pPr>
              <a:r>
                <a:rPr lang="zh-CN" altLang="en-US" sz="76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a:t>
              </a:r>
            </a:p>
          </p:txBody>
        </p:sp>
        <p:sp>
          <p:nvSpPr>
            <p:cNvPr id="29" name="文本框 28"/>
            <p:cNvSpPr txBox="1"/>
            <p:nvPr/>
          </p:nvSpPr>
          <p:spPr>
            <a:xfrm>
              <a:off x="680210" y="1949615"/>
              <a:ext cx="1330361" cy="153383"/>
            </a:xfrm>
            <a:prstGeom prst="rect">
              <a:avLst/>
            </a:prstGeom>
            <a:noFill/>
          </p:spPr>
          <p:txBody>
            <a:bodyPr wrap="square" lIns="0" tIns="0" rIns="0" bIns="0">
              <a:spAutoFit/>
            </a:bodyPr>
            <a:lstStyle/>
            <a:p>
              <a:pPr algn="just"/>
              <a:r>
                <a:rPr lang="zh-CN" altLang="en-US" sz="133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grpSp>
      <p:sp>
        <p:nvSpPr>
          <p:cNvPr id="30" name="矩形 29"/>
          <p:cNvSpPr/>
          <p:nvPr/>
        </p:nvSpPr>
        <p:spPr>
          <a:xfrm>
            <a:off x="4806547" y="1398368"/>
            <a:ext cx="2627576" cy="2576827"/>
          </a:xfrm>
          <a:prstGeom prst="rect">
            <a:avLst/>
          </a:prstGeom>
          <a:blipFill dpi="0" rotWithShape="1">
            <a:blip r:embed="rId4"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1705">
              <a:latin typeface="Arial" panose="020B0604020202020204" pitchFamily="34" charset="0"/>
              <a:ea typeface="微软雅黑" panose="020B0503020204020204" pitchFamily="34" charset="-122"/>
              <a:sym typeface="Arial" panose="020B0604020202020204" pitchFamily="34" charset="0"/>
            </a:endParaRPr>
          </a:p>
        </p:txBody>
      </p:sp>
      <p:sp>
        <p:nvSpPr>
          <p:cNvPr id="31" name="矩形 30"/>
          <p:cNvSpPr/>
          <p:nvPr/>
        </p:nvSpPr>
        <p:spPr>
          <a:xfrm flipH="1">
            <a:off x="4685312" y="1300688"/>
            <a:ext cx="2844648" cy="3971717"/>
          </a:xfrm>
          <a:prstGeom prst="rect">
            <a:avLst/>
          </a:prstGeom>
          <a:noFill/>
          <a:ln w="5080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1705">
              <a:latin typeface="Arial" panose="020B0604020202020204" pitchFamily="34" charset="0"/>
              <a:ea typeface="微软雅黑" panose="020B0503020204020204" pitchFamily="34" charset="-122"/>
              <a:sym typeface="Arial" panose="020B0604020202020204" pitchFamily="34" charset="0"/>
            </a:endParaRPr>
          </a:p>
        </p:txBody>
      </p:sp>
      <p:grpSp>
        <p:nvGrpSpPr>
          <p:cNvPr id="32" name="组合 31"/>
          <p:cNvGrpSpPr/>
          <p:nvPr/>
        </p:nvGrpSpPr>
        <p:grpSpPr bwMode="auto">
          <a:xfrm>
            <a:off x="4905471" y="4132937"/>
            <a:ext cx="2436659" cy="800525"/>
            <a:chOff x="578159" y="1949614"/>
            <a:chExt cx="1777231" cy="600863"/>
          </a:xfrm>
        </p:grpSpPr>
        <p:sp>
          <p:nvSpPr>
            <p:cNvPr id="33" name="Content Placeholder 2"/>
            <p:cNvSpPr txBox="1"/>
            <p:nvPr/>
          </p:nvSpPr>
          <p:spPr>
            <a:xfrm>
              <a:off x="578159" y="2171520"/>
              <a:ext cx="1777231" cy="378957"/>
            </a:xfrm>
            <a:prstGeom prst="rect">
              <a:avLst/>
            </a:prstGeom>
          </p:spPr>
          <p:txBody>
            <a:bodyPr wrap="square" lIns="0" tIns="0" rIns="0" bIns="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50000"/>
                </a:lnSpc>
                <a:buNone/>
              </a:pPr>
              <a:r>
                <a:rPr lang="zh-CN" altLang="en-US" sz="76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a:t>
              </a:r>
            </a:p>
          </p:txBody>
        </p:sp>
        <p:sp>
          <p:nvSpPr>
            <p:cNvPr id="34" name="文本框 33"/>
            <p:cNvSpPr txBox="1"/>
            <p:nvPr/>
          </p:nvSpPr>
          <p:spPr>
            <a:xfrm>
              <a:off x="579173" y="1949614"/>
              <a:ext cx="1525803" cy="153383"/>
            </a:xfrm>
            <a:prstGeom prst="rect">
              <a:avLst/>
            </a:prstGeom>
            <a:noFill/>
          </p:spPr>
          <p:txBody>
            <a:bodyPr lIns="0" tIns="0" rIns="0" bIns="0">
              <a:spAutoFit/>
            </a:bodyPr>
            <a:lstStyle/>
            <a:p>
              <a:pPr algn="just"/>
              <a:r>
                <a:rPr lang="zh-CN" altLang="en-US" sz="133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grpSp>
      <p:sp>
        <p:nvSpPr>
          <p:cNvPr id="35" name="矩形 34"/>
          <p:cNvSpPr/>
          <p:nvPr/>
        </p:nvSpPr>
        <p:spPr>
          <a:xfrm>
            <a:off x="8265461" y="1398368"/>
            <a:ext cx="2627576" cy="2576827"/>
          </a:xfrm>
          <a:prstGeom prst="rect">
            <a:avLst/>
          </a:prstGeom>
          <a:blipFill dpi="0" rotWithShape="1">
            <a:blip r:embed="rId5"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1705">
              <a:latin typeface="Arial" panose="020B0604020202020204" pitchFamily="34" charset="0"/>
              <a:ea typeface="微软雅黑" panose="020B0503020204020204" pitchFamily="34" charset="-122"/>
              <a:sym typeface="Arial" panose="020B0604020202020204" pitchFamily="34" charset="0"/>
            </a:endParaRPr>
          </a:p>
        </p:txBody>
      </p:sp>
      <p:sp>
        <p:nvSpPr>
          <p:cNvPr id="36" name="矩形 35"/>
          <p:cNvSpPr/>
          <p:nvPr/>
        </p:nvSpPr>
        <p:spPr>
          <a:xfrm flipH="1">
            <a:off x="8144227" y="1300688"/>
            <a:ext cx="2844648" cy="3971717"/>
          </a:xfrm>
          <a:prstGeom prst="rect">
            <a:avLst/>
          </a:prstGeom>
          <a:noFill/>
          <a:ln w="50800">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1705">
              <a:latin typeface="Arial" panose="020B0604020202020204" pitchFamily="34" charset="0"/>
              <a:ea typeface="微软雅黑" panose="020B0503020204020204" pitchFamily="34" charset="-122"/>
              <a:sym typeface="Arial" panose="020B0604020202020204" pitchFamily="34" charset="0"/>
            </a:endParaRPr>
          </a:p>
        </p:txBody>
      </p:sp>
      <p:grpSp>
        <p:nvGrpSpPr>
          <p:cNvPr id="37" name="组合 36"/>
          <p:cNvGrpSpPr/>
          <p:nvPr/>
        </p:nvGrpSpPr>
        <p:grpSpPr bwMode="auto">
          <a:xfrm>
            <a:off x="8366273" y="4132937"/>
            <a:ext cx="2436656" cy="800525"/>
            <a:chOff x="578159" y="1949614"/>
            <a:chExt cx="1971069" cy="600863"/>
          </a:xfrm>
        </p:grpSpPr>
        <p:sp>
          <p:nvSpPr>
            <p:cNvPr id="38" name="Content Placeholder 2"/>
            <p:cNvSpPr txBox="1"/>
            <p:nvPr/>
          </p:nvSpPr>
          <p:spPr>
            <a:xfrm>
              <a:off x="578159" y="2171520"/>
              <a:ext cx="1971069" cy="378957"/>
            </a:xfrm>
            <a:prstGeom prst="rect">
              <a:avLst/>
            </a:prstGeom>
          </p:spPr>
          <p:txBody>
            <a:bodyPr lIns="0" tIns="0" rIns="0" bIns="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50000"/>
                </a:lnSpc>
                <a:buNone/>
              </a:pPr>
              <a:r>
                <a:rPr lang="zh-CN" altLang="en-US" sz="76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a:t>
              </a:r>
            </a:p>
          </p:txBody>
        </p:sp>
        <p:sp>
          <p:nvSpPr>
            <p:cNvPr id="40" name="文本框 39"/>
            <p:cNvSpPr txBox="1"/>
            <p:nvPr/>
          </p:nvSpPr>
          <p:spPr>
            <a:xfrm>
              <a:off x="579173" y="1949614"/>
              <a:ext cx="1525803" cy="153383"/>
            </a:xfrm>
            <a:prstGeom prst="rect">
              <a:avLst/>
            </a:prstGeom>
            <a:noFill/>
          </p:spPr>
          <p:txBody>
            <a:bodyPr lIns="0" tIns="0" rIns="0" bIns="0">
              <a:spAutoFit/>
            </a:bodyPr>
            <a:lstStyle/>
            <a:p>
              <a:pPr algn="just"/>
              <a:r>
                <a:rPr lang="zh-CN" altLang="en-US" sz="133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grpSp>
      <p:grpSp>
        <p:nvGrpSpPr>
          <p:cNvPr id="21" name="组合 20"/>
          <p:cNvGrpSpPr/>
          <p:nvPr/>
        </p:nvGrpSpPr>
        <p:grpSpPr>
          <a:xfrm>
            <a:off x="1344073" y="148101"/>
            <a:ext cx="6558284" cy="779650"/>
            <a:chOff x="874713" y="281210"/>
            <a:chExt cx="6558644" cy="779691"/>
          </a:xfrm>
        </p:grpSpPr>
        <p:sp>
          <p:nvSpPr>
            <p:cNvPr id="22" name="文本框 21"/>
            <p:cNvSpPr txBox="1"/>
            <p:nvPr/>
          </p:nvSpPr>
          <p:spPr>
            <a:xfrm>
              <a:off x="874713" y="281210"/>
              <a:ext cx="1826241" cy="584806"/>
            </a:xfrm>
            <a:prstGeom prst="rect">
              <a:avLst/>
            </a:prstGeom>
            <a:noFill/>
          </p:spPr>
          <p:txBody>
            <a:bodyPr wrap="none" rtlCol="0">
              <a:spAutoFit/>
              <a:scene3d>
                <a:camera prst="orthographicFront"/>
                <a:lightRig rig="threePt" dir="t"/>
              </a:scene3d>
              <a:sp3d contourW="12700"/>
            </a:bodyPr>
            <a:lstStyle/>
            <a:p>
              <a:r>
                <a:rPr lang="zh-CN" altLang="en-US" sz="3200" b="1" dirty="0">
                  <a:solidFill>
                    <a:schemeClr val="accent1"/>
                  </a:solidFill>
                </a:rPr>
                <a:t>输入文字</a:t>
              </a:r>
            </a:p>
          </p:txBody>
        </p:sp>
        <p:sp>
          <p:nvSpPr>
            <p:cNvPr id="23" name="文本框 22"/>
            <p:cNvSpPr txBox="1"/>
            <p:nvPr/>
          </p:nvSpPr>
          <p:spPr>
            <a:xfrm>
              <a:off x="874713" y="775551"/>
              <a:ext cx="6558644" cy="285350"/>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100" dirty="0">
                  <a:solidFill>
                    <a:prstClr val="white">
                      <a:lumMod val="50000"/>
                    </a:prstClr>
                  </a:solidFill>
                </a:rPr>
                <a:t>The user can demonstrate on a projector or computer</a:t>
              </a:r>
            </a:p>
          </p:txBody>
        </p:sp>
      </p:grpSp>
      <p:pic>
        <p:nvPicPr>
          <p:cNvPr id="25" name="图片 24"/>
          <p:cNvPicPr>
            <a:picLocks noChangeAspect="1"/>
          </p:cNvPicPr>
          <p:nvPr/>
        </p:nvPicPr>
        <p:blipFill rotWithShape="1">
          <a:blip r:embed="rId6" cstate="email"/>
          <a:srcRect/>
          <a:stretch>
            <a:fillRect/>
          </a:stretch>
        </p:blipFill>
        <p:spPr>
          <a:xfrm>
            <a:off x="-131813" y="201654"/>
            <a:ext cx="1475886" cy="52164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Click="0" advTm="0">
        <p:randomBar dir="vert"/>
      </p:transition>
    </mc:Choice>
    <mc:Fallback xmlns="">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down)">
                                      <p:cBhvr>
                                        <p:cTn id="7" dur="500"/>
                                        <p:tgtEl>
                                          <p:spTgt spid="39"/>
                                        </p:tgtEl>
                                      </p:cBhvr>
                                    </p:animEffect>
                                  </p:childTnLst>
                                </p:cTn>
                              </p:par>
                              <p:par>
                                <p:cTn id="8" presetID="22" presetClass="entr" presetSubtype="1" fill="hold" grpId="0" nodeType="withEffect">
                                  <p:stCondLst>
                                    <p:cond delay="250"/>
                                  </p:stCondLst>
                                  <p:childTnLst>
                                    <p:set>
                                      <p:cBhvr>
                                        <p:cTn id="9" dur="1" fill="hold">
                                          <p:stCondLst>
                                            <p:cond delay="0"/>
                                          </p:stCondLst>
                                        </p:cTn>
                                        <p:tgtEl>
                                          <p:spTgt spid="5"/>
                                        </p:tgtEl>
                                        <p:attrNameLst>
                                          <p:attrName>style.visibility</p:attrName>
                                        </p:attrNameLst>
                                      </p:cBhvr>
                                      <p:to>
                                        <p:strVal val="visible"/>
                                      </p:to>
                                    </p:set>
                                    <p:animEffect transition="in" filter="wipe(up)">
                                      <p:cBhvr>
                                        <p:cTn id="10" dur="500"/>
                                        <p:tgtEl>
                                          <p:spTgt spid="5"/>
                                        </p:tgtEl>
                                      </p:cBhvr>
                                    </p:animEffect>
                                  </p:childTnLst>
                                </p:cTn>
                              </p:par>
                            </p:childTnLst>
                          </p:cTn>
                        </p:par>
                        <p:par>
                          <p:cTn id="11" fill="hold">
                            <p:stCondLst>
                              <p:cond delay="500"/>
                            </p:stCondLst>
                            <p:childTnLst>
                              <p:par>
                                <p:cTn id="12" presetID="2" presetClass="entr" presetSubtype="8" decel="100000" fill="hold" nodeType="after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additive="base">
                                        <p:cTn id="14" dur="500" fill="hold"/>
                                        <p:tgtEl>
                                          <p:spTgt spid="27"/>
                                        </p:tgtEl>
                                        <p:attrNameLst>
                                          <p:attrName>ppt_x</p:attrName>
                                        </p:attrNameLst>
                                      </p:cBhvr>
                                      <p:tavLst>
                                        <p:tav tm="0">
                                          <p:val>
                                            <p:strVal val="0-#ppt_w/2"/>
                                          </p:val>
                                        </p:tav>
                                        <p:tav tm="100000">
                                          <p:val>
                                            <p:strVal val="#ppt_x"/>
                                          </p:val>
                                        </p:tav>
                                      </p:tavLst>
                                    </p:anim>
                                    <p:anim calcmode="lin" valueType="num">
                                      <p:cBhvr additive="base">
                                        <p:cTn id="15" dur="500" fill="hold"/>
                                        <p:tgtEl>
                                          <p:spTgt spid="27"/>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down)">
                                      <p:cBhvr>
                                        <p:cTn id="19" dur="500"/>
                                        <p:tgtEl>
                                          <p:spTgt spid="31"/>
                                        </p:tgtEl>
                                      </p:cBhvr>
                                    </p:animEffect>
                                  </p:childTnLst>
                                </p:cTn>
                              </p:par>
                              <p:par>
                                <p:cTn id="20" presetID="22" presetClass="entr" presetSubtype="1" fill="hold" grpId="0" nodeType="withEffect">
                                  <p:stCondLst>
                                    <p:cond delay="250"/>
                                  </p:stCondLst>
                                  <p:childTnLst>
                                    <p:set>
                                      <p:cBhvr>
                                        <p:cTn id="21" dur="1" fill="hold">
                                          <p:stCondLst>
                                            <p:cond delay="0"/>
                                          </p:stCondLst>
                                        </p:cTn>
                                        <p:tgtEl>
                                          <p:spTgt spid="30"/>
                                        </p:tgtEl>
                                        <p:attrNameLst>
                                          <p:attrName>style.visibility</p:attrName>
                                        </p:attrNameLst>
                                      </p:cBhvr>
                                      <p:to>
                                        <p:strVal val="visible"/>
                                      </p:to>
                                    </p:set>
                                    <p:animEffect transition="in" filter="wipe(up)">
                                      <p:cBhvr>
                                        <p:cTn id="22" dur="500"/>
                                        <p:tgtEl>
                                          <p:spTgt spid="30"/>
                                        </p:tgtEl>
                                      </p:cBhvr>
                                    </p:animEffect>
                                  </p:childTnLst>
                                </p:cTn>
                              </p:par>
                            </p:childTnLst>
                          </p:cTn>
                        </p:par>
                        <p:par>
                          <p:cTn id="23" fill="hold">
                            <p:stCondLst>
                              <p:cond delay="1500"/>
                            </p:stCondLst>
                            <p:childTnLst>
                              <p:par>
                                <p:cTn id="24" presetID="2" presetClass="entr" presetSubtype="8" decel="100000" fill="hold" nodeType="afterEffect">
                                  <p:stCondLst>
                                    <p:cond delay="0"/>
                                  </p:stCondLst>
                                  <p:childTnLst>
                                    <p:set>
                                      <p:cBhvr>
                                        <p:cTn id="25" dur="1" fill="hold">
                                          <p:stCondLst>
                                            <p:cond delay="0"/>
                                          </p:stCondLst>
                                        </p:cTn>
                                        <p:tgtEl>
                                          <p:spTgt spid="32"/>
                                        </p:tgtEl>
                                        <p:attrNameLst>
                                          <p:attrName>style.visibility</p:attrName>
                                        </p:attrNameLst>
                                      </p:cBhvr>
                                      <p:to>
                                        <p:strVal val="visible"/>
                                      </p:to>
                                    </p:set>
                                    <p:anim calcmode="lin" valueType="num">
                                      <p:cBhvr additive="base">
                                        <p:cTn id="26" dur="500" fill="hold"/>
                                        <p:tgtEl>
                                          <p:spTgt spid="32"/>
                                        </p:tgtEl>
                                        <p:attrNameLst>
                                          <p:attrName>ppt_x</p:attrName>
                                        </p:attrNameLst>
                                      </p:cBhvr>
                                      <p:tavLst>
                                        <p:tav tm="0">
                                          <p:val>
                                            <p:strVal val="0-#ppt_w/2"/>
                                          </p:val>
                                        </p:tav>
                                        <p:tav tm="100000">
                                          <p:val>
                                            <p:strVal val="#ppt_x"/>
                                          </p:val>
                                        </p:tav>
                                      </p:tavLst>
                                    </p:anim>
                                    <p:anim calcmode="lin" valueType="num">
                                      <p:cBhvr additive="base">
                                        <p:cTn id="27" dur="500" fill="hold"/>
                                        <p:tgtEl>
                                          <p:spTgt spid="32"/>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22" presetClass="entr" presetSubtype="4"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down)">
                                      <p:cBhvr>
                                        <p:cTn id="31" dur="500"/>
                                        <p:tgtEl>
                                          <p:spTgt spid="36"/>
                                        </p:tgtEl>
                                      </p:cBhvr>
                                    </p:animEffect>
                                  </p:childTnLst>
                                </p:cTn>
                              </p:par>
                              <p:par>
                                <p:cTn id="32" presetID="22" presetClass="entr" presetSubtype="1" fill="hold" grpId="0" nodeType="withEffect">
                                  <p:stCondLst>
                                    <p:cond delay="250"/>
                                  </p:stCondLst>
                                  <p:childTnLst>
                                    <p:set>
                                      <p:cBhvr>
                                        <p:cTn id="33" dur="1" fill="hold">
                                          <p:stCondLst>
                                            <p:cond delay="0"/>
                                          </p:stCondLst>
                                        </p:cTn>
                                        <p:tgtEl>
                                          <p:spTgt spid="35"/>
                                        </p:tgtEl>
                                        <p:attrNameLst>
                                          <p:attrName>style.visibility</p:attrName>
                                        </p:attrNameLst>
                                      </p:cBhvr>
                                      <p:to>
                                        <p:strVal val="visible"/>
                                      </p:to>
                                    </p:set>
                                    <p:animEffect transition="in" filter="wipe(up)">
                                      <p:cBhvr>
                                        <p:cTn id="34" dur="500"/>
                                        <p:tgtEl>
                                          <p:spTgt spid="35"/>
                                        </p:tgtEl>
                                      </p:cBhvr>
                                    </p:animEffect>
                                  </p:childTnLst>
                                </p:cTn>
                              </p:par>
                            </p:childTnLst>
                          </p:cTn>
                        </p:par>
                        <p:par>
                          <p:cTn id="35" fill="hold">
                            <p:stCondLst>
                              <p:cond delay="2500"/>
                            </p:stCondLst>
                            <p:childTnLst>
                              <p:par>
                                <p:cTn id="36" presetID="2" presetClass="entr" presetSubtype="8" decel="100000"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3000"/>
                            </p:stCondLst>
                            <p:childTnLst>
                              <p:par>
                                <p:cTn id="41" presetID="22" presetClass="entr" presetSubtype="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wipe(left)">
                                      <p:cBhvr>
                                        <p:cTn id="4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9" grpId="0" animBg="1"/>
      <p:bldP spid="20" grpId="0"/>
      <p:bldP spid="30" grpId="0" animBg="1"/>
      <p:bldP spid="31" grpId="0" animBg="1"/>
      <p:bldP spid="35" grpId="0" animBg="1"/>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4949569" y="3435341"/>
            <a:ext cx="1444626" cy="1015471"/>
          </a:xfrm>
          <a:prstGeom prst="rect">
            <a:avLst/>
          </a:prstGeom>
        </p:spPr>
        <p:txBody>
          <a:bodyPr wrap="none">
            <a:spAutoFit/>
          </a:bodyPr>
          <a:lstStyle/>
          <a:p>
            <a:pPr marL="228600" indent="-228600">
              <a:lnSpc>
                <a:spcPct val="150000"/>
              </a:lnSpc>
              <a:buFont typeface="Wingdings" panose="05000000000000000000" pitchFamily="2" charset="2"/>
              <a:buChar char="ü"/>
            </a:pPr>
            <a:r>
              <a:rPr lang="zh-CN" altLang="en-US" sz="1335" dirty="0">
                <a:ln w="6350">
                  <a:noFill/>
                </a:ln>
                <a:solidFill>
                  <a:schemeClr val="bg1">
                    <a:lumMod val="50000"/>
                  </a:schemeClr>
                </a:solidFill>
                <a:latin typeface="Impact" panose="020B0806030902050204" pitchFamily="34" charset="0"/>
                <a:ea typeface="微软雅黑" panose="020B0503020204020204" pitchFamily="34" charset="-122"/>
              </a:rPr>
              <a:t>输入相关文字</a:t>
            </a:r>
          </a:p>
          <a:p>
            <a:pPr marL="228600" indent="-228600">
              <a:lnSpc>
                <a:spcPct val="150000"/>
              </a:lnSpc>
              <a:buFont typeface="Wingdings" panose="05000000000000000000" pitchFamily="2" charset="2"/>
              <a:buChar char="ü"/>
            </a:pPr>
            <a:r>
              <a:rPr lang="zh-CN" altLang="en-US" sz="1335" dirty="0">
                <a:ln w="6350">
                  <a:noFill/>
                </a:ln>
                <a:solidFill>
                  <a:schemeClr val="bg1">
                    <a:lumMod val="50000"/>
                  </a:schemeClr>
                </a:solidFill>
                <a:latin typeface="Impact" panose="020B0806030902050204" pitchFamily="34" charset="0"/>
                <a:ea typeface="微软雅黑" panose="020B0503020204020204" pitchFamily="34" charset="-122"/>
              </a:rPr>
              <a:t>输入相关文字</a:t>
            </a:r>
          </a:p>
          <a:p>
            <a:pPr marL="228600" indent="-228600">
              <a:lnSpc>
                <a:spcPct val="150000"/>
              </a:lnSpc>
              <a:buFont typeface="Wingdings" panose="05000000000000000000" pitchFamily="2" charset="2"/>
              <a:buChar char="ü"/>
            </a:pPr>
            <a:r>
              <a:rPr lang="zh-CN" altLang="en-US" sz="1335" dirty="0">
                <a:ln w="6350">
                  <a:noFill/>
                </a:ln>
                <a:solidFill>
                  <a:schemeClr val="bg1">
                    <a:lumMod val="50000"/>
                  </a:schemeClr>
                </a:solidFill>
                <a:latin typeface="Impact" panose="020B0806030902050204" pitchFamily="34" charset="0"/>
                <a:ea typeface="微软雅黑" panose="020B0503020204020204" pitchFamily="34" charset="-122"/>
              </a:rPr>
              <a:t>输入相关文字</a:t>
            </a:r>
          </a:p>
        </p:txBody>
      </p:sp>
      <p:sp>
        <p:nvSpPr>
          <p:cNvPr id="14" name="矩形 13"/>
          <p:cNvSpPr/>
          <p:nvPr/>
        </p:nvSpPr>
        <p:spPr>
          <a:xfrm>
            <a:off x="4480011" y="2449837"/>
            <a:ext cx="4632365" cy="830997"/>
          </a:xfrm>
          <a:prstGeom prst="rect">
            <a:avLst/>
          </a:prstGeom>
        </p:spPr>
        <p:txBody>
          <a:bodyPr wrap="square">
            <a:spAutoFit/>
          </a:bodyPr>
          <a:lstStyle/>
          <a:p>
            <a:r>
              <a:rPr lang="zh-CN" altLang="en-US" sz="4800" b="1">
                <a:ln w="6350">
                  <a:noFill/>
                </a:ln>
                <a:solidFill>
                  <a:schemeClr val="accent1"/>
                </a:solidFill>
                <a:latin typeface="造字工房尚黑（非商用）粗体" pitchFamily="50" charset="-122"/>
                <a:ea typeface="造字工房尚黑（非商用）粗体" pitchFamily="50" charset="-122"/>
              </a:rPr>
              <a:t>元宵节的习俗</a:t>
            </a:r>
            <a:endParaRPr lang="zh-CN" altLang="en-US" sz="4800" b="1" dirty="0">
              <a:ln w="6350">
                <a:noFill/>
              </a:ln>
              <a:solidFill>
                <a:schemeClr val="accent1"/>
              </a:solidFill>
              <a:latin typeface="造字工房尚黑（非商用）粗体" pitchFamily="50" charset="-122"/>
              <a:ea typeface="造字工房尚黑（非商用）粗体" pitchFamily="50" charset="-122"/>
            </a:endParaRPr>
          </a:p>
        </p:txBody>
      </p:sp>
      <p:pic>
        <p:nvPicPr>
          <p:cNvPr id="3" name="图片 2"/>
          <p:cNvPicPr>
            <a:picLocks noChangeAspect="1"/>
          </p:cNvPicPr>
          <p:nvPr/>
        </p:nvPicPr>
        <p:blipFill rotWithShape="1">
          <a:blip r:embed="rId3" cstate="email"/>
          <a:srcRect/>
          <a:stretch>
            <a:fillRect/>
          </a:stretch>
        </p:blipFill>
        <p:spPr>
          <a:xfrm>
            <a:off x="6967036" y="4702332"/>
            <a:ext cx="5224964" cy="2155668"/>
          </a:xfrm>
          <a:prstGeom prst="rect">
            <a:avLst/>
          </a:prstGeom>
        </p:spPr>
      </p:pic>
      <p:pic>
        <p:nvPicPr>
          <p:cNvPr id="5" name="图片 4"/>
          <p:cNvPicPr>
            <a:picLocks noChangeAspect="1"/>
          </p:cNvPicPr>
          <p:nvPr/>
        </p:nvPicPr>
        <p:blipFill rotWithShape="1">
          <a:blip r:embed="rId4" cstate="email"/>
          <a:srcRect/>
          <a:stretch>
            <a:fillRect/>
          </a:stretch>
        </p:blipFill>
        <p:spPr>
          <a:xfrm>
            <a:off x="0" y="0"/>
            <a:ext cx="2517732" cy="2016690"/>
          </a:xfrm>
          <a:prstGeom prst="rect">
            <a:avLst/>
          </a:prstGeom>
        </p:spPr>
      </p:pic>
      <p:pic>
        <p:nvPicPr>
          <p:cNvPr id="8" name="图片 7"/>
          <p:cNvPicPr>
            <a:picLocks noChangeAspect="1"/>
          </p:cNvPicPr>
          <p:nvPr/>
        </p:nvPicPr>
        <p:blipFill>
          <a:blip r:embed="rId5" cstate="email"/>
          <a:srcRect/>
          <a:stretch>
            <a:fillRect/>
          </a:stretch>
        </p:blipFill>
        <p:spPr>
          <a:xfrm>
            <a:off x="8173966" y="-609469"/>
            <a:ext cx="4275168" cy="3203684"/>
          </a:xfrm>
          <a:custGeom>
            <a:avLst/>
            <a:gdLst>
              <a:gd name="connsiteX0" fmla="*/ 1001090 w 4060620"/>
              <a:gd name="connsiteY0" fmla="*/ 0 h 3042908"/>
              <a:gd name="connsiteX1" fmla="*/ 3123124 w 4060620"/>
              <a:gd name="connsiteY1" fmla="*/ 0 h 3042908"/>
              <a:gd name="connsiteX2" fmla="*/ 3116009 w 4060620"/>
              <a:gd name="connsiteY2" fmla="*/ 8236 h 3042908"/>
              <a:gd name="connsiteX3" fmla="*/ 2985667 w 4060620"/>
              <a:gd name="connsiteY3" fmla="*/ 370211 h 3042908"/>
              <a:gd name="connsiteX4" fmla="*/ 3955178 w 4060620"/>
              <a:gd name="connsiteY4" fmla="*/ 1125691 h 3042908"/>
              <a:gd name="connsiteX5" fmla="*/ 4060620 w 4060620"/>
              <a:gd name="connsiteY5" fmla="*/ 1129436 h 3042908"/>
              <a:gd name="connsiteX6" fmla="*/ 4060620 w 4060620"/>
              <a:gd name="connsiteY6" fmla="*/ 3042908 h 3042908"/>
              <a:gd name="connsiteX7" fmla="*/ 0 w 4060620"/>
              <a:gd name="connsiteY7" fmla="*/ 3042908 h 3042908"/>
              <a:gd name="connsiteX8" fmla="*/ 0 w 4060620"/>
              <a:gd name="connsiteY8" fmla="*/ 1664787 h 3042908"/>
              <a:gd name="connsiteX9" fmla="*/ 39723 w 4060620"/>
              <a:gd name="connsiteY9" fmla="*/ 1675551 h 3042908"/>
              <a:gd name="connsiteX10" fmla="*/ 238874 w 4060620"/>
              <a:gd name="connsiteY10" fmla="*/ 1696708 h 3042908"/>
              <a:gd name="connsiteX11" fmla="*/ 1227047 w 4060620"/>
              <a:gd name="connsiteY11" fmla="*/ 655308 h 3042908"/>
              <a:gd name="connsiteX12" fmla="*/ 1058283 w 4060620"/>
              <a:gd name="connsiteY12" fmla="*/ 73052 h 3042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60620" h="3042908">
                <a:moveTo>
                  <a:pt x="1001090" y="0"/>
                </a:moveTo>
                <a:lnTo>
                  <a:pt x="3123124" y="0"/>
                </a:lnTo>
                <a:lnTo>
                  <a:pt x="3116009" y="8236"/>
                </a:lnTo>
                <a:cubicBezTo>
                  <a:pt x="3032884" y="115838"/>
                  <a:pt x="2985667" y="239147"/>
                  <a:pt x="2985667" y="370211"/>
                </a:cubicBezTo>
                <a:cubicBezTo>
                  <a:pt x="2985667" y="763404"/>
                  <a:pt x="3410618" y="1086803"/>
                  <a:pt x="3955178" y="1125691"/>
                </a:cubicBezTo>
                <a:lnTo>
                  <a:pt x="4060620" y="1129436"/>
                </a:lnTo>
                <a:lnTo>
                  <a:pt x="4060620" y="3042908"/>
                </a:lnTo>
                <a:lnTo>
                  <a:pt x="0" y="3042908"/>
                </a:lnTo>
                <a:lnTo>
                  <a:pt x="0" y="1664787"/>
                </a:lnTo>
                <a:lnTo>
                  <a:pt x="39723" y="1675551"/>
                </a:lnTo>
                <a:cubicBezTo>
                  <a:pt x="104050" y="1689423"/>
                  <a:pt x="170655" y="1696708"/>
                  <a:pt x="238874" y="1696708"/>
                </a:cubicBezTo>
                <a:cubicBezTo>
                  <a:pt x="784627" y="1696708"/>
                  <a:pt x="1227047" y="1230457"/>
                  <a:pt x="1227047" y="655308"/>
                </a:cubicBezTo>
                <a:cubicBezTo>
                  <a:pt x="1227047" y="439627"/>
                  <a:pt x="1164832" y="239260"/>
                  <a:pt x="1058283" y="73052"/>
                </a:cubicBezTo>
                <a:close/>
              </a:path>
            </a:pathLst>
          </a:custGeom>
        </p:spPr>
      </p:pic>
      <p:pic>
        <p:nvPicPr>
          <p:cNvPr id="9" name="图片 8"/>
          <p:cNvPicPr>
            <a:picLocks noChangeAspect="1"/>
          </p:cNvPicPr>
          <p:nvPr/>
        </p:nvPicPr>
        <p:blipFill rotWithShape="1">
          <a:blip r:embed="rId6" cstate="email"/>
          <a:srcRect/>
          <a:stretch>
            <a:fillRect/>
          </a:stretch>
        </p:blipFill>
        <p:spPr>
          <a:xfrm>
            <a:off x="-108283" y="3882190"/>
            <a:ext cx="4471736" cy="3360820"/>
          </a:xfrm>
          <a:custGeom>
            <a:avLst/>
            <a:gdLst>
              <a:gd name="connsiteX0" fmla="*/ 882316 w 4471736"/>
              <a:gd name="connsiteY0" fmla="*/ 0 h 3360820"/>
              <a:gd name="connsiteX1" fmla="*/ 4471736 w 4471736"/>
              <a:gd name="connsiteY1" fmla="*/ 0 h 3360820"/>
              <a:gd name="connsiteX2" fmla="*/ 4471736 w 4471736"/>
              <a:gd name="connsiteY2" fmla="*/ 3360820 h 3360820"/>
              <a:gd name="connsiteX3" fmla="*/ 0 w 4471736"/>
              <a:gd name="connsiteY3" fmla="*/ 3360820 h 3360820"/>
              <a:gd name="connsiteX4" fmla="*/ 0 w 4471736"/>
              <a:gd name="connsiteY4" fmla="*/ 545431 h 3360820"/>
              <a:gd name="connsiteX5" fmla="*/ 882316 w 4471736"/>
              <a:gd name="connsiteY5" fmla="*/ 545431 h 3360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71736" h="3360820">
                <a:moveTo>
                  <a:pt x="882316" y="0"/>
                </a:moveTo>
                <a:lnTo>
                  <a:pt x="4471736" y="0"/>
                </a:lnTo>
                <a:lnTo>
                  <a:pt x="4471736" y="3360820"/>
                </a:lnTo>
                <a:lnTo>
                  <a:pt x="0" y="3360820"/>
                </a:lnTo>
                <a:lnTo>
                  <a:pt x="0" y="545431"/>
                </a:lnTo>
                <a:lnTo>
                  <a:pt x="882316" y="545431"/>
                </a:lnTo>
                <a:close/>
              </a:path>
            </a:pathLst>
          </a:custGeom>
        </p:spPr>
      </p:pic>
    </p:spTree>
  </p:cSld>
  <p:clrMapOvr>
    <a:masterClrMapping/>
  </p:clrMapOvr>
  <mc:AlternateContent xmlns:mc="http://schemas.openxmlformats.org/markup-compatibility/2006" xmlns:p14="http://schemas.microsoft.com/office/powerpoint/2010/main">
    <mc:Choice Requires="p14">
      <p:transition spd="slow" p14:dur="1250" advClick="0" advTm="0">
        <p:randomBar dir="vert"/>
      </p:transition>
    </mc:Choice>
    <mc:Fallback xmlns="">
      <p:transition spd="slow" advClick="0" advTm="0">
        <p:randomBar dir="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452"/>
          <p:cNvSpPr/>
          <p:nvPr/>
        </p:nvSpPr>
        <p:spPr>
          <a:xfrm>
            <a:off x="1139493" y="2887524"/>
            <a:ext cx="2292508" cy="2612203"/>
          </a:xfrm>
          <a:prstGeom prst="roundRect">
            <a:avLst>
              <a:gd name="adj" fmla="val 6924"/>
            </a:avLst>
          </a:prstGeom>
          <a:ln w="12700">
            <a:solidFill>
              <a:srgbClr val="A6AAA9"/>
            </a:solidFill>
            <a:miter lim="400000"/>
          </a:ln>
        </p:spPr>
        <p:txBody>
          <a:bodyPr lIns="19049" tIns="19049" rIns="19049" bIns="19049" anchor="ctr"/>
          <a:lstStyle/>
          <a:p>
            <a:pPr lvl="0"/>
            <a:endParaRPr sz="1735" dirty="0">
              <a:latin typeface="微软雅黑" panose="020B0503020204020204" pitchFamily="34" charset="-122"/>
              <a:ea typeface="微软雅黑" panose="020B0503020204020204" pitchFamily="34" charset="-122"/>
            </a:endParaRPr>
          </a:p>
        </p:txBody>
      </p:sp>
      <p:sp>
        <p:nvSpPr>
          <p:cNvPr id="3" name="Shape 1454"/>
          <p:cNvSpPr/>
          <p:nvPr/>
        </p:nvSpPr>
        <p:spPr>
          <a:xfrm>
            <a:off x="3686476" y="2887524"/>
            <a:ext cx="2292509" cy="2612203"/>
          </a:xfrm>
          <a:prstGeom prst="roundRect">
            <a:avLst>
              <a:gd name="adj" fmla="val 6924"/>
            </a:avLst>
          </a:prstGeom>
          <a:ln w="12700">
            <a:solidFill>
              <a:srgbClr val="A6AAA9"/>
            </a:solidFill>
            <a:miter lim="400000"/>
          </a:ln>
        </p:spPr>
        <p:txBody>
          <a:bodyPr lIns="19049" tIns="19049" rIns="19049" bIns="19049" anchor="ctr"/>
          <a:lstStyle/>
          <a:p>
            <a:pPr lvl="0"/>
            <a:endParaRPr sz="1735" dirty="0">
              <a:latin typeface="微软雅黑" panose="020B0503020204020204" pitchFamily="34" charset="-122"/>
              <a:ea typeface="微软雅黑" panose="020B0503020204020204" pitchFamily="34" charset="-122"/>
            </a:endParaRPr>
          </a:p>
        </p:txBody>
      </p:sp>
      <p:sp>
        <p:nvSpPr>
          <p:cNvPr id="4" name="Shape 1456"/>
          <p:cNvSpPr/>
          <p:nvPr/>
        </p:nvSpPr>
        <p:spPr>
          <a:xfrm>
            <a:off x="6213018" y="2887524"/>
            <a:ext cx="2292509" cy="2612203"/>
          </a:xfrm>
          <a:prstGeom prst="roundRect">
            <a:avLst>
              <a:gd name="adj" fmla="val 6924"/>
            </a:avLst>
          </a:prstGeom>
          <a:ln w="12700">
            <a:solidFill>
              <a:srgbClr val="A6AAA9"/>
            </a:solidFill>
            <a:miter lim="400000"/>
          </a:ln>
        </p:spPr>
        <p:txBody>
          <a:bodyPr lIns="19049" tIns="19049" rIns="19049" bIns="19049" anchor="ctr"/>
          <a:lstStyle/>
          <a:p>
            <a:pPr lvl="0"/>
            <a:endParaRPr sz="1735" dirty="0">
              <a:latin typeface="微软雅黑" panose="020B0503020204020204" pitchFamily="34" charset="-122"/>
              <a:ea typeface="微软雅黑" panose="020B0503020204020204" pitchFamily="34" charset="-122"/>
            </a:endParaRPr>
          </a:p>
        </p:txBody>
      </p:sp>
      <p:sp>
        <p:nvSpPr>
          <p:cNvPr id="5" name="Shape 1458"/>
          <p:cNvSpPr/>
          <p:nvPr/>
        </p:nvSpPr>
        <p:spPr>
          <a:xfrm>
            <a:off x="8760003" y="2887524"/>
            <a:ext cx="2292509" cy="2612203"/>
          </a:xfrm>
          <a:prstGeom prst="roundRect">
            <a:avLst>
              <a:gd name="adj" fmla="val 6924"/>
            </a:avLst>
          </a:prstGeom>
          <a:ln w="12700">
            <a:solidFill>
              <a:srgbClr val="A6AAA9"/>
            </a:solidFill>
            <a:miter lim="400000"/>
          </a:ln>
        </p:spPr>
        <p:txBody>
          <a:bodyPr lIns="19049" tIns="19049" rIns="19049" bIns="19049" anchor="ctr"/>
          <a:lstStyle/>
          <a:p>
            <a:pPr lvl="0"/>
            <a:endParaRPr sz="1735" dirty="0">
              <a:latin typeface="微软雅黑" panose="020B0503020204020204" pitchFamily="34" charset="-122"/>
              <a:ea typeface="微软雅黑" panose="020B0503020204020204" pitchFamily="34" charset="-122"/>
            </a:endParaRPr>
          </a:p>
        </p:txBody>
      </p:sp>
      <p:sp>
        <p:nvSpPr>
          <p:cNvPr id="6" name="Shape 1460"/>
          <p:cNvSpPr/>
          <p:nvPr/>
        </p:nvSpPr>
        <p:spPr>
          <a:xfrm>
            <a:off x="1441953" y="2048503"/>
            <a:ext cx="1687584" cy="16878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19049" tIns="19049" rIns="19049" bIns="19049" numCol="1" anchor="ctr">
            <a:noAutofit/>
          </a:bodyPr>
          <a:lstStyle/>
          <a:p>
            <a:pPr lvl="0"/>
            <a:endParaRPr sz="1735" dirty="0">
              <a:latin typeface="微软雅黑" panose="020B0503020204020204" pitchFamily="34" charset="-122"/>
              <a:ea typeface="微软雅黑" panose="020B0503020204020204" pitchFamily="34" charset="-122"/>
            </a:endParaRPr>
          </a:p>
        </p:txBody>
      </p:sp>
      <p:sp>
        <p:nvSpPr>
          <p:cNvPr id="10" name="Shape 1465"/>
          <p:cNvSpPr/>
          <p:nvPr/>
        </p:nvSpPr>
        <p:spPr>
          <a:xfrm>
            <a:off x="3988940" y="2048503"/>
            <a:ext cx="1687584" cy="16878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cap="flat">
            <a:noFill/>
            <a:miter lim="400000"/>
          </a:ln>
          <a:effectLst/>
        </p:spPr>
        <p:txBody>
          <a:bodyPr wrap="square" lIns="19049" tIns="19049" rIns="19049" bIns="19049" numCol="1" anchor="ctr">
            <a:noAutofit/>
          </a:bodyPr>
          <a:lstStyle/>
          <a:p>
            <a:pPr lvl="0"/>
            <a:endParaRPr sz="1735" dirty="0">
              <a:latin typeface="微软雅黑" panose="020B0503020204020204" pitchFamily="34" charset="-122"/>
              <a:ea typeface="微软雅黑" panose="020B0503020204020204" pitchFamily="34" charset="-122"/>
            </a:endParaRPr>
          </a:p>
        </p:txBody>
      </p:sp>
      <p:sp>
        <p:nvSpPr>
          <p:cNvPr id="11" name="Shape 1468"/>
          <p:cNvSpPr/>
          <p:nvPr/>
        </p:nvSpPr>
        <p:spPr>
          <a:xfrm>
            <a:off x="6533347" y="2048639"/>
            <a:ext cx="1684127" cy="168435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12700" cap="flat">
            <a:noFill/>
            <a:miter lim="400000"/>
          </a:ln>
          <a:effectLst/>
        </p:spPr>
        <p:txBody>
          <a:bodyPr wrap="square" lIns="19049" tIns="19049" rIns="19049" bIns="19049" numCol="1" anchor="ctr">
            <a:noAutofit/>
          </a:bodyPr>
          <a:lstStyle/>
          <a:p>
            <a:pPr lvl="0"/>
            <a:endParaRPr sz="1735" dirty="0">
              <a:latin typeface="微软雅黑" panose="020B0503020204020204" pitchFamily="34" charset="-122"/>
              <a:ea typeface="微软雅黑" panose="020B0503020204020204" pitchFamily="34" charset="-122"/>
            </a:endParaRPr>
          </a:p>
        </p:txBody>
      </p:sp>
      <p:sp>
        <p:nvSpPr>
          <p:cNvPr id="12" name="Shape 1471"/>
          <p:cNvSpPr/>
          <p:nvPr/>
        </p:nvSpPr>
        <p:spPr>
          <a:xfrm>
            <a:off x="9084643" y="2050229"/>
            <a:ext cx="1684127" cy="168435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4"/>
          </a:solidFill>
          <a:ln w="12700" cap="flat">
            <a:noFill/>
            <a:miter lim="400000"/>
          </a:ln>
          <a:effectLst/>
        </p:spPr>
        <p:txBody>
          <a:bodyPr wrap="square" lIns="19049" tIns="19049" rIns="19049" bIns="19049" numCol="1" anchor="ctr">
            <a:noAutofit/>
          </a:bodyPr>
          <a:lstStyle/>
          <a:p>
            <a:pPr lvl="0"/>
            <a:endParaRPr sz="1735" dirty="0">
              <a:latin typeface="微软雅黑" panose="020B0503020204020204" pitchFamily="34" charset="-122"/>
              <a:ea typeface="微软雅黑" panose="020B0503020204020204" pitchFamily="34" charset="-122"/>
            </a:endParaRPr>
          </a:p>
        </p:txBody>
      </p:sp>
      <p:sp>
        <p:nvSpPr>
          <p:cNvPr id="21" name="Text Placeholder 5"/>
          <p:cNvSpPr txBox="1"/>
          <p:nvPr/>
        </p:nvSpPr>
        <p:spPr>
          <a:xfrm>
            <a:off x="1404362" y="2603467"/>
            <a:ext cx="1698591" cy="577887"/>
          </a:xfrm>
          <a:prstGeom prst="rect">
            <a:avLst/>
          </a:prstGeom>
        </p:spPr>
        <p:txBody>
          <a:bodyPr lIns="121907" tIns="60953" rIns="121907" bIns="60953"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sz="1600" b="1" dirty="0">
                <a:solidFill>
                  <a:schemeClr val="bg1"/>
                </a:solidFill>
                <a:latin typeface="微软雅黑" panose="020B0503020204020204" pitchFamily="34" charset="-122"/>
                <a:ea typeface="微软雅黑" panose="020B0503020204020204" pitchFamily="34" charset="-122"/>
              </a:rPr>
              <a:t>点击输入标题</a:t>
            </a:r>
          </a:p>
        </p:txBody>
      </p:sp>
      <p:sp>
        <p:nvSpPr>
          <p:cNvPr id="22" name="Text Placeholder 6"/>
          <p:cNvSpPr txBox="1"/>
          <p:nvPr/>
        </p:nvSpPr>
        <p:spPr>
          <a:xfrm>
            <a:off x="1258313" y="4008239"/>
            <a:ext cx="2053756" cy="1134191"/>
          </a:xfrm>
          <a:prstGeom prst="rect">
            <a:avLst/>
          </a:prstGeom>
        </p:spPr>
        <p:txBody>
          <a:bodyPr lIns="121907" tIns="60953" rIns="121907" bIns="60953"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20000"/>
              </a:lnSpc>
              <a:buNone/>
            </a:pPr>
            <a:r>
              <a:rPr lang="zh-CN" altLang="en-US" sz="1400" dirty="0">
                <a:solidFill>
                  <a:schemeClr val="bg1">
                    <a:lumMod val="50000"/>
                  </a:schemeClr>
                </a:solidFill>
                <a:latin typeface="微软雅黑" panose="020B0503020204020204" pitchFamily="34" charset="-122"/>
                <a:ea typeface="微软雅黑" panose="020B0503020204020204" pitchFamily="34" charset="-122"/>
              </a:rPr>
              <a:t>详写内容</a:t>
            </a:r>
            <a:r>
              <a:rPr lang="en-US" altLang="zh-CN" sz="1400" dirty="0">
                <a:solidFill>
                  <a:schemeClr val="bg1">
                    <a:lumMod val="50000"/>
                  </a:schemeClr>
                </a:solidFill>
                <a:latin typeface="微软雅黑" panose="020B0503020204020204" pitchFamily="34" charset="-122"/>
                <a:ea typeface="微软雅黑" panose="020B0503020204020204" pitchFamily="34" charset="-122"/>
              </a:rPr>
              <a:t>……</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3" name="Text Placeholder 5"/>
          <p:cNvSpPr txBox="1"/>
          <p:nvPr/>
        </p:nvSpPr>
        <p:spPr>
          <a:xfrm>
            <a:off x="4076715" y="2603467"/>
            <a:ext cx="1579768" cy="577887"/>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600" b="1" dirty="0">
                <a:solidFill>
                  <a:schemeClr val="bg1"/>
                </a:solidFill>
                <a:latin typeface="微软雅黑" panose="020B0503020204020204" pitchFamily="34" charset="-122"/>
                <a:ea typeface="微软雅黑" panose="020B0503020204020204" pitchFamily="34" charset="-122"/>
              </a:rPr>
              <a:t>点击输入标题</a:t>
            </a:r>
          </a:p>
        </p:txBody>
      </p:sp>
      <p:sp>
        <p:nvSpPr>
          <p:cNvPr id="24" name="Text Placeholder 5"/>
          <p:cNvSpPr txBox="1"/>
          <p:nvPr/>
        </p:nvSpPr>
        <p:spPr>
          <a:xfrm>
            <a:off x="9170685" y="2603467"/>
            <a:ext cx="1579768" cy="577887"/>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600" b="1" dirty="0">
                <a:solidFill>
                  <a:schemeClr val="bg1"/>
                </a:solidFill>
                <a:latin typeface="微软雅黑" panose="020B0503020204020204" pitchFamily="34" charset="-122"/>
                <a:ea typeface="微软雅黑" panose="020B0503020204020204" pitchFamily="34" charset="-122"/>
              </a:rPr>
              <a:t>点击输入标题</a:t>
            </a:r>
          </a:p>
        </p:txBody>
      </p:sp>
      <p:sp>
        <p:nvSpPr>
          <p:cNvPr id="25" name="Text Placeholder 6"/>
          <p:cNvSpPr txBox="1"/>
          <p:nvPr/>
        </p:nvSpPr>
        <p:spPr>
          <a:xfrm>
            <a:off x="3925229" y="4008239"/>
            <a:ext cx="1815000" cy="1134191"/>
          </a:xfrm>
          <a:prstGeom prst="rect">
            <a:avLst/>
          </a:prstGeom>
        </p:spPr>
        <p:txBody>
          <a:bodyPr vert="horz" lIns="0" tIns="0" rIns="0" bIns="0" rtlCol="0" anchor="ctr">
            <a:no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20000"/>
              </a:lnSpc>
            </a:pPr>
            <a:r>
              <a:rPr lang="zh-CN" altLang="en-US" sz="1400" dirty="0">
                <a:solidFill>
                  <a:schemeClr val="bg1">
                    <a:lumMod val="50000"/>
                  </a:schemeClr>
                </a:solidFill>
                <a:latin typeface="微软雅黑" panose="020B0503020204020204" pitchFamily="34" charset="-122"/>
                <a:ea typeface="微软雅黑" panose="020B0503020204020204" pitchFamily="34" charset="-122"/>
              </a:rPr>
              <a:t>详写内容</a:t>
            </a:r>
            <a:r>
              <a:rPr lang="en-US" altLang="zh-CN" sz="1400" dirty="0">
                <a:solidFill>
                  <a:schemeClr val="bg1">
                    <a:lumMod val="50000"/>
                  </a:schemeClr>
                </a:solidFill>
                <a:latin typeface="微软雅黑" panose="020B0503020204020204" pitchFamily="34" charset="-122"/>
                <a:ea typeface="微软雅黑" panose="020B0503020204020204" pitchFamily="34" charset="-122"/>
              </a:rPr>
              <a:t>……</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6" name="Text Placeholder 6"/>
          <p:cNvSpPr txBox="1"/>
          <p:nvPr/>
        </p:nvSpPr>
        <p:spPr>
          <a:xfrm>
            <a:off x="6462933" y="4008239"/>
            <a:ext cx="1815000" cy="1134191"/>
          </a:xfrm>
          <a:prstGeom prst="rect">
            <a:avLst/>
          </a:prstGeom>
        </p:spPr>
        <p:txBody>
          <a:bodyPr vert="horz" lIns="0" tIns="0" rIns="0" bIns="0" rtlCol="0" anchor="ctr">
            <a:no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20000"/>
              </a:lnSpc>
            </a:pPr>
            <a:r>
              <a:rPr lang="zh-CN" altLang="en-US" sz="1400" dirty="0">
                <a:solidFill>
                  <a:schemeClr val="bg1">
                    <a:lumMod val="50000"/>
                  </a:schemeClr>
                </a:solidFill>
                <a:latin typeface="微软雅黑" panose="020B0503020204020204" pitchFamily="34" charset="-122"/>
                <a:ea typeface="微软雅黑" panose="020B0503020204020204" pitchFamily="34" charset="-122"/>
              </a:rPr>
              <a:t>详写内容</a:t>
            </a:r>
            <a:r>
              <a:rPr lang="en-US" altLang="zh-CN" sz="1400" dirty="0">
                <a:solidFill>
                  <a:schemeClr val="bg1">
                    <a:lumMod val="50000"/>
                  </a:schemeClr>
                </a:solidFill>
                <a:latin typeface="微软雅黑" panose="020B0503020204020204" pitchFamily="34" charset="-122"/>
                <a:ea typeface="微软雅黑" panose="020B0503020204020204" pitchFamily="34" charset="-122"/>
              </a:rPr>
              <a:t>……</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7" name="Text Placeholder 6"/>
          <p:cNvSpPr txBox="1"/>
          <p:nvPr/>
        </p:nvSpPr>
        <p:spPr>
          <a:xfrm>
            <a:off x="9019203" y="4008239"/>
            <a:ext cx="1815000" cy="1134191"/>
          </a:xfrm>
          <a:prstGeom prst="rect">
            <a:avLst/>
          </a:prstGeom>
        </p:spPr>
        <p:txBody>
          <a:bodyPr vert="horz" lIns="0" tIns="0" rIns="0" bIns="0" rtlCol="0" anchor="ctr">
            <a:no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20000"/>
              </a:lnSpc>
            </a:pPr>
            <a:r>
              <a:rPr lang="zh-CN" altLang="en-US" sz="1400" dirty="0">
                <a:solidFill>
                  <a:schemeClr val="bg1">
                    <a:lumMod val="50000"/>
                  </a:schemeClr>
                </a:solidFill>
                <a:latin typeface="微软雅黑" panose="020B0503020204020204" pitchFamily="34" charset="-122"/>
                <a:ea typeface="微软雅黑" panose="020B0503020204020204" pitchFamily="34" charset="-122"/>
              </a:rPr>
              <a:t>详写内容</a:t>
            </a:r>
            <a:r>
              <a:rPr lang="en-US" altLang="zh-CN" sz="1400" dirty="0">
                <a:solidFill>
                  <a:schemeClr val="bg1">
                    <a:lumMod val="50000"/>
                  </a:schemeClr>
                </a:solidFill>
                <a:latin typeface="微软雅黑" panose="020B0503020204020204" pitchFamily="34" charset="-122"/>
                <a:ea typeface="微软雅黑" panose="020B0503020204020204" pitchFamily="34" charset="-122"/>
              </a:rPr>
              <a:t>……</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9" name="Text Placeholder 5"/>
          <p:cNvSpPr txBox="1"/>
          <p:nvPr/>
        </p:nvSpPr>
        <p:spPr>
          <a:xfrm>
            <a:off x="6614415" y="2603467"/>
            <a:ext cx="1579768" cy="577887"/>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600" b="1" dirty="0">
                <a:solidFill>
                  <a:schemeClr val="bg1"/>
                </a:solidFill>
                <a:latin typeface="微软雅黑" panose="020B0503020204020204" pitchFamily="34" charset="-122"/>
                <a:ea typeface="微软雅黑" panose="020B0503020204020204" pitchFamily="34" charset="-122"/>
              </a:rPr>
              <a:t>点击输入标题</a:t>
            </a:r>
          </a:p>
        </p:txBody>
      </p:sp>
      <p:grpSp>
        <p:nvGrpSpPr>
          <p:cNvPr id="18" name="组合 17"/>
          <p:cNvGrpSpPr/>
          <p:nvPr/>
        </p:nvGrpSpPr>
        <p:grpSpPr>
          <a:xfrm>
            <a:off x="1344073" y="148101"/>
            <a:ext cx="6558284" cy="779650"/>
            <a:chOff x="874713" y="281210"/>
            <a:chExt cx="6558644" cy="779691"/>
          </a:xfrm>
        </p:grpSpPr>
        <p:sp>
          <p:nvSpPr>
            <p:cNvPr id="19" name="文本框 18"/>
            <p:cNvSpPr txBox="1"/>
            <p:nvPr/>
          </p:nvSpPr>
          <p:spPr>
            <a:xfrm>
              <a:off x="874713" y="281210"/>
              <a:ext cx="1826241" cy="584806"/>
            </a:xfrm>
            <a:prstGeom prst="rect">
              <a:avLst/>
            </a:prstGeom>
            <a:noFill/>
          </p:spPr>
          <p:txBody>
            <a:bodyPr wrap="none" rtlCol="0">
              <a:spAutoFit/>
              <a:scene3d>
                <a:camera prst="orthographicFront"/>
                <a:lightRig rig="threePt" dir="t"/>
              </a:scene3d>
              <a:sp3d contourW="12700"/>
            </a:bodyPr>
            <a:lstStyle/>
            <a:p>
              <a:r>
                <a:rPr lang="zh-CN" altLang="en-US" sz="3200" b="1" dirty="0">
                  <a:solidFill>
                    <a:schemeClr val="accent1"/>
                  </a:solidFill>
                </a:rPr>
                <a:t>输入文字</a:t>
              </a:r>
            </a:p>
          </p:txBody>
        </p:sp>
        <p:sp>
          <p:nvSpPr>
            <p:cNvPr id="20" name="文本框 19"/>
            <p:cNvSpPr txBox="1"/>
            <p:nvPr/>
          </p:nvSpPr>
          <p:spPr>
            <a:xfrm>
              <a:off x="874713" y="775551"/>
              <a:ext cx="6558644" cy="285350"/>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100" dirty="0">
                  <a:solidFill>
                    <a:prstClr val="white">
                      <a:lumMod val="50000"/>
                    </a:prstClr>
                  </a:solidFill>
                </a:rPr>
                <a:t>The user can demonstrate on a projector or computer</a:t>
              </a:r>
            </a:p>
          </p:txBody>
        </p:sp>
      </p:grpSp>
      <p:pic>
        <p:nvPicPr>
          <p:cNvPr id="9" name="图片 8"/>
          <p:cNvPicPr>
            <a:picLocks noChangeAspect="1"/>
          </p:cNvPicPr>
          <p:nvPr/>
        </p:nvPicPr>
        <p:blipFill rotWithShape="1">
          <a:blip r:embed="rId3" cstate="email"/>
          <a:srcRect/>
          <a:stretch>
            <a:fillRect/>
          </a:stretch>
        </p:blipFill>
        <p:spPr>
          <a:xfrm>
            <a:off x="-131813" y="201654"/>
            <a:ext cx="1475886" cy="52164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Click="0" advTm="0">
        <p:randomBar dir="vert"/>
      </p:transition>
    </mc:Choice>
    <mc:Fallback xmlns="">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1">
                                            <p:txEl>
                                              <p:pRg st="0" end="0"/>
                                            </p:txEl>
                                          </p:spTgt>
                                        </p:tgtEl>
                                        <p:attrNameLst>
                                          <p:attrName>style.visibility</p:attrName>
                                        </p:attrNameLst>
                                      </p:cBhvr>
                                      <p:to>
                                        <p:strVal val="visible"/>
                                      </p:to>
                                    </p:set>
                                    <p:animEffect transition="in" filter="fade">
                                      <p:cBhvr>
                                        <p:cTn id="11" dur="500"/>
                                        <p:tgtEl>
                                          <p:spTgt spid="21">
                                            <p:txEl>
                                              <p:pRg st="0" end="0"/>
                                            </p:txEl>
                                          </p:spTgt>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up)">
                                      <p:cBhvr>
                                        <p:cTn id="15" dur="500"/>
                                        <p:tgtEl>
                                          <p:spTgt spid="2"/>
                                        </p:tgtEl>
                                      </p:cBhvr>
                                    </p:animEffect>
                                  </p:childTnLst>
                                </p:cTn>
                              </p:par>
                            </p:childTnLst>
                          </p:cTn>
                        </p:par>
                        <p:par>
                          <p:cTn id="16" fill="hold">
                            <p:stCondLst>
                              <p:cond delay="1500"/>
                            </p:stCondLst>
                            <p:childTnLst>
                              <p:par>
                                <p:cTn id="17" presetID="18" presetClass="entr" presetSubtype="6" fill="hold" grpId="0" nodeType="afterEffect">
                                  <p:stCondLst>
                                    <p:cond delay="0"/>
                                  </p:stCondLst>
                                  <p:childTnLst>
                                    <p:set>
                                      <p:cBhvr>
                                        <p:cTn id="18" dur="1" fill="hold">
                                          <p:stCondLst>
                                            <p:cond delay="0"/>
                                          </p:stCondLst>
                                        </p:cTn>
                                        <p:tgtEl>
                                          <p:spTgt spid="22">
                                            <p:txEl>
                                              <p:pRg st="0" end="0"/>
                                            </p:txEl>
                                          </p:spTgt>
                                        </p:tgtEl>
                                        <p:attrNameLst>
                                          <p:attrName>style.visibility</p:attrName>
                                        </p:attrNameLst>
                                      </p:cBhvr>
                                      <p:to>
                                        <p:strVal val="visible"/>
                                      </p:to>
                                    </p:set>
                                    <p:animEffect transition="in" filter="strips(downRight)">
                                      <p:cBhvr>
                                        <p:cTn id="19" dur="500"/>
                                        <p:tgtEl>
                                          <p:spTgt spid="22">
                                            <p:txEl>
                                              <p:pRg st="0" end="0"/>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wipe(up)">
                                      <p:cBhvr>
                                        <p:cTn id="31" dur="500"/>
                                        <p:tgtEl>
                                          <p:spTgt spid="3"/>
                                        </p:tgtEl>
                                      </p:cBhvr>
                                    </p:animEffect>
                                  </p:childTnLst>
                                </p:cTn>
                              </p:par>
                            </p:childTnLst>
                          </p:cTn>
                        </p:par>
                        <p:par>
                          <p:cTn id="32" fill="hold">
                            <p:stCondLst>
                              <p:cond delay="3500"/>
                            </p:stCondLst>
                            <p:childTnLst>
                              <p:par>
                                <p:cTn id="33" presetID="18" presetClass="entr" presetSubtype="6"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strips(downRight)">
                                      <p:cBhvr>
                                        <p:cTn id="35" dur="500"/>
                                        <p:tgtEl>
                                          <p:spTgt spid="25"/>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fade">
                                      <p:cBhvr>
                                        <p:cTn id="43" dur="500"/>
                                        <p:tgtEl>
                                          <p:spTgt spid="29"/>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wipe(up)">
                                      <p:cBhvr>
                                        <p:cTn id="47" dur="500"/>
                                        <p:tgtEl>
                                          <p:spTgt spid="4"/>
                                        </p:tgtEl>
                                      </p:cBhvr>
                                    </p:animEffect>
                                  </p:childTnLst>
                                </p:cTn>
                              </p:par>
                            </p:childTnLst>
                          </p:cTn>
                        </p:par>
                        <p:par>
                          <p:cTn id="48" fill="hold">
                            <p:stCondLst>
                              <p:cond delay="55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500"/>
                                        <p:tgtEl>
                                          <p:spTgt spid="26"/>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fade">
                                      <p:cBhvr>
                                        <p:cTn id="55" dur="500"/>
                                        <p:tgtEl>
                                          <p:spTgt spid="12"/>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fade">
                                      <p:cBhvr>
                                        <p:cTn id="59" dur="500"/>
                                        <p:tgtEl>
                                          <p:spTgt spid="24"/>
                                        </p:tgtEl>
                                      </p:cBhvr>
                                    </p:animEffect>
                                  </p:childTnLst>
                                </p:cTn>
                              </p:par>
                            </p:childTnLst>
                          </p:cTn>
                        </p:par>
                        <p:par>
                          <p:cTn id="60" fill="hold">
                            <p:stCondLst>
                              <p:cond delay="7000"/>
                            </p:stCondLst>
                            <p:childTnLst>
                              <p:par>
                                <p:cTn id="61" presetID="22" presetClass="entr" presetSubtype="1"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Effect transition="in" filter="wipe(up)">
                                      <p:cBhvr>
                                        <p:cTn id="63" dur="500"/>
                                        <p:tgtEl>
                                          <p:spTgt spid="5"/>
                                        </p:tgtEl>
                                      </p:cBhvr>
                                    </p:animEffect>
                                  </p:childTnLst>
                                </p:cTn>
                              </p:par>
                            </p:childTnLst>
                          </p:cTn>
                        </p:par>
                        <p:par>
                          <p:cTn id="64" fill="hold">
                            <p:stCondLst>
                              <p:cond delay="7500"/>
                            </p:stCondLst>
                            <p:childTnLst>
                              <p:par>
                                <p:cTn id="65" presetID="18" presetClass="entr" presetSubtype="6"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strips(downRight)">
                                      <p:cBhvr>
                                        <p:cTn id="6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0" grpId="0" animBg="1"/>
      <p:bldP spid="11" grpId="0" animBg="1"/>
      <p:bldP spid="12" grpId="0" animBg="1"/>
      <p:bldP spid="21" grpId="0" build="p"/>
      <p:bldP spid="22" grpId="0" build="p"/>
      <p:bldP spid="23" grpId="0"/>
      <p:bldP spid="24" grpId="0"/>
      <p:bldP spid="25" grpId="0"/>
      <p:bldP spid="26" grpId="0"/>
      <p:bldP spid="27" grpId="0"/>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Chord 23"/>
          <p:cNvSpPr/>
          <p:nvPr/>
        </p:nvSpPr>
        <p:spPr>
          <a:xfrm rot="6745650">
            <a:off x="1559714" y="3374021"/>
            <a:ext cx="2205412" cy="2205412"/>
          </a:xfrm>
          <a:prstGeom prst="chord">
            <a:avLst>
              <a:gd name="adj1" fmla="val 4058279"/>
              <a:gd name="adj2" fmla="val 1484611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315">
              <a:latin typeface="Arial" panose="020B0604020202020204" pitchFamily="34" charset="0"/>
              <a:ea typeface="微软雅黑" panose="020B0503020204020204" pitchFamily="34" charset="-122"/>
              <a:sym typeface="Arial" panose="020B0604020202020204" pitchFamily="34" charset="0"/>
            </a:endParaRPr>
          </a:p>
        </p:txBody>
      </p:sp>
      <p:sp>
        <p:nvSpPr>
          <p:cNvPr id="25" name="Rectangle 24"/>
          <p:cNvSpPr/>
          <p:nvPr/>
        </p:nvSpPr>
        <p:spPr>
          <a:xfrm>
            <a:off x="1544601" y="4710469"/>
            <a:ext cx="9174513" cy="5292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200">
              <a:latin typeface="Arial" panose="020B0604020202020204" pitchFamily="34" charset="0"/>
              <a:ea typeface="微软雅黑" panose="020B0503020204020204" pitchFamily="34" charset="-122"/>
              <a:sym typeface="Arial" panose="020B0604020202020204" pitchFamily="34" charset="0"/>
            </a:endParaRPr>
          </a:p>
        </p:txBody>
      </p:sp>
      <p:sp>
        <p:nvSpPr>
          <p:cNvPr id="26" name="Isosceles Triangle 25"/>
          <p:cNvSpPr/>
          <p:nvPr/>
        </p:nvSpPr>
        <p:spPr>
          <a:xfrm rot="10800000">
            <a:off x="2472276" y="4802825"/>
            <a:ext cx="352865" cy="304195"/>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200">
              <a:latin typeface="Arial" panose="020B0604020202020204" pitchFamily="34" charset="0"/>
              <a:ea typeface="微软雅黑" panose="020B0503020204020204" pitchFamily="34" charset="-122"/>
              <a:sym typeface="Arial" panose="020B0604020202020204" pitchFamily="34" charset="0"/>
            </a:endParaRPr>
          </a:p>
        </p:txBody>
      </p:sp>
      <p:sp>
        <p:nvSpPr>
          <p:cNvPr id="28" name="Text Placeholder 3"/>
          <p:cNvSpPr txBox="1"/>
          <p:nvPr/>
        </p:nvSpPr>
        <p:spPr>
          <a:xfrm>
            <a:off x="1653907" y="5172726"/>
            <a:ext cx="1989600" cy="8863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058545">
              <a:lnSpc>
                <a:spcPct val="120000"/>
              </a:lnSpc>
              <a:spcBef>
                <a:spcPct val="20000"/>
              </a:spcBef>
              <a:defRPr/>
            </a:pPr>
            <a:r>
              <a:rPr lang="en-US" altLang="zh-CN" sz="12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p>
        </p:txBody>
      </p:sp>
      <p:grpSp>
        <p:nvGrpSpPr>
          <p:cNvPr id="29" name="Group 279"/>
          <p:cNvGrpSpPr/>
          <p:nvPr/>
        </p:nvGrpSpPr>
        <p:grpSpPr>
          <a:xfrm>
            <a:off x="2326995" y="2564513"/>
            <a:ext cx="643428" cy="643423"/>
            <a:chOff x="846989" y="1401020"/>
            <a:chExt cx="877416" cy="877416"/>
          </a:xfrm>
          <a:effectLst/>
        </p:grpSpPr>
        <p:sp>
          <p:nvSpPr>
            <p:cNvPr id="30" name="Teardrop 29"/>
            <p:cNvSpPr/>
            <p:nvPr/>
          </p:nvSpPr>
          <p:spPr>
            <a:xfrm rot="8100000">
              <a:off x="846989" y="1401020"/>
              <a:ext cx="877416" cy="877416"/>
            </a:xfrm>
            <a:prstGeom prst="teardrop">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15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1" name="Oval 30"/>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r>
                <a:rPr lang="en-US" sz="115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90%</a:t>
              </a:r>
            </a:p>
          </p:txBody>
        </p:sp>
      </p:grpSp>
      <p:grpSp>
        <p:nvGrpSpPr>
          <p:cNvPr id="32" name="Group 279"/>
          <p:cNvGrpSpPr/>
          <p:nvPr/>
        </p:nvGrpSpPr>
        <p:grpSpPr>
          <a:xfrm>
            <a:off x="4636955" y="2588879"/>
            <a:ext cx="643428" cy="643423"/>
            <a:chOff x="846989" y="1401020"/>
            <a:chExt cx="877416" cy="877416"/>
          </a:xfrm>
          <a:effectLst/>
        </p:grpSpPr>
        <p:sp>
          <p:nvSpPr>
            <p:cNvPr id="33" name="Teardrop 32"/>
            <p:cNvSpPr/>
            <p:nvPr/>
          </p:nvSpPr>
          <p:spPr>
            <a:xfrm rot="8100000">
              <a:off x="846989" y="1401020"/>
              <a:ext cx="877416" cy="877416"/>
            </a:xfrm>
            <a:prstGeom prst="teardrop">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15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Oval 33"/>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r>
                <a:rPr lang="en-US" sz="115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80%</a:t>
              </a:r>
            </a:p>
          </p:txBody>
        </p:sp>
      </p:grpSp>
      <p:grpSp>
        <p:nvGrpSpPr>
          <p:cNvPr id="35" name="Group 279"/>
          <p:cNvGrpSpPr/>
          <p:nvPr/>
        </p:nvGrpSpPr>
        <p:grpSpPr>
          <a:xfrm>
            <a:off x="6937754" y="2582190"/>
            <a:ext cx="643428" cy="643423"/>
            <a:chOff x="846989" y="1401020"/>
            <a:chExt cx="877416" cy="877416"/>
          </a:xfrm>
          <a:effectLst/>
        </p:grpSpPr>
        <p:sp>
          <p:nvSpPr>
            <p:cNvPr id="36" name="Teardrop 35"/>
            <p:cNvSpPr/>
            <p:nvPr/>
          </p:nvSpPr>
          <p:spPr>
            <a:xfrm rot="8100000">
              <a:off x="846989" y="1401020"/>
              <a:ext cx="877416" cy="877416"/>
            </a:xfrm>
            <a:prstGeom prst="teardrop">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15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Oval 3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r>
                <a:rPr lang="en-US" sz="115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70%</a:t>
              </a:r>
            </a:p>
          </p:txBody>
        </p:sp>
      </p:grpSp>
      <p:grpSp>
        <p:nvGrpSpPr>
          <p:cNvPr id="39" name="Group 279"/>
          <p:cNvGrpSpPr/>
          <p:nvPr/>
        </p:nvGrpSpPr>
        <p:grpSpPr>
          <a:xfrm>
            <a:off x="9267950" y="2588879"/>
            <a:ext cx="643428" cy="643423"/>
            <a:chOff x="846989" y="1401020"/>
            <a:chExt cx="877416" cy="877416"/>
          </a:xfrm>
          <a:effectLst/>
        </p:grpSpPr>
        <p:sp>
          <p:nvSpPr>
            <p:cNvPr id="40" name="Teardrop 39"/>
            <p:cNvSpPr/>
            <p:nvPr/>
          </p:nvSpPr>
          <p:spPr>
            <a:xfrm rot="8100000">
              <a:off x="846989" y="1401020"/>
              <a:ext cx="877416" cy="877416"/>
            </a:xfrm>
            <a:prstGeom prst="teardrop">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15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1" name="Oval 40"/>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r>
                <a:rPr lang="en-US" sz="115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95%</a:t>
              </a:r>
            </a:p>
          </p:txBody>
        </p:sp>
      </p:grpSp>
      <p:sp>
        <p:nvSpPr>
          <p:cNvPr id="46" name="Freeform 182"/>
          <p:cNvSpPr>
            <a:spLocks noEditPoints="1"/>
          </p:cNvSpPr>
          <p:nvPr/>
        </p:nvSpPr>
        <p:spPr bwMode="auto">
          <a:xfrm>
            <a:off x="2361279" y="3684025"/>
            <a:ext cx="574856" cy="537091"/>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1"/>
          </a:solidFill>
          <a:ln w="9525">
            <a:noFill/>
            <a:round/>
          </a:ln>
        </p:spPr>
        <p:txBody>
          <a:bodyPr vert="horz" wrap="square" lIns="105859" tIns="52929" rIns="105859" bIns="52929" numCol="1" anchor="t" anchorCtr="0" compatLnSpc="1"/>
          <a:lstStyle/>
          <a:p>
            <a:pPr>
              <a:lnSpc>
                <a:spcPct val="120000"/>
              </a:lnSpc>
            </a:pPr>
            <a:endParaRPr lang="en-US" sz="2315">
              <a:latin typeface="Arial" panose="020B0604020202020204" pitchFamily="34" charset="0"/>
              <a:ea typeface="微软雅黑" panose="020B0503020204020204" pitchFamily="34" charset="-122"/>
              <a:sym typeface="Arial" panose="020B0604020202020204" pitchFamily="34" charset="0"/>
            </a:endParaRPr>
          </a:p>
        </p:txBody>
      </p:sp>
      <p:sp>
        <p:nvSpPr>
          <p:cNvPr id="47" name="Chord 46"/>
          <p:cNvSpPr/>
          <p:nvPr/>
        </p:nvSpPr>
        <p:spPr>
          <a:xfrm rot="6745650">
            <a:off x="3858170" y="3374021"/>
            <a:ext cx="2205412" cy="2205412"/>
          </a:xfrm>
          <a:prstGeom prst="chord">
            <a:avLst>
              <a:gd name="adj1" fmla="val 4058279"/>
              <a:gd name="adj2" fmla="val 1484611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315">
              <a:latin typeface="Arial" panose="020B0604020202020204" pitchFamily="34" charset="0"/>
              <a:ea typeface="微软雅黑" panose="020B0503020204020204" pitchFamily="34" charset="-122"/>
              <a:sym typeface="Arial" panose="020B0604020202020204" pitchFamily="34" charset="0"/>
            </a:endParaRPr>
          </a:p>
        </p:txBody>
      </p:sp>
      <p:sp>
        <p:nvSpPr>
          <p:cNvPr id="48" name="Isosceles Triangle 47"/>
          <p:cNvSpPr/>
          <p:nvPr/>
        </p:nvSpPr>
        <p:spPr>
          <a:xfrm rot="10800000">
            <a:off x="4782237" y="4802825"/>
            <a:ext cx="352865" cy="304195"/>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200">
              <a:latin typeface="Arial" panose="020B0604020202020204" pitchFamily="34" charset="0"/>
              <a:ea typeface="微软雅黑" panose="020B0503020204020204" pitchFamily="34" charset="-122"/>
              <a:sym typeface="Arial" panose="020B0604020202020204" pitchFamily="34" charset="0"/>
            </a:endParaRPr>
          </a:p>
        </p:txBody>
      </p:sp>
      <p:sp>
        <p:nvSpPr>
          <p:cNvPr id="49" name="Text Placeholder 3"/>
          <p:cNvSpPr txBox="1"/>
          <p:nvPr/>
        </p:nvSpPr>
        <p:spPr>
          <a:xfrm>
            <a:off x="3967559" y="5172726"/>
            <a:ext cx="1989600" cy="8863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058545">
              <a:lnSpc>
                <a:spcPct val="120000"/>
              </a:lnSpc>
              <a:spcBef>
                <a:spcPct val="20000"/>
              </a:spcBef>
              <a:defRPr/>
            </a:pPr>
            <a:r>
              <a:rPr lang="en-US" altLang="zh-CN" sz="12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p>
        </p:txBody>
      </p:sp>
      <p:sp>
        <p:nvSpPr>
          <p:cNvPr id="50" name="Chord 49"/>
          <p:cNvSpPr/>
          <p:nvPr/>
        </p:nvSpPr>
        <p:spPr>
          <a:xfrm rot="6745650">
            <a:off x="6158966" y="3374021"/>
            <a:ext cx="2205412" cy="2205412"/>
          </a:xfrm>
          <a:prstGeom prst="chord">
            <a:avLst>
              <a:gd name="adj1" fmla="val 4058279"/>
              <a:gd name="adj2" fmla="val 1484611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315">
              <a:latin typeface="Arial" panose="020B0604020202020204" pitchFamily="34" charset="0"/>
              <a:ea typeface="微软雅黑" panose="020B0503020204020204" pitchFamily="34" charset="-122"/>
              <a:sym typeface="Arial" panose="020B0604020202020204" pitchFamily="34" charset="0"/>
            </a:endParaRPr>
          </a:p>
        </p:txBody>
      </p:sp>
      <p:sp>
        <p:nvSpPr>
          <p:cNvPr id="51" name="Isosceles Triangle 50"/>
          <p:cNvSpPr/>
          <p:nvPr/>
        </p:nvSpPr>
        <p:spPr>
          <a:xfrm rot="10800000">
            <a:off x="7083034" y="4802825"/>
            <a:ext cx="352865" cy="304195"/>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200">
              <a:latin typeface="Arial" panose="020B0604020202020204" pitchFamily="34" charset="0"/>
              <a:ea typeface="微软雅黑" panose="020B0503020204020204" pitchFamily="34" charset="-122"/>
              <a:sym typeface="Arial" panose="020B0604020202020204" pitchFamily="34" charset="0"/>
            </a:endParaRPr>
          </a:p>
        </p:txBody>
      </p:sp>
      <p:sp>
        <p:nvSpPr>
          <p:cNvPr id="52" name="Text Placeholder 3"/>
          <p:cNvSpPr txBox="1"/>
          <p:nvPr/>
        </p:nvSpPr>
        <p:spPr>
          <a:xfrm>
            <a:off x="6281211" y="5172726"/>
            <a:ext cx="1989600" cy="8863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058545">
              <a:lnSpc>
                <a:spcPct val="120000"/>
              </a:lnSpc>
              <a:spcBef>
                <a:spcPct val="20000"/>
              </a:spcBef>
              <a:defRPr/>
            </a:pPr>
            <a:r>
              <a:rPr lang="en-US" altLang="zh-CN" sz="12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p>
        </p:txBody>
      </p:sp>
      <p:sp>
        <p:nvSpPr>
          <p:cNvPr id="53" name="Chord 52"/>
          <p:cNvSpPr/>
          <p:nvPr/>
        </p:nvSpPr>
        <p:spPr>
          <a:xfrm rot="6745650">
            <a:off x="8489163" y="3374021"/>
            <a:ext cx="2205412" cy="2205412"/>
          </a:xfrm>
          <a:prstGeom prst="chord">
            <a:avLst>
              <a:gd name="adj1" fmla="val 4058279"/>
              <a:gd name="adj2" fmla="val 1484611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315">
              <a:latin typeface="Arial" panose="020B0604020202020204" pitchFamily="34" charset="0"/>
              <a:ea typeface="微软雅黑" panose="020B0503020204020204" pitchFamily="34" charset="-122"/>
              <a:sym typeface="Arial" panose="020B0604020202020204" pitchFamily="34" charset="0"/>
            </a:endParaRPr>
          </a:p>
        </p:txBody>
      </p:sp>
      <p:sp>
        <p:nvSpPr>
          <p:cNvPr id="54" name="Isosceles Triangle 53"/>
          <p:cNvSpPr/>
          <p:nvPr/>
        </p:nvSpPr>
        <p:spPr>
          <a:xfrm rot="10800000">
            <a:off x="9413229" y="4802825"/>
            <a:ext cx="352865" cy="304195"/>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200">
              <a:latin typeface="Arial" panose="020B0604020202020204" pitchFamily="34" charset="0"/>
              <a:ea typeface="微软雅黑" panose="020B0503020204020204" pitchFamily="34" charset="-122"/>
              <a:sym typeface="Arial" panose="020B0604020202020204" pitchFamily="34" charset="0"/>
            </a:endParaRPr>
          </a:p>
        </p:txBody>
      </p:sp>
      <p:sp>
        <p:nvSpPr>
          <p:cNvPr id="55" name="Text Placeholder 3"/>
          <p:cNvSpPr txBox="1"/>
          <p:nvPr/>
        </p:nvSpPr>
        <p:spPr>
          <a:xfrm>
            <a:off x="8594863" y="5172726"/>
            <a:ext cx="1989600" cy="8863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058545">
              <a:lnSpc>
                <a:spcPct val="120000"/>
              </a:lnSpc>
              <a:spcBef>
                <a:spcPct val="20000"/>
              </a:spcBef>
              <a:defRPr/>
            </a:pPr>
            <a:r>
              <a:rPr lang="en-US" altLang="zh-CN" sz="12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p>
        </p:txBody>
      </p:sp>
      <p:sp>
        <p:nvSpPr>
          <p:cNvPr id="56" name="Freeform 172"/>
          <p:cNvSpPr>
            <a:spLocks noEditPoints="1"/>
          </p:cNvSpPr>
          <p:nvPr/>
        </p:nvSpPr>
        <p:spPr bwMode="auto">
          <a:xfrm>
            <a:off x="4672576" y="3804650"/>
            <a:ext cx="572187" cy="416465"/>
          </a:xfrm>
          <a:custGeom>
            <a:avLst/>
            <a:gdLst/>
            <a:ahLst/>
            <a:cxnLst>
              <a:cxn ang="0">
                <a:pos x="59" y="53"/>
              </a:cxn>
              <a:cxn ang="0">
                <a:pos x="17" y="53"/>
              </a:cxn>
              <a:cxn ang="0">
                <a:pos x="0" y="36"/>
              </a:cxn>
              <a:cxn ang="0">
                <a:pos x="10" y="21"/>
              </a:cxn>
              <a:cxn ang="0">
                <a:pos x="10" y="19"/>
              </a:cxn>
              <a:cxn ang="0">
                <a:pos x="30" y="0"/>
              </a:cxn>
              <a:cxn ang="0">
                <a:pos x="48" y="12"/>
              </a:cxn>
              <a:cxn ang="0">
                <a:pos x="54" y="9"/>
              </a:cxn>
              <a:cxn ang="0">
                <a:pos x="64" y="19"/>
              </a:cxn>
              <a:cxn ang="0">
                <a:pos x="62" y="24"/>
              </a:cxn>
              <a:cxn ang="0">
                <a:pos x="73" y="38"/>
              </a:cxn>
              <a:cxn ang="0">
                <a:pos x="59" y="53"/>
              </a:cxn>
              <a:cxn ang="0">
                <a:pos x="49" y="27"/>
              </a:cxn>
              <a:cxn ang="0">
                <a:pos x="35" y="13"/>
              </a:cxn>
              <a:cxn ang="0">
                <a:pos x="34" y="13"/>
              </a:cxn>
              <a:cxn ang="0">
                <a:pos x="34" y="13"/>
              </a:cxn>
              <a:cxn ang="0">
                <a:pos x="20" y="27"/>
              </a:cxn>
              <a:cxn ang="0">
                <a:pos x="20" y="27"/>
              </a:cxn>
              <a:cxn ang="0">
                <a:pos x="21" y="29"/>
              </a:cxn>
              <a:cxn ang="0">
                <a:pos x="30" y="29"/>
              </a:cxn>
              <a:cxn ang="0">
                <a:pos x="30" y="42"/>
              </a:cxn>
              <a:cxn ang="0">
                <a:pos x="31" y="43"/>
              </a:cxn>
              <a:cxn ang="0">
                <a:pos x="38" y="43"/>
              </a:cxn>
              <a:cxn ang="0">
                <a:pos x="39" y="42"/>
              </a:cxn>
              <a:cxn ang="0">
                <a:pos x="39" y="29"/>
              </a:cxn>
              <a:cxn ang="0">
                <a:pos x="48" y="29"/>
              </a:cxn>
              <a:cxn ang="0">
                <a:pos x="49" y="27"/>
              </a:cxn>
              <a:cxn ang="0">
                <a:pos x="49" y="27"/>
              </a:cxn>
            </a:cxnLst>
            <a:rect l="0" t="0" r="r" b="b"/>
            <a:pathLst>
              <a:path w="73" h="53">
                <a:moveTo>
                  <a:pt x="59" y="53"/>
                </a:moveTo>
                <a:cubicBezTo>
                  <a:pt x="17" y="53"/>
                  <a:pt x="17" y="53"/>
                  <a:pt x="17" y="53"/>
                </a:cubicBezTo>
                <a:cubicBezTo>
                  <a:pt x="8" y="53"/>
                  <a:pt x="0" y="45"/>
                  <a:pt x="0" y="36"/>
                </a:cubicBezTo>
                <a:cubicBezTo>
                  <a:pt x="0" y="29"/>
                  <a:pt x="4" y="23"/>
                  <a:pt x="10" y="21"/>
                </a:cubicBezTo>
                <a:cubicBezTo>
                  <a:pt x="10" y="20"/>
                  <a:pt x="10" y="20"/>
                  <a:pt x="10" y="19"/>
                </a:cubicBezTo>
                <a:cubicBezTo>
                  <a:pt x="10" y="8"/>
                  <a:pt x="19" y="0"/>
                  <a:pt x="30" y="0"/>
                </a:cubicBezTo>
                <a:cubicBezTo>
                  <a:pt x="37" y="0"/>
                  <a:pt x="45" y="4"/>
                  <a:pt x="48" y="12"/>
                </a:cubicBezTo>
                <a:cubicBezTo>
                  <a:pt x="49" y="10"/>
                  <a:pt x="52" y="9"/>
                  <a:pt x="54" y="9"/>
                </a:cubicBezTo>
                <a:cubicBezTo>
                  <a:pt x="59" y="9"/>
                  <a:pt x="64" y="14"/>
                  <a:pt x="64" y="19"/>
                </a:cubicBezTo>
                <a:cubicBezTo>
                  <a:pt x="64" y="21"/>
                  <a:pt x="63" y="23"/>
                  <a:pt x="62" y="24"/>
                </a:cubicBezTo>
                <a:cubicBezTo>
                  <a:pt x="69" y="26"/>
                  <a:pt x="73" y="32"/>
                  <a:pt x="73" y="38"/>
                </a:cubicBezTo>
                <a:cubicBezTo>
                  <a:pt x="73" y="46"/>
                  <a:pt x="67" y="53"/>
                  <a:pt x="59" y="53"/>
                </a:cubicBezTo>
                <a:close/>
                <a:moveTo>
                  <a:pt x="49" y="27"/>
                </a:moveTo>
                <a:cubicBezTo>
                  <a:pt x="35" y="13"/>
                  <a:pt x="35" y="13"/>
                  <a:pt x="35" y="13"/>
                </a:cubicBezTo>
                <a:cubicBezTo>
                  <a:pt x="35" y="13"/>
                  <a:pt x="35" y="13"/>
                  <a:pt x="34" y="13"/>
                </a:cubicBezTo>
                <a:cubicBezTo>
                  <a:pt x="34" y="13"/>
                  <a:pt x="34" y="13"/>
                  <a:pt x="34" y="13"/>
                </a:cubicBezTo>
                <a:cubicBezTo>
                  <a:pt x="20" y="27"/>
                  <a:pt x="20" y="27"/>
                  <a:pt x="20" y="27"/>
                </a:cubicBezTo>
                <a:cubicBezTo>
                  <a:pt x="20" y="27"/>
                  <a:pt x="20" y="27"/>
                  <a:pt x="20" y="27"/>
                </a:cubicBezTo>
                <a:cubicBezTo>
                  <a:pt x="20" y="28"/>
                  <a:pt x="20" y="29"/>
                  <a:pt x="21" y="29"/>
                </a:cubicBezTo>
                <a:cubicBezTo>
                  <a:pt x="30" y="29"/>
                  <a:pt x="30" y="29"/>
                  <a:pt x="30" y="29"/>
                </a:cubicBezTo>
                <a:cubicBezTo>
                  <a:pt x="30" y="42"/>
                  <a:pt x="30" y="42"/>
                  <a:pt x="30" y="42"/>
                </a:cubicBezTo>
                <a:cubicBezTo>
                  <a:pt x="30" y="43"/>
                  <a:pt x="30" y="43"/>
                  <a:pt x="31" y="43"/>
                </a:cubicBezTo>
                <a:cubicBezTo>
                  <a:pt x="38" y="43"/>
                  <a:pt x="38" y="43"/>
                  <a:pt x="38" y="43"/>
                </a:cubicBezTo>
                <a:cubicBezTo>
                  <a:pt x="39" y="43"/>
                  <a:pt x="39" y="43"/>
                  <a:pt x="39" y="42"/>
                </a:cubicBezTo>
                <a:cubicBezTo>
                  <a:pt x="39" y="29"/>
                  <a:pt x="39" y="29"/>
                  <a:pt x="39" y="29"/>
                </a:cubicBezTo>
                <a:cubicBezTo>
                  <a:pt x="48" y="29"/>
                  <a:pt x="48" y="29"/>
                  <a:pt x="48" y="29"/>
                </a:cubicBezTo>
                <a:cubicBezTo>
                  <a:pt x="49" y="29"/>
                  <a:pt x="49" y="28"/>
                  <a:pt x="49" y="27"/>
                </a:cubicBezTo>
                <a:cubicBezTo>
                  <a:pt x="49" y="27"/>
                  <a:pt x="49" y="27"/>
                  <a:pt x="49" y="27"/>
                </a:cubicBezTo>
                <a:close/>
              </a:path>
            </a:pathLst>
          </a:custGeom>
          <a:solidFill>
            <a:schemeClr val="bg1"/>
          </a:solidFill>
          <a:ln w="9525">
            <a:noFill/>
            <a:round/>
          </a:ln>
        </p:spPr>
        <p:txBody>
          <a:bodyPr vert="horz" wrap="square" lIns="105859" tIns="52929" rIns="105859" bIns="52929" numCol="1" anchor="t" anchorCtr="0" compatLnSpc="1"/>
          <a:lstStyle/>
          <a:p>
            <a:pPr>
              <a:lnSpc>
                <a:spcPct val="120000"/>
              </a:lnSpc>
            </a:pPr>
            <a:endParaRPr lang="en-US" sz="2315">
              <a:latin typeface="Arial" panose="020B0604020202020204" pitchFamily="34" charset="0"/>
              <a:ea typeface="微软雅黑" panose="020B0503020204020204" pitchFamily="34" charset="-122"/>
              <a:sym typeface="Arial" panose="020B0604020202020204" pitchFamily="34" charset="0"/>
            </a:endParaRPr>
          </a:p>
        </p:txBody>
      </p:sp>
      <p:sp>
        <p:nvSpPr>
          <p:cNvPr id="57" name="Freeform 122"/>
          <p:cNvSpPr>
            <a:spLocks noEditPoints="1"/>
          </p:cNvSpPr>
          <p:nvPr/>
        </p:nvSpPr>
        <p:spPr bwMode="auto">
          <a:xfrm>
            <a:off x="7081157" y="3735616"/>
            <a:ext cx="356620" cy="512889"/>
          </a:xfrm>
          <a:custGeom>
            <a:avLst/>
            <a:gdLst/>
            <a:ahLst/>
            <a:cxnLst>
              <a:cxn ang="0">
                <a:pos x="41" y="29"/>
              </a:cxn>
              <a:cxn ang="0">
                <a:pos x="23" y="50"/>
              </a:cxn>
              <a:cxn ang="0">
                <a:pos x="23" y="55"/>
              </a:cxn>
              <a:cxn ang="0">
                <a:pos x="32" y="55"/>
              </a:cxn>
              <a:cxn ang="0">
                <a:pos x="34" y="57"/>
              </a:cxn>
              <a:cxn ang="0">
                <a:pos x="32" y="59"/>
              </a:cxn>
              <a:cxn ang="0">
                <a:pos x="9" y="59"/>
              </a:cxn>
              <a:cxn ang="0">
                <a:pos x="7" y="57"/>
              </a:cxn>
              <a:cxn ang="0">
                <a:pos x="9" y="55"/>
              </a:cxn>
              <a:cxn ang="0">
                <a:pos x="18" y="55"/>
              </a:cxn>
              <a:cxn ang="0">
                <a:pos x="18" y="50"/>
              </a:cxn>
              <a:cxn ang="0">
                <a:pos x="0" y="29"/>
              </a:cxn>
              <a:cxn ang="0">
                <a:pos x="0" y="25"/>
              </a:cxn>
              <a:cxn ang="0">
                <a:pos x="2" y="23"/>
              </a:cxn>
              <a:cxn ang="0">
                <a:pos x="4" y="25"/>
              </a:cxn>
              <a:cxn ang="0">
                <a:pos x="4" y="29"/>
              </a:cxn>
              <a:cxn ang="0">
                <a:pos x="20" y="45"/>
              </a:cxn>
              <a:cxn ang="0">
                <a:pos x="36" y="29"/>
              </a:cxn>
              <a:cxn ang="0">
                <a:pos x="36" y="25"/>
              </a:cxn>
              <a:cxn ang="0">
                <a:pos x="39" y="23"/>
              </a:cxn>
              <a:cxn ang="0">
                <a:pos x="41" y="25"/>
              </a:cxn>
              <a:cxn ang="0">
                <a:pos x="41" y="29"/>
              </a:cxn>
              <a:cxn ang="0">
                <a:pos x="32" y="29"/>
              </a:cxn>
              <a:cxn ang="0">
                <a:pos x="20" y="41"/>
              </a:cxn>
              <a:cxn ang="0">
                <a:pos x="9" y="29"/>
              </a:cxn>
              <a:cxn ang="0">
                <a:pos x="9" y="11"/>
              </a:cxn>
              <a:cxn ang="0">
                <a:pos x="20" y="0"/>
              </a:cxn>
              <a:cxn ang="0">
                <a:pos x="32" y="11"/>
              </a:cxn>
              <a:cxn ang="0">
                <a:pos x="32" y="29"/>
              </a:cxn>
            </a:cxnLst>
            <a:rect l="0" t="0" r="r" b="b"/>
            <a:pathLst>
              <a:path w="41" h="59">
                <a:moveTo>
                  <a:pt x="41" y="29"/>
                </a:moveTo>
                <a:cubicBezTo>
                  <a:pt x="41" y="40"/>
                  <a:pt x="33" y="49"/>
                  <a:pt x="23" y="50"/>
                </a:cubicBezTo>
                <a:cubicBezTo>
                  <a:pt x="23" y="55"/>
                  <a:pt x="23" y="55"/>
                  <a:pt x="23" y="55"/>
                </a:cubicBezTo>
                <a:cubicBezTo>
                  <a:pt x="32" y="55"/>
                  <a:pt x="32" y="55"/>
                  <a:pt x="32" y="55"/>
                </a:cubicBezTo>
                <a:cubicBezTo>
                  <a:pt x="33" y="55"/>
                  <a:pt x="34" y="56"/>
                  <a:pt x="34" y="57"/>
                </a:cubicBezTo>
                <a:cubicBezTo>
                  <a:pt x="34" y="58"/>
                  <a:pt x="33" y="59"/>
                  <a:pt x="32" y="59"/>
                </a:cubicBezTo>
                <a:cubicBezTo>
                  <a:pt x="9" y="59"/>
                  <a:pt x="9" y="59"/>
                  <a:pt x="9" y="59"/>
                </a:cubicBezTo>
                <a:cubicBezTo>
                  <a:pt x="8" y="59"/>
                  <a:pt x="7" y="58"/>
                  <a:pt x="7" y="57"/>
                </a:cubicBezTo>
                <a:cubicBezTo>
                  <a:pt x="7" y="56"/>
                  <a:pt x="8" y="55"/>
                  <a:pt x="9" y="55"/>
                </a:cubicBezTo>
                <a:cubicBezTo>
                  <a:pt x="18" y="55"/>
                  <a:pt x="18" y="55"/>
                  <a:pt x="18" y="55"/>
                </a:cubicBezTo>
                <a:cubicBezTo>
                  <a:pt x="18" y="50"/>
                  <a:pt x="18" y="50"/>
                  <a:pt x="18" y="50"/>
                </a:cubicBezTo>
                <a:cubicBezTo>
                  <a:pt x="8" y="49"/>
                  <a:pt x="0" y="40"/>
                  <a:pt x="0" y="29"/>
                </a:cubicBezTo>
                <a:cubicBezTo>
                  <a:pt x="0" y="25"/>
                  <a:pt x="0" y="25"/>
                  <a:pt x="0" y="25"/>
                </a:cubicBezTo>
                <a:cubicBezTo>
                  <a:pt x="0" y="24"/>
                  <a:pt x="1" y="23"/>
                  <a:pt x="2" y="23"/>
                </a:cubicBezTo>
                <a:cubicBezTo>
                  <a:pt x="3" y="23"/>
                  <a:pt x="4" y="24"/>
                  <a:pt x="4" y="25"/>
                </a:cubicBezTo>
                <a:cubicBezTo>
                  <a:pt x="4" y="29"/>
                  <a:pt x="4" y="29"/>
                  <a:pt x="4" y="29"/>
                </a:cubicBezTo>
                <a:cubicBezTo>
                  <a:pt x="4" y="38"/>
                  <a:pt x="12" y="45"/>
                  <a:pt x="20" y="45"/>
                </a:cubicBezTo>
                <a:cubicBezTo>
                  <a:pt x="29" y="45"/>
                  <a:pt x="36" y="38"/>
                  <a:pt x="36" y="29"/>
                </a:cubicBezTo>
                <a:cubicBezTo>
                  <a:pt x="36" y="25"/>
                  <a:pt x="36" y="25"/>
                  <a:pt x="36" y="25"/>
                </a:cubicBezTo>
                <a:cubicBezTo>
                  <a:pt x="36" y="24"/>
                  <a:pt x="37" y="23"/>
                  <a:pt x="39" y="23"/>
                </a:cubicBezTo>
                <a:cubicBezTo>
                  <a:pt x="40" y="23"/>
                  <a:pt x="41" y="24"/>
                  <a:pt x="41" y="25"/>
                </a:cubicBezTo>
                <a:lnTo>
                  <a:pt x="41" y="29"/>
                </a:lnTo>
                <a:close/>
                <a:moveTo>
                  <a:pt x="32" y="29"/>
                </a:moveTo>
                <a:cubicBezTo>
                  <a:pt x="32" y="36"/>
                  <a:pt x="27" y="41"/>
                  <a:pt x="20" y="41"/>
                </a:cubicBezTo>
                <a:cubicBezTo>
                  <a:pt x="14" y="41"/>
                  <a:pt x="9" y="36"/>
                  <a:pt x="9" y="29"/>
                </a:cubicBezTo>
                <a:cubicBezTo>
                  <a:pt x="9" y="11"/>
                  <a:pt x="9" y="11"/>
                  <a:pt x="9" y="11"/>
                </a:cubicBezTo>
                <a:cubicBezTo>
                  <a:pt x="9" y="5"/>
                  <a:pt x="14" y="0"/>
                  <a:pt x="20" y="0"/>
                </a:cubicBezTo>
                <a:cubicBezTo>
                  <a:pt x="27" y="0"/>
                  <a:pt x="32" y="5"/>
                  <a:pt x="32" y="11"/>
                </a:cubicBezTo>
                <a:lnTo>
                  <a:pt x="32" y="29"/>
                </a:lnTo>
                <a:close/>
              </a:path>
            </a:pathLst>
          </a:custGeom>
          <a:solidFill>
            <a:schemeClr val="bg1"/>
          </a:solidFill>
          <a:ln w="9525">
            <a:noFill/>
            <a:round/>
          </a:ln>
        </p:spPr>
        <p:txBody>
          <a:bodyPr vert="horz" wrap="square" lIns="105859" tIns="52929" rIns="105859" bIns="52929" numCol="1" anchor="t" anchorCtr="0" compatLnSpc="1"/>
          <a:lstStyle/>
          <a:p>
            <a:pPr>
              <a:lnSpc>
                <a:spcPct val="120000"/>
              </a:lnSpc>
            </a:pPr>
            <a:endParaRPr lang="en-US" sz="2315">
              <a:latin typeface="Arial" panose="020B0604020202020204" pitchFamily="34" charset="0"/>
              <a:ea typeface="微软雅黑" panose="020B0503020204020204" pitchFamily="34" charset="-122"/>
              <a:sym typeface="Arial" panose="020B0604020202020204" pitchFamily="34" charset="0"/>
            </a:endParaRPr>
          </a:p>
        </p:txBody>
      </p:sp>
      <p:sp>
        <p:nvSpPr>
          <p:cNvPr id="58" name="Freeform 66"/>
          <p:cNvSpPr>
            <a:spLocks noEditPoints="1"/>
          </p:cNvSpPr>
          <p:nvPr/>
        </p:nvSpPr>
        <p:spPr bwMode="auto">
          <a:xfrm>
            <a:off x="9294873" y="3769945"/>
            <a:ext cx="589585" cy="457307"/>
          </a:xfrm>
          <a:custGeom>
            <a:avLst/>
            <a:gdLst/>
            <a:ahLst/>
            <a:cxnLst>
              <a:cxn ang="0">
                <a:pos x="29" y="41"/>
              </a:cxn>
              <a:cxn ang="0">
                <a:pos x="22" y="40"/>
              </a:cxn>
              <a:cxn ang="0">
                <a:pos x="11" y="45"/>
              </a:cxn>
              <a:cxn ang="0">
                <a:pos x="7" y="46"/>
              </a:cxn>
              <a:cxn ang="0">
                <a:pos x="7" y="46"/>
              </a:cxn>
              <a:cxn ang="0">
                <a:pos x="6" y="45"/>
              </a:cxn>
              <a:cxn ang="0">
                <a:pos x="6" y="43"/>
              </a:cxn>
              <a:cxn ang="0">
                <a:pos x="11" y="36"/>
              </a:cxn>
              <a:cxn ang="0">
                <a:pos x="0" y="20"/>
              </a:cxn>
              <a:cxn ang="0">
                <a:pos x="29" y="0"/>
              </a:cxn>
              <a:cxn ang="0">
                <a:pos x="57" y="20"/>
              </a:cxn>
              <a:cxn ang="0">
                <a:pos x="29" y="41"/>
              </a:cxn>
              <a:cxn ang="0">
                <a:pos x="62" y="47"/>
              </a:cxn>
              <a:cxn ang="0">
                <a:pos x="66" y="53"/>
              </a:cxn>
              <a:cxn ang="0">
                <a:pos x="67" y="55"/>
              </a:cxn>
              <a:cxn ang="0">
                <a:pos x="66" y="56"/>
              </a:cxn>
              <a:cxn ang="0">
                <a:pos x="62" y="55"/>
              </a:cxn>
              <a:cxn ang="0">
                <a:pos x="51" y="50"/>
              </a:cxn>
              <a:cxn ang="0">
                <a:pos x="44" y="51"/>
              </a:cxn>
              <a:cxn ang="0">
                <a:pos x="25" y="46"/>
              </a:cxn>
              <a:cxn ang="0">
                <a:pos x="29" y="46"/>
              </a:cxn>
              <a:cxn ang="0">
                <a:pos x="52" y="39"/>
              </a:cxn>
              <a:cxn ang="0">
                <a:pos x="62" y="20"/>
              </a:cxn>
              <a:cxn ang="0">
                <a:pos x="61" y="14"/>
              </a:cxn>
              <a:cxn ang="0">
                <a:pos x="72" y="30"/>
              </a:cxn>
              <a:cxn ang="0">
                <a:pos x="62" y="47"/>
              </a:cxn>
            </a:cxnLst>
            <a:rect l="0" t="0" r="r" b="b"/>
            <a:pathLst>
              <a:path w="72" h="56">
                <a:moveTo>
                  <a:pt x="29" y="41"/>
                </a:moveTo>
                <a:cubicBezTo>
                  <a:pt x="26" y="41"/>
                  <a:pt x="24" y="40"/>
                  <a:pt x="22" y="40"/>
                </a:cubicBezTo>
                <a:cubicBezTo>
                  <a:pt x="18" y="42"/>
                  <a:pt x="15" y="44"/>
                  <a:pt x="11" y="45"/>
                </a:cubicBezTo>
                <a:cubicBezTo>
                  <a:pt x="9" y="45"/>
                  <a:pt x="8" y="46"/>
                  <a:pt x="7" y="46"/>
                </a:cubicBezTo>
                <a:cubicBezTo>
                  <a:pt x="7" y="46"/>
                  <a:pt x="7" y="46"/>
                  <a:pt x="7" y="46"/>
                </a:cubicBezTo>
                <a:cubicBezTo>
                  <a:pt x="6" y="46"/>
                  <a:pt x="6" y="45"/>
                  <a:pt x="6" y="45"/>
                </a:cubicBezTo>
                <a:cubicBezTo>
                  <a:pt x="5" y="44"/>
                  <a:pt x="6" y="43"/>
                  <a:pt x="6" y="43"/>
                </a:cubicBezTo>
                <a:cubicBezTo>
                  <a:pt x="8" y="41"/>
                  <a:pt x="10" y="40"/>
                  <a:pt x="11" y="36"/>
                </a:cubicBezTo>
                <a:cubicBezTo>
                  <a:pt x="5" y="32"/>
                  <a:pt x="0" y="27"/>
                  <a:pt x="0" y="20"/>
                </a:cubicBezTo>
                <a:cubicBezTo>
                  <a:pt x="0" y="9"/>
                  <a:pt x="13" y="0"/>
                  <a:pt x="29" y="0"/>
                </a:cubicBezTo>
                <a:cubicBezTo>
                  <a:pt x="44" y="0"/>
                  <a:pt x="57" y="9"/>
                  <a:pt x="57" y="20"/>
                </a:cubicBezTo>
                <a:cubicBezTo>
                  <a:pt x="57" y="32"/>
                  <a:pt x="44" y="41"/>
                  <a:pt x="29" y="41"/>
                </a:cubicBezTo>
                <a:close/>
                <a:moveTo>
                  <a:pt x="62" y="47"/>
                </a:moveTo>
                <a:cubicBezTo>
                  <a:pt x="63" y="50"/>
                  <a:pt x="65" y="51"/>
                  <a:pt x="66" y="53"/>
                </a:cubicBezTo>
                <a:cubicBezTo>
                  <a:pt x="67" y="54"/>
                  <a:pt x="67" y="54"/>
                  <a:pt x="67" y="55"/>
                </a:cubicBezTo>
                <a:cubicBezTo>
                  <a:pt x="67" y="56"/>
                  <a:pt x="67" y="56"/>
                  <a:pt x="66" y="56"/>
                </a:cubicBezTo>
                <a:cubicBezTo>
                  <a:pt x="65" y="56"/>
                  <a:pt x="63" y="56"/>
                  <a:pt x="62" y="55"/>
                </a:cubicBezTo>
                <a:cubicBezTo>
                  <a:pt x="58" y="54"/>
                  <a:pt x="55" y="53"/>
                  <a:pt x="51" y="50"/>
                </a:cubicBezTo>
                <a:cubicBezTo>
                  <a:pt x="49" y="51"/>
                  <a:pt x="47" y="51"/>
                  <a:pt x="44" y="51"/>
                </a:cubicBezTo>
                <a:cubicBezTo>
                  <a:pt x="37" y="51"/>
                  <a:pt x="30" y="49"/>
                  <a:pt x="25" y="46"/>
                </a:cubicBezTo>
                <a:cubicBezTo>
                  <a:pt x="26" y="46"/>
                  <a:pt x="28" y="46"/>
                  <a:pt x="29" y="46"/>
                </a:cubicBezTo>
                <a:cubicBezTo>
                  <a:pt x="37" y="46"/>
                  <a:pt x="46" y="43"/>
                  <a:pt x="52" y="39"/>
                </a:cubicBezTo>
                <a:cubicBezTo>
                  <a:pt x="58" y="34"/>
                  <a:pt x="62" y="27"/>
                  <a:pt x="62" y="20"/>
                </a:cubicBezTo>
                <a:cubicBezTo>
                  <a:pt x="62" y="18"/>
                  <a:pt x="62" y="16"/>
                  <a:pt x="61" y="14"/>
                </a:cubicBezTo>
                <a:cubicBezTo>
                  <a:pt x="68" y="18"/>
                  <a:pt x="72" y="24"/>
                  <a:pt x="72" y="30"/>
                </a:cubicBezTo>
                <a:cubicBezTo>
                  <a:pt x="72" y="37"/>
                  <a:pt x="68" y="43"/>
                  <a:pt x="62" y="47"/>
                </a:cubicBezTo>
                <a:close/>
              </a:path>
            </a:pathLst>
          </a:custGeom>
          <a:solidFill>
            <a:schemeClr val="bg1"/>
          </a:solidFill>
          <a:ln w="9525">
            <a:noFill/>
            <a:round/>
          </a:ln>
        </p:spPr>
        <p:txBody>
          <a:bodyPr vert="horz" wrap="square" lIns="105859" tIns="52929" rIns="105859" bIns="52929" numCol="1" anchor="t" anchorCtr="0" compatLnSpc="1"/>
          <a:lstStyle/>
          <a:p>
            <a:pPr>
              <a:lnSpc>
                <a:spcPct val="120000"/>
              </a:lnSpc>
            </a:pPr>
            <a:endParaRPr lang="en-US" sz="2315">
              <a:latin typeface="Arial" panose="020B0604020202020204" pitchFamily="34" charset="0"/>
              <a:ea typeface="微软雅黑" panose="020B0503020204020204" pitchFamily="34" charset="-122"/>
              <a:sym typeface="Arial" panose="020B0604020202020204" pitchFamily="34" charset="0"/>
            </a:endParaRPr>
          </a:p>
        </p:txBody>
      </p:sp>
      <p:grpSp>
        <p:nvGrpSpPr>
          <p:cNvPr id="67" name="组合 66"/>
          <p:cNvGrpSpPr/>
          <p:nvPr/>
        </p:nvGrpSpPr>
        <p:grpSpPr>
          <a:xfrm>
            <a:off x="1344073" y="148101"/>
            <a:ext cx="6558284" cy="779650"/>
            <a:chOff x="874713" y="281210"/>
            <a:chExt cx="6558644" cy="779691"/>
          </a:xfrm>
        </p:grpSpPr>
        <p:sp>
          <p:nvSpPr>
            <p:cNvPr id="68" name="文本框 67"/>
            <p:cNvSpPr txBox="1"/>
            <p:nvPr/>
          </p:nvSpPr>
          <p:spPr>
            <a:xfrm>
              <a:off x="874713" y="281210"/>
              <a:ext cx="1826241" cy="584806"/>
            </a:xfrm>
            <a:prstGeom prst="rect">
              <a:avLst/>
            </a:prstGeom>
            <a:noFill/>
          </p:spPr>
          <p:txBody>
            <a:bodyPr wrap="none" rtlCol="0">
              <a:spAutoFit/>
              <a:scene3d>
                <a:camera prst="orthographicFront"/>
                <a:lightRig rig="threePt" dir="t"/>
              </a:scene3d>
              <a:sp3d contourW="12700"/>
            </a:bodyPr>
            <a:lstStyle/>
            <a:p>
              <a:r>
                <a:rPr lang="zh-CN" altLang="en-US" sz="3200" b="1" dirty="0">
                  <a:solidFill>
                    <a:schemeClr val="accent1"/>
                  </a:solidFill>
                </a:rPr>
                <a:t>输入文字</a:t>
              </a:r>
            </a:p>
          </p:txBody>
        </p:sp>
        <p:sp>
          <p:nvSpPr>
            <p:cNvPr id="69" name="文本框 68"/>
            <p:cNvSpPr txBox="1"/>
            <p:nvPr/>
          </p:nvSpPr>
          <p:spPr>
            <a:xfrm>
              <a:off x="874713" y="775551"/>
              <a:ext cx="6558644" cy="285350"/>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100" dirty="0">
                  <a:solidFill>
                    <a:prstClr val="white">
                      <a:lumMod val="50000"/>
                    </a:prstClr>
                  </a:solidFill>
                </a:rPr>
                <a:t>The user can demonstrate on a projector or computer</a:t>
              </a:r>
            </a:p>
          </p:txBody>
        </p:sp>
      </p:grpSp>
      <p:pic>
        <p:nvPicPr>
          <p:cNvPr id="37" name="图片 36"/>
          <p:cNvPicPr>
            <a:picLocks noChangeAspect="1"/>
          </p:cNvPicPr>
          <p:nvPr/>
        </p:nvPicPr>
        <p:blipFill rotWithShape="1">
          <a:blip r:embed="rId3" cstate="email"/>
          <a:srcRect/>
          <a:stretch>
            <a:fillRect/>
          </a:stretch>
        </p:blipFill>
        <p:spPr>
          <a:xfrm>
            <a:off x="-131813" y="201654"/>
            <a:ext cx="1475886" cy="52164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Tm="0">
        <p14:doors dir="vert"/>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outVertical)">
                                      <p:cBhvr>
                                        <p:cTn id="7" dur="500"/>
                                        <p:tgtEl>
                                          <p:spTgt spid="25"/>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500" fill="hold"/>
                                        <p:tgtEl>
                                          <p:spTgt spid="46"/>
                                        </p:tgtEl>
                                        <p:attrNameLst>
                                          <p:attrName>ppt_w</p:attrName>
                                        </p:attrNameLst>
                                      </p:cBhvr>
                                      <p:tavLst>
                                        <p:tav tm="0">
                                          <p:val>
                                            <p:fltVal val="0"/>
                                          </p:val>
                                        </p:tav>
                                        <p:tav tm="100000">
                                          <p:val>
                                            <p:strVal val="#ppt_w"/>
                                          </p:val>
                                        </p:tav>
                                      </p:tavLst>
                                    </p:anim>
                                    <p:anim calcmode="lin" valueType="num">
                                      <p:cBhvr>
                                        <p:cTn id="17" dur="500" fill="hold"/>
                                        <p:tgtEl>
                                          <p:spTgt spid="46"/>
                                        </p:tgtEl>
                                        <p:attrNameLst>
                                          <p:attrName>ppt_h</p:attrName>
                                        </p:attrNameLst>
                                      </p:cBhvr>
                                      <p:tavLst>
                                        <p:tav tm="0">
                                          <p:val>
                                            <p:fltVal val="0"/>
                                          </p:val>
                                        </p:tav>
                                        <p:tav tm="100000">
                                          <p:val>
                                            <p:strVal val="#ppt_h"/>
                                          </p:val>
                                        </p:tav>
                                      </p:tavLst>
                                    </p:anim>
                                    <p:animEffect transition="in" filter="fade">
                                      <p:cBhvr>
                                        <p:cTn id="18" dur="500"/>
                                        <p:tgtEl>
                                          <p:spTgt spid="46"/>
                                        </p:tgtEl>
                                      </p:cBhvr>
                                    </p:animEffect>
                                  </p:childTnLst>
                                </p:cTn>
                              </p:par>
                            </p:childTnLst>
                          </p:cTn>
                        </p:par>
                        <p:par>
                          <p:cTn id="19" fill="hold">
                            <p:stCondLst>
                              <p:cond delay="1500"/>
                            </p:stCondLst>
                            <p:childTnLst>
                              <p:par>
                                <p:cTn id="20" presetID="2" presetClass="entr" presetSubtype="1" accel="50000" decel="50000" fill="hold"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additive="base">
                                        <p:cTn id="22" dur="500" fill="hold"/>
                                        <p:tgtEl>
                                          <p:spTgt spid="29"/>
                                        </p:tgtEl>
                                        <p:attrNameLst>
                                          <p:attrName>ppt_x</p:attrName>
                                        </p:attrNameLst>
                                      </p:cBhvr>
                                      <p:tavLst>
                                        <p:tav tm="0">
                                          <p:val>
                                            <p:strVal val="#ppt_x"/>
                                          </p:val>
                                        </p:tav>
                                        <p:tav tm="100000">
                                          <p:val>
                                            <p:strVal val="#ppt_x"/>
                                          </p:val>
                                        </p:tav>
                                      </p:tavLst>
                                    </p:anim>
                                    <p:anim calcmode="lin" valueType="num">
                                      <p:cBhvr additive="base">
                                        <p:cTn id="23" dur="500" fill="hold"/>
                                        <p:tgtEl>
                                          <p:spTgt spid="29"/>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12" presetClass="entr" presetSubtype="1"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slide(fromTop)">
                                      <p:cBhvr>
                                        <p:cTn id="27" dur="500"/>
                                        <p:tgtEl>
                                          <p:spTgt spid="26"/>
                                        </p:tgtEl>
                                      </p:cBhvr>
                                    </p:animEffect>
                                  </p:childTnLst>
                                </p:cTn>
                              </p:par>
                              <p:par>
                                <p:cTn id="28" presetID="2" presetClass="entr" presetSubtype="4" accel="50000" decel="50000"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1" accel="50000" decel="50000" fill="hold" grpId="0" nodeType="afterEffect">
                                  <p:stCondLst>
                                    <p:cond delay="0"/>
                                  </p:stCondLst>
                                  <p:childTnLst>
                                    <p:set>
                                      <p:cBhvr>
                                        <p:cTn id="34" dur="1" fill="hold">
                                          <p:stCondLst>
                                            <p:cond delay="0"/>
                                          </p:stCondLst>
                                        </p:cTn>
                                        <p:tgtEl>
                                          <p:spTgt spid="47"/>
                                        </p:tgtEl>
                                        <p:attrNameLst>
                                          <p:attrName>style.visibility</p:attrName>
                                        </p:attrNameLst>
                                      </p:cBhvr>
                                      <p:to>
                                        <p:strVal val="visible"/>
                                      </p:to>
                                    </p:set>
                                    <p:anim calcmode="lin" valueType="num">
                                      <p:cBhvr additive="base">
                                        <p:cTn id="35" dur="500" fill="hold"/>
                                        <p:tgtEl>
                                          <p:spTgt spid="47"/>
                                        </p:tgtEl>
                                        <p:attrNameLst>
                                          <p:attrName>ppt_x</p:attrName>
                                        </p:attrNameLst>
                                      </p:cBhvr>
                                      <p:tavLst>
                                        <p:tav tm="0">
                                          <p:val>
                                            <p:strVal val="#ppt_x"/>
                                          </p:val>
                                        </p:tav>
                                        <p:tav tm="100000">
                                          <p:val>
                                            <p:strVal val="#ppt_x"/>
                                          </p:val>
                                        </p:tav>
                                      </p:tavLst>
                                    </p:anim>
                                    <p:anim calcmode="lin" valueType="num">
                                      <p:cBhvr additive="base">
                                        <p:cTn id="36" dur="500" fill="hold"/>
                                        <p:tgtEl>
                                          <p:spTgt spid="47"/>
                                        </p:tgtEl>
                                        <p:attrNameLst>
                                          <p:attrName>ppt_y</p:attrName>
                                        </p:attrNameLst>
                                      </p:cBhvr>
                                      <p:tavLst>
                                        <p:tav tm="0">
                                          <p:val>
                                            <p:strVal val="0-#ppt_h/2"/>
                                          </p:val>
                                        </p:tav>
                                        <p:tav tm="100000">
                                          <p:val>
                                            <p:strVal val="#ppt_y"/>
                                          </p:val>
                                        </p:tav>
                                      </p:tavLst>
                                    </p:anim>
                                  </p:childTnLst>
                                </p:cTn>
                              </p:par>
                            </p:childTnLst>
                          </p:cTn>
                        </p:par>
                        <p:par>
                          <p:cTn id="37" fill="hold">
                            <p:stCondLst>
                              <p:cond delay="3000"/>
                            </p:stCondLst>
                            <p:childTnLst>
                              <p:par>
                                <p:cTn id="38" presetID="53" presetClass="entr" presetSubtype="16" fill="hold" grpId="0" nodeType="afterEffect">
                                  <p:stCondLst>
                                    <p:cond delay="0"/>
                                  </p:stCondLst>
                                  <p:childTnLst>
                                    <p:set>
                                      <p:cBhvr>
                                        <p:cTn id="39" dur="1" fill="hold">
                                          <p:stCondLst>
                                            <p:cond delay="0"/>
                                          </p:stCondLst>
                                        </p:cTn>
                                        <p:tgtEl>
                                          <p:spTgt spid="56"/>
                                        </p:tgtEl>
                                        <p:attrNameLst>
                                          <p:attrName>style.visibility</p:attrName>
                                        </p:attrNameLst>
                                      </p:cBhvr>
                                      <p:to>
                                        <p:strVal val="visible"/>
                                      </p:to>
                                    </p:set>
                                    <p:anim calcmode="lin" valueType="num">
                                      <p:cBhvr>
                                        <p:cTn id="40" dur="500" fill="hold"/>
                                        <p:tgtEl>
                                          <p:spTgt spid="56"/>
                                        </p:tgtEl>
                                        <p:attrNameLst>
                                          <p:attrName>ppt_w</p:attrName>
                                        </p:attrNameLst>
                                      </p:cBhvr>
                                      <p:tavLst>
                                        <p:tav tm="0">
                                          <p:val>
                                            <p:fltVal val="0"/>
                                          </p:val>
                                        </p:tav>
                                        <p:tav tm="100000">
                                          <p:val>
                                            <p:strVal val="#ppt_w"/>
                                          </p:val>
                                        </p:tav>
                                      </p:tavLst>
                                    </p:anim>
                                    <p:anim calcmode="lin" valueType="num">
                                      <p:cBhvr>
                                        <p:cTn id="41" dur="500" fill="hold"/>
                                        <p:tgtEl>
                                          <p:spTgt spid="56"/>
                                        </p:tgtEl>
                                        <p:attrNameLst>
                                          <p:attrName>ppt_h</p:attrName>
                                        </p:attrNameLst>
                                      </p:cBhvr>
                                      <p:tavLst>
                                        <p:tav tm="0">
                                          <p:val>
                                            <p:fltVal val="0"/>
                                          </p:val>
                                        </p:tav>
                                        <p:tav tm="100000">
                                          <p:val>
                                            <p:strVal val="#ppt_h"/>
                                          </p:val>
                                        </p:tav>
                                      </p:tavLst>
                                    </p:anim>
                                    <p:animEffect transition="in" filter="fade">
                                      <p:cBhvr>
                                        <p:cTn id="42" dur="500"/>
                                        <p:tgtEl>
                                          <p:spTgt spid="56"/>
                                        </p:tgtEl>
                                      </p:cBhvr>
                                    </p:animEffect>
                                  </p:childTnLst>
                                </p:cTn>
                              </p:par>
                            </p:childTnLst>
                          </p:cTn>
                        </p:par>
                        <p:par>
                          <p:cTn id="43" fill="hold">
                            <p:stCondLst>
                              <p:cond delay="3500"/>
                            </p:stCondLst>
                            <p:childTnLst>
                              <p:par>
                                <p:cTn id="44" presetID="2" presetClass="entr" presetSubtype="1" accel="50000" decel="50000" fill="hold" nodeType="afterEffect">
                                  <p:stCondLst>
                                    <p:cond delay="0"/>
                                  </p:stCondLst>
                                  <p:childTnLst>
                                    <p:set>
                                      <p:cBhvr>
                                        <p:cTn id="45" dur="1" fill="hold">
                                          <p:stCondLst>
                                            <p:cond delay="0"/>
                                          </p:stCondLst>
                                        </p:cTn>
                                        <p:tgtEl>
                                          <p:spTgt spid="32"/>
                                        </p:tgtEl>
                                        <p:attrNameLst>
                                          <p:attrName>style.visibility</p:attrName>
                                        </p:attrNameLst>
                                      </p:cBhvr>
                                      <p:to>
                                        <p:strVal val="visible"/>
                                      </p:to>
                                    </p:set>
                                    <p:anim calcmode="lin" valueType="num">
                                      <p:cBhvr additive="base">
                                        <p:cTn id="46" dur="500" fill="hold"/>
                                        <p:tgtEl>
                                          <p:spTgt spid="32"/>
                                        </p:tgtEl>
                                        <p:attrNameLst>
                                          <p:attrName>ppt_x</p:attrName>
                                        </p:attrNameLst>
                                      </p:cBhvr>
                                      <p:tavLst>
                                        <p:tav tm="0">
                                          <p:val>
                                            <p:strVal val="#ppt_x"/>
                                          </p:val>
                                        </p:tav>
                                        <p:tav tm="100000">
                                          <p:val>
                                            <p:strVal val="#ppt_x"/>
                                          </p:val>
                                        </p:tav>
                                      </p:tavLst>
                                    </p:anim>
                                    <p:anim calcmode="lin" valueType="num">
                                      <p:cBhvr additive="base">
                                        <p:cTn id="47" dur="500" fill="hold"/>
                                        <p:tgtEl>
                                          <p:spTgt spid="32"/>
                                        </p:tgtEl>
                                        <p:attrNameLst>
                                          <p:attrName>ppt_y</p:attrName>
                                        </p:attrNameLst>
                                      </p:cBhvr>
                                      <p:tavLst>
                                        <p:tav tm="0">
                                          <p:val>
                                            <p:strVal val="0-#ppt_h/2"/>
                                          </p:val>
                                        </p:tav>
                                        <p:tav tm="100000">
                                          <p:val>
                                            <p:strVal val="#ppt_y"/>
                                          </p:val>
                                        </p:tav>
                                      </p:tavLst>
                                    </p:anim>
                                  </p:childTnLst>
                                </p:cTn>
                              </p:par>
                            </p:childTnLst>
                          </p:cTn>
                        </p:par>
                        <p:par>
                          <p:cTn id="48" fill="hold">
                            <p:stCondLst>
                              <p:cond delay="4000"/>
                            </p:stCondLst>
                            <p:childTnLst>
                              <p:par>
                                <p:cTn id="49" presetID="12" presetClass="entr" presetSubtype="1" fill="hold" grpId="0" nodeType="afterEffect">
                                  <p:stCondLst>
                                    <p:cond delay="0"/>
                                  </p:stCondLst>
                                  <p:childTnLst>
                                    <p:set>
                                      <p:cBhvr>
                                        <p:cTn id="50" dur="1" fill="hold">
                                          <p:stCondLst>
                                            <p:cond delay="0"/>
                                          </p:stCondLst>
                                        </p:cTn>
                                        <p:tgtEl>
                                          <p:spTgt spid="48"/>
                                        </p:tgtEl>
                                        <p:attrNameLst>
                                          <p:attrName>style.visibility</p:attrName>
                                        </p:attrNameLst>
                                      </p:cBhvr>
                                      <p:to>
                                        <p:strVal val="visible"/>
                                      </p:to>
                                    </p:set>
                                    <p:animEffect transition="in" filter="slide(fromTop)">
                                      <p:cBhvr>
                                        <p:cTn id="51" dur="500"/>
                                        <p:tgtEl>
                                          <p:spTgt spid="48"/>
                                        </p:tgtEl>
                                      </p:cBhvr>
                                    </p:animEffect>
                                  </p:childTnLst>
                                </p:cTn>
                              </p:par>
                              <p:par>
                                <p:cTn id="52" presetID="2" presetClass="entr" presetSubtype="4" accel="50000" decel="50000" fill="hold" grpId="0" nodeType="withEffect">
                                  <p:stCondLst>
                                    <p:cond delay="0"/>
                                  </p:stCondLst>
                                  <p:childTnLst>
                                    <p:set>
                                      <p:cBhvr>
                                        <p:cTn id="53" dur="1" fill="hold">
                                          <p:stCondLst>
                                            <p:cond delay="0"/>
                                          </p:stCondLst>
                                        </p:cTn>
                                        <p:tgtEl>
                                          <p:spTgt spid="49"/>
                                        </p:tgtEl>
                                        <p:attrNameLst>
                                          <p:attrName>style.visibility</p:attrName>
                                        </p:attrNameLst>
                                      </p:cBhvr>
                                      <p:to>
                                        <p:strVal val="visible"/>
                                      </p:to>
                                    </p:set>
                                    <p:anim calcmode="lin" valueType="num">
                                      <p:cBhvr additive="base">
                                        <p:cTn id="54" dur="500" fill="hold"/>
                                        <p:tgtEl>
                                          <p:spTgt spid="49"/>
                                        </p:tgtEl>
                                        <p:attrNameLst>
                                          <p:attrName>ppt_x</p:attrName>
                                        </p:attrNameLst>
                                      </p:cBhvr>
                                      <p:tavLst>
                                        <p:tav tm="0">
                                          <p:val>
                                            <p:strVal val="#ppt_x"/>
                                          </p:val>
                                        </p:tav>
                                        <p:tav tm="100000">
                                          <p:val>
                                            <p:strVal val="#ppt_x"/>
                                          </p:val>
                                        </p:tav>
                                      </p:tavLst>
                                    </p:anim>
                                    <p:anim calcmode="lin" valueType="num">
                                      <p:cBhvr additive="base">
                                        <p:cTn id="55" dur="500" fill="hold"/>
                                        <p:tgtEl>
                                          <p:spTgt spid="49"/>
                                        </p:tgtEl>
                                        <p:attrNameLst>
                                          <p:attrName>ppt_y</p:attrName>
                                        </p:attrNameLst>
                                      </p:cBhvr>
                                      <p:tavLst>
                                        <p:tav tm="0">
                                          <p:val>
                                            <p:strVal val="1+#ppt_h/2"/>
                                          </p:val>
                                        </p:tav>
                                        <p:tav tm="100000">
                                          <p:val>
                                            <p:strVal val="#ppt_y"/>
                                          </p:val>
                                        </p:tav>
                                      </p:tavLst>
                                    </p:anim>
                                  </p:childTnLst>
                                </p:cTn>
                              </p:par>
                            </p:childTnLst>
                          </p:cTn>
                        </p:par>
                        <p:par>
                          <p:cTn id="56" fill="hold">
                            <p:stCondLst>
                              <p:cond delay="4500"/>
                            </p:stCondLst>
                            <p:childTnLst>
                              <p:par>
                                <p:cTn id="57" presetID="2" presetClass="entr" presetSubtype="1" accel="50000" decel="50000"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additive="base">
                                        <p:cTn id="59" dur="500" fill="hold"/>
                                        <p:tgtEl>
                                          <p:spTgt spid="50"/>
                                        </p:tgtEl>
                                        <p:attrNameLst>
                                          <p:attrName>ppt_x</p:attrName>
                                        </p:attrNameLst>
                                      </p:cBhvr>
                                      <p:tavLst>
                                        <p:tav tm="0">
                                          <p:val>
                                            <p:strVal val="#ppt_x"/>
                                          </p:val>
                                        </p:tav>
                                        <p:tav tm="100000">
                                          <p:val>
                                            <p:strVal val="#ppt_x"/>
                                          </p:val>
                                        </p:tav>
                                      </p:tavLst>
                                    </p:anim>
                                    <p:anim calcmode="lin" valueType="num">
                                      <p:cBhvr additive="base">
                                        <p:cTn id="60" dur="500" fill="hold"/>
                                        <p:tgtEl>
                                          <p:spTgt spid="50"/>
                                        </p:tgtEl>
                                        <p:attrNameLst>
                                          <p:attrName>ppt_y</p:attrName>
                                        </p:attrNameLst>
                                      </p:cBhvr>
                                      <p:tavLst>
                                        <p:tav tm="0">
                                          <p:val>
                                            <p:strVal val="0-#ppt_h/2"/>
                                          </p:val>
                                        </p:tav>
                                        <p:tav tm="100000">
                                          <p:val>
                                            <p:strVal val="#ppt_y"/>
                                          </p:val>
                                        </p:tav>
                                      </p:tavLst>
                                    </p:anim>
                                  </p:childTnLst>
                                </p:cTn>
                              </p:par>
                            </p:childTnLst>
                          </p:cTn>
                        </p:par>
                        <p:par>
                          <p:cTn id="61" fill="hold">
                            <p:stCondLst>
                              <p:cond delay="5000"/>
                            </p:stCondLst>
                            <p:childTnLst>
                              <p:par>
                                <p:cTn id="62" presetID="53" presetClass="entr" presetSubtype="16" fill="hold" grpId="0" nodeType="afterEffect">
                                  <p:stCondLst>
                                    <p:cond delay="0"/>
                                  </p:stCondLst>
                                  <p:childTnLst>
                                    <p:set>
                                      <p:cBhvr>
                                        <p:cTn id="63" dur="1" fill="hold">
                                          <p:stCondLst>
                                            <p:cond delay="0"/>
                                          </p:stCondLst>
                                        </p:cTn>
                                        <p:tgtEl>
                                          <p:spTgt spid="57"/>
                                        </p:tgtEl>
                                        <p:attrNameLst>
                                          <p:attrName>style.visibility</p:attrName>
                                        </p:attrNameLst>
                                      </p:cBhvr>
                                      <p:to>
                                        <p:strVal val="visible"/>
                                      </p:to>
                                    </p:set>
                                    <p:anim calcmode="lin" valueType="num">
                                      <p:cBhvr>
                                        <p:cTn id="64" dur="500" fill="hold"/>
                                        <p:tgtEl>
                                          <p:spTgt spid="57"/>
                                        </p:tgtEl>
                                        <p:attrNameLst>
                                          <p:attrName>ppt_w</p:attrName>
                                        </p:attrNameLst>
                                      </p:cBhvr>
                                      <p:tavLst>
                                        <p:tav tm="0">
                                          <p:val>
                                            <p:fltVal val="0"/>
                                          </p:val>
                                        </p:tav>
                                        <p:tav tm="100000">
                                          <p:val>
                                            <p:strVal val="#ppt_w"/>
                                          </p:val>
                                        </p:tav>
                                      </p:tavLst>
                                    </p:anim>
                                    <p:anim calcmode="lin" valueType="num">
                                      <p:cBhvr>
                                        <p:cTn id="65" dur="500" fill="hold"/>
                                        <p:tgtEl>
                                          <p:spTgt spid="57"/>
                                        </p:tgtEl>
                                        <p:attrNameLst>
                                          <p:attrName>ppt_h</p:attrName>
                                        </p:attrNameLst>
                                      </p:cBhvr>
                                      <p:tavLst>
                                        <p:tav tm="0">
                                          <p:val>
                                            <p:fltVal val="0"/>
                                          </p:val>
                                        </p:tav>
                                        <p:tav tm="100000">
                                          <p:val>
                                            <p:strVal val="#ppt_h"/>
                                          </p:val>
                                        </p:tav>
                                      </p:tavLst>
                                    </p:anim>
                                    <p:animEffect transition="in" filter="fade">
                                      <p:cBhvr>
                                        <p:cTn id="66" dur="500"/>
                                        <p:tgtEl>
                                          <p:spTgt spid="57"/>
                                        </p:tgtEl>
                                      </p:cBhvr>
                                    </p:animEffect>
                                  </p:childTnLst>
                                </p:cTn>
                              </p:par>
                            </p:childTnLst>
                          </p:cTn>
                        </p:par>
                        <p:par>
                          <p:cTn id="67" fill="hold">
                            <p:stCondLst>
                              <p:cond delay="5500"/>
                            </p:stCondLst>
                            <p:childTnLst>
                              <p:par>
                                <p:cTn id="68" presetID="2" presetClass="entr" presetSubtype="1" accel="50000" decel="50000" fill="hold"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500" fill="hold"/>
                                        <p:tgtEl>
                                          <p:spTgt spid="35"/>
                                        </p:tgtEl>
                                        <p:attrNameLst>
                                          <p:attrName>ppt_x</p:attrName>
                                        </p:attrNameLst>
                                      </p:cBhvr>
                                      <p:tavLst>
                                        <p:tav tm="0">
                                          <p:val>
                                            <p:strVal val="#ppt_x"/>
                                          </p:val>
                                        </p:tav>
                                        <p:tav tm="100000">
                                          <p:val>
                                            <p:strVal val="#ppt_x"/>
                                          </p:val>
                                        </p:tav>
                                      </p:tavLst>
                                    </p:anim>
                                    <p:anim calcmode="lin" valueType="num">
                                      <p:cBhvr additive="base">
                                        <p:cTn id="71" dur="500" fill="hold"/>
                                        <p:tgtEl>
                                          <p:spTgt spid="35"/>
                                        </p:tgtEl>
                                        <p:attrNameLst>
                                          <p:attrName>ppt_y</p:attrName>
                                        </p:attrNameLst>
                                      </p:cBhvr>
                                      <p:tavLst>
                                        <p:tav tm="0">
                                          <p:val>
                                            <p:strVal val="0-#ppt_h/2"/>
                                          </p:val>
                                        </p:tav>
                                        <p:tav tm="100000">
                                          <p:val>
                                            <p:strVal val="#ppt_y"/>
                                          </p:val>
                                        </p:tav>
                                      </p:tavLst>
                                    </p:anim>
                                  </p:childTnLst>
                                </p:cTn>
                              </p:par>
                            </p:childTnLst>
                          </p:cTn>
                        </p:par>
                        <p:par>
                          <p:cTn id="72" fill="hold">
                            <p:stCondLst>
                              <p:cond delay="6000"/>
                            </p:stCondLst>
                            <p:childTnLst>
                              <p:par>
                                <p:cTn id="73" presetID="12" presetClass="entr" presetSubtype="1"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slide(fromTop)">
                                      <p:cBhvr>
                                        <p:cTn id="75" dur="500"/>
                                        <p:tgtEl>
                                          <p:spTgt spid="51"/>
                                        </p:tgtEl>
                                      </p:cBhvr>
                                    </p:animEffect>
                                  </p:childTnLst>
                                </p:cTn>
                              </p:par>
                              <p:par>
                                <p:cTn id="76" presetID="2" presetClass="entr" presetSubtype="4" accel="50000" decel="50000" fill="hold" grpId="0" nodeType="withEffect">
                                  <p:stCondLst>
                                    <p:cond delay="0"/>
                                  </p:stCondLst>
                                  <p:childTnLst>
                                    <p:set>
                                      <p:cBhvr>
                                        <p:cTn id="77" dur="1" fill="hold">
                                          <p:stCondLst>
                                            <p:cond delay="0"/>
                                          </p:stCondLst>
                                        </p:cTn>
                                        <p:tgtEl>
                                          <p:spTgt spid="52"/>
                                        </p:tgtEl>
                                        <p:attrNameLst>
                                          <p:attrName>style.visibility</p:attrName>
                                        </p:attrNameLst>
                                      </p:cBhvr>
                                      <p:to>
                                        <p:strVal val="visible"/>
                                      </p:to>
                                    </p:set>
                                    <p:anim calcmode="lin" valueType="num">
                                      <p:cBhvr additive="base">
                                        <p:cTn id="78" dur="500" fill="hold"/>
                                        <p:tgtEl>
                                          <p:spTgt spid="52"/>
                                        </p:tgtEl>
                                        <p:attrNameLst>
                                          <p:attrName>ppt_x</p:attrName>
                                        </p:attrNameLst>
                                      </p:cBhvr>
                                      <p:tavLst>
                                        <p:tav tm="0">
                                          <p:val>
                                            <p:strVal val="#ppt_x"/>
                                          </p:val>
                                        </p:tav>
                                        <p:tav tm="100000">
                                          <p:val>
                                            <p:strVal val="#ppt_x"/>
                                          </p:val>
                                        </p:tav>
                                      </p:tavLst>
                                    </p:anim>
                                    <p:anim calcmode="lin" valueType="num">
                                      <p:cBhvr additive="base">
                                        <p:cTn id="79" dur="500" fill="hold"/>
                                        <p:tgtEl>
                                          <p:spTgt spid="52"/>
                                        </p:tgtEl>
                                        <p:attrNameLst>
                                          <p:attrName>ppt_y</p:attrName>
                                        </p:attrNameLst>
                                      </p:cBhvr>
                                      <p:tavLst>
                                        <p:tav tm="0">
                                          <p:val>
                                            <p:strVal val="1+#ppt_h/2"/>
                                          </p:val>
                                        </p:tav>
                                        <p:tav tm="100000">
                                          <p:val>
                                            <p:strVal val="#ppt_y"/>
                                          </p:val>
                                        </p:tav>
                                      </p:tavLst>
                                    </p:anim>
                                  </p:childTnLst>
                                </p:cTn>
                              </p:par>
                            </p:childTnLst>
                          </p:cTn>
                        </p:par>
                        <p:par>
                          <p:cTn id="80" fill="hold">
                            <p:stCondLst>
                              <p:cond delay="6500"/>
                            </p:stCondLst>
                            <p:childTnLst>
                              <p:par>
                                <p:cTn id="81" presetID="2" presetClass="entr" presetSubtype="1" accel="50000" decel="50000"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additive="base">
                                        <p:cTn id="83" dur="500" fill="hold"/>
                                        <p:tgtEl>
                                          <p:spTgt spid="53"/>
                                        </p:tgtEl>
                                        <p:attrNameLst>
                                          <p:attrName>ppt_x</p:attrName>
                                        </p:attrNameLst>
                                      </p:cBhvr>
                                      <p:tavLst>
                                        <p:tav tm="0">
                                          <p:val>
                                            <p:strVal val="#ppt_x"/>
                                          </p:val>
                                        </p:tav>
                                        <p:tav tm="100000">
                                          <p:val>
                                            <p:strVal val="#ppt_x"/>
                                          </p:val>
                                        </p:tav>
                                      </p:tavLst>
                                    </p:anim>
                                    <p:anim calcmode="lin" valueType="num">
                                      <p:cBhvr additive="base">
                                        <p:cTn id="84" dur="500" fill="hold"/>
                                        <p:tgtEl>
                                          <p:spTgt spid="53"/>
                                        </p:tgtEl>
                                        <p:attrNameLst>
                                          <p:attrName>ppt_y</p:attrName>
                                        </p:attrNameLst>
                                      </p:cBhvr>
                                      <p:tavLst>
                                        <p:tav tm="0">
                                          <p:val>
                                            <p:strVal val="0-#ppt_h/2"/>
                                          </p:val>
                                        </p:tav>
                                        <p:tav tm="100000">
                                          <p:val>
                                            <p:strVal val="#ppt_y"/>
                                          </p:val>
                                        </p:tav>
                                      </p:tavLst>
                                    </p:anim>
                                  </p:childTnLst>
                                </p:cTn>
                              </p:par>
                            </p:childTnLst>
                          </p:cTn>
                        </p:par>
                        <p:par>
                          <p:cTn id="85" fill="hold">
                            <p:stCondLst>
                              <p:cond delay="7000"/>
                            </p:stCondLst>
                            <p:childTnLst>
                              <p:par>
                                <p:cTn id="86" presetID="53" presetClass="entr" presetSubtype="16"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 calcmode="lin" valueType="num">
                                      <p:cBhvr>
                                        <p:cTn id="88" dur="500" fill="hold"/>
                                        <p:tgtEl>
                                          <p:spTgt spid="58"/>
                                        </p:tgtEl>
                                        <p:attrNameLst>
                                          <p:attrName>ppt_w</p:attrName>
                                        </p:attrNameLst>
                                      </p:cBhvr>
                                      <p:tavLst>
                                        <p:tav tm="0">
                                          <p:val>
                                            <p:fltVal val="0"/>
                                          </p:val>
                                        </p:tav>
                                        <p:tav tm="100000">
                                          <p:val>
                                            <p:strVal val="#ppt_w"/>
                                          </p:val>
                                        </p:tav>
                                      </p:tavLst>
                                    </p:anim>
                                    <p:anim calcmode="lin" valueType="num">
                                      <p:cBhvr>
                                        <p:cTn id="89" dur="500" fill="hold"/>
                                        <p:tgtEl>
                                          <p:spTgt spid="58"/>
                                        </p:tgtEl>
                                        <p:attrNameLst>
                                          <p:attrName>ppt_h</p:attrName>
                                        </p:attrNameLst>
                                      </p:cBhvr>
                                      <p:tavLst>
                                        <p:tav tm="0">
                                          <p:val>
                                            <p:fltVal val="0"/>
                                          </p:val>
                                        </p:tav>
                                        <p:tav tm="100000">
                                          <p:val>
                                            <p:strVal val="#ppt_h"/>
                                          </p:val>
                                        </p:tav>
                                      </p:tavLst>
                                    </p:anim>
                                    <p:animEffect transition="in" filter="fade">
                                      <p:cBhvr>
                                        <p:cTn id="90" dur="500"/>
                                        <p:tgtEl>
                                          <p:spTgt spid="58"/>
                                        </p:tgtEl>
                                      </p:cBhvr>
                                    </p:animEffect>
                                  </p:childTnLst>
                                </p:cTn>
                              </p:par>
                            </p:childTnLst>
                          </p:cTn>
                        </p:par>
                        <p:par>
                          <p:cTn id="91" fill="hold">
                            <p:stCondLst>
                              <p:cond delay="7500"/>
                            </p:stCondLst>
                            <p:childTnLst>
                              <p:par>
                                <p:cTn id="92" presetID="2" presetClass="entr" presetSubtype="1" accel="50000" decel="50000" fill="hold" nodeType="afterEffect">
                                  <p:stCondLst>
                                    <p:cond delay="0"/>
                                  </p:stCondLst>
                                  <p:childTnLst>
                                    <p:set>
                                      <p:cBhvr>
                                        <p:cTn id="93" dur="1" fill="hold">
                                          <p:stCondLst>
                                            <p:cond delay="0"/>
                                          </p:stCondLst>
                                        </p:cTn>
                                        <p:tgtEl>
                                          <p:spTgt spid="39"/>
                                        </p:tgtEl>
                                        <p:attrNameLst>
                                          <p:attrName>style.visibility</p:attrName>
                                        </p:attrNameLst>
                                      </p:cBhvr>
                                      <p:to>
                                        <p:strVal val="visible"/>
                                      </p:to>
                                    </p:set>
                                    <p:anim calcmode="lin" valueType="num">
                                      <p:cBhvr additive="base">
                                        <p:cTn id="94" dur="500" fill="hold"/>
                                        <p:tgtEl>
                                          <p:spTgt spid="39"/>
                                        </p:tgtEl>
                                        <p:attrNameLst>
                                          <p:attrName>ppt_x</p:attrName>
                                        </p:attrNameLst>
                                      </p:cBhvr>
                                      <p:tavLst>
                                        <p:tav tm="0">
                                          <p:val>
                                            <p:strVal val="#ppt_x"/>
                                          </p:val>
                                        </p:tav>
                                        <p:tav tm="100000">
                                          <p:val>
                                            <p:strVal val="#ppt_x"/>
                                          </p:val>
                                        </p:tav>
                                      </p:tavLst>
                                    </p:anim>
                                    <p:anim calcmode="lin" valueType="num">
                                      <p:cBhvr additive="base">
                                        <p:cTn id="95" dur="500" fill="hold"/>
                                        <p:tgtEl>
                                          <p:spTgt spid="39"/>
                                        </p:tgtEl>
                                        <p:attrNameLst>
                                          <p:attrName>ppt_y</p:attrName>
                                        </p:attrNameLst>
                                      </p:cBhvr>
                                      <p:tavLst>
                                        <p:tav tm="0">
                                          <p:val>
                                            <p:strVal val="0-#ppt_h/2"/>
                                          </p:val>
                                        </p:tav>
                                        <p:tav tm="100000">
                                          <p:val>
                                            <p:strVal val="#ppt_y"/>
                                          </p:val>
                                        </p:tav>
                                      </p:tavLst>
                                    </p:anim>
                                  </p:childTnLst>
                                </p:cTn>
                              </p:par>
                            </p:childTnLst>
                          </p:cTn>
                        </p:par>
                        <p:par>
                          <p:cTn id="96" fill="hold">
                            <p:stCondLst>
                              <p:cond delay="8000"/>
                            </p:stCondLst>
                            <p:childTnLst>
                              <p:par>
                                <p:cTn id="97" presetID="12" presetClass="entr" presetSubtype="1" fill="hold" grpId="0" nodeType="afterEffect">
                                  <p:stCondLst>
                                    <p:cond delay="0"/>
                                  </p:stCondLst>
                                  <p:childTnLst>
                                    <p:set>
                                      <p:cBhvr>
                                        <p:cTn id="98" dur="1" fill="hold">
                                          <p:stCondLst>
                                            <p:cond delay="0"/>
                                          </p:stCondLst>
                                        </p:cTn>
                                        <p:tgtEl>
                                          <p:spTgt spid="54"/>
                                        </p:tgtEl>
                                        <p:attrNameLst>
                                          <p:attrName>style.visibility</p:attrName>
                                        </p:attrNameLst>
                                      </p:cBhvr>
                                      <p:to>
                                        <p:strVal val="visible"/>
                                      </p:to>
                                    </p:set>
                                    <p:animEffect transition="in" filter="slide(fromTop)">
                                      <p:cBhvr>
                                        <p:cTn id="99" dur="500"/>
                                        <p:tgtEl>
                                          <p:spTgt spid="54"/>
                                        </p:tgtEl>
                                      </p:cBhvr>
                                    </p:animEffect>
                                  </p:childTnLst>
                                </p:cTn>
                              </p:par>
                              <p:par>
                                <p:cTn id="100" presetID="2" presetClass="entr" presetSubtype="4" accel="50000" decel="50000" fill="hold" grpId="0" nodeType="withEffect">
                                  <p:stCondLst>
                                    <p:cond delay="0"/>
                                  </p:stCondLst>
                                  <p:childTnLst>
                                    <p:set>
                                      <p:cBhvr>
                                        <p:cTn id="101" dur="1" fill="hold">
                                          <p:stCondLst>
                                            <p:cond delay="0"/>
                                          </p:stCondLst>
                                        </p:cTn>
                                        <p:tgtEl>
                                          <p:spTgt spid="55"/>
                                        </p:tgtEl>
                                        <p:attrNameLst>
                                          <p:attrName>style.visibility</p:attrName>
                                        </p:attrNameLst>
                                      </p:cBhvr>
                                      <p:to>
                                        <p:strVal val="visible"/>
                                      </p:to>
                                    </p:set>
                                    <p:anim calcmode="lin" valueType="num">
                                      <p:cBhvr additive="base">
                                        <p:cTn id="102" dur="500" fill="hold"/>
                                        <p:tgtEl>
                                          <p:spTgt spid="55"/>
                                        </p:tgtEl>
                                        <p:attrNameLst>
                                          <p:attrName>ppt_x</p:attrName>
                                        </p:attrNameLst>
                                      </p:cBhvr>
                                      <p:tavLst>
                                        <p:tav tm="0">
                                          <p:val>
                                            <p:strVal val="#ppt_x"/>
                                          </p:val>
                                        </p:tav>
                                        <p:tav tm="100000">
                                          <p:val>
                                            <p:strVal val="#ppt_x"/>
                                          </p:val>
                                        </p:tav>
                                      </p:tavLst>
                                    </p:anim>
                                    <p:anim calcmode="lin" valueType="num">
                                      <p:cBhvr additive="base">
                                        <p:cTn id="103"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8" grpId="0"/>
      <p:bldP spid="46" grpId="0" animBg="1"/>
      <p:bldP spid="47" grpId="0" animBg="1"/>
      <p:bldP spid="48" grpId="0" animBg="1"/>
      <p:bldP spid="49" grpId="0"/>
      <p:bldP spid="50" grpId="0" animBg="1"/>
      <p:bldP spid="51" grpId="0" animBg="1"/>
      <p:bldP spid="52" grpId="0"/>
      <p:bldP spid="53" grpId="0" animBg="1"/>
      <p:bldP spid="54" grpId="0" animBg="1"/>
      <p:bldP spid="55" grpId="0"/>
      <p:bldP spid="56" grpId="0" animBg="1"/>
      <p:bldP spid="57" grpId="0" animBg="1"/>
      <p:bldP spid="5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5453549" y="4686589"/>
            <a:ext cx="6519363" cy="1459831"/>
          </a:xfrm>
          <a:prstGeom prst="rect">
            <a:avLst/>
          </a:prstGeom>
          <a:noFill/>
          <a:ln>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gradFill>
                <a:gsLst>
                  <a:gs pos="83000">
                    <a:srgbClr val="C00000"/>
                  </a:gs>
                  <a:gs pos="100000">
                    <a:srgbClr val="C00000"/>
                  </a:gs>
                </a:gsLst>
                <a:lin ang="5400000" scaled="1"/>
              </a:gradFill>
            </a:endParaRPr>
          </a:p>
        </p:txBody>
      </p:sp>
      <p:sp>
        <p:nvSpPr>
          <p:cNvPr id="10" name="矩形 9"/>
          <p:cNvSpPr/>
          <p:nvPr/>
        </p:nvSpPr>
        <p:spPr>
          <a:xfrm>
            <a:off x="5646055" y="5116646"/>
            <a:ext cx="6086225" cy="887422"/>
          </a:xfrm>
          <a:prstGeom prst="rect">
            <a:avLst/>
          </a:prstGeom>
        </p:spPr>
        <p:txBody>
          <a:bodyPr wrap="square" lIns="91440" tIns="45720" rIns="91440" bIns="45720">
            <a:spAutoFit/>
          </a:bodyPr>
          <a:lstStyle/>
          <a:p>
            <a:pPr>
              <a:lnSpc>
                <a:spcPts val="3100"/>
              </a:lnSpc>
            </a:pPr>
            <a:r>
              <a:rPr lang="zh-CN" altLang="en-US" sz="1400" dirty="0">
                <a:solidFill>
                  <a:schemeClr val="bg1">
                    <a:lumMod val="50000"/>
                  </a:schemeClr>
                </a:solidFill>
                <a:latin typeface="微软雅黑" panose="020B0503020204020204" pitchFamily="34" charset="-122"/>
                <a:ea typeface="微软雅黑" panose="020B0503020204020204" pitchFamily="34" charset="-122"/>
              </a:rPr>
              <a:t>单击添加文字内容，言简意赅不罗嗦。单击添加文字内容，言简意赅不罗嗦。</a:t>
            </a:r>
            <a:r>
              <a:rPr lang="zh-CN" altLang="en-US" sz="1335" dirty="0">
                <a:solidFill>
                  <a:schemeClr val="bg1">
                    <a:lumMod val="50000"/>
                  </a:schemeClr>
                </a:solidFill>
                <a:latin typeface="微软雅黑" panose="020B0503020204020204" pitchFamily="34" charset="-122"/>
                <a:ea typeface="微软雅黑" panose="020B0503020204020204" pitchFamily="34" charset="-122"/>
              </a:rPr>
              <a:t>单击添加文字内容，言简意赅不罗嗦。</a:t>
            </a:r>
            <a:endParaRPr lang="zh-CN" altLang="en-US" sz="1400" dirty="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2" name="组合 10"/>
          <p:cNvGrpSpPr/>
          <p:nvPr/>
        </p:nvGrpSpPr>
        <p:grpSpPr>
          <a:xfrm>
            <a:off x="5932811" y="4427065"/>
            <a:ext cx="2529636" cy="507530"/>
            <a:chOff x="4904651" y="1612051"/>
            <a:chExt cx="2529636" cy="677945"/>
          </a:xfrm>
        </p:grpSpPr>
        <p:sp>
          <p:nvSpPr>
            <p:cNvPr id="12" name="圆角矩形 11"/>
            <p:cNvSpPr/>
            <p:nvPr/>
          </p:nvSpPr>
          <p:spPr>
            <a:xfrm>
              <a:off x="4904651" y="1612051"/>
              <a:ext cx="2529636" cy="677945"/>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gradFill>
                  <a:gsLst>
                    <a:gs pos="90000">
                      <a:srgbClr val="C00000"/>
                    </a:gs>
                    <a:gs pos="30000">
                      <a:srgbClr val="FF3300"/>
                    </a:gs>
                  </a:gsLst>
                  <a:lin ang="5400000" scaled="1"/>
                </a:gradFill>
              </a:endParaRPr>
            </a:p>
          </p:txBody>
        </p:sp>
        <p:sp>
          <p:nvSpPr>
            <p:cNvPr id="13" name="矩形 12"/>
            <p:cNvSpPr/>
            <p:nvPr/>
          </p:nvSpPr>
          <p:spPr>
            <a:xfrm>
              <a:off x="5050444" y="1657628"/>
              <a:ext cx="2239192" cy="616680"/>
            </a:xfrm>
            <a:prstGeom prst="rect">
              <a:avLst/>
            </a:prstGeom>
          </p:spPr>
          <p:txBody>
            <a:bodyPr wrap="square">
              <a:spAutoFit/>
            </a:bodyPr>
            <a:lstStyle/>
            <a:p>
              <a:pPr algn="ctr"/>
              <a:r>
                <a:rPr lang="zh-CN" altLang="en-US" sz="2400" b="1" dirty="0">
                  <a:gradFill>
                    <a:gsLst>
                      <a:gs pos="83000">
                        <a:prstClr val="white"/>
                      </a:gs>
                      <a:gs pos="100000">
                        <a:prstClr val="white"/>
                      </a:gs>
                    </a:gsLst>
                    <a:lin ang="5400000" scaled="1"/>
                  </a:gradFill>
                  <a:latin typeface="微软雅黑" panose="020B0503020204020204" pitchFamily="34" charset="-122"/>
                  <a:ea typeface="微软雅黑" panose="020B0503020204020204" pitchFamily="34" charset="-122"/>
                </a:rPr>
                <a:t>欧洲各国旅游</a:t>
              </a:r>
            </a:p>
          </p:txBody>
        </p:sp>
      </p:grpSp>
      <p:sp>
        <p:nvSpPr>
          <p:cNvPr id="14" name="矩形 13"/>
          <p:cNvSpPr/>
          <p:nvPr/>
        </p:nvSpPr>
        <p:spPr>
          <a:xfrm>
            <a:off x="1541350" y="2163747"/>
            <a:ext cx="3485331" cy="3982673"/>
          </a:xfrm>
          <a:prstGeom prst="rect">
            <a:avLst/>
          </a:prstGeom>
          <a:noFill/>
          <a:ln>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gradFill>
                <a:gsLst>
                  <a:gs pos="83000">
                    <a:srgbClr val="C00000"/>
                  </a:gs>
                  <a:gs pos="100000">
                    <a:srgbClr val="C00000"/>
                  </a:gs>
                </a:gsLst>
                <a:lin ang="5400000" scaled="1"/>
              </a:gradFill>
            </a:endParaRPr>
          </a:p>
        </p:txBody>
      </p:sp>
      <p:sp>
        <p:nvSpPr>
          <p:cNvPr id="15" name="矩形 14"/>
          <p:cNvSpPr/>
          <p:nvPr/>
        </p:nvSpPr>
        <p:spPr>
          <a:xfrm>
            <a:off x="1733854" y="2593804"/>
            <a:ext cx="3180531" cy="2477601"/>
          </a:xfrm>
          <a:prstGeom prst="rect">
            <a:avLst/>
          </a:prstGeom>
        </p:spPr>
        <p:txBody>
          <a:bodyPr wrap="square" lIns="91440" tIns="45720" rIns="91440" bIns="45720">
            <a:spAutoFit/>
          </a:bodyPr>
          <a:lstStyle/>
          <a:p>
            <a:pPr>
              <a:lnSpc>
                <a:spcPts val="3100"/>
              </a:lnSpc>
            </a:pPr>
            <a:r>
              <a:rPr lang="zh-CN" altLang="en-US" sz="1400" dirty="0">
                <a:solidFill>
                  <a:schemeClr val="bg1">
                    <a:lumMod val="50000"/>
                  </a:schemeClr>
                </a:solidFill>
                <a:latin typeface="微软雅黑" panose="020B0503020204020204" pitchFamily="34" charset="-122"/>
                <a:ea typeface="微软雅黑" panose="020B0503020204020204" pitchFamily="34" charset="-122"/>
              </a:rPr>
              <a:t>单击添加文字内容，言简意赅不罗嗦。单击添加文字内容，言简意赅不罗嗦。单击添加文字内容，言简意赅不罗嗦。单击添加文字内容，言简意赅不罗嗦。单击添加文字内容，言简意赅不罗嗦。单击添加文字内容，言简意赅不罗嗦。</a:t>
            </a:r>
            <a:endParaRPr lang="zh-CN" altLang="en-US" sz="1335" dirty="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3" name="组合 15"/>
          <p:cNvGrpSpPr/>
          <p:nvPr/>
        </p:nvGrpSpPr>
        <p:grpSpPr>
          <a:xfrm>
            <a:off x="2020612" y="1904223"/>
            <a:ext cx="2529636" cy="507530"/>
            <a:chOff x="4904651" y="1612051"/>
            <a:chExt cx="2529636" cy="677945"/>
          </a:xfrm>
        </p:grpSpPr>
        <p:sp>
          <p:nvSpPr>
            <p:cNvPr id="17" name="圆角矩形 16"/>
            <p:cNvSpPr/>
            <p:nvPr/>
          </p:nvSpPr>
          <p:spPr>
            <a:xfrm>
              <a:off x="4904651" y="1612051"/>
              <a:ext cx="2529636" cy="677945"/>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gradFill>
                  <a:gsLst>
                    <a:gs pos="90000">
                      <a:srgbClr val="C00000"/>
                    </a:gs>
                    <a:gs pos="30000">
                      <a:srgbClr val="FF3300"/>
                    </a:gs>
                  </a:gsLst>
                  <a:lin ang="5400000" scaled="1"/>
                </a:gradFill>
              </a:endParaRPr>
            </a:p>
          </p:txBody>
        </p:sp>
        <p:sp>
          <p:nvSpPr>
            <p:cNvPr id="18" name="矩形 17"/>
            <p:cNvSpPr/>
            <p:nvPr/>
          </p:nvSpPr>
          <p:spPr>
            <a:xfrm>
              <a:off x="5050444" y="1657628"/>
              <a:ext cx="2239192" cy="616680"/>
            </a:xfrm>
            <a:prstGeom prst="rect">
              <a:avLst/>
            </a:prstGeom>
          </p:spPr>
          <p:txBody>
            <a:bodyPr wrap="square">
              <a:spAutoFit/>
            </a:bodyPr>
            <a:lstStyle/>
            <a:p>
              <a:pPr algn="ctr"/>
              <a:r>
                <a:rPr lang="zh-CN" altLang="en-US" sz="2400" b="1" dirty="0">
                  <a:gradFill>
                    <a:gsLst>
                      <a:gs pos="83000">
                        <a:prstClr val="white"/>
                      </a:gs>
                      <a:gs pos="100000">
                        <a:prstClr val="white"/>
                      </a:gs>
                    </a:gsLst>
                    <a:lin ang="5400000" scaled="1"/>
                  </a:gradFill>
                  <a:latin typeface="微软雅黑" panose="020B0503020204020204" pitchFamily="34" charset="-122"/>
                  <a:ea typeface="微软雅黑" panose="020B0503020204020204" pitchFamily="34" charset="-122"/>
                </a:rPr>
                <a:t>全民健身活动</a:t>
              </a:r>
            </a:p>
          </p:txBody>
        </p:sp>
      </p:grpSp>
      <p:sp>
        <p:nvSpPr>
          <p:cNvPr id="20" name="矩形 19"/>
          <p:cNvSpPr>
            <a:spLocks noChangeAspect="1"/>
          </p:cNvSpPr>
          <p:nvPr/>
        </p:nvSpPr>
        <p:spPr>
          <a:xfrm>
            <a:off x="5911173" y="2023460"/>
            <a:ext cx="3170829" cy="2032713"/>
          </a:xfrm>
          <a:prstGeom prst="rect">
            <a:avLst/>
          </a:prstGeom>
          <a:blipFill dpi="0" rotWithShape="1">
            <a:blip r:embed="rId3" cstate="email"/>
            <a:srcRect/>
            <a:stretch>
              <a:fillRect/>
            </a:stretch>
          </a:blipFill>
          <a:ln>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02995" tIns="51497" rIns="102995" bIns="51497" numCol="1" spcCol="0" rtlCol="0" fromWordArt="0" anchor="ctr" anchorCtr="0" forceAA="0" compatLnSpc="1">
            <a:noAutofit/>
          </a:bodyPr>
          <a:lstStyle/>
          <a:p>
            <a:pPr algn="ctr"/>
            <a:endParaRPr lang="zh-CN" altLang="en-US" sz="2400">
              <a:solidFill>
                <a:schemeClr val="bg1">
                  <a:alpha val="99000"/>
                </a:schemeClr>
              </a:solidFill>
            </a:endParaRPr>
          </a:p>
        </p:txBody>
      </p:sp>
      <p:grpSp>
        <p:nvGrpSpPr>
          <p:cNvPr id="19" name="组合 18"/>
          <p:cNvGrpSpPr/>
          <p:nvPr/>
        </p:nvGrpSpPr>
        <p:grpSpPr>
          <a:xfrm>
            <a:off x="1344073" y="148101"/>
            <a:ext cx="6558284" cy="779650"/>
            <a:chOff x="874713" y="281210"/>
            <a:chExt cx="6558644" cy="779691"/>
          </a:xfrm>
        </p:grpSpPr>
        <p:sp>
          <p:nvSpPr>
            <p:cNvPr id="21" name="文本框 20"/>
            <p:cNvSpPr txBox="1"/>
            <p:nvPr/>
          </p:nvSpPr>
          <p:spPr>
            <a:xfrm>
              <a:off x="874713" y="281210"/>
              <a:ext cx="1826241" cy="584806"/>
            </a:xfrm>
            <a:prstGeom prst="rect">
              <a:avLst/>
            </a:prstGeom>
            <a:noFill/>
          </p:spPr>
          <p:txBody>
            <a:bodyPr wrap="none" rtlCol="0">
              <a:spAutoFit/>
              <a:scene3d>
                <a:camera prst="orthographicFront"/>
                <a:lightRig rig="threePt" dir="t"/>
              </a:scene3d>
              <a:sp3d contourW="12700"/>
            </a:bodyPr>
            <a:lstStyle/>
            <a:p>
              <a:r>
                <a:rPr lang="zh-CN" altLang="en-US" sz="3200" b="1" dirty="0">
                  <a:solidFill>
                    <a:schemeClr val="accent1"/>
                  </a:solidFill>
                </a:rPr>
                <a:t>输入文字</a:t>
              </a:r>
            </a:p>
          </p:txBody>
        </p:sp>
        <p:sp>
          <p:nvSpPr>
            <p:cNvPr id="22" name="文本框 21"/>
            <p:cNvSpPr txBox="1"/>
            <p:nvPr/>
          </p:nvSpPr>
          <p:spPr>
            <a:xfrm>
              <a:off x="874713" y="775551"/>
              <a:ext cx="6558644" cy="285350"/>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100" dirty="0">
                  <a:solidFill>
                    <a:prstClr val="white">
                      <a:lumMod val="50000"/>
                    </a:prstClr>
                  </a:solidFill>
                </a:rPr>
                <a:t>The user can demonstrate on a projector or computer</a:t>
              </a:r>
            </a:p>
          </p:txBody>
        </p:sp>
      </p:grpSp>
      <p:pic>
        <p:nvPicPr>
          <p:cNvPr id="27" name="图片 26"/>
          <p:cNvPicPr>
            <a:picLocks noChangeAspect="1"/>
          </p:cNvPicPr>
          <p:nvPr/>
        </p:nvPicPr>
        <p:blipFill rotWithShape="1">
          <a:blip r:embed="rId4" cstate="email"/>
          <a:srcRect/>
          <a:stretch>
            <a:fillRect/>
          </a:stretch>
        </p:blipFill>
        <p:spPr>
          <a:xfrm>
            <a:off x="-131813" y="201654"/>
            <a:ext cx="1475886" cy="52164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Click="0" advTm="0">
        <p:randomBar dir="vert"/>
      </p:transition>
    </mc:Choice>
    <mc:Fallback xmlns="">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1" presetClass="entr" presetSubtype="1"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heel(1)">
                                      <p:cBhvr>
                                        <p:cTn id="12" dur="1500"/>
                                        <p:tgtEl>
                                          <p:spTgt spid="9"/>
                                        </p:tgtEl>
                                      </p:cBhvr>
                                    </p:animEffect>
                                  </p:childTnLst>
                                </p:cTn>
                              </p:par>
                              <p:par>
                                <p:cTn id="13" presetID="42" presetClass="entr" presetSubtype="0" fill="hold" grpId="0" nodeType="withEffect">
                                  <p:stCondLst>
                                    <p:cond delay="1500"/>
                                  </p:stCondLst>
                                  <p:iterate type="lt">
                                    <p:tmPct val="1908"/>
                                  </p:iterate>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y+.1"/>
                                          </p:val>
                                        </p:tav>
                                        <p:tav tm="100000">
                                          <p:val>
                                            <p:strVal val="#ppt_y"/>
                                          </p:val>
                                        </p:tav>
                                      </p:tavLst>
                                    </p:anim>
                                  </p:childTnLst>
                                </p:cTn>
                              </p:par>
                              <p:par>
                                <p:cTn id="18" presetID="53" presetClass="entr" presetSubtype="16" fill="hold" grpId="0" nodeType="withEffect">
                                  <p:stCondLst>
                                    <p:cond delay="150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Effect transition="in" filter="fade">
                                      <p:cBhvr>
                                        <p:cTn id="22" dur="1000"/>
                                        <p:tgtEl>
                                          <p:spTgt spid="20"/>
                                        </p:tgtEl>
                                      </p:cBhvr>
                                    </p:animEffect>
                                  </p:childTnLst>
                                </p:cTn>
                              </p:par>
                              <p:par>
                                <p:cTn id="23" presetID="0" presetClass="path" presetSubtype="0" accel="50000" decel="50000" fill="hold" grpId="1" nodeType="withEffect">
                                  <p:stCondLst>
                                    <p:cond delay="1500"/>
                                  </p:stCondLst>
                                  <p:childTnLst>
                                    <p:animMotion origin="layout" path="M 0.29023 0.56782 C 0.28425 0.53541 0.26706 0.51967 0.2569 0.49143 C 0.24805 0.46643 0.23841 0.4419 0.22917 0.41736 C 0.22487 0.40555 0.22044 0.39051 0.21393 0.38264 C 0.21237 0.37708 0.21185 0.37037 0.20977 0.36551 C 0.20729 0.35995 0.20404 0.35578 0.20143 0.35069 C 0.19492 0.33796 0.18906 0.32152 0.18333 0.30856 C 0.17813 0.29652 0.17135 0.28727 0.16523 0.27662 C 0.16042 0.26782 0.15742 0.2537 0.15273 0.24444 C 0.14701 0.2331 0.14076 0.22315 0.13477 0.21227 C 0.12669 0.19815 0.11966 0.17708 0.10833 0.17037 C 0.10326 0.15717 0.09622 0.1456 0.09023 0.13333 C 0.0849 0.12222 0.0819 0.11203 0.075 0.1037 C 0.06576 0.07893 0.05039 0.05833 0.0375 0.03958 C 0.02969 0.02777 0.03737 0.04166 0.02773 0.02963 C 0.01185 0.00949 0.03711 0.03611 0.0181 0.01481 C 0.01289 0.00902 0.00677 0.0074 -4.16667E-7 2.96296E-6 " pathEditMode="relative" rAng="0" ptsTypes="AAAAAAAAAAAAAAAAA">
                                      <p:cBhvr>
                                        <p:cTn id="24" dur="1000" fill="hold"/>
                                        <p:tgtEl>
                                          <p:spTgt spid="20"/>
                                        </p:tgtEl>
                                        <p:attrNameLst>
                                          <p:attrName>ppt_x</p:attrName>
                                          <p:attrName>ppt_y</p:attrName>
                                        </p:attrNameLst>
                                      </p:cBhvr>
                                      <p:rCtr x="-14518" y="-28403"/>
                                    </p:animMotion>
                                  </p:childTnLst>
                                </p:cTn>
                              </p:par>
                              <p:par>
                                <p:cTn id="25" presetID="8" presetClass="emph" presetSubtype="0" fill="hold" grpId="2" nodeType="withEffect">
                                  <p:stCondLst>
                                    <p:cond delay="1500"/>
                                  </p:stCondLst>
                                  <p:childTnLst>
                                    <p:animRot by="21600000">
                                      <p:cBhvr>
                                        <p:cTn id="26" dur="1000" fill="hold"/>
                                        <p:tgtEl>
                                          <p:spTgt spid="20"/>
                                        </p:tgtEl>
                                        <p:attrNameLst>
                                          <p:attrName>r</p:attrName>
                                        </p:attrNameLst>
                                      </p:cBhvr>
                                    </p:animRot>
                                  </p:childTnLst>
                                </p:cTn>
                              </p:par>
                            </p:childTnLst>
                          </p:cTn>
                        </p:par>
                        <p:par>
                          <p:cTn id="27" fill="hold">
                            <p:stCondLst>
                              <p:cond delay="3953"/>
                            </p:stCondLst>
                            <p:childTnLst>
                              <p:par>
                                <p:cTn id="28" presetID="2" presetClass="entr" presetSubtype="8" fill="hold" nodeType="afterEffect">
                                  <p:stCondLst>
                                    <p:cond delay="0"/>
                                  </p:stCondLst>
                                  <p:childTnLst>
                                    <p:set>
                                      <p:cBhvr>
                                        <p:cTn id="29" dur="1" fill="hold">
                                          <p:stCondLst>
                                            <p:cond delay="0"/>
                                          </p:stCondLst>
                                        </p:cTn>
                                        <p:tgtEl>
                                          <p:spTgt spid="3"/>
                                        </p:tgtEl>
                                        <p:attrNameLst>
                                          <p:attrName>style.visibility</p:attrName>
                                        </p:attrNameLst>
                                      </p:cBhvr>
                                      <p:to>
                                        <p:strVal val="visible"/>
                                      </p:to>
                                    </p:set>
                                    <p:anim calcmode="lin" valueType="num">
                                      <p:cBhvr additive="base">
                                        <p:cTn id="30" dur="500" fill="hold"/>
                                        <p:tgtEl>
                                          <p:spTgt spid="3"/>
                                        </p:tgtEl>
                                        <p:attrNameLst>
                                          <p:attrName>ppt_x</p:attrName>
                                        </p:attrNameLst>
                                      </p:cBhvr>
                                      <p:tavLst>
                                        <p:tav tm="0">
                                          <p:val>
                                            <p:strVal val="0-#ppt_w/2"/>
                                          </p:val>
                                        </p:tav>
                                        <p:tav tm="100000">
                                          <p:val>
                                            <p:strVal val="#ppt_x"/>
                                          </p:val>
                                        </p:tav>
                                      </p:tavLst>
                                    </p:anim>
                                    <p:anim calcmode="lin" valueType="num">
                                      <p:cBhvr additive="base">
                                        <p:cTn id="31" dur="500" fill="hold"/>
                                        <p:tgtEl>
                                          <p:spTgt spid="3"/>
                                        </p:tgtEl>
                                        <p:attrNameLst>
                                          <p:attrName>ppt_y</p:attrName>
                                        </p:attrNameLst>
                                      </p:cBhvr>
                                      <p:tavLst>
                                        <p:tav tm="0">
                                          <p:val>
                                            <p:strVal val="#ppt_y"/>
                                          </p:val>
                                        </p:tav>
                                        <p:tav tm="100000">
                                          <p:val>
                                            <p:strVal val="#ppt_y"/>
                                          </p:val>
                                        </p:tav>
                                      </p:tavLst>
                                    </p:anim>
                                  </p:childTnLst>
                                </p:cTn>
                              </p:par>
                            </p:childTnLst>
                          </p:cTn>
                        </p:par>
                        <p:par>
                          <p:cTn id="32" fill="hold">
                            <p:stCondLst>
                              <p:cond delay="4453"/>
                            </p:stCondLst>
                            <p:childTnLst>
                              <p:par>
                                <p:cTn id="33" presetID="21" presetClass="entr" presetSubtype="1"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heel(1)">
                                      <p:cBhvr>
                                        <p:cTn id="35" dur="1500"/>
                                        <p:tgtEl>
                                          <p:spTgt spid="14"/>
                                        </p:tgtEl>
                                      </p:cBhvr>
                                    </p:animEffect>
                                  </p:childTnLst>
                                </p:cTn>
                              </p:par>
                              <p:par>
                                <p:cTn id="36" presetID="42" presetClass="entr" presetSubtype="0" fill="hold" grpId="0" nodeType="withEffect">
                                  <p:stCondLst>
                                    <p:cond delay="1500"/>
                                  </p:stCondLst>
                                  <p:iterate type="lt">
                                    <p:tmPct val="1908"/>
                                  </p:iterate>
                                  <p:childTnLst>
                                    <p:set>
                                      <p:cBhvr>
                                        <p:cTn id="37" dur="1" fill="hold">
                                          <p:stCondLst>
                                            <p:cond delay="0"/>
                                          </p:stCondLst>
                                        </p:cTn>
                                        <p:tgtEl>
                                          <p:spTgt spid="15"/>
                                        </p:tgtEl>
                                        <p:attrNameLst>
                                          <p:attrName>style.visibility</p:attrName>
                                        </p:attrNameLst>
                                      </p:cBhvr>
                                      <p:to>
                                        <p:strVal val="visible"/>
                                      </p:to>
                                    </p:set>
                                    <p:animEffect transition="in" filter="fade">
                                      <p:cBhvr>
                                        <p:cTn id="38" dur="1000"/>
                                        <p:tgtEl>
                                          <p:spTgt spid="15"/>
                                        </p:tgtEl>
                                      </p:cBhvr>
                                    </p:animEffect>
                                    <p:anim calcmode="lin" valueType="num">
                                      <p:cBhvr>
                                        <p:cTn id="39" dur="1000" fill="hold"/>
                                        <p:tgtEl>
                                          <p:spTgt spid="15"/>
                                        </p:tgtEl>
                                        <p:attrNameLst>
                                          <p:attrName>ppt_x</p:attrName>
                                        </p:attrNameLst>
                                      </p:cBhvr>
                                      <p:tavLst>
                                        <p:tav tm="0">
                                          <p:val>
                                            <p:strVal val="#ppt_x"/>
                                          </p:val>
                                        </p:tav>
                                        <p:tav tm="100000">
                                          <p:val>
                                            <p:strVal val="#ppt_x"/>
                                          </p:val>
                                        </p:tav>
                                      </p:tavLst>
                                    </p:anim>
                                    <p:anim calcmode="lin" valueType="num">
                                      <p:cBhvr>
                                        <p:cTn id="4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4" grpId="0" animBg="1"/>
      <p:bldP spid="15" grpId="0"/>
      <p:bldP spid="20" grpId="0" animBg="1"/>
      <p:bldP spid="20" grpId="1" animBg="1"/>
      <p:bldP spid="20" grpId="2"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bwMode="auto">
          <a:xfrm>
            <a:off x="3829752" y="4719641"/>
            <a:ext cx="1139473" cy="1141412"/>
            <a:chOff x="3828951" y="3938814"/>
            <a:chExt cx="1140534" cy="1140533"/>
          </a:xfrm>
        </p:grpSpPr>
        <p:sp>
          <p:nvSpPr>
            <p:cNvPr id="13" name="Oval 12"/>
            <p:cNvSpPr/>
            <p:nvPr/>
          </p:nvSpPr>
          <p:spPr>
            <a:xfrm>
              <a:off x="3828951" y="3938814"/>
              <a:ext cx="1140534" cy="1140533"/>
            </a:xfrm>
            <a:prstGeom prst="ellipse">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sz="2800">
                <a:solidFill>
                  <a:srgbClr val="FFFFFF"/>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14" name="Group 13"/>
            <p:cNvGrpSpPr/>
            <p:nvPr/>
          </p:nvGrpSpPr>
          <p:grpSpPr>
            <a:xfrm>
              <a:off x="4179290" y="4285202"/>
              <a:ext cx="439856" cy="395289"/>
              <a:chOff x="5583238" y="3892551"/>
              <a:chExt cx="360363" cy="323850"/>
            </a:xfrm>
            <a:solidFill>
              <a:schemeClr val="bg1"/>
            </a:solidFill>
          </p:grpSpPr>
          <p:sp>
            <p:nvSpPr>
              <p:cNvPr id="15" name="Freeform 5"/>
              <p:cNvSpPr/>
              <p:nvPr/>
            </p:nvSpPr>
            <p:spPr bwMode="auto">
              <a:xfrm>
                <a:off x="5811838" y="3892551"/>
                <a:ext cx="131763" cy="323850"/>
              </a:xfrm>
              <a:custGeom>
                <a:avLst/>
                <a:gdLst>
                  <a:gd name="T0" fmla="*/ 17 w 83"/>
                  <a:gd name="T1" fmla="*/ 57 h 204"/>
                  <a:gd name="T2" fmla="*/ 0 w 83"/>
                  <a:gd name="T3" fmla="*/ 57 h 204"/>
                  <a:gd name="T4" fmla="*/ 43 w 83"/>
                  <a:gd name="T5" fmla="*/ 0 h 204"/>
                  <a:gd name="T6" fmla="*/ 83 w 83"/>
                  <a:gd name="T7" fmla="*/ 57 h 204"/>
                  <a:gd name="T8" fmla="*/ 67 w 83"/>
                  <a:gd name="T9" fmla="*/ 57 h 204"/>
                  <a:gd name="T10" fmla="*/ 67 w 83"/>
                  <a:gd name="T11" fmla="*/ 204 h 204"/>
                  <a:gd name="T12" fmla="*/ 17 w 83"/>
                  <a:gd name="T13" fmla="*/ 204 h 204"/>
                  <a:gd name="T14" fmla="*/ 17 w 83"/>
                  <a:gd name="T15" fmla="*/ 57 h 2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 h="204">
                    <a:moveTo>
                      <a:pt x="17" y="57"/>
                    </a:moveTo>
                    <a:lnTo>
                      <a:pt x="0" y="57"/>
                    </a:lnTo>
                    <a:lnTo>
                      <a:pt x="43" y="0"/>
                    </a:lnTo>
                    <a:lnTo>
                      <a:pt x="83" y="57"/>
                    </a:lnTo>
                    <a:lnTo>
                      <a:pt x="67" y="57"/>
                    </a:lnTo>
                    <a:lnTo>
                      <a:pt x="67" y="204"/>
                    </a:lnTo>
                    <a:lnTo>
                      <a:pt x="17" y="204"/>
                    </a:lnTo>
                    <a:lnTo>
                      <a:pt x="17" y="5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13765">
                  <a:defRPr/>
                </a:pPr>
                <a:endParaRPr lang="en-US" sz="2400"/>
              </a:p>
            </p:txBody>
          </p:sp>
          <p:sp>
            <p:nvSpPr>
              <p:cNvPr id="16" name="Freeform 6"/>
              <p:cNvSpPr/>
              <p:nvPr/>
            </p:nvSpPr>
            <p:spPr bwMode="auto">
              <a:xfrm>
                <a:off x="5695951" y="3978276"/>
                <a:ext cx="131763" cy="238125"/>
              </a:xfrm>
              <a:custGeom>
                <a:avLst/>
                <a:gdLst>
                  <a:gd name="T0" fmla="*/ 66 w 83"/>
                  <a:gd name="T1" fmla="*/ 150 h 150"/>
                  <a:gd name="T2" fmla="*/ 19 w 83"/>
                  <a:gd name="T3" fmla="*/ 150 h 150"/>
                  <a:gd name="T4" fmla="*/ 19 w 83"/>
                  <a:gd name="T5" fmla="*/ 60 h 150"/>
                  <a:gd name="T6" fmla="*/ 0 w 83"/>
                  <a:gd name="T7" fmla="*/ 60 h 150"/>
                  <a:gd name="T8" fmla="*/ 43 w 83"/>
                  <a:gd name="T9" fmla="*/ 0 h 150"/>
                  <a:gd name="T10" fmla="*/ 83 w 83"/>
                  <a:gd name="T11" fmla="*/ 60 h 150"/>
                  <a:gd name="T12" fmla="*/ 66 w 83"/>
                  <a:gd name="T13" fmla="*/ 60 h 150"/>
                  <a:gd name="T14" fmla="*/ 66 w 83"/>
                  <a:gd name="T15" fmla="*/ 150 h 1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 h="150">
                    <a:moveTo>
                      <a:pt x="66" y="150"/>
                    </a:moveTo>
                    <a:lnTo>
                      <a:pt x="19" y="150"/>
                    </a:lnTo>
                    <a:lnTo>
                      <a:pt x="19" y="60"/>
                    </a:lnTo>
                    <a:lnTo>
                      <a:pt x="0" y="60"/>
                    </a:lnTo>
                    <a:lnTo>
                      <a:pt x="43" y="0"/>
                    </a:lnTo>
                    <a:lnTo>
                      <a:pt x="83" y="60"/>
                    </a:lnTo>
                    <a:lnTo>
                      <a:pt x="66" y="60"/>
                    </a:lnTo>
                    <a:lnTo>
                      <a:pt x="66" y="15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13765">
                  <a:defRPr/>
                </a:pPr>
                <a:endParaRPr lang="en-US" sz="2400"/>
              </a:p>
            </p:txBody>
          </p:sp>
          <p:sp>
            <p:nvSpPr>
              <p:cNvPr id="17" name="Freeform 7"/>
              <p:cNvSpPr/>
              <p:nvPr/>
            </p:nvSpPr>
            <p:spPr bwMode="auto">
              <a:xfrm>
                <a:off x="5583238" y="4068763"/>
                <a:ext cx="131763" cy="147638"/>
              </a:xfrm>
              <a:custGeom>
                <a:avLst/>
                <a:gdLst>
                  <a:gd name="T0" fmla="*/ 17 w 83"/>
                  <a:gd name="T1" fmla="*/ 57 h 93"/>
                  <a:gd name="T2" fmla="*/ 0 w 83"/>
                  <a:gd name="T3" fmla="*/ 57 h 93"/>
                  <a:gd name="T4" fmla="*/ 43 w 83"/>
                  <a:gd name="T5" fmla="*/ 0 h 93"/>
                  <a:gd name="T6" fmla="*/ 83 w 83"/>
                  <a:gd name="T7" fmla="*/ 57 h 93"/>
                  <a:gd name="T8" fmla="*/ 66 w 83"/>
                  <a:gd name="T9" fmla="*/ 57 h 93"/>
                  <a:gd name="T10" fmla="*/ 66 w 83"/>
                  <a:gd name="T11" fmla="*/ 93 h 93"/>
                  <a:gd name="T12" fmla="*/ 17 w 83"/>
                  <a:gd name="T13" fmla="*/ 93 h 93"/>
                  <a:gd name="T14" fmla="*/ 17 w 83"/>
                  <a:gd name="T15" fmla="*/ 57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 h="93">
                    <a:moveTo>
                      <a:pt x="17" y="57"/>
                    </a:moveTo>
                    <a:lnTo>
                      <a:pt x="0" y="57"/>
                    </a:lnTo>
                    <a:lnTo>
                      <a:pt x="43" y="0"/>
                    </a:lnTo>
                    <a:lnTo>
                      <a:pt x="83" y="57"/>
                    </a:lnTo>
                    <a:lnTo>
                      <a:pt x="66" y="57"/>
                    </a:lnTo>
                    <a:lnTo>
                      <a:pt x="66" y="93"/>
                    </a:lnTo>
                    <a:lnTo>
                      <a:pt x="17" y="93"/>
                    </a:lnTo>
                    <a:lnTo>
                      <a:pt x="17" y="5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13765">
                  <a:defRPr/>
                </a:pPr>
                <a:endParaRPr lang="en-US" sz="2400"/>
              </a:p>
            </p:txBody>
          </p:sp>
        </p:grpSp>
      </p:grpSp>
      <p:sp>
        <p:nvSpPr>
          <p:cNvPr id="41" name="Freeform 40"/>
          <p:cNvSpPr>
            <a:spLocks noEditPoints="1"/>
          </p:cNvSpPr>
          <p:nvPr/>
        </p:nvSpPr>
        <p:spPr bwMode="auto">
          <a:xfrm>
            <a:off x="5383434" y="3919539"/>
            <a:ext cx="1534639" cy="1828800"/>
          </a:xfrm>
          <a:custGeom>
            <a:avLst/>
            <a:gdLst>
              <a:gd name="T0" fmla="*/ 405 w 633"/>
              <a:gd name="T1" fmla="*/ 470 h 730"/>
              <a:gd name="T2" fmla="*/ 483 w 633"/>
              <a:gd name="T3" fmla="*/ 380 h 730"/>
              <a:gd name="T4" fmla="*/ 501 w 633"/>
              <a:gd name="T5" fmla="*/ 293 h 730"/>
              <a:gd name="T6" fmla="*/ 437 w 633"/>
              <a:gd name="T7" fmla="*/ 133 h 730"/>
              <a:gd name="T8" fmla="*/ 316 w 633"/>
              <a:gd name="T9" fmla="*/ 8 h 730"/>
              <a:gd name="T10" fmla="*/ 316 w 633"/>
              <a:gd name="T11" fmla="*/ 40 h 730"/>
              <a:gd name="T12" fmla="*/ 316 w 633"/>
              <a:gd name="T13" fmla="*/ 66 h 730"/>
              <a:gd name="T14" fmla="*/ 237 w 633"/>
              <a:gd name="T15" fmla="*/ 95 h 730"/>
              <a:gd name="T16" fmla="*/ 192 w 633"/>
              <a:gd name="T17" fmla="*/ 135 h 730"/>
              <a:gd name="T18" fmla="*/ 141 w 633"/>
              <a:gd name="T19" fmla="*/ 264 h 730"/>
              <a:gd name="T20" fmla="*/ 133 w 633"/>
              <a:gd name="T21" fmla="*/ 339 h 730"/>
              <a:gd name="T22" fmla="*/ 175 w 633"/>
              <a:gd name="T23" fmla="*/ 399 h 730"/>
              <a:gd name="T24" fmla="*/ 181 w 633"/>
              <a:gd name="T25" fmla="*/ 534 h 730"/>
              <a:gd name="T26" fmla="*/ 24 w 633"/>
              <a:gd name="T27" fmla="*/ 730 h 730"/>
              <a:gd name="T28" fmla="*/ 610 w 633"/>
              <a:gd name="T29" fmla="*/ 730 h 730"/>
              <a:gd name="T30" fmla="*/ 453 w 633"/>
              <a:gd name="T31" fmla="*/ 534 h 730"/>
              <a:gd name="T32" fmla="*/ 156 w 633"/>
              <a:gd name="T33" fmla="*/ 275 h 730"/>
              <a:gd name="T34" fmla="*/ 189 w 633"/>
              <a:gd name="T35" fmla="*/ 335 h 730"/>
              <a:gd name="T36" fmla="*/ 195 w 633"/>
              <a:gd name="T37" fmla="*/ 273 h 730"/>
              <a:gd name="T38" fmla="*/ 211 w 633"/>
              <a:gd name="T39" fmla="*/ 190 h 730"/>
              <a:gd name="T40" fmla="*/ 316 w 633"/>
              <a:gd name="T41" fmla="*/ 195 h 730"/>
              <a:gd name="T42" fmla="*/ 380 w 633"/>
              <a:gd name="T43" fmla="*/ 173 h 730"/>
              <a:gd name="T44" fmla="*/ 424 w 633"/>
              <a:gd name="T45" fmla="*/ 192 h 730"/>
              <a:gd name="T46" fmla="*/ 439 w 633"/>
              <a:gd name="T47" fmla="*/ 273 h 730"/>
              <a:gd name="T48" fmla="*/ 445 w 633"/>
              <a:gd name="T49" fmla="*/ 335 h 730"/>
              <a:gd name="T50" fmla="*/ 477 w 633"/>
              <a:gd name="T51" fmla="*/ 275 h 730"/>
              <a:gd name="T52" fmla="*/ 317 w 633"/>
              <a:gd name="T53" fmla="*/ 482 h 730"/>
              <a:gd name="T54" fmla="*/ 189 w 633"/>
              <a:gd name="T55" fmla="*/ 384 h 730"/>
              <a:gd name="T56" fmla="*/ 316 w 633"/>
              <a:gd name="T57" fmla="*/ 503 h 730"/>
              <a:gd name="T58" fmla="*/ 387 w 633"/>
              <a:gd name="T59" fmla="*/ 483 h 730"/>
              <a:gd name="T60" fmla="*/ 319 w 633"/>
              <a:gd name="T61" fmla="*/ 630 h 730"/>
              <a:gd name="T62" fmla="*/ 224 w 633"/>
              <a:gd name="T63" fmla="*/ 525 h 730"/>
              <a:gd name="T64" fmla="*/ 403 w 633"/>
              <a:gd name="T65" fmla="*/ 669 h 730"/>
              <a:gd name="T66" fmla="*/ 318 w 633"/>
              <a:gd name="T67" fmla="*/ 687 h 730"/>
              <a:gd name="T68" fmla="*/ 272 w 633"/>
              <a:gd name="T69" fmla="*/ 626 h 730"/>
              <a:gd name="T70" fmla="*/ 172 w 633"/>
              <a:gd name="T71" fmla="*/ 556 h 730"/>
              <a:gd name="T72" fmla="*/ 214 w 633"/>
              <a:gd name="T73" fmla="*/ 538 h 730"/>
              <a:gd name="T74" fmla="*/ 319 w 633"/>
              <a:gd name="T75" fmla="*/ 655 h 730"/>
              <a:gd name="T76" fmla="*/ 459 w 633"/>
              <a:gd name="T77" fmla="*/ 558 h 7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33" h="730">
                <a:moveTo>
                  <a:pt x="453" y="534"/>
                </a:moveTo>
                <a:cubicBezTo>
                  <a:pt x="420" y="520"/>
                  <a:pt x="408" y="498"/>
                  <a:pt x="405" y="470"/>
                </a:cubicBezTo>
                <a:cubicBezTo>
                  <a:pt x="427" y="452"/>
                  <a:pt x="445" y="427"/>
                  <a:pt x="458" y="399"/>
                </a:cubicBezTo>
                <a:cubicBezTo>
                  <a:pt x="468" y="395"/>
                  <a:pt x="476" y="389"/>
                  <a:pt x="483" y="380"/>
                </a:cubicBezTo>
                <a:cubicBezTo>
                  <a:pt x="491" y="369"/>
                  <a:pt x="497" y="355"/>
                  <a:pt x="500" y="339"/>
                </a:cubicBezTo>
                <a:cubicBezTo>
                  <a:pt x="503" y="324"/>
                  <a:pt x="504" y="308"/>
                  <a:pt x="501" y="293"/>
                </a:cubicBezTo>
                <a:cubicBezTo>
                  <a:pt x="500" y="282"/>
                  <a:pt x="497" y="272"/>
                  <a:pt x="492" y="263"/>
                </a:cubicBezTo>
                <a:cubicBezTo>
                  <a:pt x="486" y="212"/>
                  <a:pt x="466" y="165"/>
                  <a:pt x="437" y="133"/>
                </a:cubicBezTo>
                <a:cubicBezTo>
                  <a:pt x="431" y="125"/>
                  <a:pt x="424" y="118"/>
                  <a:pt x="417" y="112"/>
                </a:cubicBezTo>
                <a:cubicBezTo>
                  <a:pt x="439" y="56"/>
                  <a:pt x="386" y="0"/>
                  <a:pt x="316" y="8"/>
                </a:cubicBezTo>
                <a:cubicBezTo>
                  <a:pt x="307" y="9"/>
                  <a:pt x="297" y="11"/>
                  <a:pt x="288" y="14"/>
                </a:cubicBezTo>
                <a:cubicBezTo>
                  <a:pt x="300" y="20"/>
                  <a:pt x="310" y="30"/>
                  <a:pt x="316" y="40"/>
                </a:cubicBezTo>
                <a:cubicBezTo>
                  <a:pt x="320" y="49"/>
                  <a:pt x="321" y="58"/>
                  <a:pt x="316" y="68"/>
                </a:cubicBezTo>
                <a:cubicBezTo>
                  <a:pt x="316" y="67"/>
                  <a:pt x="316" y="67"/>
                  <a:pt x="316" y="66"/>
                </a:cubicBezTo>
                <a:cubicBezTo>
                  <a:pt x="291" y="0"/>
                  <a:pt x="212" y="20"/>
                  <a:pt x="211" y="42"/>
                </a:cubicBezTo>
                <a:cubicBezTo>
                  <a:pt x="231" y="57"/>
                  <a:pt x="237" y="71"/>
                  <a:pt x="237" y="95"/>
                </a:cubicBezTo>
                <a:cubicBezTo>
                  <a:pt x="214" y="95"/>
                  <a:pt x="206" y="79"/>
                  <a:pt x="197" y="56"/>
                </a:cubicBezTo>
                <a:cubicBezTo>
                  <a:pt x="185" y="82"/>
                  <a:pt x="184" y="110"/>
                  <a:pt x="192" y="135"/>
                </a:cubicBezTo>
                <a:cubicBezTo>
                  <a:pt x="164" y="167"/>
                  <a:pt x="144" y="210"/>
                  <a:pt x="141" y="254"/>
                </a:cubicBezTo>
                <a:cubicBezTo>
                  <a:pt x="141" y="258"/>
                  <a:pt x="141" y="261"/>
                  <a:pt x="141" y="264"/>
                </a:cubicBezTo>
                <a:cubicBezTo>
                  <a:pt x="137" y="273"/>
                  <a:pt x="134" y="283"/>
                  <a:pt x="132" y="293"/>
                </a:cubicBezTo>
                <a:cubicBezTo>
                  <a:pt x="130" y="308"/>
                  <a:pt x="130" y="324"/>
                  <a:pt x="133" y="339"/>
                </a:cubicBezTo>
                <a:cubicBezTo>
                  <a:pt x="136" y="355"/>
                  <a:pt x="142" y="369"/>
                  <a:pt x="151" y="380"/>
                </a:cubicBezTo>
                <a:cubicBezTo>
                  <a:pt x="157" y="389"/>
                  <a:pt x="166" y="395"/>
                  <a:pt x="175" y="399"/>
                </a:cubicBezTo>
                <a:cubicBezTo>
                  <a:pt x="188" y="427"/>
                  <a:pt x="206" y="452"/>
                  <a:pt x="228" y="470"/>
                </a:cubicBezTo>
                <a:cubicBezTo>
                  <a:pt x="225" y="498"/>
                  <a:pt x="214" y="520"/>
                  <a:pt x="181" y="534"/>
                </a:cubicBezTo>
                <a:cubicBezTo>
                  <a:pt x="106" y="565"/>
                  <a:pt x="0" y="574"/>
                  <a:pt x="3" y="668"/>
                </a:cubicBezTo>
                <a:cubicBezTo>
                  <a:pt x="3" y="688"/>
                  <a:pt x="11" y="709"/>
                  <a:pt x="24" y="730"/>
                </a:cubicBezTo>
                <a:cubicBezTo>
                  <a:pt x="316" y="730"/>
                  <a:pt x="316" y="730"/>
                  <a:pt x="316" y="730"/>
                </a:cubicBezTo>
                <a:cubicBezTo>
                  <a:pt x="610" y="730"/>
                  <a:pt x="610" y="730"/>
                  <a:pt x="610" y="730"/>
                </a:cubicBezTo>
                <a:cubicBezTo>
                  <a:pt x="622" y="709"/>
                  <a:pt x="630" y="688"/>
                  <a:pt x="631" y="668"/>
                </a:cubicBezTo>
                <a:cubicBezTo>
                  <a:pt x="633" y="574"/>
                  <a:pt x="528" y="565"/>
                  <a:pt x="453" y="534"/>
                </a:cubicBezTo>
                <a:close/>
                <a:moveTo>
                  <a:pt x="189" y="384"/>
                </a:moveTo>
                <a:cubicBezTo>
                  <a:pt x="154" y="378"/>
                  <a:pt x="140" y="313"/>
                  <a:pt x="156" y="275"/>
                </a:cubicBezTo>
                <a:cubicBezTo>
                  <a:pt x="157" y="275"/>
                  <a:pt x="158" y="274"/>
                  <a:pt x="158" y="274"/>
                </a:cubicBezTo>
                <a:cubicBezTo>
                  <a:pt x="182" y="259"/>
                  <a:pt x="189" y="329"/>
                  <a:pt x="189" y="335"/>
                </a:cubicBezTo>
                <a:cubicBezTo>
                  <a:pt x="189" y="360"/>
                  <a:pt x="216" y="369"/>
                  <a:pt x="210" y="352"/>
                </a:cubicBezTo>
                <a:cubicBezTo>
                  <a:pt x="204" y="334"/>
                  <a:pt x="196" y="307"/>
                  <a:pt x="195" y="273"/>
                </a:cubicBezTo>
                <a:cubicBezTo>
                  <a:pt x="195" y="272"/>
                  <a:pt x="195" y="272"/>
                  <a:pt x="195" y="271"/>
                </a:cubicBezTo>
                <a:cubicBezTo>
                  <a:pt x="194" y="245"/>
                  <a:pt x="200" y="216"/>
                  <a:pt x="211" y="190"/>
                </a:cubicBezTo>
                <a:cubicBezTo>
                  <a:pt x="215" y="185"/>
                  <a:pt x="218" y="180"/>
                  <a:pt x="223" y="177"/>
                </a:cubicBezTo>
                <a:cubicBezTo>
                  <a:pt x="244" y="194"/>
                  <a:pt x="275" y="202"/>
                  <a:pt x="316" y="195"/>
                </a:cubicBezTo>
                <a:cubicBezTo>
                  <a:pt x="335" y="191"/>
                  <a:pt x="356" y="185"/>
                  <a:pt x="379" y="174"/>
                </a:cubicBezTo>
                <a:cubicBezTo>
                  <a:pt x="380" y="174"/>
                  <a:pt x="380" y="173"/>
                  <a:pt x="380" y="173"/>
                </a:cubicBezTo>
                <a:cubicBezTo>
                  <a:pt x="405" y="167"/>
                  <a:pt x="412" y="175"/>
                  <a:pt x="423" y="191"/>
                </a:cubicBezTo>
                <a:cubicBezTo>
                  <a:pt x="423" y="191"/>
                  <a:pt x="423" y="191"/>
                  <a:pt x="424" y="192"/>
                </a:cubicBezTo>
                <a:cubicBezTo>
                  <a:pt x="434" y="216"/>
                  <a:pt x="440" y="243"/>
                  <a:pt x="440" y="269"/>
                </a:cubicBezTo>
                <a:cubicBezTo>
                  <a:pt x="439" y="270"/>
                  <a:pt x="439" y="272"/>
                  <a:pt x="439" y="273"/>
                </a:cubicBezTo>
                <a:cubicBezTo>
                  <a:pt x="438" y="307"/>
                  <a:pt x="430" y="334"/>
                  <a:pt x="424" y="352"/>
                </a:cubicBezTo>
                <a:cubicBezTo>
                  <a:pt x="418" y="369"/>
                  <a:pt x="445" y="360"/>
                  <a:pt x="445" y="335"/>
                </a:cubicBezTo>
                <a:cubicBezTo>
                  <a:pt x="445" y="329"/>
                  <a:pt x="452" y="259"/>
                  <a:pt x="476" y="274"/>
                </a:cubicBezTo>
                <a:cubicBezTo>
                  <a:pt x="476" y="274"/>
                  <a:pt x="477" y="274"/>
                  <a:pt x="477" y="275"/>
                </a:cubicBezTo>
                <a:cubicBezTo>
                  <a:pt x="494" y="313"/>
                  <a:pt x="480" y="378"/>
                  <a:pt x="445" y="384"/>
                </a:cubicBezTo>
                <a:cubicBezTo>
                  <a:pt x="421" y="440"/>
                  <a:pt x="377" y="482"/>
                  <a:pt x="317" y="482"/>
                </a:cubicBezTo>
                <a:cubicBezTo>
                  <a:pt x="316" y="482"/>
                  <a:pt x="316" y="482"/>
                  <a:pt x="316" y="482"/>
                </a:cubicBezTo>
                <a:cubicBezTo>
                  <a:pt x="256" y="482"/>
                  <a:pt x="213" y="440"/>
                  <a:pt x="189" y="384"/>
                </a:cubicBezTo>
                <a:close/>
                <a:moveTo>
                  <a:pt x="249" y="484"/>
                </a:moveTo>
                <a:cubicBezTo>
                  <a:pt x="268" y="496"/>
                  <a:pt x="291" y="502"/>
                  <a:pt x="316" y="503"/>
                </a:cubicBezTo>
                <a:cubicBezTo>
                  <a:pt x="317" y="503"/>
                  <a:pt x="317" y="503"/>
                  <a:pt x="317" y="503"/>
                </a:cubicBezTo>
                <a:cubicBezTo>
                  <a:pt x="343" y="503"/>
                  <a:pt x="366" y="496"/>
                  <a:pt x="387" y="483"/>
                </a:cubicBezTo>
                <a:cubicBezTo>
                  <a:pt x="391" y="500"/>
                  <a:pt x="401" y="518"/>
                  <a:pt x="414" y="532"/>
                </a:cubicBezTo>
                <a:cubicBezTo>
                  <a:pt x="374" y="581"/>
                  <a:pt x="346" y="601"/>
                  <a:pt x="319" y="630"/>
                </a:cubicBezTo>
                <a:cubicBezTo>
                  <a:pt x="318" y="629"/>
                  <a:pt x="317" y="629"/>
                  <a:pt x="316" y="628"/>
                </a:cubicBezTo>
                <a:cubicBezTo>
                  <a:pt x="292" y="612"/>
                  <a:pt x="262" y="579"/>
                  <a:pt x="224" y="525"/>
                </a:cubicBezTo>
                <a:cubicBezTo>
                  <a:pt x="235" y="513"/>
                  <a:pt x="244" y="498"/>
                  <a:pt x="249" y="484"/>
                </a:cubicBezTo>
                <a:close/>
                <a:moveTo>
                  <a:pt x="403" y="669"/>
                </a:moveTo>
                <a:cubicBezTo>
                  <a:pt x="391" y="655"/>
                  <a:pt x="383" y="631"/>
                  <a:pt x="362" y="619"/>
                </a:cubicBezTo>
                <a:cubicBezTo>
                  <a:pt x="344" y="631"/>
                  <a:pt x="321" y="669"/>
                  <a:pt x="318" y="687"/>
                </a:cubicBezTo>
                <a:cubicBezTo>
                  <a:pt x="318" y="684"/>
                  <a:pt x="317" y="680"/>
                  <a:pt x="316" y="677"/>
                </a:cubicBezTo>
                <a:cubicBezTo>
                  <a:pt x="308" y="654"/>
                  <a:pt x="281" y="635"/>
                  <a:pt x="272" y="626"/>
                </a:cubicBezTo>
                <a:cubicBezTo>
                  <a:pt x="252" y="635"/>
                  <a:pt x="246" y="653"/>
                  <a:pt x="233" y="670"/>
                </a:cubicBezTo>
                <a:cubicBezTo>
                  <a:pt x="220" y="653"/>
                  <a:pt x="183" y="602"/>
                  <a:pt x="172" y="556"/>
                </a:cubicBezTo>
                <a:cubicBezTo>
                  <a:pt x="187" y="553"/>
                  <a:pt x="201" y="545"/>
                  <a:pt x="213" y="535"/>
                </a:cubicBezTo>
                <a:cubicBezTo>
                  <a:pt x="213" y="536"/>
                  <a:pt x="214" y="537"/>
                  <a:pt x="214" y="538"/>
                </a:cubicBezTo>
                <a:cubicBezTo>
                  <a:pt x="240" y="574"/>
                  <a:pt x="285" y="626"/>
                  <a:pt x="316" y="652"/>
                </a:cubicBezTo>
                <a:cubicBezTo>
                  <a:pt x="317" y="653"/>
                  <a:pt x="318" y="654"/>
                  <a:pt x="319" y="655"/>
                </a:cubicBezTo>
                <a:cubicBezTo>
                  <a:pt x="351" y="612"/>
                  <a:pt x="388" y="581"/>
                  <a:pt x="425" y="541"/>
                </a:cubicBezTo>
                <a:cubicBezTo>
                  <a:pt x="435" y="549"/>
                  <a:pt x="446" y="555"/>
                  <a:pt x="459" y="558"/>
                </a:cubicBezTo>
                <a:cubicBezTo>
                  <a:pt x="446" y="592"/>
                  <a:pt x="425" y="648"/>
                  <a:pt x="403" y="669"/>
                </a:cubicBezTo>
                <a:close/>
              </a:path>
            </a:pathLst>
          </a:custGeom>
          <a:solidFill>
            <a:schemeClr val="accent1"/>
          </a:solidFill>
          <a:ln>
            <a:noFill/>
          </a:ln>
        </p:spPr>
        <p:txBody>
          <a:bodyPr lIns="121883" tIns="60941" rIns="121883" bIns="60941"/>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id-ID" sz="2400"/>
          </a:p>
        </p:txBody>
      </p:sp>
      <p:grpSp>
        <p:nvGrpSpPr>
          <p:cNvPr id="45" name="Group 44"/>
          <p:cNvGrpSpPr/>
          <p:nvPr/>
        </p:nvGrpSpPr>
        <p:grpSpPr bwMode="auto">
          <a:xfrm>
            <a:off x="8130547" y="3398838"/>
            <a:ext cx="2953427" cy="893723"/>
            <a:chOff x="1603804" y="2220559"/>
            <a:chExt cx="2955174" cy="893744"/>
          </a:xfrm>
        </p:grpSpPr>
        <p:sp>
          <p:nvSpPr>
            <p:cNvPr id="46" name="Text Placeholder 2"/>
            <p:cNvSpPr txBox="1"/>
            <p:nvPr/>
          </p:nvSpPr>
          <p:spPr>
            <a:xfrm>
              <a:off x="1603804" y="2220559"/>
              <a:ext cx="2013520" cy="261943"/>
            </a:xfrm>
            <a:prstGeom prst="rect">
              <a:avLst/>
            </a:prstGeom>
            <a:noFill/>
          </p:spPr>
          <p:txBody>
            <a:bodyPr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defRPr/>
              </a:pPr>
              <a:r>
                <a:rPr lang="en-GB" sz="1600" dirty="0">
                  <a:solidFill>
                    <a:schemeClr val="tx1">
                      <a:lumMod val="65000"/>
                      <a:lumOff val="35000"/>
                    </a:schemeClr>
                  </a:solidFill>
                  <a:latin typeface="Fira Sans SemiBold Italic" panose="00000700000000000000" pitchFamily="50" charset="0"/>
                  <a:ea typeface="Fira Sans SemiBold Italic" panose="00000700000000000000" pitchFamily="50" charset="0"/>
                  <a:cs typeface="Clear Sans" panose="020B0503030202020304" pitchFamily="34" charset="0"/>
                </a:rPr>
                <a:t>Communication</a:t>
              </a:r>
            </a:p>
          </p:txBody>
        </p:sp>
        <p:sp>
          <p:nvSpPr>
            <p:cNvPr id="47" name="TextBox 46"/>
            <p:cNvSpPr txBox="1"/>
            <p:nvPr/>
          </p:nvSpPr>
          <p:spPr>
            <a:xfrm>
              <a:off x="1680026" y="2560292"/>
              <a:ext cx="2878952" cy="554011"/>
            </a:xfrm>
            <a:prstGeom prst="rect">
              <a:avLst/>
            </a:prstGeom>
            <a:noFill/>
          </p:spPr>
          <p:txBody>
            <a:bodyPr lIns="0" tIns="0" rIns="0" bIns="0">
              <a:spAutoFit/>
            </a:bodyPr>
            <a:lstStyle/>
            <a:p>
              <a:pPr defTabSz="1450340">
                <a:defRPr/>
              </a:pPr>
              <a:endParaRPr lang="en-US" altLang="zh-CN" sz="12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a:p>
              <a:pPr defTabSz="1450340">
                <a:defRPr/>
              </a:pPr>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点击更改您的文字内容以下内容并没有什么实际意义</a:t>
              </a:r>
              <a:endParaRPr lang="en-US" altLang="zh-CN" sz="12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grpSp>
      <p:grpSp>
        <p:nvGrpSpPr>
          <p:cNvPr id="48" name="Group 47"/>
          <p:cNvGrpSpPr/>
          <p:nvPr/>
        </p:nvGrpSpPr>
        <p:grpSpPr bwMode="auto">
          <a:xfrm>
            <a:off x="8568563" y="4783138"/>
            <a:ext cx="2953427" cy="893723"/>
            <a:chOff x="1603804" y="2220559"/>
            <a:chExt cx="2955174" cy="893744"/>
          </a:xfrm>
        </p:grpSpPr>
        <p:sp>
          <p:nvSpPr>
            <p:cNvPr id="49" name="Text Placeholder 2"/>
            <p:cNvSpPr txBox="1"/>
            <p:nvPr/>
          </p:nvSpPr>
          <p:spPr>
            <a:xfrm>
              <a:off x="1603804" y="2220559"/>
              <a:ext cx="2013520" cy="261943"/>
            </a:xfrm>
            <a:prstGeom prst="rect">
              <a:avLst/>
            </a:prstGeom>
            <a:noFill/>
          </p:spPr>
          <p:txBody>
            <a:bodyPr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defRPr/>
              </a:pPr>
              <a:r>
                <a:rPr lang="en-GB" sz="1600" dirty="0">
                  <a:solidFill>
                    <a:schemeClr val="tx1">
                      <a:lumMod val="65000"/>
                      <a:lumOff val="35000"/>
                    </a:schemeClr>
                  </a:solidFill>
                  <a:latin typeface="Fira Sans SemiBold Italic" panose="00000700000000000000" pitchFamily="50" charset="0"/>
                  <a:ea typeface="Fira Sans SemiBold Italic" panose="00000700000000000000" pitchFamily="50" charset="0"/>
                  <a:cs typeface="Clear Sans" panose="020B0503030202020304" pitchFamily="34" charset="0"/>
                </a:rPr>
                <a:t>Graphic Design</a:t>
              </a:r>
            </a:p>
          </p:txBody>
        </p:sp>
        <p:sp>
          <p:nvSpPr>
            <p:cNvPr id="50" name="TextBox 49"/>
            <p:cNvSpPr txBox="1"/>
            <p:nvPr/>
          </p:nvSpPr>
          <p:spPr>
            <a:xfrm>
              <a:off x="1680026" y="2560292"/>
              <a:ext cx="2878952" cy="554011"/>
            </a:xfrm>
            <a:prstGeom prst="rect">
              <a:avLst/>
            </a:prstGeom>
            <a:noFill/>
          </p:spPr>
          <p:txBody>
            <a:bodyPr lIns="0" tIns="0" rIns="0" bIns="0">
              <a:spAutoFit/>
            </a:bodyPr>
            <a:lstStyle/>
            <a:p>
              <a:pPr defTabSz="1450340">
                <a:defRPr/>
              </a:pPr>
              <a:endParaRPr lang="en-US" altLang="zh-CN" sz="12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a:p>
              <a:pPr defTabSz="1450340">
                <a:defRPr/>
              </a:pPr>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点击更改您的文字内容以下内容并没有什么实际意义</a:t>
              </a:r>
              <a:endParaRPr lang="en-US" altLang="zh-CN" sz="12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grpSp>
      <p:grpSp>
        <p:nvGrpSpPr>
          <p:cNvPr id="51" name="Group 50"/>
          <p:cNvGrpSpPr/>
          <p:nvPr/>
        </p:nvGrpSpPr>
        <p:grpSpPr bwMode="auto">
          <a:xfrm>
            <a:off x="1168335" y="3398838"/>
            <a:ext cx="2959773" cy="893723"/>
            <a:chOff x="1679271" y="2220559"/>
            <a:chExt cx="2959965" cy="893744"/>
          </a:xfrm>
        </p:grpSpPr>
        <p:sp>
          <p:nvSpPr>
            <p:cNvPr id="52" name="Text Placeholder 2"/>
            <p:cNvSpPr txBox="1"/>
            <p:nvPr/>
          </p:nvSpPr>
          <p:spPr>
            <a:xfrm>
              <a:off x="2625190" y="2220559"/>
              <a:ext cx="2014046" cy="261943"/>
            </a:xfrm>
            <a:prstGeom prst="rect">
              <a:avLst/>
            </a:prstGeom>
            <a:noFill/>
          </p:spPr>
          <p:txBody>
            <a:bodyPr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GB" sz="1600" dirty="0">
                  <a:solidFill>
                    <a:schemeClr val="tx1">
                      <a:lumMod val="65000"/>
                      <a:lumOff val="35000"/>
                    </a:schemeClr>
                  </a:solidFill>
                  <a:latin typeface="Fira Sans SemiBold Italic" panose="00000700000000000000" pitchFamily="50" charset="0"/>
                  <a:ea typeface="Fira Sans SemiBold Italic" panose="00000700000000000000" pitchFamily="50" charset="0"/>
                  <a:cs typeface="Clear Sans" panose="020B0503030202020304" pitchFamily="34" charset="0"/>
                </a:rPr>
                <a:t>Organising</a:t>
              </a:r>
            </a:p>
          </p:txBody>
        </p:sp>
        <p:sp>
          <p:nvSpPr>
            <p:cNvPr id="53" name="TextBox 52"/>
            <p:cNvSpPr txBox="1"/>
            <p:nvPr/>
          </p:nvSpPr>
          <p:spPr>
            <a:xfrm>
              <a:off x="1679271" y="2560292"/>
              <a:ext cx="2879022" cy="554011"/>
            </a:xfrm>
            <a:prstGeom prst="rect">
              <a:avLst/>
            </a:prstGeom>
            <a:noFill/>
          </p:spPr>
          <p:txBody>
            <a:bodyPr lIns="0" tIns="0" rIns="0" bIns="0">
              <a:spAutoFit/>
            </a:bodyPr>
            <a:lstStyle/>
            <a:p>
              <a:pPr algn="r" defTabSz="1450340">
                <a:defRPr/>
              </a:pPr>
              <a:endParaRPr lang="en-US" altLang="zh-CN" sz="12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a:p>
              <a:pPr algn="r" defTabSz="1450340">
                <a:defRPr/>
              </a:pPr>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点击更改您的文字内容以下内容并没有什么实际意义</a:t>
              </a:r>
              <a:endParaRPr lang="en-US" altLang="zh-CN" sz="12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grpSp>
      <p:grpSp>
        <p:nvGrpSpPr>
          <p:cNvPr id="54" name="Group 53"/>
          <p:cNvGrpSpPr/>
          <p:nvPr/>
        </p:nvGrpSpPr>
        <p:grpSpPr bwMode="auto">
          <a:xfrm>
            <a:off x="723972" y="4783138"/>
            <a:ext cx="2959773" cy="893723"/>
            <a:chOff x="1679271" y="2220559"/>
            <a:chExt cx="2959965" cy="893744"/>
          </a:xfrm>
        </p:grpSpPr>
        <p:sp>
          <p:nvSpPr>
            <p:cNvPr id="55" name="Text Placeholder 2"/>
            <p:cNvSpPr txBox="1"/>
            <p:nvPr/>
          </p:nvSpPr>
          <p:spPr>
            <a:xfrm>
              <a:off x="2625190" y="2220559"/>
              <a:ext cx="2014046" cy="261943"/>
            </a:xfrm>
            <a:prstGeom prst="rect">
              <a:avLst/>
            </a:prstGeom>
            <a:noFill/>
          </p:spPr>
          <p:txBody>
            <a:bodyPr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GB" sz="1600" dirty="0">
                  <a:solidFill>
                    <a:schemeClr val="tx1">
                      <a:lumMod val="65000"/>
                      <a:lumOff val="35000"/>
                    </a:schemeClr>
                  </a:solidFill>
                  <a:latin typeface="Fira Sans SemiBold Italic" panose="00000700000000000000" pitchFamily="50" charset="0"/>
                  <a:ea typeface="Fira Sans SemiBold Italic" panose="00000700000000000000" pitchFamily="50" charset="0"/>
                  <a:cs typeface="Clear Sans" panose="020B0503030202020304" pitchFamily="34" charset="0"/>
                </a:rPr>
                <a:t>Leadership</a:t>
              </a:r>
            </a:p>
          </p:txBody>
        </p:sp>
        <p:sp>
          <p:nvSpPr>
            <p:cNvPr id="56" name="TextBox 55"/>
            <p:cNvSpPr txBox="1"/>
            <p:nvPr/>
          </p:nvSpPr>
          <p:spPr>
            <a:xfrm>
              <a:off x="1679271" y="2560292"/>
              <a:ext cx="2879022" cy="554011"/>
            </a:xfrm>
            <a:prstGeom prst="rect">
              <a:avLst/>
            </a:prstGeom>
            <a:noFill/>
          </p:spPr>
          <p:txBody>
            <a:bodyPr lIns="0" tIns="0" rIns="0" bIns="0">
              <a:spAutoFit/>
            </a:bodyPr>
            <a:lstStyle/>
            <a:p>
              <a:pPr algn="r" defTabSz="1450340">
                <a:defRPr/>
              </a:pPr>
              <a:endParaRPr lang="en-US" altLang="zh-CN" sz="12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a:p>
              <a:pPr algn="r" defTabSz="1450340">
                <a:defRPr/>
              </a:pPr>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点击更改您的文字内容以下内容并没有什么实际意义</a:t>
              </a:r>
              <a:endParaRPr lang="en-US" altLang="zh-CN" sz="12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grpSp>
      <p:grpSp>
        <p:nvGrpSpPr>
          <p:cNvPr id="57" name="Group 56"/>
          <p:cNvGrpSpPr/>
          <p:nvPr/>
        </p:nvGrpSpPr>
        <p:grpSpPr bwMode="auto">
          <a:xfrm>
            <a:off x="4409010" y="1460502"/>
            <a:ext cx="3389853" cy="924144"/>
            <a:chOff x="4410635" y="1328376"/>
            <a:chExt cx="3390431" cy="925211"/>
          </a:xfrm>
        </p:grpSpPr>
        <p:sp>
          <p:nvSpPr>
            <p:cNvPr id="58" name="Text Placeholder 2"/>
            <p:cNvSpPr txBox="1"/>
            <p:nvPr/>
          </p:nvSpPr>
          <p:spPr>
            <a:xfrm>
              <a:off x="5070944" y="1328376"/>
              <a:ext cx="2066639" cy="295616"/>
            </a:xfrm>
            <a:prstGeom prst="rect">
              <a:avLst/>
            </a:prstGeom>
            <a:noFill/>
          </p:spPr>
          <p:txBody>
            <a:bodyPr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sz="1600" dirty="0">
                  <a:solidFill>
                    <a:schemeClr val="tx1">
                      <a:lumMod val="65000"/>
                      <a:lumOff val="35000"/>
                    </a:schemeClr>
                  </a:solidFill>
                  <a:latin typeface="Fira Sans SemiBold Italic" panose="00000700000000000000" pitchFamily="50" charset="0"/>
                  <a:ea typeface="Fira Sans SemiBold Italic" panose="00000700000000000000" pitchFamily="50" charset="0"/>
                  <a:cs typeface="Clear Sans" panose="020B0503030202020304" pitchFamily="34" charset="0"/>
                </a:rPr>
                <a:t>Computing Skill</a:t>
              </a:r>
            </a:p>
          </p:txBody>
        </p:sp>
        <p:sp>
          <p:nvSpPr>
            <p:cNvPr id="59" name="TextBox 58"/>
            <p:cNvSpPr txBox="1"/>
            <p:nvPr/>
          </p:nvSpPr>
          <p:spPr>
            <a:xfrm>
              <a:off x="4410635" y="1606510"/>
              <a:ext cx="3390431" cy="647077"/>
            </a:xfrm>
            <a:prstGeom prst="rect">
              <a:avLst/>
            </a:prstGeom>
            <a:noFill/>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defTabSz="1450340">
                <a:defRPr/>
              </a:pPr>
              <a:endParaRPr lang="en-US" altLang="zh-CN" sz="12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a:p>
              <a:pPr algn="ctr" defTabSz="1450340">
                <a:defRPr/>
              </a:pPr>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点击更改您的文字内容以下内容并没有什么实际意义</a:t>
              </a:r>
              <a:endParaRPr lang="en-US" altLang="zh-CN" sz="12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grpSp>
      <p:grpSp>
        <p:nvGrpSpPr>
          <p:cNvPr id="2" name="Group 1"/>
          <p:cNvGrpSpPr/>
          <p:nvPr/>
        </p:nvGrpSpPr>
        <p:grpSpPr bwMode="auto">
          <a:xfrm>
            <a:off x="5488177" y="2446339"/>
            <a:ext cx="1139473" cy="1141412"/>
            <a:chOff x="5487492" y="2446951"/>
            <a:chExt cx="1140534" cy="1140533"/>
          </a:xfrm>
        </p:grpSpPr>
        <p:sp>
          <p:nvSpPr>
            <p:cNvPr id="19" name="Oval 18"/>
            <p:cNvSpPr/>
            <p:nvPr/>
          </p:nvSpPr>
          <p:spPr>
            <a:xfrm>
              <a:off x="5487492" y="2446951"/>
              <a:ext cx="1140534" cy="1140533"/>
            </a:xfrm>
            <a:prstGeom prst="ellips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sz="2800">
                <a:solidFill>
                  <a:srgbClr val="FFFFF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5017" name="Shape 940"/>
            <p:cNvSpPr/>
            <p:nvPr/>
          </p:nvSpPr>
          <p:spPr bwMode="auto">
            <a:xfrm>
              <a:off x="5755632" y="2807806"/>
              <a:ext cx="626948" cy="417677"/>
            </a:xfrm>
            <a:custGeom>
              <a:avLst/>
              <a:gdLst>
                <a:gd name="T0" fmla="*/ 313474 w 21547"/>
                <a:gd name="T1" fmla="*/ 208839 h 21600"/>
                <a:gd name="T2" fmla="*/ 313474 w 21547"/>
                <a:gd name="T3" fmla="*/ 208839 h 21600"/>
                <a:gd name="T4" fmla="*/ 313474 w 21547"/>
                <a:gd name="T5" fmla="*/ 208839 h 21600"/>
                <a:gd name="T6" fmla="*/ 313474 w 21547"/>
                <a:gd name="T7" fmla="*/ 208839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47" h="21600" extrusionOk="0">
                  <a:moveTo>
                    <a:pt x="18847" y="15749"/>
                  </a:moveTo>
                  <a:lnTo>
                    <a:pt x="2701" y="15749"/>
                  </a:lnTo>
                  <a:lnTo>
                    <a:pt x="2701" y="1346"/>
                  </a:lnTo>
                  <a:lnTo>
                    <a:pt x="18847" y="1346"/>
                  </a:lnTo>
                  <a:cubicBezTo>
                    <a:pt x="18847" y="1346"/>
                    <a:pt x="18847" y="15749"/>
                    <a:pt x="18847" y="15749"/>
                  </a:cubicBezTo>
                  <a:close/>
                  <a:moveTo>
                    <a:pt x="0" y="20510"/>
                  </a:moveTo>
                  <a:cubicBezTo>
                    <a:pt x="0" y="20510"/>
                    <a:pt x="-26" y="21600"/>
                    <a:pt x="1603" y="21600"/>
                  </a:cubicBezTo>
                  <a:cubicBezTo>
                    <a:pt x="2568" y="21600"/>
                    <a:pt x="6216" y="21600"/>
                    <a:pt x="9032" y="21600"/>
                  </a:cubicBezTo>
                  <a:cubicBezTo>
                    <a:pt x="9032" y="21600"/>
                    <a:pt x="10576" y="21600"/>
                    <a:pt x="12515" y="21600"/>
                  </a:cubicBezTo>
                  <a:cubicBezTo>
                    <a:pt x="15331" y="21600"/>
                    <a:pt x="18979" y="21600"/>
                    <a:pt x="19943" y="21600"/>
                  </a:cubicBezTo>
                  <a:cubicBezTo>
                    <a:pt x="21574" y="21600"/>
                    <a:pt x="21547" y="20510"/>
                    <a:pt x="21547" y="20510"/>
                  </a:cubicBezTo>
                  <a:lnTo>
                    <a:pt x="19418" y="16436"/>
                  </a:lnTo>
                  <a:cubicBezTo>
                    <a:pt x="19512" y="16224"/>
                    <a:pt x="19569" y="15977"/>
                    <a:pt x="19569" y="15711"/>
                  </a:cubicBezTo>
                  <a:lnTo>
                    <a:pt x="19569" y="1384"/>
                  </a:lnTo>
                  <a:cubicBezTo>
                    <a:pt x="19569" y="621"/>
                    <a:pt x="19123" y="0"/>
                    <a:pt x="18571" y="0"/>
                  </a:cubicBezTo>
                  <a:lnTo>
                    <a:pt x="2977" y="0"/>
                  </a:lnTo>
                  <a:cubicBezTo>
                    <a:pt x="2425" y="0"/>
                    <a:pt x="1979" y="621"/>
                    <a:pt x="1979" y="1384"/>
                  </a:cubicBezTo>
                  <a:lnTo>
                    <a:pt x="1979" y="15711"/>
                  </a:lnTo>
                  <a:cubicBezTo>
                    <a:pt x="1979" y="15978"/>
                    <a:pt x="2035" y="16224"/>
                    <a:pt x="2129" y="16436"/>
                  </a:cubicBezTo>
                  <a:cubicBezTo>
                    <a:pt x="2129" y="16436"/>
                    <a:pt x="0" y="20510"/>
                    <a:pt x="0" y="20510"/>
                  </a:cubicBezTo>
                  <a:close/>
                </a:path>
              </a:pathLst>
            </a:custGeom>
            <a:solidFill>
              <a:schemeClr val="bg1"/>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50784" tIns="50784" rIns="50784" bIns="50784" anchor="ctr"/>
            <a:lstStyle/>
            <a:p>
              <a:endParaRPr lang="zh-CN" altLang="en-US" sz="2400"/>
            </a:p>
          </p:txBody>
        </p:sp>
      </p:grpSp>
      <p:grpSp>
        <p:nvGrpSpPr>
          <p:cNvPr id="3" name="Group 2"/>
          <p:cNvGrpSpPr/>
          <p:nvPr/>
        </p:nvGrpSpPr>
        <p:grpSpPr bwMode="auto">
          <a:xfrm>
            <a:off x="6797460" y="3360740"/>
            <a:ext cx="1141061" cy="1139825"/>
            <a:chOff x="6797783" y="3360593"/>
            <a:chExt cx="1140534" cy="1140533"/>
          </a:xfrm>
        </p:grpSpPr>
        <p:sp>
          <p:nvSpPr>
            <p:cNvPr id="28" name="Oval 27"/>
            <p:cNvSpPr/>
            <p:nvPr/>
          </p:nvSpPr>
          <p:spPr>
            <a:xfrm>
              <a:off x="6797783" y="3360593"/>
              <a:ext cx="1140534" cy="1140533"/>
            </a:xfrm>
            <a:prstGeom prst="ellipse">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sz="2800">
                <a:solidFill>
                  <a:srgbClr val="FFFFF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5015" name="Freeform 11"/>
            <p:cNvSpPr>
              <a:spLocks noEditPoints="1"/>
            </p:cNvSpPr>
            <p:nvPr/>
          </p:nvSpPr>
          <p:spPr bwMode="auto">
            <a:xfrm>
              <a:off x="7135740" y="3705602"/>
              <a:ext cx="524509" cy="434156"/>
            </a:xfrm>
            <a:custGeom>
              <a:avLst/>
              <a:gdLst>
                <a:gd name="T0" fmla="*/ 475165 w 287"/>
                <a:gd name="T1" fmla="*/ 142887 h 237"/>
                <a:gd name="T2" fmla="*/ 445924 w 287"/>
                <a:gd name="T3" fmla="*/ 172197 h 237"/>
                <a:gd name="T4" fmla="*/ 475165 w 287"/>
                <a:gd name="T5" fmla="*/ 203339 h 237"/>
                <a:gd name="T6" fmla="*/ 506233 w 287"/>
                <a:gd name="T7" fmla="*/ 172197 h 237"/>
                <a:gd name="T8" fmla="*/ 475165 w 287"/>
                <a:gd name="T9" fmla="*/ 142887 h 237"/>
                <a:gd name="T10" fmla="*/ 49344 w 287"/>
                <a:gd name="T11" fmla="*/ 142887 h 237"/>
                <a:gd name="T12" fmla="*/ 20103 w 287"/>
                <a:gd name="T13" fmla="*/ 172197 h 237"/>
                <a:gd name="T14" fmla="*/ 49344 w 287"/>
                <a:gd name="T15" fmla="*/ 203339 h 237"/>
                <a:gd name="T16" fmla="*/ 78585 w 287"/>
                <a:gd name="T17" fmla="*/ 172197 h 237"/>
                <a:gd name="T18" fmla="*/ 49344 w 287"/>
                <a:gd name="T19" fmla="*/ 142887 h 237"/>
                <a:gd name="T20" fmla="*/ 387442 w 287"/>
                <a:gd name="T21" fmla="*/ 89762 h 237"/>
                <a:gd name="T22" fmla="*/ 343581 w 287"/>
                <a:gd name="T23" fmla="*/ 133727 h 237"/>
                <a:gd name="T24" fmla="*/ 387442 w 287"/>
                <a:gd name="T25" fmla="*/ 177693 h 237"/>
                <a:gd name="T26" fmla="*/ 431304 w 287"/>
                <a:gd name="T27" fmla="*/ 133727 h 237"/>
                <a:gd name="T28" fmla="*/ 387442 w 287"/>
                <a:gd name="T29" fmla="*/ 89762 h 237"/>
                <a:gd name="T30" fmla="*/ 524509 w 287"/>
                <a:gd name="T31" fmla="*/ 359049 h 237"/>
                <a:gd name="T32" fmla="*/ 473337 w 287"/>
                <a:gd name="T33" fmla="*/ 359049 h 237"/>
                <a:gd name="T34" fmla="*/ 473337 w 287"/>
                <a:gd name="T35" fmla="*/ 265623 h 237"/>
                <a:gd name="T36" fmla="*/ 462372 w 287"/>
                <a:gd name="T37" fmla="*/ 221658 h 237"/>
                <a:gd name="T38" fmla="*/ 475165 w 287"/>
                <a:gd name="T39" fmla="*/ 219826 h 237"/>
                <a:gd name="T40" fmla="*/ 524509 w 287"/>
                <a:gd name="T41" fmla="*/ 269287 h 237"/>
                <a:gd name="T42" fmla="*/ 524509 w 287"/>
                <a:gd name="T43" fmla="*/ 359049 h 237"/>
                <a:gd name="T44" fmla="*/ 137067 w 287"/>
                <a:gd name="T45" fmla="*/ 89762 h 237"/>
                <a:gd name="T46" fmla="*/ 93205 w 287"/>
                <a:gd name="T47" fmla="*/ 133727 h 237"/>
                <a:gd name="T48" fmla="*/ 137067 w 287"/>
                <a:gd name="T49" fmla="*/ 177693 h 237"/>
                <a:gd name="T50" fmla="*/ 180928 w 287"/>
                <a:gd name="T51" fmla="*/ 133727 h 237"/>
                <a:gd name="T52" fmla="*/ 137067 w 287"/>
                <a:gd name="T53" fmla="*/ 89762 h 237"/>
                <a:gd name="T54" fmla="*/ 49344 w 287"/>
                <a:gd name="T55" fmla="*/ 219826 h 237"/>
                <a:gd name="T56" fmla="*/ 62137 w 287"/>
                <a:gd name="T57" fmla="*/ 221658 h 237"/>
                <a:gd name="T58" fmla="*/ 51172 w 287"/>
                <a:gd name="T59" fmla="*/ 265623 h 237"/>
                <a:gd name="T60" fmla="*/ 51172 w 287"/>
                <a:gd name="T61" fmla="*/ 359049 h 237"/>
                <a:gd name="T62" fmla="*/ 0 w 287"/>
                <a:gd name="T63" fmla="*/ 359049 h 237"/>
                <a:gd name="T64" fmla="*/ 0 w 287"/>
                <a:gd name="T65" fmla="*/ 269287 h 237"/>
                <a:gd name="T66" fmla="*/ 49344 w 287"/>
                <a:gd name="T67" fmla="*/ 219826 h 237"/>
                <a:gd name="T68" fmla="*/ 263168 w 287"/>
                <a:gd name="T69" fmla="*/ 0 h 237"/>
                <a:gd name="T70" fmla="*/ 197376 w 287"/>
                <a:gd name="T71" fmla="*/ 65948 h 237"/>
                <a:gd name="T72" fmla="*/ 263168 w 287"/>
                <a:gd name="T73" fmla="*/ 131895 h 237"/>
                <a:gd name="T74" fmla="*/ 327133 w 287"/>
                <a:gd name="T75" fmla="*/ 65948 h 237"/>
                <a:gd name="T76" fmla="*/ 263168 w 287"/>
                <a:gd name="T77" fmla="*/ 0 h 237"/>
                <a:gd name="T78" fmla="*/ 458717 w 287"/>
                <a:gd name="T79" fmla="*/ 392023 h 237"/>
                <a:gd name="T80" fmla="*/ 380132 w 287"/>
                <a:gd name="T81" fmla="*/ 392023 h 237"/>
                <a:gd name="T82" fmla="*/ 380132 w 287"/>
                <a:gd name="T83" fmla="*/ 250968 h 237"/>
                <a:gd name="T84" fmla="*/ 367339 w 287"/>
                <a:gd name="T85" fmla="*/ 197843 h 237"/>
                <a:gd name="T86" fmla="*/ 387442 w 287"/>
                <a:gd name="T87" fmla="*/ 194179 h 237"/>
                <a:gd name="T88" fmla="*/ 458717 w 287"/>
                <a:gd name="T89" fmla="*/ 265623 h 237"/>
                <a:gd name="T90" fmla="*/ 458717 w 287"/>
                <a:gd name="T91" fmla="*/ 392023 h 237"/>
                <a:gd name="T92" fmla="*/ 144377 w 287"/>
                <a:gd name="T93" fmla="*/ 250968 h 237"/>
                <a:gd name="T94" fmla="*/ 144377 w 287"/>
                <a:gd name="T95" fmla="*/ 392023 h 237"/>
                <a:gd name="T96" fmla="*/ 67620 w 287"/>
                <a:gd name="T97" fmla="*/ 392023 h 237"/>
                <a:gd name="T98" fmla="*/ 67620 w 287"/>
                <a:gd name="T99" fmla="*/ 265623 h 237"/>
                <a:gd name="T100" fmla="*/ 137067 w 287"/>
                <a:gd name="T101" fmla="*/ 194179 h 237"/>
                <a:gd name="T102" fmla="*/ 157170 w 287"/>
                <a:gd name="T103" fmla="*/ 197843 h 237"/>
                <a:gd name="T104" fmla="*/ 144377 w 287"/>
                <a:gd name="T105" fmla="*/ 250968 h 237"/>
                <a:gd name="T106" fmla="*/ 160825 w 287"/>
                <a:gd name="T107" fmla="*/ 434156 h 237"/>
                <a:gd name="T108" fmla="*/ 365511 w 287"/>
                <a:gd name="T109" fmla="*/ 434156 h 237"/>
                <a:gd name="T110" fmla="*/ 365511 w 287"/>
                <a:gd name="T111" fmla="*/ 250968 h 237"/>
                <a:gd name="T112" fmla="*/ 263168 w 287"/>
                <a:gd name="T113" fmla="*/ 148382 h 237"/>
                <a:gd name="T114" fmla="*/ 160825 w 287"/>
                <a:gd name="T115" fmla="*/ 250968 h 237"/>
                <a:gd name="T116" fmla="*/ 160825 w 287"/>
                <a:gd name="T117" fmla="*/ 434156 h 23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87" h="237">
                  <a:moveTo>
                    <a:pt x="260" y="78"/>
                  </a:moveTo>
                  <a:cubicBezTo>
                    <a:pt x="251" y="78"/>
                    <a:pt x="244" y="85"/>
                    <a:pt x="244" y="94"/>
                  </a:cubicBezTo>
                  <a:cubicBezTo>
                    <a:pt x="244" y="103"/>
                    <a:pt x="251" y="111"/>
                    <a:pt x="260" y="111"/>
                  </a:cubicBezTo>
                  <a:cubicBezTo>
                    <a:pt x="269" y="111"/>
                    <a:pt x="277" y="103"/>
                    <a:pt x="277" y="94"/>
                  </a:cubicBezTo>
                  <a:cubicBezTo>
                    <a:pt x="277" y="85"/>
                    <a:pt x="269" y="78"/>
                    <a:pt x="260" y="78"/>
                  </a:cubicBezTo>
                  <a:close/>
                  <a:moveTo>
                    <a:pt x="27" y="78"/>
                  </a:moveTo>
                  <a:cubicBezTo>
                    <a:pt x="18" y="78"/>
                    <a:pt x="11" y="85"/>
                    <a:pt x="11" y="94"/>
                  </a:cubicBezTo>
                  <a:cubicBezTo>
                    <a:pt x="11" y="103"/>
                    <a:pt x="18" y="111"/>
                    <a:pt x="27" y="111"/>
                  </a:cubicBezTo>
                  <a:cubicBezTo>
                    <a:pt x="36" y="111"/>
                    <a:pt x="43" y="103"/>
                    <a:pt x="43" y="94"/>
                  </a:cubicBezTo>
                  <a:cubicBezTo>
                    <a:pt x="43" y="85"/>
                    <a:pt x="36" y="78"/>
                    <a:pt x="27" y="78"/>
                  </a:cubicBezTo>
                  <a:close/>
                  <a:moveTo>
                    <a:pt x="212" y="49"/>
                  </a:moveTo>
                  <a:cubicBezTo>
                    <a:pt x="199" y="49"/>
                    <a:pt x="188" y="59"/>
                    <a:pt x="188" y="73"/>
                  </a:cubicBezTo>
                  <a:cubicBezTo>
                    <a:pt x="188" y="86"/>
                    <a:pt x="199" y="97"/>
                    <a:pt x="212" y="97"/>
                  </a:cubicBezTo>
                  <a:cubicBezTo>
                    <a:pt x="225" y="97"/>
                    <a:pt x="236" y="86"/>
                    <a:pt x="236" y="73"/>
                  </a:cubicBezTo>
                  <a:cubicBezTo>
                    <a:pt x="236" y="59"/>
                    <a:pt x="225" y="49"/>
                    <a:pt x="212" y="49"/>
                  </a:cubicBezTo>
                  <a:close/>
                  <a:moveTo>
                    <a:pt x="287" y="196"/>
                  </a:moveTo>
                  <a:cubicBezTo>
                    <a:pt x="259" y="196"/>
                    <a:pt x="259" y="196"/>
                    <a:pt x="259" y="196"/>
                  </a:cubicBezTo>
                  <a:cubicBezTo>
                    <a:pt x="259" y="145"/>
                    <a:pt x="259" y="145"/>
                    <a:pt x="259" y="145"/>
                  </a:cubicBezTo>
                  <a:cubicBezTo>
                    <a:pt x="259" y="136"/>
                    <a:pt x="257" y="128"/>
                    <a:pt x="253" y="121"/>
                  </a:cubicBezTo>
                  <a:cubicBezTo>
                    <a:pt x="255" y="120"/>
                    <a:pt x="258" y="120"/>
                    <a:pt x="260" y="120"/>
                  </a:cubicBezTo>
                  <a:cubicBezTo>
                    <a:pt x="275" y="120"/>
                    <a:pt x="287" y="132"/>
                    <a:pt x="287" y="147"/>
                  </a:cubicBezTo>
                  <a:lnTo>
                    <a:pt x="287" y="196"/>
                  </a:lnTo>
                  <a:close/>
                  <a:moveTo>
                    <a:pt x="75" y="49"/>
                  </a:moveTo>
                  <a:cubicBezTo>
                    <a:pt x="62" y="49"/>
                    <a:pt x="51" y="59"/>
                    <a:pt x="51" y="73"/>
                  </a:cubicBezTo>
                  <a:cubicBezTo>
                    <a:pt x="51" y="86"/>
                    <a:pt x="62" y="97"/>
                    <a:pt x="75" y="97"/>
                  </a:cubicBezTo>
                  <a:cubicBezTo>
                    <a:pt x="88" y="97"/>
                    <a:pt x="99" y="86"/>
                    <a:pt x="99" y="73"/>
                  </a:cubicBezTo>
                  <a:cubicBezTo>
                    <a:pt x="99" y="59"/>
                    <a:pt x="88" y="49"/>
                    <a:pt x="75" y="49"/>
                  </a:cubicBezTo>
                  <a:close/>
                  <a:moveTo>
                    <a:pt x="27" y="120"/>
                  </a:moveTo>
                  <a:cubicBezTo>
                    <a:pt x="29" y="120"/>
                    <a:pt x="32" y="120"/>
                    <a:pt x="34" y="121"/>
                  </a:cubicBezTo>
                  <a:cubicBezTo>
                    <a:pt x="30" y="128"/>
                    <a:pt x="28" y="136"/>
                    <a:pt x="28" y="145"/>
                  </a:cubicBezTo>
                  <a:cubicBezTo>
                    <a:pt x="28" y="196"/>
                    <a:pt x="28" y="196"/>
                    <a:pt x="28" y="196"/>
                  </a:cubicBezTo>
                  <a:cubicBezTo>
                    <a:pt x="0" y="196"/>
                    <a:pt x="0" y="196"/>
                    <a:pt x="0" y="196"/>
                  </a:cubicBezTo>
                  <a:cubicBezTo>
                    <a:pt x="0" y="147"/>
                    <a:pt x="0" y="147"/>
                    <a:pt x="0" y="147"/>
                  </a:cubicBezTo>
                  <a:cubicBezTo>
                    <a:pt x="0" y="132"/>
                    <a:pt x="12" y="120"/>
                    <a:pt x="27" y="120"/>
                  </a:cubicBezTo>
                  <a:close/>
                  <a:moveTo>
                    <a:pt x="144" y="0"/>
                  </a:moveTo>
                  <a:cubicBezTo>
                    <a:pt x="124" y="0"/>
                    <a:pt x="108" y="16"/>
                    <a:pt x="108" y="36"/>
                  </a:cubicBezTo>
                  <a:cubicBezTo>
                    <a:pt x="108" y="56"/>
                    <a:pt x="124" y="72"/>
                    <a:pt x="144" y="72"/>
                  </a:cubicBezTo>
                  <a:cubicBezTo>
                    <a:pt x="163" y="72"/>
                    <a:pt x="179" y="56"/>
                    <a:pt x="179" y="36"/>
                  </a:cubicBezTo>
                  <a:cubicBezTo>
                    <a:pt x="179" y="16"/>
                    <a:pt x="163" y="0"/>
                    <a:pt x="144" y="0"/>
                  </a:cubicBezTo>
                  <a:close/>
                  <a:moveTo>
                    <a:pt x="251" y="214"/>
                  </a:moveTo>
                  <a:cubicBezTo>
                    <a:pt x="208" y="214"/>
                    <a:pt x="208" y="214"/>
                    <a:pt x="208" y="214"/>
                  </a:cubicBezTo>
                  <a:cubicBezTo>
                    <a:pt x="208" y="137"/>
                    <a:pt x="208" y="137"/>
                    <a:pt x="208" y="137"/>
                  </a:cubicBezTo>
                  <a:cubicBezTo>
                    <a:pt x="208" y="127"/>
                    <a:pt x="206" y="117"/>
                    <a:pt x="201" y="108"/>
                  </a:cubicBezTo>
                  <a:cubicBezTo>
                    <a:pt x="205" y="107"/>
                    <a:pt x="208" y="106"/>
                    <a:pt x="212" y="106"/>
                  </a:cubicBezTo>
                  <a:cubicBezTo>
                    <a:pt x="233" y="106"/>
                    <a:pt x="251" y="124"/>
                    <a:pt x="251" y="145"/>
                  </a:cubicBezTo>
                  <a:lnTo>
                    <a:pt x="251" y="214"/>
                  </a:lnTo>
                  <a:close/>
                  <a:moveTo>
                    <a:pt x="79" y="137"/>
                  </a:moveTo>
                  <a:cubicBezTo>
                    <a:pt x="79" y="214"/>
                    <a:pt x="79" y="214"/>
                    <a:pt x="79" y="214"/>
                  </a:cubicBezTo>
                  <a:cubicBezTo>
                    <a:pt x="37" y="214"/>
                    <a:pt x="37" y="214"/>
                    <a:pt x="37" y="214"/>
                  </a:cubicBezTo>
                  <a:cubicBezTo>
                    <a:pt x="37" y="145"/>
                    <a:pt x="37" y="145"/>
                    <a:pt x="37" y="145"/>
                  </a:cubicBezTo>
                  <a:cubicBezTo>
                    <a:pt x="37" y="124"/>
                    <a:pt x="54" y="106"/>
                    <a:pt x="75" y="106"/>
                  </a:cubicBezTo>
                  <a:cubicBezTo>
                    <a:pt x="79" y="106"/>
                    <a:pt x="83" y="107"/>
                    <a:pt x="86" y="108"/>
                  </a:cubicBezTo>
                  <a:cubicBezTo>
                    <a:pt x="81" y="117"/>
                    <a:pt x="79" y="127"/>
                    <a:pt x="79" y="137"/>
                  </a:cubicBezTo>
                  <a:close/>
                  <a:moveTo>
                    <a:pt x="88" y="237"/>
                  </a:moveTo>
                  <a:cubicBezTo>
                    <a:pt x="200" y="237"/>
                    <a:pt x="200" y="237"/>
                    <a:pt x="200" y="237"/>
                  </a:cubicBezTo>
                  <a:cubicBezTo>
                    <a:pt x="200" y="137"/>
                    <a:pt x="200" y="137"/>
                    <a:pt x="200" y="137"/>
                  </a:cubicBezTo>
                  <a:cubicBezTo>
                    <a:pt x="200" y="106"/>
                    <a:pt x="174" y="81"/>
                    <a:pt x="144" y="81"/>
                  </a:cubicBezTo>
                  <a:cubicBezTo>
                    <a:pt x="113" y="81"/>
                    <a:pt x="88" y="106"/>
                    <a:pt x="88" y="137"/>
                  </a:cubicBezTo>
                  <a:lnTo>
                    <a:pt x="88" y="237"/>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grpSp>
      <p:grpSp>
        <p:nvGrpSpPr>
          <p:cNvPr id="4" name="Group 3"/>
          <p:cNvGrpSpPr/>
          <p:nvPr/>
        </p:nvGrpSpPr>
        <p:grpSpPr bwMode="auto">
          <a:xfrm>
            <a:off x="7235476" y="4719641"/>
            <a:ext cx="1139473" cy="1141412"/>
            <a:chOff x="7235806" y="4719863"/>
            <a:chExt cx="1140534" cy="1140533"/>
          </a:xfrm>
        </p:grpSpPr>
        <p:sp>
          <p:nvSpPr>
            <p:cNvPr id="33" name="Oval 32"/>
            <p:cNvSpPr/>
            <p:nvPr/>
          </p:nvSpPr>
          <p:spPr>
            <a:xfrm>
              <a:off x="7235806" y="4719863"/>
              <a:ext cx="1140534" cy="1140533"/>
            </a:xfrm>
            <a:prstGeom prst="ellipse">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sz="2800">
                <a:solidFill>
                  <a:srgbClr val="FFFFFF"/>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62" name="Group 61"/>
            <p:cNvGrpSpPr/>
            <p:nvPr/>
          </p:nvGrpSpPr>
          <p:grpSpPr>
            <a:xfrm>
              <a:off x="7577135" y="5063525"/>
              <a:ext cx="467425" cy="453208"/>
              <a:chOff x="4411266" y="2303265"/>
              <a:chExt cx="325040" cy="315154"/>
            </a:xfrm>
            <a:solidFill>
              <a:schemeClr val="bg1"/>
            </a:solidFill>
          </p:grpSpPr>
          <p:sp>
            <p:nvSpPr>
              <p:cNvPr id="63" name="Freeform 28"/>
              <p:cNvSpPr/>
              <p:nvPr/>
            </p:nvSpPr>
            <p:spPr bwMode="auto">
              <a:xfrm>
                <a:off x="4411266" y="2336007"/>
                <a:ext cx="291108" cy="282412"/>
              </a:xfrm>
              <a:custGeom>
                <a:avLst/>
                <a:gdLst>
                  <a:gd name="T0" fmla="*/ 417 w 21600"/>
                  <a:gd name="T1" fmla="*/ 102 h 21600"/>
                  <a:gd name="T2" fmla="*/ 384 w 21600"/>
                  <a:gd name="T3" fmla="*/ 65 h 21600"/>
                  <a:gd name="T4" fmla="*/ 316 w 21600"/>
                  <a:gd name="T5" fmla="*/ 0 h 21600"/>
                  <a:gd name="T6" fmla="*/ 283 w 21600"/>
                  <a:gd name="T7" fmla="*/ 33 h 21600"/>
                  <a:gd name="T8" fmla="*/ 149 w 21600"/>
                  <a:gd name="T9" fmla="*/ 102 h 21600"/>
                  <a:gd name="T10" fmla="*/ 0 w 21600"/>
                  <a:gd name="T11" fmla="*/ 465 h 21600"/>
                  <a:gd name="T12" fmla="*/ 182 w 21600"/>
                  <a:gd name="T13" fmla="*/ 265 h 21600"/>
                  <a:gd name="T14" fmla="*/ 182 w 21600"/>
                  <a:gd name="T15" fmla="*/ 265 h 21600"/>
                  <a:gd name="T16" fmla="*/ 197 w 21600"/>
                  <a:gd name="T17" fmla="*/ 181 h 21600"/>
                  <a:gd name="T18" fmla="*/ 302 w 21600"/>
                  <a:gd name="T19" fmla="*/ 181 h 21600"/>
                  <a:gd name="T20" fmla="*/ 302 w 21600"/>
                  <a:gd name="T21" fmla="*/ 283 h 21600"/>
                  <a:gd name="T22" fmla="*/ 216 w 21600"/>
                  <a:gd name="T23" fmla="*/ 297 h 21600"/>
                  <a:gd name="T24" fmla="*/ 216 w 21600"/>
                  <a:gd name="T25" fmla="*/ 297 h 21600"/>
                  <a:gd name="T26" fmla="*/ 10 w 21600"/>
                  <a:gd name="T27" fmla="*/ 474 h 21600"/>
                  <a:gd name="T28" fmla="*/ 384 w 21600"/>
                  <a:gd name="T29" fmla="*/ 330 h 21600"/>
                  <a:gd name="T30" fmla="*/ 451 w 21600"/>
                  <a:gd name="T31" fmla="*/ 200 h 21600"/>
                  <a:gd name="T32" fmla="*/ 489 w 21600"/>
                  <a:gd name="T33" fmla="*/ 167 h 21600"/>
                  <a:gd name="T34" fmla="*/ 417 w 21600"/>
                  <a:gd name="T35" fmla="*/ 102 h 21600"/>
                  <a:gd name="T36" fmla="*/ 417 w 21600"/>
                  <a:gd name="T37" fmla="*/ 102 h 216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1600" h="21600">
                    <a:moveTo>
                      <a:pt x="18424" y="4659"/>
                    </a:moveTo>
                    <a:cubicBezTo>
                      <a:pt x="16941" y="2965"/>
                      <a:pt x="16941" y="2965"/>
                      <a:pt x="16941" y="2965"/>
                    </a:cubicBezTo>
                    <a:cubicBezTo>
                      <a:pt x="13976" y="0"/>
                      <a:pt x="13976" y="0"/>
                      <a:pt x="13976" y="0"/>
                    </a:cubicBezTo>
                    <a:cubicBezTo>
                      <a:pt x="13976" y="0"/>
                      <a:pt x="13976" y="0"/>
                      <a:pt x="12494" y="1482"/>
                    </a:cubicBezTo>
                    <a:cubicBezTo>
                      <a:pt x="11012" y="2965"/>
                      <a:pt x="6565" y="4659"/>
                      <a:pt x="6565" y="4659"/>
                    </a:cubicBezTo>
                    <a:cubicBezTo>
                      <a:pt x="0" y="21176"/>
                      <a:pt x="0" y="21176"/>
                      <a:pt x="0" y="21176"/>
                    </a:cubicBezTo>
                    <a:cubicBezTo>
                      <a:pt x="8047" y="12071"/>
                      <a:pt x="8047" y="12071"/>
                      <a:pt x="8047" y="12071"/>
                    </a:cubicBezTo>
                    <a:cubicBezTo>
                      <a:pt x="7624" y="10800"/>
                      <a:pt x="7835" y="9318"/>
                      <a:pt x="8682" y="8259"/>
                    </a:cubicBezTo>
                    <a:cubicBezTo>
                      <a:pt x="9953" y="6988"/>
                      <a:pt x="12071" y="6988"/>
                      <a:pt x="13341" y="8259"/>
                    </a:cubicBezTo>
                    <a:cubicBezTo>
                      <a:pt x="14400" y="9529"/>
                      <a:pt x="14400" y="11647"/>
                      <a:pt x="13341" y="12918"/>
                    </a:cubicBezTo>
                    <a:cubicBezTo>
                      <a:pt x="12282" y="13765"/>
                      <a:pt x="10800" y="13976"/>
                      <a:pt x="9529" y="13553"/>
                    </a:cubicBezTo>
                    <a:cubicBezTo>
                      <a:pt x="424" y="21600"/>
                      <a:pt x="424" y="21600"/>
                      <a:pt x="424" y="21600"/>
                    </a:cubicBezTo>
                    <a:cubicBezTo>
                      <a:pt x="16941" y="15035"/>
                      <a:pt x="16941" y="15035"/>
                      <a:pt x="16941" y="15035"/>
                    </a:cubicBezTo>
                    <a:cubicBezTo>
                      <a:pt x="16941" y="15035"/>
                      <a:pt x="18424" y="10588"/>
                      <a:pt x="19906" y="9106"/>
                    </a:cubicBezTo>
                    <a:cubicBezTo>
                      <a:pt x="21600" y="7624"/>
                      <a:pt x="21600" y="7624"/>
                      <a:pt x="21600" y="7624"/>
                    </a:cubicBezTo>
                    <a:lnTo>
                      <a:pt x="18424" y="4659"/>
                    </a:lnTo>
                    <a:close/>
                    <a:moveTo>
                      <a:pt x="18424" y="4659"/>
                    </a:moveTo>
                  </a:path>
                </a:pathLst>
              </a:custGeom>
              <a:grpFill/>
              <a:ln>
                <a:noFill/>
              </a:ln>
            </p:spPr>
            <p:txBody>
              <a:bodyPr lIns="0" tIns="0" rIns="0" bIns="0"/>
              <a:lstStyle/>
              <a:p>
                <a:pPr defTabSz="913765">
                  <a:defRPr/>
                </a:pPr>
                <a:endParaRPr lang="en-US" sz="2400"/>
              </a:p>
            </p:txBody>
          </p:sp>
          <p:sp>
            <p:nvSpPr>
              <p:cNvPr id="64" name="Freeform 30"/>
              <p:cNvSpPr/>
              <p:nvPr/>
            </p:nvSpPr>
            <p:spPr bwMode="auto">
              <a:xfrm>
                <a:off x="4619625" y="2303265"/>
                <a:ext cx="116681" cy="113109"/>
              </a:xfrm>
              <a:custGeom>
                <a:avLst/>
                <a:gdLst>
                  <a:gd name="T0" fmla="*/ 24 w 21600"/>
                  <a:gd name="T1" fmla="*/ 0 h 21600"/>
                  <a:gd name="T2" fmla="*/ 196 w 21600"/>
                  <a:gd name="T3" fmla="*/ 167 h 21600"/>
                  <a:gd name="T4" fmla="*/ 172 w 21600"/>
                  <a:gd name="T5" fmla="*/ 190 h 21600"/>
                  <a:gd name="T6" fmla="*/ 0 w 21600"/>
                  <a:gd name="T7" fmla="*/ 23 h 21600"/>
                  <a:gd name="T8" fmla="*/ 24 w 21600"/>
                  <a:gd name="T9" fmla="*/ 0 h 21600"/>
                  <a:gd name="T10" fmla="*/ 24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2667" y="0"/>
                    </a:moveTo>
                    <a:lnTo>
                      <a:pt x="21600" y="18933"/>
                    </a:lnTo>
                    <a:lnTo>
                      <a:pt x="18933" y="21600"/>
                    </a:lnTo>
                    <a:lnTo>
                      <a:pt x="0" y="2667"/>
                    </a:lnTo>
                    <a:lnTo>
                      <a:pt x="2667" y="0"/>
                    </a:lnTo>
                    <a:close/>
                    <a:moveTo>
                      <a:pt x="2667" y="0"/>
                    </a:moveTo>
                  </a:path>
                </a:pathLst>
              </a:custGeom>
              <a:grpFill/>
              <a:ln>
                <a:noFill/>
              </a:ln>
            </p:spPr>
            <p:txBody>
              <a:bodyPr lIns="0" tIns="0" rIns="0" bIns="0"/>
              <a:lstStyle/>
              <a:p>
                <a:pPr defTabSz="913765">
                  <a:defRPr/>
                </a:pPr>
                <a:endParaRPr lang="en-US" sz="2400"/>
              </a:p>
            </p:txBody>
          </p:sp>
        </p:grpSp>
      </p:grpSp>
      <p:grpSp>
        <p:nvGrpSpPr>
          <p:cNvPr id="5" name="Group 4"/>
          <p:cNvGrpSpPr/>
          <p:nvPr/>
        </p:nvGrpSpPr>
        <p:grpSpPr bwMode="auto">
          <a:xfrm>
            <a:off x="4256657" y="3360740"/>
            <a:ext cx="1141060" cy="1139825"/>
            <a:chOff x="4256200" y="3360593"/>
            <a:chExt cx="1140534" cy="1140533"/>
          </a:xfrm>
        </p:grpSpPr>
        <p:sp>
          <p:nvSpPr>
            <p:cNvPr id="25" name="Oval 24"/>
            <p:cNvSpPr/>
            <p:nvPr/>
          </p:nvSpPr>
          <p:spPr>
            <a:xfrm>
              <a:off x="4256200" y="3360593"/>
              <a:ext cx="1140534" cy="1140533"/>
            </a:xfrm>
            <a:prstGeom prst="ellipse">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sz="2800">
                <a:solidFill>
                  <a:srgbClr val="FFFFFF"/>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65" name="Group 64"/>
            <p:cNvGrpSpPr/>
            <p:nvPr/>
          </p:nvGrpSpPr>
          <p:grpSpPr>
            <a:xfrm>
              <a:off x="4569824" y="3639786"/>
              <a:ext cx="537185" cy="596560"/>
              <a:chOff x="7502526" y="2405063"/>
              <a:chExt cx="301625" cy="334964"/>
            </a:xfrm>
            <a:solidFill>
              <a:schemeClr val="bg1"/>
            </a:solidFill>
          </p:grpSpPr>
          <p:sp>
            <p:nvSpPr>
              <p:cNvPr id="66" name="Freeform 112"/>
              <p:cNvSpPr/>
              <p:nvPr/>
            </p:nvSpPr>
            <p:spPr bwMode="auto">
              <a:xfrm>
                <a:off x="7708901" y="2405063"/>
                <a:ext cx="95250" cy="90488"/>
              </a:xfrm>
              <a:custGeom>
                <a:avLst/>
                <a:gdLst>
                  <a:gd name="T0" fmla="*/ 19 w 25"/>
                  <a:gd name="T1" fmla="*/ 24 h 24"/>
                  <a:gd name="T2" fmla="*/ 21 w 25"/>
                  <a:gd name="T3" fmla="*/ 22 h 24"/>
                  <a:gd name="T4" fmla="*/ 19 w 25"/>
                  <a:gd name="T5" fmla="*/ 4 h 24"/>
                  <a:gd name="T6" fmla="*/ 0 w 25"/>
                  <a:gd name="T7" fmla="*/ 7 h 24"/>
                  <a:gd name="T8" fmla="*/ 0 w 25"/>
                  <a:gd name="T9" fmla="*/ 8 h 24"/>
                  <a:gd name="T10" fmla="*/ 19 w 25"/>
                  <a:gd name="T11" fmla="*/ 24 h 24"/>
                </a:gdLst>
                <a:ahLst/>
                <a:cxnLst>
                  <a:cxn ang="0">
                    <a:pos x="T0" y="T1"/>
                  </a:cxn>
                  <a:cxn ang="0">
                    <a:pos x="T2" y="T3"/>
                  </a:cxn>
                  <a:cxn ang="0">
                    <a:pos x="T4" y="T5"/>
                  </a:cxn>
                  <a:cxn ang="0">
                    <a:pos x="T6" y="T7"/>
                  </a:cxn>
                  <a:cxn ang="0">
                    <a:pos x="T8" y="T9"/>
                  </a:cxn>
                  <a:cxn ang="0">
                    <a:pos x="T10" y="T11"/>
                  </a:cxn>
                </a:cxnLst>
                <a:rect l="0" t="0" r="r" b="b"/>
                <a:pathLst>
                  <a:path w="25" h="24">
                    <a:moveTo>
                      <a:pt x="19" y="24"/>
                    </a:moveTo>
                    <a:cubicBezTo>
                      <a:pt x="20" y="23"/>
                      <a:pt x="20" y="23"/>
                      <a:pt x="21" y="22"/>
                    </a:cubicBezTo>
                    <a:cubicBezTo>
                      <a:pt x="25" y="17"/>
                      <a:pt x="24" y="8"/>
                      <a:pt x="19" y="4"/>
                    </a:cubicBezTo>
                    <a:cubicBezTo>
                      <a:pt x="13" y="0"/>
                      <a:pt x="5" y="1"/>
                      <a:pt x="0" y="7"/>
                    </a:cubicBezTo>
                    <a:cubicBezTo>
                      <a:pt x="0" y="7"/>
                      <a:pt x="0" y="7"/>
                      <a:pt x="0" y="8"/>
                    </a:cubicBezTo>
                    <a:cubicBezTo>
                      <a:pt x="8" y="11"/>
                      <a:pt x="15" y="17"/>
                      <a:pt x="19"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13765">
                  <a:defRPr/>
                </a:pPr>
                <a:endParaRPr lang="en-US" sz="2400"/>
              </a:p>
            </p:txBody>
          </p:sp>
          <p:sp>
            <p:nvSpPr>
              <p:cNvPr id="67" name="Freeform 113"/>
              <p:cNvSpPr>
                <a:spLocks noEditPoints="1"/>
              </p:cNvSpPr>
              <p:nvPr/>
            </p:nvSpPr>
            <p:spPr bwMode="auto">
              <a:xfrm>
                <a:off x="7518404" y="2438402"/>
                <a:ext cx="274638" cy="301625"/>
              </a:xfrm>
              <a:custGeom>
                <a:avLst/>
                <a:gdLst>
                  <a:gd name="T0" fmla="*/ 43 w 73"/>
                  <a:gd name="T1" fmla="*/ 0 h 80"/>
                  <a:gd name="T2" fmla="*/ 42 w 73"/>
                  <a:gd name="T3" fmla="*/ 0 h 80"/>
                  <a:gd name="T4" fmla="*/ 42 w 73"/>
                  <a:gd name="T5" fmla="*/ 0 h 80"/>
                  <a:gd name="T6" fmla="*/ 41 w 73"/>
                  <a:gd name="T7" fmla="*/ 0 h 80"/>
                  <a:gd name="T8" fmla="*/ 41 w 73"/>
                  <a:gd name="T9" fmla="*/ 0 h 80"/>
                  <a:gd name="T10" fmla="*/ 40 w 73"/>
                  <a:gd name="T11" fmla="*/ 0 h 80"/>
                  <a:gd name="T12" fmla="*/ 40 w 73"/>
                  <a:gd name="T13" fmla="*/ 0 h 80"/>
                  <a:gd name="T14" fmla="*/ 39 w 73"/>
                  <a:gd name="T15" fmla="*/ 0 h 80"/>
                  <a:gd name="T16" fmla="*/ 39 w 73"/>
                  <a:gd name="T17" fmla="*/ 0 h 80"/>
                  <a:gd name="T18" fmla="*/ 38 w 73"/>
                  <a:gd name="T19" fmla="*/ 0 h 80"/>
                  <a:gd name="T20" fmla="*/ 38 w 73"/>
                  <a:gd name="T21" fmla="*/ 0 h 80"/>
                  <a:gd name="T22" fmla="*/ 37 w 73"/>
                  <a:gd name="T23" fmla="*/ 0 h 80"/>
                  <a:gd name="T24" fmla="*/ 36 w 73"/>
                  <a:gd name="T25" fmla="*/ 0 h 80"/>
                  <a:gd name="T26" fmla="*/ 35 w 73"/>
                  <a:gd name="T27" fmla="*/ 0 h 80"/>
                  <a:gd name="T28" fmla="*/ 34 w 73"/>
                  <a:gd name="T29" fmla="*/ 0 h 80"/>
                  <a:gd name="T30" fmla="*/ 33 w 73"/>
                  <a:gd name="T31" fmla="*/ 0 h 80"/>
                  <a:gd name="T32" fmla="*/ 32 w 73"/>
                  <a:gd name="T33" fmla="*/ 0 h 80"/>
                  <a:gd name="T34" fmla="*/ 32 w 73"/>
                  <a:gd name="T35" fmla="*/ 0 h 80"/>
                  <a:gd name="T36" fmla="*/ 32 w 73"/>
                  <a:gd name="T37" fmla="*/ 0 h 80"/>
                  <a:gd name="T38" fmla="*/ 32 w 73"/>
                  <a:gd name="T39" fmla="*/ 0 h 80"/>
                  <a:gd name="T40" fmla="*/ 31 w 73"/>
                  <a:gd name="T41" fmla="*/ 0 h 80"/>
                  <a:gd name="T42" fmla="*/ 31 w 73"/>
                  <a:gd name="T43" fmla="*/ 0 h 80"/>
                  <a:gd name="T44" fmla="*/ 30 w 73"/>
                  <a:gd name="T45" fmla="*/ 0 h 80"/>
                  <a:gd name="T46" fmla="*/ 0 w 73"/>
                  <a:gd name="T47" fmla="*/ 37 h 80"/>
                  <a:gd name="T48" fmla="*/ 12 w 73"/>
                  <a:gd name="T49" fmla="*/ 64 h 80"/>
                  <a:gd name="T50" fmla="*/ 7 w 73"/>
                  <a:gd name="T51" fmla="*/ 69 h 80"/>
                  <a:gd name="T52" fmla="*/ 7 w 73"/>
                  <a:gd name="T53" fmla="*/ 77 h 80"/>
                  <a:gd name="T54" fmla="*/ 14 w 73"/>
                  <a:gd name="T55" fmla="*/ 77 h 80"/>
                  <a:gd name="T56" fmla="*/ 21 w 73"/>
                  <a:gd name="T57" fmla="*/ 70 h 80"/>
                  <a:gd name="T58" fmla="*/ 36 w 73"/>
                  <a:gd name="T59" fmla="*/ 73 h 80"/>
                  <a:gd name="T60" fmla="*/ 52 w 73"/>
                  <a:gd name="T61" fmla="*/ 70 h 80"/>
                  <a:gd name="T62" fmla="*/ 58 w 73"/>
                  <a:gd name="T63" fmla="*/ 77 h 80"/>
                  <a:gd name="T64" fmla="*/ 66 w 73"/>
                  <a:gd name="T65" fmla="*/ 77 h 80"/>
                  <a:gd name="T66" fmla="*/ 66 w 73"/>
                  <a:gd name="T67" fmla="*/ 69 h 80"/>
                  <a:gd name="T68" fmla="*/ 61 w 73"/>
                  <a:gd name="T69" fmla="*/ 64 h 80"/>
                  <a:gd name="T70" fmla="*/ 73 w 73"/>
                  <a:gd name="T71" fmla="*/ 37 h 80"/>
                  <a:gd name="T72" fmla="*/ 43 w 73"/>
                  <a:gd name="T73" fmla="*/ 0 h 80"/>
                  <a:gd name="T74" fmla="*/ 36 w 73"/>
                  <a:gd name="T75" fmla="*/ 65 h 80"/>
                  <a:gd name="T76" fmla="*/ 8 w 73"/>
                  <a:gd name="T77" fmla="*/ 37 h 80"/>
                  <a:gd name="T78" fmla="*/ 36 w 73"/>
                  <a:gd name="T79" fmla="*/ 8 h 80"/>
                  <a:gd name="T80" fmla="*/ 64 w 73"/>
                  <a:gd name="T81" fmla="*/ 37 h 80"/>
                  <a:gd name="T82" fmla="*/ 36 w 73"/>
                  <a:gd name="T83" fmla="*/ 65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3" h="80">
                    <a:moveTo>
                      <a:pt x="43" y="0"/>
                    </a:moveTo>
                    <a:cubicBezTo>
                      <a:pt x="42" y="0"/>
                      <a:pt x="42" y="0"/>
                      <a:pt x="42" y="0"/>
                    </a:cubicBezTo>
                    <a:cubicBezTo>
                      <a:pt x="42" y="0"/>
                      <a:pt x="42" y="0"/>
                      <a:pt x="42" y="0"/>
                    </a:cubicBezTo>
                    <a:cubicBezTo>
                      <a:pt x="42" y="0"/>
                      <a:pt x="41" y="0"/>
                      <a:pt x="41" y="0"/>
                    </a:cubicBezTo>
                    <a:cubicBezTo>
                      <a:pt x="41" y="0"/>
                      <a:pt x="41" y="0"/>
                      <a:pt x="41" y="0"/>
                    </a:cubicBezTo>
                    <a:cubicBezTo>
                      <a:pt x="41" y="0"/>
                      <a:pt x="40" y="0"/>
                      <a:pt x="40" y="0"/>
                    </a:cubicBezTo>
                    <a:cubicBezTo>
                      <a:pt x="40" y="0"/>
                      <a:pt x="40" y="0"/>
                      <a:pt x="40" y="0"/>
                    </a:cubicBezTo>
                    <a:cubicBezTo>
                      <a:pt x="40" y="0"/>
                      <a:pt x="39" y="0"/>
                      <a:pt x="39" y="0"/>
                    </a:cubicBezTo>
                    <a:cubicBezTo>
                      <a:pt x="39" y="0"/>
                      <a:pt x="39" y="0"/>
                      <a:pt x="39" y="0"/>
                    </a:cubicBezTo>
                    <a:cubicBezTo>
                      <a:pt x="39" y="0"/>
                      <a:pt x="38" y="0"/>
                      <a:pt x="38" y="0"/>
                    </a:cubicBezTo>
                    <a:cubicBezTo>
                      <a:pt x="38" y="0"/>
                      <a:pt x="38" y="0"/>
                      <a:pt x="38" y="0"/>
                    </a:cubicBezTo>
                    <a:cubicBezTo>
                      <a:pt x="38" y="0"/>
                      <a:pt x="38" y="0"/>
                      <a:pt x="37" y="0"/>
                    </a:cubicBezTo>
                    <a:cubicBezTo>
                      <a:pt x="37" y="0"/>
                      <a:pt x="37" y="0"/>
                      <a:pt x="36" y="0"/>
                    </a:cubicBezTo>
                    <a:cubicBezTo>
                      <a:pt x="36" y="0"/>
                      <a:pt x="36" y="0"/>
                      <a:pt x="35" y="0"/>
                    </a:cubicBezTo>
                    <a:cubicBezTo>
                      <a:pt x="35" y="0"/>
                      <a:pt x="35" y="0"/>
                      <a:pt x="34" y="0"/>
                    </a:cubicBezTo>
                    <a:cubicBezTo>
                      <a:pt x="34" y="0"/>
                      <a:pt x="34" y="0"/>
                      <a:pt x="33" y="0"/>
                    </a:cubicBezTo>
                    <a:cubicBezTo>
                      <a:pt x="33" y="0"/>
                      <a:pt x="33" y="0"/>
                      <a:pt x="32" y="0"/>
                    </a:cubicBezTo>
                    <a:cubicBezTo>
                      <a:pt x="32" y="0"/>
                      <a:pt x="32" y="0"/>
                      <a:pt x="32" y="0"/>
                    </a:cubicBezTo>
                    <a:cubicBezTo>
                      <a:pt x="32" y="0"/>
                      <a:pt x="32" y="0"/>
                      <a:pt x="32" y="0"/>
                    </a:cubicBezTo>
                    <a:cubicBezTo>
                      <a:pt x="32" y="0"/>
                      <a:pt x="32" y="0"/>
                      <a:pt x="32" y="0"/>
                    </a:cubicBezTo>
                    <a:cubicBezTo>
                      <a:pt x="31" y="0"/>
                      <a:pt x="31" y="0"/>
                      <a:pt x="31" y="0"/>
                    </a:cubicBezTo>
                    <a:cubicBezTo>
                      <a:pt x="31" y="0"/>
                      <a:pt x="31" y="0"/>
                      <a:pt x="31" y="0"/>
                    </a:cubicBezTo>
                    <a:cubicBezTo>
                      <a:pt x="30" y="0"/>
                      <a:pt x="30" y="0"/>
                      <a:pt x="30" y="0"/>
                    </a:cubicBezTo>
                    <a:cubicBezTo>
                      <a:pt x="13" y="4"/>
                      <a:pt x="0" y="19"/>
                      <a:pt x="0" y="37"/>
                    </a:cubicBezTo>
                    <a:cubicBezTo>
                      <a:pt x="0" y="47"/>
                      <a:pt x="4" y="57"/>
                      <a:pt x="12" y="64"/>
                    </a:cubicBezTo>
                    <a:cubicBezTo>
                      <a:pt x="7" y="69"/>
                      <a:pt x="7" y="69"/>
                      <a:pt x="7" y="69"/>
                    </a:cubicBezTo>
                    <a:cubicBezTo>
                      <a:pt x="4" y="71"/>
                      <a:pt x="5" y="77"/>
                      <a:pt x="7" y="77"/>
                    </a:cubicBezTo>
                    <a:cubicBezTo>
                      <a:pt x="9" y="79"/>
                      <a:pt x="12" y="79"/>
                      <a:pt x="14" y="77"/>
                    </a:cubicBezTo>
                    <a:cubicBezTo>
                      <a:pt x="16" y="75"/>
                      <a:pt x="20" y="72"/>
                      <a:pt x="21" y="70"/>
                    </a:cubicBezTo>
                    <a:cubicBezTo>
                      <a:pt x="25" y="72"/>
                      <a:pt x="31" y="73"/>
                      <a:pt x="36" y="73"/>
                    </a:cubicBezTo>
                    <a:cubicBezTo>
                      <a:pt x="42" y="73"/>
                      <a:pt x="47" y="72"/>
                      <a:pt x="52" y="70"/>
                    </a:cubicBezTo>
                    <a:cubicBezTo>
                      <a:pt x="53" y="72"/>
                      <a:pt x="57" y="75"/>
                      <a:pt x="58" y="77"/>
                    </a:cubicBezTo>
                    <a:cubicBezTo>
                      <a:pt x="62" y="80"/>
                      <a:pt x="65" y="77"/>
                      <a:pt x="66" y="77"/>
                    </a:cubicBezTo>
                    <a:cubicBezTo>
                      <a:pt x="68" y="74"/>
                      <a:pt x="68" y="71"/>
                      <a:pt x="66" y="69"/>
                    </a:cubicBezTo>
                    <a:cubicBezTo>
                      <a:pt x="61" y="64"/>
                      <a:pt x="61" y="64"/>
                      <a:pt x="61" y="64"/>
                    </a:cubicBezTo>
                    <a:cubicBezTo>
                      <a:pt x="68" y="57"/>
                      <a:pt x="73" y="47"/>
                      <a:pt x="73" y="37"/>
                    </a:cubicBezTo>
                    <a:cubicBezTo>
                      <a:pt x="73" y="19"/>
                      <a:pt x="60" y="4"/>
                      <a:pt x="43" y="0"/>
                    </a:cubicBezTo>
                    <a:close/>
                    <a:moveTo>
                      <a:pt x="36" y="65"/>
                    </a:moveTo>
                    <a:cubicBezTo>
                      <a:pt x="21" y="65"/>
                      <a:pt x="8" y="52"/>
                      <a:pt x="8" y="37"/>
                    </a:cubicBezTo>
                    <a:cubicBezTo>
                      <a:pt x="8" y="21"/>
                      <a:pt x="21" y="8"/>
                      <a:pt x="36" y="8"/>
                    </a:cubicBezTo>
                    <a:cubicBezTo>
                      <a:pt x="52" y="8"/>
                      <a:pt x="64" y="21"/>
                      <a:pt x="64" y="37"/>
                    </a:cubicBezTo>
                    <a:cubicBezTo>
                      <a:pt x="64" y="52"/>
                      <a:pt x="52" y="65"/>
                      <a:pt x="36" y="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13765">
                  <a:defRPr/>
                </a:pPr>
                <a:endParaRPr lang="en-US" sz="2400"/>
              </a:p>
            </p:txBody>
          </p:sp>
          <p:sp>
            <p:nvSpPr>
              <p:cNvPr id="68" name="Freeform 114"/>
              <p:cNvSpPr/>
              <p:nvPr/>
            </p:nvSpPr>
            <p:spPr bwMode="auto">
              <a:xfrm>
                <a:off x="7502526" y="2405063"/>
                <a:ext cx="98425" cy="90488"/>
              </a:xfrm>
              <a:custGeom>
                <a:avLst/>
                <a:gdLst>
                  <a:gd name="T0" fmla="*/ 6 w 26"/>
                  <a:gd name="T1" fmla="*/ 24 h 24"/>
                  <a:gd name="T2" fmla="*/ 26 w 26"/>
                  <a:gd name="T3" fmla="*/ 8 h 24"/>
                  <a:gd name="T4" fmla="*/ 25 w 26"/>
                  <a:gd name="T5" fmla="*/ 7 h 24"/>
                  <a:gd name="T6" fmla="*/ 7 w 26"/>
                  <a:gd name="T7" fmla="*/ 4 h 24"/>
                  <a:gd name="T8" fmla="*/ 5 w 26"/>
                  <a:gd name="T9" fmla="*/ 22 h 24"/>
                  <a:gd name="T10" fmla="*/ 6 w 26"/>
                  <a:gd name="T11" fmla="*/ 24 h 24"/>
                </a:gdLst>
                <a:ahLst/>
                <a:cxnLst>
                  <a:cxn ang="0">
                    <a:pos x="T0" y="T1"/>
                  </a:cxn>
                  <a:cxn ang="0">
                    <a:pos x="T2" y="T3"/>
                  </a:cxn>
                  <a:cxn ang="0">
                    <a:pos x="T4" y="T5"/>
                  </a:cxn>
                  <a:cxn ang="0">
                    <a:pos x="T6" y="T7"/>
                  </a:cxn>
                  <a:cxn ang="0">
                    <a:pos x="T8" y="T9"/>
                  </a:cxn>
                  <a:cxn ang="0">
                    <a:pos x="T10" y="T11"/>
                  </a:cxn>
                </a:cxnLst>
                <a:rect l="0" t="0" r="r" b="b"/>
                <a:pathLst>
                  <a:path w="26" h="24">
                    <a:moveTo>
                      <a:pt x="6" y="24"/>
                    </a:moveTo>
                    <a:cubicBezTo>
                      <a:pt x="11" y="17"/>
                      <a:pt x="18" y="11"/>
                      <a:pt x="26" y="8"/>
                    </a:cubicBezTo>
                    <a:cubicBezTo>
                      <a:pt x="26" y="7"/>
                      <a:pt x="25" y="7"/>
                      <a:pt x="25" y="7"/>
                    </a:cubicBezTo>
                    <a:cubicBezTo>
                      <a:pt x="21" y="1"/>
                      <a:pt x="13" y="0"/>
                      <a:pt x="7" y="4"/>
                    </a:cubicBezTo>
                    <a:cubicBezTo>
                      <a:pt x="1" y="8"/>
                      <a:pt x="0" y="17"/>
                      <a:pt x="5" y="22"/>
                    </a:cubicBezTo>
                    <a:cubicBezTo>
                      <a:pt x="5" y="23"/>
                      <a:pt x="6" y="23"/>
                      <a:pt x="6"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13765">
                  <a:defRPr/>
                </a:pPr>
                <a:endParaRPr lang="en-US" sz="2400"/>
              </a:p>
            </p:txBody>
          </p:sp>
          <p:sp>
            <p:nvSpPr>
              <p:cNvPr id="69" name="Freeform 115"/>
              <p:cNvSpPr/>
              <p:nvPr/>
            </p:nvSpPr>
            <p:spPr bwMode="auto">
              <a:xfrm>
                <a:off x="7650163" y="2476501"/>
                <a:ext cx="11113" cy="44450"/>
              </a:xfrm>
              <a:custGeom>
                <a:avLst/>
                <a:gdLst>
                  <a:gd name="T0" fmla="*/ 1 w 3"/>
                  <a:gd name="T1" fmla="*/ 12 h 12"/>
                  <a:gd name="T2" fmla="*/ 3 w 3"/>
                  <a:gd name="T3" fmla="*/ 10 h 12"/>
                  <a:gd name="T4" fmla="*/ 3 w 3"/>
                  <a:gd name="T5" fmla="*/ 2 h 12"/>
                  <a:gd name="T6" fmla="*/ 1 w 3"/>
                  <a:gd name="T7" fmla="*/ 0 h 12"/>
                  <a:gd name="T8" fmla="*/ 0 w 3"/>
                  <a:gd name="T9" fmla="*/ 2 h 12"/>
                  <a:gd name="T10" fmla="*/ 0 w 3"/>
                  <a:gd name="T11" fmla="*/ 10 h 12"/>
                  <a:gd name="T12" fmla="*/ 1 w 3"/>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3" h="12">
                    <a:moveTo>
                      <a:pt x="1" y="12"/>
                    </a:moveTo>
                    <a:cubicBezTo>
                      <a:pt x="2" y="12"/>
                      <a:pt x="3" y="11"/>
                      <a:pt x="3" y="10"/>
                    </a:cubicBezTo>
                    <a:cubicBezTo>
                      <a:pt x="3" y="2"/>
                      <a:pt x="3" y="2"/>
                      <a:pt x="3" y="2"/>
                    </a:cubicBezTo>
                    <a:cubicBezTo>
                      <a:pt x="3" y="1"/>
                      <a:pt x="2" y="0"/>
                      <a:pt x="1" y="0"/>
                    </a:cubicBezTo>
                    <a:cubicBezTo>
                      <a:pt x="0" y="0"/>
                      <a:pt x="0" y="1"/>
                      <a:pt x="0" y="2"/>
                    </a:cubicBezTo>
                    <a:cubicBezTo>
                      <a:pt x="0" y="10"/>
                      <a:pt x="0" y="10"/>
                      <a:pt x="0" y="10"/>
                    </a:cubicBezTo>
                    <a:cubicBezTo>
                      <a:pt x="0" y="11"/>
                      <a:pt x="0" y="12"/>
                      <a:pt x="1"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13765">
                  <a:defRPr/>
                </a:pPr>
                <a:endParaRPr lang="en-US" sz="2400"/>
              </a:p>
            </p:txBody>
          </p:sp>
          <p:sp>
            <p:nvSpPr>
              <p:cNvPr id="70" name="Freeform 116"/>
              <p:cNvSpPr/>
              <p:nvPr/>
            </p:nvSpPr>
            <p:spPr bwMode="auto">
              <a:xfrm>
                <a:off x="7551738" y="2570163"/>
                <a:ext cx="44450" cy="11113"/>
              </a:xfrm>
              <a:custGeom>
                <a:avLst/>
                <a:gdLst>
                  <a:gd name="T0" fmla="*/ 10 w 12"/>
                  <a:gd name="T1" fmla="*/ 0 h 3"/>
                  <a:gd name="T2" fmla="*/ 2 w 12"/>
                  <a:gd name="T3" fmla="*/ 0 h 3"/>
                  <a:gd name="T4" fmla="*/ 0 w 12"/>
                  <a:gd name="T5" fmla="*/ 2 h 3"/>
                  <a:gd name="T6" fmla="*/ 2 w 12"/>
                  <a:gd name="T7" fmla="*/ 3 h 3"/>
                  <a:gd name="T8" fmla="*/ 10 w 12"/>
                  <a:gd name="T9" fmla="*/ 3 h 3"/>
                  <a:gd name="T10" fmla="*/ 12 w 12"/>
                  <a:gd name="T11" fmla="*/ 2 h 3"/>
                  <a:gd name="T12" fmla="*/ 10 w 12"/>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12" h="3">
                    <a:moveTo>
                      <a:pt x="10" y="0"/>
                    </a:moveTo>
                    <a:cubicBezTo>
                      <a:pt x="2" y="0"/>
                      <a:pt x="2" y="0"/>
                      <a:pt x="2" y="0"/>
                    </a:cubicBezTo>
                    <a:cubicBezTo>
                      <a:pt x="1" y="0"/>
                      <a:pt x="0" y="1"/>
                      <a:pt x="0" y="2"/>
                    </a:cubicBezTo>
                    <a:cubicBezTo>
                      <a:pt x="0" y="3"/>
                      <a:pt x="1" y="3"/>
                      <a:pt x="2" y="3"/>
                    </a:cubicBezTo>
                    <a:cubicBezTo>
                      <a:pt x="10" y="3"/>
                      <a:pt x="10" y="3"/>
                      <a:pt x="10" y="3"/>
                    </a:cubicBezTo>
                    <a:cubicBezTo>
                      <a:pt x="11" y="3"/>
                      <a:pt x="12" y="3"/>
                      <a:pt x="12" y="2"/>
                    </a:cubicBezTo>
                    <a:cubicBezTo>
                      <a:pt x="12" y="1"/>
                      <a:pt x="11" y="0"/>
                      <a:pt x="1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13765">
                  <a:defRPr/>
                </a:pPr>
                <a:endParaRPr lang="en-US" sz="2400"/>
              </a:p>
            </p:txBody>
          </p:sp>
          <p:sp>
            <p:nvSpPr>
              <p:cNvPr id="71" name="Freeform 117"/>
              <p:cNvSpPr/>
              <p:nvPr/>
            </p:nvSpPr>
            <p:spPr bwMode="auto">
              <a:xfrm>
                <a:off x="7708901" y="2570163"/>
                <a:ext cx="46038" cy="11113"/>
              </a:xfrm>
              <a:custGeom>
                <a:avLst/>
                <a:gdLst>
                  <a:gd name="T0" fmla="*/ 10 w 12"/>
                  <a:gd name="T1" fmla="*/ 0 h 3"/>
                  <a:gd name="T2" fmla="*/ 2 w 12"/>
                  <a:gd name="T3" fmla="*/ 0 h 3"/>
                  <a:gd name="T4" fmla="*/ 0 w 12"/>
                  <a:gd name="T5" fmla="*/ 2 h 3"/>
                  <a:gd name="T6" fmla="*/ 2 w 12"/>
                  <a:gd name="T7" fmla="*/ 3 h 3"/>
                  <a:gd name="T8" fmla="*/ 10 w 12"/>
                  <a:gd name="T9" fmla="*/ 3 h 3"/>
                  <a:gd name="T10" fmla="*/ 12 w 12"/>
                  <a:gd name="T11" fmla="*/ 2 h 3"/>
                  <a:gd name="T12" fmla="*/ 10 w 12"/>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12" h="3">
                    <a:moveTo>
                      <a:pt x="10" y="0"/>
                    </a:moveTo>
                    <a:cubicBezTo>
                      <a:pt x="2" y="0"/>
                      <a:pt x="2" y="0"/>
                      <a:pt x="2" y="0"/>
                    </a:cubicBezTo>
                    <a:cubicBezTo>
                      <a:pt x="1" y="0"/>
                      <a:pt x="0" y="1"/>
                      <a:pt x="0" y="2"/>
                    </a:cubicBezTo>
                    <a:cubicBezTo>
                      <a:pt x="0" y="3"/>
                      <a:pt x="1" y="3"/>
                      <a:pt x="2" y="3"/>
                    </a:cubicBezTo>
                    <a:cubicBezTo>
                      <a:pt x="10" y="3"/>
                      <a:pt x="10" y="3"/>
                      <a:pt x="10" y="3"/>
                    </a:cubicBezTo>
                    <a:cubicBezTo>
                      <a:pt x="11" y="3"/>
                      <a:pt x="12" y="3"/>
                      <a:pt x="12" y="2"/>
                    </a:cubicBezTo>
                    <a:cubicBezTo>
                      <a:pt x="12" y="1"/>
                      <a:pt x="11" y="0"/>
                      <a:pt x="1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13765">
                  <a:defRPr/>
                </a:pPr>
                <a:endParaRPr lang="en-US" sz="2400"/>
              </a:p>
            </p:txBody>
          </p:sp>
          <p:sp>
            <p:nvSpPr>
              <p:cNvPr id="72" name="Freeform 118"/>
              <p:cNvSpPr/>
              <p:nvPr/>
            </p:nvSpPr>
            <p:spPr bwMode="auto">
              <a:xfrm>
                <a:off x="7650163" y="2633663"/>
                <a:ext cx="11113" cy="46038"/>
              </a:xfrm>
              <a:custGeom>
                <a:avLst/>
                <a:gdLst>
                  <a:gd name="T0" fmla="*/ 1 w 3"/>
                  <a:gd name="T1" fmla="*/ 0 h 12"/>
                  <a:gd name="T2" fmla="*/ 0 w 3"/>
                  <a:gd name="T3" fmla="*/ 1 h 12"/>
                  <a:gd name="T4" fmla="*/ 0 w 3"/>
                  <a:gd name="T5" fmla="*/ 10 h 12"/>
                  <a:gd name="T6" fmla="*/ 1 w 3"/>
                  <a:gd name="T7" fmla="*/ 12 h 12"/>
                  <a:gd name="T8" fmla="*/ 3 w 3"/>
                  <a:gd name="T9" fmla="*/ 10 h 12"/>
                  <a:gd name="T10" fmla="*/ 3 w 3"/>
                  <a:gd name="T11" fmla="*/ 1 h 12"/>
                  <a:gd name="T12" fmla="*/ 1 w 3"/>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3" h="12">
                    <a:moveTo>
                      <a:pt x="1" y="0"/>
                    </a:moveTo>
                    <a:cubicBezTo>
                      <a:pt x="0" y="0"/>
                      <a:pt x="0" y="1"/>
                      <a:pt x="0" y="1"/>
                    </a:cubicBezTo>
                    <a:cubicBezTo>
                      <a:pt x="0" y="10"/>
                      <a:pt x="0" y="10"/>
                      <a:pt x="0" y="10"/>
                    </a:cubicBezTo>
                    <a:cubicBezTo>
                      <a:pt x="0" y="11"/>
                      <a:pt x="0" y="12"/>
                      <a:pt x="1" y="12"/>
                    </a:cubicBezTo>
                    <a:cubicBezTo>
                      <a:pt x="2" y="12"/>
                      <a:pt x="3" y="11"/>
                      <a:pt x="3" y="10"/>
                    </a:cubicBezTo>
                    <a:cubicBezTo>
                      <a:pt x="3" y="1"/>
                      <a:pt x="3" y="1"/>
                      <a:pt x="3" y="1"/>
                    </a:cubicBezTo>
                    <a:cubicBezTo>
                      <a:pt x="3" y="1"/>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13765">
                  <a:defRPr/>
                </a:pPr>
                <a:endParaRPr lang="en-US" sz="2400"/>
              </a:p>
            </p:txBody>
          </p:sp>
          <p:sp>
            <p:nvSpPr>
              <p:cNvPr id="73" name="Freeform 119"/>
              <p:cNvSpPr/>
              <p:nvPr/>
            </p:nvSpPr>
            <p:spPr bwMode="auto">
              <a:xfrm>
                <a:off x="7593013" y="2506663"/>
                <a:ext cx="128588" cy="85725"/>
              </a:xfrm>
              <a:custGeom>
                <a:avLst/>
                <a:gdLst>
                  <a:gd name="T0" fmla="*/ 18 w 34"/>
                  <a:gd name="T1" fmla="*/ 18 h 23"/>
                  <a:gd name="T2" fmla="*/ 33 w 34"/>
                  <a:gd name="T3" fmla="*/ 3 h 23"/>
                  <a:gd name="T4" fmla="*/ 34 w 34"/>
                  <a:gd name="T5" fmla="*/ 2 h 23"/>
                  <a:gd name="T6" fmla="*/ 33 w 34"/>
                  <a:gd name="T7" fmla="*/ 1 h 23"/>
                  <a:gd name="T8" fmla="*/ 32 w 34"/>
                  <a:gd name="T9" fmla="*/ 0 h 23"/>
                  <a:gd name="T10" fmla="*/ 31 w 34"/>
                  <a:gd name="T11" fmla="*/ 1 h 23"/>
                  <a:gd name="T12" fmla="*/ 20 w 34"/>
                  <a:gd name="T13" fmla="*/ 12 h 23"/>
                  <a:gd name="T14" fmla="*/ 16 w 34"/>
                  <a:gd name="T15" fmla="*/ 16 h 23"/>
                  <a:gd name="T16" fmla="*/ 16 w 34"/>
                  <a:gd name="T17" fmla="*/ 16 h 23"/>
                  <a:gd name="T18" fmla="*/ 16 w 34"/>
                  <a:gd name="T19" fmla="*/ 16 h 23"/>
                  <a:gd name="T20" fmla="*/ 15 w 34"/>
                  <a:gd name="T21" fmla="*/ 15 h 23"/>
                  <a:gd name="T22" fmla="*/ 15 w 34"/>
                  <a:gd name="T23" fmla="*/ 15 h 23"/>
                  <a:gd name="T24" fmla="*/ 15 w 34"/>
                  <a:gd name="T25" fmla="*/ 15 h 23"/>
                  <a:gd name="T26" fmla="*/ 4 w 34"/>
                  <a:gd name="T27" fmla="*/ 7 h 23"/>
                  <a:gd name="T28" fmla="*/ 2 w 34"/>
                  <a:gd name="T29" fmla="*/ 6 h 23"/>
                  <a:gd name="T30" fmla="*/ 1 w 34"/>
                  <a:gd name="T31" fmla="*/ 7 h 23"/>
                  <a:gd name="T32" fmla="*/ 0 w 34"/>
                  <a:gd name="T33" fmla="*/ 9 h 23"/>
                  <a:gd name="T34" fmla="*/ 1 w 34"/>
                  <a:gd name="T35" fmla="*/ 10 h 23"/>
                  <a:gd name="T36" fmla="*/ 13 w 34"/>
                  <a:gd name="T37" fmla="*/ 19 h 23"/>
                  <a:gd name="T38" fmla="*/ 12 w 34"/>
                  <a:gd name="T39" fmla="*/ 20 h 23"/>
                  <a:gd name="T40" fmla="*/ 11 w 34"/>
                  <a:gd name="T41" fmla="*/ 21 h 23"/>
                  <a:gd name="T42" fmla="*/ 12 w 34"/>
                  <a:gd name="T43" fmla="*/ 23 h 23"/>
                  <a:gd name="T44" fmla="*/ 13 w 34"/>
                  <a:gd name="T45" fmla="*/ 23 h 23"/>
                  <a:gd name="T46" fmla="*/ 16 w 34"/>
                  <a:gd name="T47" fmla="*/ 21 h 23"/>
                  <a:gd name="T48" fmla="*/ 17 w 34"/>
                  <a:gd name="T49" fmla="*/ 22 h 23"/>
                  <a:gd name="T50" fmla="*/ 18 w 34"/>
                  <a:gd name="T51" fmla="*/ 23 h 23"/>
                  <a:gd name="T52" fmla="*/ 20 w 34"/>
                  <a:gd name="T53" fmla="*/ 23 h 23"/>
                  <a:gd name="T54" fmla="*/ 21 w 34"/>
                  <a:gd name="T55" fmla="*/ 21 h 23"/>
                  <a:gd name="T56" fmla="*/ 21 w 34"/>
                  <a:gd name="T57" fmla="*/ 19 h 23"/>
                  <a:gd name="T58" fmla="*/ 18 w 34"/>
                  <a:gd name="T59" fmla="*/ 1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4" h="23">
                    <a:moveTo>
                      <a:pt x="18" y="18"/>
                    </a:moveTo>
                    <a:cubicBezTo>
                      <a:pt x="33" y="3"/>
                      <a:pt x="33" y="3"/>
                      <a:pt x="33" y="3"/>
                    </a:cubicBezTo>
                    <a:cubicBezTo>
                      <a:pt x="33" y="3"/>
                      <a:pt x="34" y="2"/>
                      <a:pt x="34" y="2"/>
                    </a:cubicBezTo>
                    <a:cubicBezTo>
                      <a:pt x="34" y="2"/>
                      <a:pt x="33" y="1"/>
                      <a:pt x="33" y="1"/>
                    </a:cubicBezTo>
                    <a:cubicBezTo>
                      <a:pt x="33" y="1"/>
                      <a:pt x="32" y="0"/>
                      <a:pt x="32" y="0"/>
                    </a:cubicBezTo>
                    <a:cubicBezTo>
                      <a:pt x="32" y="0"/>
                      <a:pt x="31" y="1"/>
                      <a:pt x="31" y="1"/>
                    </a:cubicBezTo>
                    <a:cubicBezTo>
                      <a:pt x="20" y="12"/>
                      <a:pt x="20" y="12"/>
                      <a:pt x="20" y="12"/>
                    </a:cubicBezTo>
                    <a:cubicBezTo>
                      <a:pt x="16" y="16"/>
                      <a:pt x="16" y="16"/>
                      <a:pt x="16" y="16"/>
                    </a:cubicBezTo>
                    <a:cubicBezTo>
                      <a:pt x="16" y="16"/>
                      <a:pt x="16" y="16"/>
                      <a:pt x="16" y="16"/>
                    </a:cubicBezTo>
                    <a:cubicBezTo>
                      <a:pt x="16" y="16"/>
                      <a:pt x="16" y="16"/>
                      <a:pt x="16" y="16"/>
                    </a:cubicBezTo>
                    <a:cubicBezTo>
                      <a:pt x="15" y="15"/>
                      <a:pt x="15" y="15"/>
                      <a:pt x="15" y="15"/>
                    </a:cubicBezTo>
                    <a:cubicBezTo>
                      <a:pt x="15" y="15"/>
                      <a:pt x="15" y="15"/>
                      <a:pt x="15" y="15"/>
                    </a:cubicBezTo>
                    <a:cubicBezTo>
                      <a:pt x="15" y="15"/>
                      <a:pt x="15" y="15"/>
                      <a:pt x="15" y="15"/>
                    </a:cubicBezTo>
                    <a:cubicBezTo>
                      <a:pt x="4" y="7"/>
                      <a:pt x="4" y="7"/>
                      <a:pt x="4" y="7"/>
                    </a:cubicBezTo>
                    <a:cubicBezTo>
                      <a:pt x="3" y="6"/>
                      <a:pt x="3" y="6"/>
                      <a:pt x="2" y="6"/>
                    </a:cubicBezTo>
                    <a:cubicBezTo>
                      <a:pt x="2" y="6"/>
                      <a:pt x="1" y="7"/>
                      <a:pt x="1" y="7"/>
                    </a:cubicBezTo>
                    <a:cubicBezTo>
                      <a:pt x="0" y="8"/>
                      <a:pt x="0" y="8"/>
                      <a:pt x="0" y="9"/>
                    </a:cubicBezTo>
                    <a:cubicBezTo>
                      <a:pt x="0" y="9"/>
                      <a:pt x="1" y="10"/>
                      <a:pt x="1" y="10"/>
                    </a:cubicBezTo>
                    <a:cubicBezTo>
                      <a:pt x="13" y="19"/>
                      <a:pt x="13" y="19"/>
                      <a:pt x="13" y="19"/>
                    </a:cubicBezTo>
                    <a:cubicBezTo>
                      <a:pt x="12" y="20"/>
                      <a:pt x="12" y="20"/>
                      <a:pt x="12" y="20"/>
                    </a:cubicBezTo>
                    <a:cubicBezTo>
                      <a:pt x="11" y="21"/>
                      <a:pt x="11" y="21"/>
                      <a:pt x="11" y="21"/>
                    </a:cubicBezTo>
                    <a:cubicBezTo>
                      <a:pt x="11" y="22"/>
                      <a:pt x="11" y="22"/>
                      <a:pt x="12" y="23"/>
                    </a:cubicBezTo>
                    <a:cubicBezTo>
                      <a:pt x="12" y="23"/>
                      <a:pt x="12" y="23"/>
                      <a:pt x="13" y="23"/>
                    </a:cubicBezTo>
                    <a:cubicBezTo>
                      <a:pt x="16" y="21"/>
                      <a:pt x="16" y="21"/>
                      <a:pt x="16" y="21"/>
                    </a:cubicBezTo>
                    <a:cubicBezTo>
                      <a:pt x="17" y="22"/>
                      <a:pt x="17" y="22"/>
                      <a:pt x="17" y="22"/>
                    </a:cubicBezTo>
                    <a:cubicBezTo>
                      <a:pt x="18" y="23"/>
                      <a:pt x="18" y="23"/>
                      <a:pt x="18" y="23"/>
                    </a:cubicBezTo>
                    <a:cubicBezTo>
                      <a:pt x="18" y="23"/>
                      <a:pt x="19" y="23"/>
                      <a:pt x="20" y="23"/>
                    </a:cubicBezTo>
                    <a:cubicBezTo>
                      <a:pt x="21" y="23"/>
                      <a:pt x="22" y="22"/>
                      <a:pt x="21" y="21"/>
                    </a:cubicBezTo>
                    <a:cubicBezTo>
                      <a:pt x="21" y="20"/>
                      <a:pt x="21" y="20"/>
                      <a:pt x="21" y="19"/>
                    </a:cubicBezTo>
                    <a:lnTo>
                      <a:pt x="18"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913765">
                  <a:defRPr/>
                </a:pPr>
                <a:endParaRPr lang="en-US" sz="2400"/>
              </a:p>
            </p:txBody>
          </p:sp>
        </p:grpSp>
      </p:grpSp>
      <p:grpSp>
        <p:nvGrpSpPr>
          <p:cNvPr id="84" name="组合 83"/>
          <p:cNvGrpSpPr/>
          <p:nvPr/>
        </p:nvGrpSpPr>
        <p:grpSpPr>
          <a:xfrm>
            <a:off x="1344073" y="148101"/>
            <a:ext cx="6558284" cy="779650"/>
            <a:chOff x="874713" y="281210"/>
            <a:chExt cx="6558644" cy="779691"/>
          </a:xfrm>
        </p:grpSpPr>
        <p:sp>
          <p:nvSpPr>
            <p:cNvPr id="85" name="文本框 84"/>
            <p:cNvSpPr txBox="1"/>
            <p:nvPr/>
          </p:nvSpPr>
          <p:spPr>
            <a:xfrm>
              <a:off x="874713" y="281210"/>
              <a:ext cx="1826241" cy="584806"/>
            </a:xfrm>
            <a:prstGeom prst="rect">
              <a:avLst/>
            </a:prstGeom>
            <a:noFill/>
          </p:spPr>
          <p:txBody>
            <a:bodyPr wrap="none" rtlCol="0">
              <a:spAutoFit/>
              <a:scene3d>
                <a:camera prst="orthographicFront"/>
                <a:lightRig rig="threePt" dir="t"/>
              </a:scene3d>
              <a:sp3d contourW="12700"/>
            </a:bodyPr>
            <a:lstStyle/>
            <a:p>
              <a:r>
                <a:rPr lang="zh-CN" altLang="en-US" sz="3200" b="1" dirty="0">
                  <a:solidFill>
                    <a:schemeClr val="accent1"/>
                  </a:solidFill>
                </a:rPr>
                <a:t>输入文字</a:t>
              </a:r>
            </a:p>
          </p:txBody>
        </p:sp>
        <p:sp>
          <p:nvSpPr>
            <p:cNvPr id="86" name="文本框 85"/>
            <p:cNvSpPr txBox="1"/>
            <p:nvPr/>
          </p:nvSpPr>
          <p:spPr>
            <a:xfrm>
              <a:off x="874713" y="775551"/>
              <a:ext cx="6558644" cy="285350"/>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100" dirty="0">
                  <a:solidFill>
                    <a:prstClr val="white">
                      <a:lumMod val="50000"/>
                    </a:prstClr>
                  </a:solidFill>
                </a:rPr>
                <a:t>The user can demonstrate on a projector or computer</a:t>
              </a:r>
            </a:p>
          </p:txBody>
        </p:sp>
      </p:grpSp>
      <p:pic>
        <p:nvPicPr>
          <p:cNvPr id="60" name="图片 59"/>
          <p:cNvPicPr>
            <a:picLocks noChangeAspect="1"/>
          </p:cNvPicPr>
          <p:nvPr/>
        </p:nvPicPr>
        <p:blipFill rotWithShape="1">
          <a:blip r:embed="rId3" cstate="email"/>
          <a:srcRect/>
          <a:stretch>
            <a:fillRect/>
          </a:stretch>
        </p:blipFill>
        <p:spPr>
          <a:xfrm>
            <a:off x="-131813" y="201654"/>
            <a:ext cx="1475886" cy="52164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Tm="0">
        <p14:doors dir="vert"/>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500"/>
                                        <p:tgtEl>
                                          <p:spTgt spid="41"/>
                                        </p:tgtEl>
                                      </p:cBhvr>
                                    </p:animEffect>
                                    <p:anim calcmode="lin" valueType="num">
                                      <p:cBhvr>
                                        <p:cTn id="8" dur="500" fill="hold"/>
                                        <p:tgtEl>
                                          <p:spTgt spid="41"/>
                                        </p:tgtEl>
                                        <p:attrNameLst>
                                          <p:attrName>ppt_x</p:attrName>
                                        </p:attrNameLst>
                                      </p:cBhvr>
                                      <p:tavLst>
                                        <p:tav tm="0">
                                          <p:val>
                                            <p:strVal val="#ppt_x"/>
                                          </p:val>
                                        </p:tav>
                                        <p:tav tm="100000">
                                          <p:val>
                                            <p:strVal val="#ppt_x"/>
                                          </p:val>
                                        </p:tav>
                                      </p:tavLst>
                                    </p:anim>
                                    <p:anim calcmode="lin" valueType="num">
                                      <p:cBhvr>
                                        <p:cTn id="9" dur="500" fill="hold"/>
                                        <p:tgtEl>
                                          <p:spTgt spid="41"/>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500" fill="hold"/>
                                        <p:tgtEl>
                                          <p:spTgt spid="12"/>
                                        </p:tgtEl>
                                        <p:attrNameLst>
                                          <p:attrName>ppt_w</p:attrName>
                                        </p:attrNameLst>
                                      </p:cBhvr>
                                      <p:tavLst>
                                        <p:tav tm="0">
                                          <p:val>
                                            <p:fltVal val="0"/>
                                          </p:val>
                                        </p:tav>
                                        <p:tav tm="100000">
                                          <p:val>
                                            <p:strVal val="#ppt_w"/>
                                          </p:val>
                                        </p:tav>
                                      </p:tavLst>
                                    </p:anim>
                                    <p:anim calcmode="lin" valueType="num">
                                      <p:cBhvr>
                                        <p:cTn id="14" dur="500" fill="hold"/>
                                        <p:tgtEl>
                                          <p:spTgt spid="12"/>
                                        </p:tgtEl>
                                        <p:attrNameLst>
                                          <p:attrName>ppt_h</p:attrName>
                                        </p:attrNameLst>
                                      </p:cBhvr>
                                      <p:tavLst>
                                        <p:tav tm="0">
                                          <p:val>
                                            <p:fltVal val="0"/>
                                          </p:val>
                                        </p:tav>
                                        <p:tav tm="100000">
                                          <p:val>
                                            <p:strVal val="#ppt_h"/>
                                          </p:val>
                                        </p:tav>
                                      </p:tavLst>
                                    </p:anim>
                                    <p:animEffect transition="in" filter="fade">
                                      <p:cBhvr>
                                        <p:cTn id="15" dur="500"/>
                                        <p:tgtEl>
                                          <p:spTgt spid="12"/>
                                        </p:tgtEl>
                                      </p:cBhvr>
                                    </p:animEffect>
                                  </p:childTnLst>
                                </p:cTn>
                              </p:par>
                            </p:childTnLst>
                          </p:cTn>
                        </p:par>
                        <p:par>
                          <p:cTn id="16" fill="hold">
                            <p:stCondLst>
                              <p:cond delay="1000"/>
                            </p:stCondLst>
                            <p:childTnLst>
                              <p:par>
                                <p:cTn id="17" presetID="22" presetClass="entr" presetSubtype="2" fill="hold"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right)">
                                      <p:cBhvr>
                                        <p:cTn id="19" dur="500"/>
                                        <p:tgtEl>
                                          <p:spTgt spid="54"/>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animEffect transition="in" filter="fade">
                                      <p:cBhvr>
                                        <p:cTn id="25" dur="500"/>
                                        <p:tgtEl>
                                          <p:spTgt spid="5"/>
                                        </p:tgtEl>
                                      </p:cBhvr>
                                    </p:animEffect>
                                  </p:childTnLst>
                                </p:cTn>
                              </p:par>
                            </p:childTnLst>
                          </p:cTn>
                        </p:par>
                        <p:par>
                          <p:cTn id="26" fill="hold">
                            <p:stCondLst>
                              <p:cond delay="2000"/>
                            </p:stCondLst>
                            <p:childTnLst>
                              <p:par>
                                <p:cTn id="27" presetID="22" presetClass="entr" presetSubtype="2" fill="hold" nodeType="afterEffect">
                                  <p:stCondLst>
                                    <p:cond delay="0"/>
                                  </p:stCondLst>
                                  <p:childTnLst>
                                    <p:set>
                                      <p:cBhvr>
                                        <p:cTn id="28" dur="1" fill="hold">
                                          <p:stCondLst>
                                            <p:cond delay="0"/>
                                          </p:stCondLst>
                                        </p:cTn>
                                        <p:tgtEl>
                                          <p:spTgt spid="51"/>
                                        </p:tgtEl>
                                        <p:attrNameLst>
                                          <p:attrName>style.visibility</p:attrName>
                                        </p:attrNameLst>
                                      </p:cBhvr>
                                      <p:to>
                                        <p:strVal val="visible"/>
                                      </p:to>
                                    </p:set>
                                    <p:animEffect transition="in" filter="wipe(right)">
                                      <p:cBhvr>
                                        <p:cTn id="29" dur="500"/>
                                        <p:tgtEl>
                                          <p:spTgt spid="51"/>
                                        </p:tgtEl>
                                      </p:cBhvr>
                                    </p:animEffect>
                                  </p:childTnLst>
                                </p:cTn>
                              </p:par>
                            </p:childTnLst>
                          </p:cTn>
                        </p:par>
                        <p:par>
                          <p:cTn id="30" fill="hold">
                            <p:stCondLst>
                              <p:cond delay="2500"/>
                            </p:stCondLst>
                            <p:childTnLst>
                              <p:par>
                                <p:cTn id="31" presetID="53" presetClass="entr" presetSubtype="16"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childTnLst>
                          </p:cTn>
                        </p:par>
                        <p:par>
                          <p:cTn id="36" fill="hold">
                            <p:stCondLst>
                              <p:cond delay="3000"/>
                            </p:stCondLst>
                            <p:childTnLst>
                              <p:par>
                                <p:cTn id="37" presetID="10" presetClass="entr" presetSubtype="0" fill="hold" nodeType="afterEffect">
                                  <p:stCondLst>
                                    <p:cond delay="0"/>
                                  </p:stCondLst>
                                  <p:childTnLst>
                                    <p:set>
                                      <p:cBhvr>
                                        <p:cTn id="38" dur="1" fill="hold">
                                          <p:stCondLst>
                                            <p:cond delay="0"/>
                                          </p:stCondLst>
                                        </p:cTn>
                                        <p:tgtEl>
                                          <p:spTgt spid="57"/>
                                        </p:tgtEl>
                                        <p:attrNameLst>
                                          <p:attrName>style.visibility</p:attrName>
                                        </p:attrNameLst>
                                      </p:cBhvr>
                                      <p:to>
                                        <p:strVal val="visible"/>
                                      </p:to>
                                    </p:set>
                                    <p:animEffect transition="in" filter="fade">
                                      <p:cBhvr>
                                        <p:cTn id="39" dur="500"/>
                                        <p:tgtEl>
                                          <p:spTgt spid="57"/>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wipe(left)">
                                      <p:cBhvr>
                                        <p:cTn id="49" dur="500"/>
                                        <p:tgtEl>
                                          <p:spTgt spid="45"/>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4"/>
                                        </p:tgtEl>
                                        <p:attrNameLst>
                                          <p:attrName>style.visibility</p:attrName>
                                        </p:attrNameLst>
                                      </p:cBhvr>
                                      <p:to>
                                        <p:strVal val="visible"/>
                                      </p:to>
                                    </p:set>
                                    <p:anim calcmode="lin" valueType="num">
                                      <p:cBhvr>
                                        <p:cTn id="53" dur="500" fill="hold"/>
                                        <p:tgtEl>
                                          <p:spTgt spid="4"/>
                                        </p:tgtEl>
                                        <p:attrNameLst>
                                          <p:attrName>ppt_w</p:attrName>
                                        </p:attrNameLst>
                                      </p:cBhvr>
                                      <p:tavLst>
                                        <p:tav tm="0">
                                          <p:val>
                                            <p:fltVal val="0"/>
                                          </p:val>
                                        </p:tav>
                                        <p:tav tm="100000">
                                          <p:val>
                                            <p:strVal val="#ppt_w"/>
                                          </p:val>
                                        </p:tav>
                                      </p:tavLst>
                                    </p:anim>
                                    <p:anim calcmode="lin" valueType="num">
                                      <p:cBhvr>
                                        <p:cTn id="54" dur="500" fill="hold"/>
                                        <p:tgtEl>
                                          <p:spTgt spid="4"/>
                                        </p:tgtEl>
                                        <p:attrNameLst>
                                          <p:attrName>ppt_h</p:attrName>
                                        </p:attrNameLst>
                                      </p:cBhvr>
                                      <p:tavLst>
                                        <p:tav tm="0">
                                          <p:val>
                                            <p:fltVal val="0"/>
                                          </p:val>
                                        </p:tav>
                                        <p:tav tm="100000">
                                          <p:val>
                                            <p:strVal val="#ppt_h"/>
                                          </p:val>
                                        </p:tav>
                                      </p:tavLst>
                                    </p:anim>
                                    <p:animEffect transition="in" filter="fade">
                                      <p:cBhvr>
                                        <p:cTn id="55" dur="500"/>
                                        <p:tgtEl>
                                          <p:spTgt spid="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4949569" y="3435341"/>
            <a:ext cx="1444626" cy="1015471"/>
          </a:xfrm>
          <a:prstGeom prst="rect">
            <a:avLst/>
          </a:prstGeom>
        </p:spPr>
        <p:txBody>
          <a:bodyPr wrap="none">
            <a:spAutoFit/>
          </a:bodyPr>
          <a:lstStyle/>
          <a:p>
            <a:pPr marL="228600" indent="-228600">
              <a:lnSpc>
                <a:spcPct val="150000"/>
              </a:lnSpc>
              <a:buFont typeface="Wingdings" panose="05000000000000000000" pitchFamily="2" charset="2"/>
              <a:buChar char="ü"/>
            </a:pPr>
            <a:r>
              <a:rPr lang="zh-CN" altLang="en-US" sz="1335" dirty="0">
                <a:ln w="6350">
                  <a:noFill/>
                </a:ln>
                <a:solidFill>
                  <a:schemeClr val="bg1">
                    <a:lumMod val="50000"/>
                  </a:schemeClr>
                </a:solidFill>
                <a:latin typeface="Impact" panose="020B0806030902050204" pitchFamily="34" charset="0"/>
                <a:ea typeface="微软雅黑" panose="020B0503020204020204" pitchFamily="34" charset="-122"/>
              </a:rPr>
              <a:t>输入相关文字</a:t>
            </a:r>
          </a:p>
          <a:p>
            <a:pPr marL="228600" indent="-228600">
              <a:lnSpc>
                <a:spcPct val="150000"/>
              </a:lnSpc>
              <a:buFont typeface="Wingdings" panose="05000000000000000000" pitchFamily="2" charset="2"/>
              <a:buChar char="ü"/>
            </a:pPr>
            <a:r>
              <a:rPr lang="zh-CN" altLang="en-US" sz="1335" dirty="0">
                <a:ln w="6350">
                  <a:noFill/>
                </a:ln>
                <a:solidFill>
                  <a:schemeClr val="bg1">
                    <a:lumMod val="50000"/>
                  </a:schemeClr>
                </a:solidFill>
                <a:latin typeface="Impact" panose="020B0806030902050204" pitchFamily="34" charset="0"/>
                <a:ea typeface="微软雅黑" panose="020B0503020204020204" pitchFamily="34" charset="-122"/>
              </a:rPr>
              <a:t>输入相关文字</a:t>
            </a:r>
          </a:p>
          <a:p>
            <a:pPr marL="228600" indent="-228600">
              <a:lnSpc>
                <a:spcPct val="150000"/>
              </a:lnSpc>
              <a:buFont typeface="Wingdings" panose="05000000000000000000" pitchFamily="2" charset="2"/>
              <a:buChar char="ü"/>
            </a:pPr>
            <a:r>
              <a:rPr lang="zh-CN" altLang="en-US" sz="1335" dirty="0">
                <a:ln w="6350">
                  <a:noFill/>
                </a:ln>
                <a:solidFill>
                  <a:schemeClr val="bg1">
                    <a:lumMod val="50000"/>
                  </a:schemeClr>
                </a:solidFill>
                <a:latin typeface="Impact" panose="020B0806030902050204" pitchFamily="34" charset="0"/>
                <a:ea typeface="微软雅黑" panose="020B0503020204020204" pitchFamily="34" charset="-122"/>
              </a:rPr>
              <a:t>输入相关文字</a:t>
            </a:r>
          </a:p>
        </p:txBody>
      </p:sp>
      <p:sp>
        <p:nvSpPr>
          <p:cNvPr id="14" name="矩形 13"/>
          <p:cNvSpPr/>
          <p:nvPr/>
        </p:nvSpPr>
        <p:spPr>
          <a:xfrm>
            <a:off x="4480011" y="2449837"/>
            <a:ext cx="4632365" cy="830997"/>
          </a:xfrm>
          <a:prstGeom prst="rect">
            <a:avLst/>
          </a:prstGeom>
        </p:spPr>
        <p:txBody>
          <a:bodyPr wrap="square">
            <a:spAutoFit/>
          </a:bodyPr>
          <a:lstStyle/>
          <a:p>
            <a:r>
              <a:rPr lang="zh-CN" altLang="en-US" sz="4800" b="1">
                <a:ln w="6350">
                  <a:noFill/>
                </a:ln>
                <a:solidFill>
                  <a:schemeClr val="accent1"/>
                </a:solidFill>
                <a:latin typeface="造字工房尚黑（非商用）粗体" pitchFamily="50" charset="-122"/>
                <a:ea typeface="造字工房尚黑（非商用）粗体" pitchFamily="50" charset="-122"/>
              </a:rPr>
              <a:t>元宵节的对歌</a:t>
            </a:r>
            <a:endParaRPr lang="zh-CN" altLang="en-US" sz="4800" b="1" dirty="0">
              <a:ln w="6350">
                <a:noFill/>
              </a:ln>
              <a:solidFill>
                <a:schemeClr val="accent1"/>
              </a:solidFill>
              <a:latin typeface="造字工房尚黑（非商用）粗体" pitchFamily="50" charset="-122"/>
              <a:ea typeface="造字工房尚黑（非商用）粗体" pitchFamily="50" charset="-122"/>
            </a:endParaRPr>
          </a:p>
        </p:txBody>
      </p:sp>
      <p:pic>
        <p:nvPicPr>
          <p:cNvPr id="3" name="图片 2"/>
          <p:cNvPicPr>
            <a:picLocks noChangeAspect="1"/>
          </p:cNvPicPr>
          <p:nvPr/>
        </p:nvPicPr>
        <p:blipFill rotWithShape="1">
          <a:blip r:embed="rId3" cstate="email"/>
          <a:srcRect/>
          <a:stretch>
            <a:fillRect/>
          </a:stretch>
        </p:blipFill>
        <p:spPr>
          <a:xfrm>
            <a:off x="6967036" y="4702332"/>
            <a:ext cx="5224964" cy="2155668"/>
          </a:xfrm>
          <a:prstGeom prst="rect">
            <a:avLst/>
          </a:prstGeom>
        </p:spPr>
      </p:pic>
      <p:pic>
        <p:nvPicPr>
          <p:cNvPr id="5" name="图片 4"/>
          <p:cNvPicPr>
            <a:picLocks noChangeAspect="1"/>
          </p:cNvPicPr>
          <p:nvPr/>
        </p:nvPicPr>
        <p:blipFill rotWithShape="1">
          <a:blip r:embed="rId4" cstate="email"/>
          <a:srcRect/>
          <a:stretch>
            <a:fillRect/>
          </a:stretch>
        </p:blipFill>
        <p:spPr>
          <a:xfrm>
            <a:off x="0" y="0"/>
            <a:ext cx="2517732" cy="2016690"/>
          </a:xfrm>
          <a:prstGeom prst="rect">
            <a:avLst/>
          </a:prstGeom>
        </p:spPr>
      </p:pic>
      <p:pic>
        <p:nvPicPr>
          <p:cNvPr id="8" name="图片 7"/>
          <p:cNvPicPr>
            <a:picLocks noChangeAspect="1"/>
          </p:cNvPicPr>
          <p:nvPr/>
        </p:nvPicPr>
        <p:blipFill>
          <a:blip r:embed="rId5" cstate="email"/>
          <a:srcRect/>
          <a:stretch>
            <a:fillRect/>
          </a:stretch>
        </p:blipFill>
        <p:spPr>
          <a:xfrm>
            <a:off x="8173966" y="-609469"/>
            <a:ext cx="4275168" cy="3203684"/>
          </a:xfrm>
          <a:custGeom>
            <a:avLst/>
            <a:gdLst>
              <a:gd name="connsiteX0" fmla="*/ 1001090 w 4060620"/>
              <a:gd name="connsiteY0" fmla="*/ 0 h 3042908"/>
              <a:gd name="connsiteX1" fmla="*/ 3123124 w 4060620"/>
              <a:gd name="connsiteY1" fmla="*/ 0 h 3042908"/>
              <a:gd name="connsiteX2" fmla="*/ 3116009 w 4060620"/>
              <a:gd name="connsiteY2" fmla="*/ 8236 h 3042908"/>
              <a:gd name="connsiteX3" fmla="*/ 2985667 w 4060620"/>
              <a:gd name="connsiteY3" fmla="*/ 370211 h 3042908"/>
              <a:gd name="connsiteX4" fmla="*/ 3955178 w 4060620"/>
              <a:gd name="connsiteY4" fmla="*/ 1125691 h 3042908"/>
              <a:gd name="connsiteX5" fmla="*/ 4060620 w 4060620"/>
              <a:gd name="connsiteY5" fmla="*/ 1129436 h 3042908"/>
              <a:gd name="connsiteX6" fmla="*/ 4060620 w 4060620"/>
              <a:gd name="connsiteY6" fmla="*/ 3042908 h 3042908"/>
              <a:gd name="connsiteX7" fmla="*/ 0 w 4060620"/>
              <a:gd name="connsiteY7" fmla="*/ 3042908 h 3042908"/>
              <a:gd name="connsiteX8" fmla="*/ 0 w 4060620"/>
              <a:gd name="connsiteY8" fmla="*/ 1664787 h 3042908"/>
              <a:gd name="connsiteX9" fmla="*/ 39723 w 4060620"/>
              <a:gd name="connsiteY9" fmla="*/ 1675551 h 3042908"/>
              <a:gd name="connsiteX10" fmla="*/ 238874 w 4060620"/>
              <a:gd name="connsiteY10" fmla="*/ 1696708 h 3042908"/>
              <a:gd name="connsiteX11" fmla="*/ 1227047 w 4060620"/>
              <a:gd name="connsiteY11" fmla="*/ 655308 h 3042908"/>
              <a:gd name="connsiteX12" fmla="*/ 1058283 w 4060620"/>
              <a:gd name="connsiteY12" fmla="*/ 73052 h 3042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60620" h="3042908">
                <a:moveTo>
                  <a:pt x="1001090" y="0"/>
                </a:moveTo>
                <a:lnTo>
                  <a:pt x="3123124" y="0"/>
                </a:lnTo>
                <a:lnTo>
                  <a:pt x="3116009" y="8236"/>
                </a:lnTo>
                <a:cubicBezTo>
                  <a:pt x="3032884" y="115838"/>
                  <a:pt x="2985667" y="239147"/>
                  <a:pt x="2985667" y="370211"/>
                </a:cubicBezTo>
                <a:cubicBezTo>
                  <a:pt x="2985667" y="763404"/>
                  <a:pt x="3410618" y="1086803"/>
                  <a:pt x="3955178" y="1125691"/>
                </a:cubicBezTo>
                <a:lnTo>
                  <a:pt x="4060620" y="1129436"/>
                </a:lnTo>
                <a:lnTo>
                  <a:pt x="4060620" y="3042908"/>
                </a:lnTo>
                <a:lnTo>
                  <a:pt x="0" y="3042908"/>
                </a:lnTo>
                <a:lnTo>
                  <a:pt x="0" y="1664787"/>
                </a:lnTo>
                <a:lnTo>
                  <a:pt x="39723" y="1675551"/>
                </a:lnTo>
                <a:cubicBezTo>
                  <a:pt x="104050" y="1689423"/>
                  <a:pt x="170655" y="1696708"/>
                  <a:pt x="238874" y="1696708"/>
                </a:cubicBezTo>
                <a:cubicBezTo>
                  <a:pt x="784627" y="1696708"/>
                  <a:pt x="1227047" y="1230457"/>
                  <a:pt x="1227047" y="655308"/>
                </a:cubicBezTo>
                <a:cubicBezTo>
                  <a:pt x="1227047" y="439627"/>
                  <a:pt x="1164832" y="239260"/>
                  <a:pt x="1058283" y="73052"/>
                </a:cubicBezTo>
                <a:close/>
              </a:path>
            </a:pathLst>
          </a:custGeom>
        </p:spPr>
      </p:pic>
      <p:pic>
        <p:nvPicPr>
          <p:cNvPr id="9" name="图片 8"/>
          <p:cNvPicPr>
            <a:picLocks noChangeAspect="1"/>
          </p:cNvPicPr>
          <p:nvPr/>
        </p:nvPicPr>
        <p:blipFill rotWithShape="1">
          <a:blip r:embed="rId6" cstate="email"/>
          <a:srcRect/>
          <a:stretch>
            <a:fillRect/>
          </a:stretch>
        </p:blipFill>
        <p:spPr>
          <a:xfrm>
            <a:off x="-108283" y="3882190"/>
            <a:ext cx="4471736" cy="3360820"/>
          </a:xfrm>
          <a:custGeom>
            <a:avLst/>
            <a:gdLst>
              <a:gd name="connsiteX0" fmla="*/ 882316 w 4471736"/>
              <a:gd name="connsiteY0" fmla="*/ 0 h 3360820"/>
              <a:gd name="connsiteX1" fmla="*/ 4471736 w 4471736"/>
              <a:gd name="connsiteY1" fmla="*/ 0 h 3360820"/>
              <a:gd name="connsiteX2" fmla="*/ 4471736 w 4471736"/>
              <a:gd name="connsiteY2" fmla="*/ 3360820 h 3360820"/>
              <a:gd name="connsiteX3" fmla="*/ 0 w 4471736"/>
              <a:gd name="connsiteY3" fmla="*/ 3360820 h 3360820"/>
              <a:gd name="connsiteX4" fmla="*/ 0 w 4471736"/>
              <a:gd name="connsiteY4" fmla="*/ 545431 h 3360820"/>
              <a:gd name="connsiteX5" fmla="*/ 882316 w 4471736"/>
              <a:gd name="connsiteY5" fmla="*/ 545431 h 3360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71736" h="3360820">
                <a:moveTo>
                  <a:pt x="882316" y="0"/>
                </a:moveTo>
                <a:lnTo>
                  <a:pt x="4471736" y="0"/>
                </a:lnTo>
                <a:lnTo>
                  <a:pt x="4471736" y="3360820"/>
                </a:lnTo>
                <a:lnTo>
                  <a:pt x="0" y="3360820"/>
                </a:lnTo>
                <a:lnTo>
                  <a:pt x="0" y="545431"/>
                </a:lnTo>
                <a:lnTo>
                  <a:pt x="882316" y="545431"/>
                </a:lnTo>
                <a:close/>
              </a:path>
            </a:pathLst>
          </a:custGeom>
        </p:spPr>
      </p:pic>
    </p:spTree>
  </p:cSld>
  <p:clrMapOvr>
    <a:masterClrMapping/>
  </p:clrMapOvr>
  <mc:AlternateContent xmlns:mc="http://schemas.openxmlformats.org/markup-compatibility/2006" xmlns:p14="http://schemas.microsoft.com/office/powerpoint/2010/main">
    <mc:Choice Requires="p14">
      <p:transition spd="slow" p14:dur="1250" advClick="0" advTm="0">
        <p:randomBar dir="vert"/>
      </p:transition>
    </mc:Choice>
    <mc:Fallback xmlns="">
      <p:transition spd="slow" advClick="0" advTm="0">
        <p:randomBar dir="ver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56705" y="3035143"/>
            <a:ext cx="1006291" cy="1006291"/>
            <a:chOff x="362669" y="3620029"/>
            <a:chExt cx="1061322" cy="1061322"/>
          </a:xfrm>
        </p:grpSpPr>
        <p:sp>
          <p:nvSpPr>
            <p:cNvPr id="14" name="椭圆 13"/>
            <p:cNvSpPr/>
            <p:nvPr/>
          </p:nvSpPr>
          <p:spPr>
            <a:xfrm>
              <a:off x="362669" y="3620029"/>
              <a:ext cx="1061322" cy="1061322"/>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1705">
                <a:latin typeface="Arial" panose="020B0604020202020204" pitchFamily="34" charset="0"/>
                <a:ea typeface="微软雅黑" panose="020B0503020204020204" pitchFamily="34" charset="-122"/>
                <a:sym typeface="Arial" panose="020B0604020202020204" pitchFamily="34" charset="0"/>
              </a:endParaRPr>
            </a:p>
          </p:txBody>
        </p:sp>
        <p:grpSp>
          <p:nvGrpSpPr>
            <p:cNvPr id="16" name="组合 15"/>
            <p:cNvGrpSpPr/>
            <p:nvPr/>
          </p:nvGrpSpPr>
          <p:grpSpPr>
            <a:xfrm>
              <a:off x="483718" y="3741563"/>
              <a:ext cx="819223" cy="818254"/>
              <a:chOff x="4602162" y="361950"/>
              <a:chExt cx="1343026" cy="1341438"/>
            </a:xfrm>
          </p:grpSpPr>
          <p:sp>
            <p:nvSpPr>
              <p:cNvPr id="17" name="Freeform 23"/>
              <p:cNvSpPr>
                <a:spLocks noEditPoints="1"/>
              </p:cNvSpPr>
              <p:nvPr/>
            </p:nvSpPr>
            <p:spPr bwMode="auto">
              <a:xfrm>
                <a:off x="4602162" y="361950"/>
                <a:ext cx="1343026" cy="1341438"/>
              </a:xfrm>
              <a:custGeom>
                <a:avLst/>
                <a:gdLst>
                  <a:gd name="T0" fmla="*/ 0 w 355"/>
                  <a:gd name="T1" fmla="*/ 178 h 355"/>
                  <a:gd name="T2" fmla="*/ 355 w 355"/>
                  <a:gd name="T3" fmla="*/ 178 h 355"/>
                  <a:gd name="T4" fmla="*/ 177 w 355"/>
                  <a:gd name="T5" fmla="*/ 331 h 355"/>
                  <a:gd name="T6" fmla="*/ 24 w 355"/>
                  <a:gd name="T7" fmla="*/ 175 h 355"/>
                  <a:gd name="T8" fmla="*/ 58 w 355"/>
                  <a:gd name="T9" fmla="*/ 192 h 355"/>
                  <a:gd name="T10" fmla="*/ 71 w 355"/>
                  <a:gd name="T11" fmla="*/ 232 h 355"/>
                  <a:gd name="T12" fmla="*/ 95 w 355"/>
                  <a:gd name="T13" fmla="*/ 243 h 355"/>
                  <a:gd name="T14" fmla="*/ 112 w 355"/>
                  <a:gd name="T15" fmla="*/ 315 h 355"/>
                  <a:gd name="T16" fmla="*/ 118 w 355"/>
                  <a:gd name="T17" fmla="*/ 305 h 355"/>
                  <a:gd name="T18" fmla="*/ 146 w 355"/>
                  <a:gd name="T19" fmla="*/ 265 h 355"/>
                  <a:gd name="T20" fmla="*/ 162 w 355"/>
                  <a:gd name="T21" fmla="*/ 222 h 355"/>
                  <a:gd name="T22" fmla="*/ 112 w 355"/>
                  <a:gd name="T23" fmla="*/ 189 h 355"/>
                  <a:gd name="T24" fmla="*/ 66 w 355"/>
                  <a:gd name="T25" fmla="*/ 165 h 355"/>
                  <a:gd name="T26" fmla="*/ 102 w 355"/>
                  <a:gd name="T27" fmla="*/ 154 h 355"/>
                  <a:gd name="T28" fmla="*/ 138 w 355"/>
                  <a:gd name="T29" fmla="*/ 140 h 355"/>
                  <a:gd name="T30" fmla="*/ 119 w 355"/>
                  <a:gd name="T31" fmla="*/ 97 h 355"/>
                  <a:gd name="T32" fmla="*/ 95 w 355"/>
                  <a:gd name="T33" fmla="*/ 109 h 355"/>
                  <a:gd name="T34" fmla="*/ 70 w 355"/>
                  <a:gd name="T35" fmla="*/ 93 h 355"/>
                  <a:gd name="T36" fmla="*/ 85 w 355"/>
                  <a:gd name="T37" fmla="*/ 68 h 355"/>
                  <a:gd name="T38" fmla="*/ 177 w 355"/>
                  <a:gd name="T39" fmla="*/ 25 h 355"/>
                  <a:gd name="T40" fmla="*/ 244 w 355"/>
                  <a:gd name="T41" fmla="*/ 63 h 355"/>
                  <a:gd name="T42" fmla="*/ 236 w 355"/>
                  <a:gd name="T43" fmla="*/ 104 h 355"/>
                  <a:gd name="T44" fmla="*/ 220 w 355"/>
                  <a:gd name="T45" fmla="*/ 110 h 355"/>
                  <a:gd name="T46" fmla="*/ 223 w 355"/>
                  <a:gd name="T47" fmla="*/ 104 h 355"/>
                  <a:gd name="T48" fmla="*/ 215 w 355"/>
                  <a:gd name="T49" fmla="*/ 96 h 355"/>
                  <a:gd name="T50" fmla="*/ 213 w 355"/>
                  <a:gd name="T51" fmla="*/ 94 h 355"/>
                  <a:gd name="T52" fmla="*/ 215 w 355"/>
                  <a:gd name="T53" fmla="*/ 126 h 355"/>
                  <a:gd name="T54" fmla="*/ 192 w 355"/>
                  <a:gd name="T55" fmla="*/ 155 h 355"/>
                  <a:gd name="T56" fmla="*/ 219 w 355"/>
                  <a:gd name="T57" fmla="*/ 138 h 355"/>
                  <a:gd name="T58" fmla="*/ 239 w 355"/>
                  <a:gd name="T59" fmla="*/ 150 h 355"/>
                  <a:gd name="T60" fmla="*/ 261 w 355"/>
                  <a:gd name="T61" fmla="*/ 160 h 355"/>
                  <a:gd name="T62" fmla="*/ 262 w 355"/>
                  <a:gd name="T63" fmla="*/ 159 h 355"/>
                  <a:gd name="T64" fmla="*/ 320 w 355"/>
                  <a:gd name="T65" fmla="*/ 175 h 355"/>
                  <a:gd name="T66" fmla="*/ 330 w 355"/>
                  <a:gd name="T67" fmla="*/ 17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5" h="355">
                    <a:moveTo>
                      <a:pt x="177" y="0"/>
                    </a:moveTo>
                    <a:cubicBezTo>
                      <a:pt x="79" y="0"/>
                      <a:pt x="0" y="80"/>
                      <a:pt x="0" y="178"/>
                    </a:cubicBezTo>
                    <a:cubicBezTo>
                      <a:pt x="0" y="275"/>
                      <a:pt x="79" y="355"/>
                      <a:pt x="177" y="355"/>
                    </a:cubicBezTo>
                    <a:cubicBezTo>
                      <a:pt x="275" y="355"/>
                      <a:pt x="355" y="275"/>
                      <a:pt x="355" y="178"/>
                    </a:cubicBezTo>
                    <a:cubicBezTo>
                      <a:pt x="355" y="80"/>
                      <a:pt x="275" y="0"/>
                      <a:pt x="177" y="0"/>
                    </a:cubicBezTo>
                    <a:close/>
                    <a:moveTo>
                      <a:pt x="177" y="331"/>
                    </a:moveTo>
                    <a:cubicBezTo>
                      <a:pt x="93" y="331"/>
                      <a:pt x="24" y="262"/>
                      <a:pt x="24" y="178"/>
                    </a:cubicBezTo>
                    <a:cubicBezTo>
                      <a:pt x="24" y="177"/>
                      <a:pt x="24" y="176"/>
                      <a:pt x="24" y="175"/>
                    </a:cubicBezTo>
                    <a:cubicBezTo>
                      <a:pt x="46" y="192"/>
                      <a:pt x="46" y="192"/>
                      <a:pt x="46" y="192"/>
                    </a:cubicBezTo>
                    <a:cubicBezTo>
                      <a:pt x="58" y="192"/>
                      <a:pt x="58" y="192"/>
                      <a:pt x="58" y="192"/>
                    </a:cubicBezTo>
                    <a:cubicBezTo>
                      <a:pt x="71" y="205"/>
                      <a:pt x="71" y="205"/>
                      <a:pt x="71" y="205"/>
                    </a:cubicBezTo>
                    <a:cubicBezTo>
                      <a:pt x="71" y="232"/>
                      <a:pt x="71" y="232"/>
                      <a:pt x="71" y="232"/>
                    </a:cubicBezTo>
                    <a:cubicBezTo>
                      <a:pt x="82" y="243"/>
                      <a:pt x="82" y="243"/>
                      <a:pt x="82" y="243"/>
                    </a:cubicBezTo>
                    <a:cubicBezTo>
                      <a:pt x="95" y="243"/>
                      <a:pt x="95" y="243"/>
                      <a:pt x="95" y="243"/>
                    </a:cubicBezTo>
                    <a:cubicBezTo>
                      <a:pt x="95" y="298"/>
                      <a:pt x="95" y="298"/>
                      <a:pt x="95" y="298"/>
                    </a:cubicBezTo>
                    <a:cubicBezTo>
                      <a:pt x="112" y="315"/>
                      <a:pt x="112" y="315"/>
                      <a:pt x="112" y="315"/>
                    </a:cubicBezTo>
                    <a:cubicBezTo>
                      <a:pt x="118" y="315"/>
                      <a:pt x="118" y="315"/>
                      <a:pt x="118" y="315"/>
                    </a:cubicBezTo>
                    <a:cubicBezTo>
                      <a:pt x="118" y="305"/>
                      <a:pt x="118" y="305"/>
                      <a:pt x="118" y="305"/>
                    </a:cubicBezTo>
                    <a:cubicBezTo>
                      <a:pt x="146" y="276"/>
                      <a:pt x="146" y="276"/>
                      <a:pt x="146" y="276"/>
                    </a:cubicBezTo>
                    <a:cubicBezTo>
                      <a:pt x="146" y="265"/>
                      <a:pt x="146" y="265"/>
                      <a:pt x="146" y="265"/>
                    </a:cubicBezTo>
                    <a:cubicBezTo>
                      <a:pt x="162" y="249"/>
                      <a:pt x="162" y="249"/>
                      <a:pt x="162" y="249"/>
                    </a:cubicBezTo>
                    <a:cubicBezTo>
                      <a:pt x="162" y="222"/>
                      <a:pt x="162" y="222"/>
                      <a:pt x="162" y="222"/>
                    </a:cubicBezTo>
                    <a:cubicBezTo>
                      <a:pt x="145" y="222"/>
                      <a:pt x="145" y="222"/>
                      <a:pt x="145" y="222"/>
                    </a:cubicBezTo>
                    <a:cubicBezTo>
                      <a:pt x="112" y="189"/>
                      <a:pt x="112" y="189"/>
                      <a:pt x="112" y="189"/>
                    </a:cubicBezTo>
                    <a:cubicBezTo>
                      <a:pt x="66" y="189"/>
                      <a:pt x="66" y="189"/>
                      <a:pt x="66" y="189"/>
                    </a:cubicBezTo>
                    <a:cubicBezTo>
                      <a:pt x="66" y="165"/>
                      <a:pt x="66" y="165"/>
                      <a:pt x="66" y="165"/>
                    </a:cubicBezTo>
                    <a:cubicBezTo>
                      <a:pt x="102" y="165"/>
                      <a:pt x="102" y="165"/>
                      <a:pt x="102" y="165"/>
                    </a:cubicBezTo>
                    <a:cubicBezTo>
                      <a:pt x="102" y="154"/>
                      <a:pt x="102" y="154"/>
                      <a:pt x="102" y="154"/>
                    </a:cubicBezTo>
                    <a:cubicBezTo>
                      <a:pt x="124" y="154"/>
                      <a:pt x="124" y="154"/>
                      <a:pt x="124" y="154"/>
                    </a:cubicBezTo>
                    <a:cubicBezTo>
                      <a:pt x="138" y="140"/>
                      <a:pt x="138" y="140"/>
                      <a:pt x="138" y="140"/>
                    </a:cubicBezTo>
                    <a:cubicBezTo>
                      <a:pt x="138" y="116"/>
                      <a:pt x="138" y="116"/>
                      <a:pt x="138" y="116"/>
                    </a:cubicBezTo>
                    <a:cubicBezTo>
                      <a:pt x="119" y="97"/>
                      <a:pt x="119" y="97"/>
                      <a:pt x="119" y="97"/>
                    </a:cubicBezTo>
                    <a:cubicBezTo>
                      <a:pt x="95" y="97"/>
                      <a:pt x="95" y="97"/>
                      <a:pt x="95" y="97"/>
                    </a:cubicBezTo>
                    <a:cubicBezTo>
                      <a:pt x="95" y="109"/>
                      <a:pt x="95" y="109"/>
                      <a:pt x="95" y="109"/>
                    </a:cubicBezTo>
                    <a:cubicBezTo>
                      <a:pt x="70" y="109"/>
                      <a:pt x="70" y="109"/>
                      <a:pt x="70" y="109"/>
                    </a:cubicBezTo>
                    <a:cubicBezTo>
                      <a:pt x="70" y="93"/>
                      <a:pt x="70" y="93"/>
                      <a:pt x="70" y="93"/>
                    </a:cubicBezTo>
                    <a:cubicBezTo>
                      <a:pt x="85" y="78"/>
                      <a:pt x="85" y="78"/>
                      <a:pt x="85" y="78"/>
                    </a:cubicBezTo>
                    <a:cubicBezTo>
                      <a:pt x="85" y="68"/>
                      <a:pt x="85" y="68"/>
                      <a:pt x="85" y="68"/>
                    </a:cubicBezTo>
                    <a:cubicBezTo>
                      <a:pt x="71" y="68"/>
                      <a:pt x="71" y="68"/>
                      <a:pt x="71" y="68"/>
                    </a:cubicBezTo>
                    <a:cubicBezTo>
                      <a:pt x="98" y="41"/>
                      <a:pt x="136" y="25"/>
                      <a:pt x="177" y="25"/>
                    </a:cubicBezTo>
                    <a:cubicBezTo>
                      <a:pt x="216" y="25"/>
                      <a:pt x="251" y="39"/>
                      <a:pt x="278" y="63"/>
                    </a:cubicBezTo>
                    <a:cubicBezTo>
                      <a:pt x="244" y="63"/>
                      <a:pt x="244" y="63"/>
                      <a:pt x="244" y="63"/>
                    </a:cubicBezTo>
                    <a:cubicBezTo>
                      <a:pt x="219" y="87"/>
                      <a:pt x="219" y="87"/>
                      <a:pt x="219" y="87"/>
                    </a:cubicBezTo>
                    <a:cubicBezTo>
                      <a:pt x="236" y="104"/>
                      <a:pt x="236" y="104"/>
                      <a:pt x="236" y="104"/>
                    </a:cubicBezTo>
                    <a:cubicBezTo>
                      <a:pt x="225" y="115"/>
                      <a:pt x="225" y="115"/>
                      <a:pt x="225" y="115"/>
                    </a:cubicBezTo>
                    <a:cubicBezTo>
                      <a:pt x="220" y="110"/>
                      <a:pt x="220" y="110"/>
                      <a:pt x="220" y="110"/>
                    </a:cubicBezTo>
                    <a:cubicBezTo>
                      <a:pt x="225" y="106"/>
                      <a:pt x="225" y="106"/>
                      <a:pt x="225" y="106"/>
                    </a:cubicBezTo>
                    <a:cubicBezTo>
                      <a:pt x="223" y="104"/>
                      <a:pt x="223" y="104"/>
                      <a:pt x="223" y="104"/>
                    </a:cubicBezTo>
                    <a:cubicBezTo>
                      <a:pt x="223" y="104"/>
                      <a:pt x="223" y="104"/>
                      <a:pt x="223" y="104"/>
                    </a:cubicBezTo>
                    <a:cubicBezTo>
                      <a:pt x="215" y="96"/>
                      <a:pt x="215" y="96"/>
                      <a:pt x="215" y="96"/>
                    </a:cubicBezTo>
                    <a:cubicBezTo>
                      <a:pt x="215" y="96"/>
                      <a:pt x="215" y="96"/>
                      <a:pt x="215" y="96"/>
                    </a:cubicBezTo>
                    <a:cubicBezTo>
                      <a:pt x="213" y="94"/>
                      <a:pt x="213" y="94"/>
                      <a:pt x="213" y="94"/>
                    </a:cubicBezTo>
                    <a:cubicBezTo>
                      <a:pt x="198" y="109"/>
                      <a:pt x="198" y="109"/>
                      <a:pt x="198" y="109"/>
                    </a:cubicBezTo>
                    <a:cubicBezTo>
                      <a:pt x="215" y="126"/>
                      <a:pt x="215" y="126"/>
                      <a:pt x="215" y="126"/>
                    </a:cubicBezTo>
                    <a:cubicBezTo>
                      <a:pt x="192" y="126"/>
                      <a:pt x="192" y="126"/>
                      <a:pt x="192" y="126"/>
                    </a:cubicBezTo>
                    <a:cubicBezTo>
                      <a:pt x="192" y="155"/>
                      <a:pt x="192" y="155"/>
                      <a:pt x="192" y="155"/>
                    </a:cubicBezTo>
                    <a:cubicBezTo>
                      <a:pt x="219" y="155"/>
                      <a:pt x="219" y="155"/>
                      <a:pt x="219" y="155"/>
                    </a:cubicBezTo>
                    <a:cubicBezTo>
                      <a:pt x="219" y="138"/>
                      <a:pt x="219" y="138"/>
                      <a:pt x="219" y="138"/>
                    </a:cubicBezTo>
                    <a:cubicBezTo>
                      <a:pt x="223" y="134"/>
                      <a:pt x="223" y="134"/>
                      <a:pt x="223" y="134"/>
                    </a:cubicBezTo>
                    <a:cubicBezTo>
                      <a:pt x="239" y="150"/>
                      <a:pt x="239" y="150"/>
                      <a:pt x="239" y="150"/>
                    </a:cubicBezTo>
                    <a:cubicBezTo>
                      <a:pt x="239" y="160"/>
                      <a:pt x="239" y="160"/>
                      <a:pt x="239" y="160"/>
                    </a:cubicBezTo>
                    <a:cubicBezTo>
                      <a:pt x="261" y="160"/>
                      <a:pt x="261" y="160"/>
                      <a:pt x="261" y="160"/>
                    </a:cubicBezTo>
                    <a:cubicBezTo>
                      <a:pt x="262" y="159"/>
                      <a:pt x="262" y="159"/>
                      <a:pt x="262" y="159"/>
                    </a:cubicBezTo>
                    <a:cubicBezTo>
                      <a:pt x="262" y="159"/>
                      <a:pt x="262" y="159"/>
                      <a:pt x="262" y="159"/>
                    </a:cubicBezTo>
                    <a:cubicBezTo>
                      <a:pt x="298" y="196"/>
                      <a:pt x="298" y="196"/>
                      <a:pt x="298" y="196"/>
                    </a:cubicBezTo>
                    <a:cubicBezTo>
                      <a:pt x="320" y="175"/>
                      <a:pt x="320" y="175"/>
                      <a:pt x="320" y="175"/>
                    </a:cubicBezTo>
                    <a:cubicBezTo>
                      <a:pt x="330" y="175"/>
                      <a:pt x="330" y="175"/>
                      <a:pt x="330" y="175"/>
                    </a:cubicBezTo>
                    <a:cubicBezTo>
                      <a:pt x="330" y="176"/>
                      <a:pt x="330" y="177"/>
                      <a:pt x="330" y="178"/>
                    </a:cubicBezTo>
                    <a:cubicBezTo>
                      <a:pt x="330" y="262"/>
                      <a:pt x="262" y="331"/>
                      <a:pt x="177" y="331"/>
                    </a:cubicBezTo>
                    <a:close/>
                  </a:path>
                </a:pathLst>
              </a:custGeom>
              <a:solidFill>
                <a:schemeClr val="accent1"/>
              </a:solidFill>
              <a:ln w="9525">
                <a:noFill/>
                <a:round/>
              </a:ln>
            </p:spPr>
            <p:txBody>
              <a:bodyPr vert="horz" wrap="square" lIns="91435" tIns="45717" rIns="91435" bIns="45717" numCol="1" anchor="t" anchorCtr="0" compatLnSpc="1"/>
              <a:lstStyle/>
              <a:p>
                <a:pPr>
                  <a:lnSpc>
                    <a:spcPct val="150000"/>
                  </a:lnSpc>
                </a:pPr>
                <a:endParaRPr lang="zh-CN" altLang="en-US" sz="1705">
                  <a:latin typeface="Arial" panose="020B0604020202020204" pitchFamily="34" charset="0"/>
                  <a:ea typeface="微软雅黑" panose="020B0503020204020204" pitchFamily="34" charset="-122"/>
                  <a:sym typeface="Arial" panose="020B0604020202020204" pitchFamily="34" charset="0"/>
                </a:endParaRPr>
              </a:p>
            </p:txBody>
          </p:sp>
          <p:sp>
            <p:nvSpPr>
              <p:cNvPr id="18" name="Freeform 24"/>
              <p:cNvSpPr/>
              <p:nvPr/>
            </p:nvSpPr>
            <p:spPr bwMode="auto">
              <a:xfrm>
                <a:off x="5056188" y="512763"/>
                <a:ext cx="234950" cy="257175"/>
              </a:xfrm>
              <a:custGeom>
                <a:avLst/>
                <a:gdLst>
                  <a:gd name="T0" fmla="*/ 148 w 148"/>
                  <a:gd name="T1" fmla="*/ 0 h 162"/>
                  <a:gd name="T2" fmla="*/ 0 w 148"/>
                  <a:gd name="T3" fmla="*/ 0 h 162"/>
                  <a:gd name="T4" fmla="*/ 0 w 148"/>
                  <a:gd name="T5" fmla="*/ 100 h 162"/>
                  <a:gd name="T6" fmla="*/ 62 w 148"/>
                  <a:gd name="T7" fmla="*/ 162 h 162"/>
                  <a:gd name="T8" fmla="*/ 88 w 148"/>
                  <a:gd name="T9" fmla="*/ 162 h 162"/>
                  <a:gd name="T10" fmla="*/ 88 w 148"/>
                  <a:gd name="T11" fmla="*/ 119 h 162"/>
                  <a:gd name="T12" fmla="*/ 148 w 148"/>
                  <a:gd name="T13" fmla="*/ 59 h 162"/>
                  <a:gd name="T14" fmla="*/ 148 w 148"/>
                  <a:gd name="T15" fmla="*/ 0 h 1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8" h="162">
                    <a:moveTo>
                      <a:pt x="148" y="0"/>
                    </a:moveTo>
                    <a:lnTo>
                      <a:pt x="0" y="0"/>
                    </a:lnTo>
                    <a:lnTo>
                      <a:pt x="0" y="100"/>
                    </a:lnTo>
                    <a:lnTo>
                      <a:pt x="62" y="162"/>
                    </a:lnTo>
                    <a:lnTo>
                      <a:pt x="88" y="162"/>
                    </a:lnTo>
                    <a:lnTo>
                      <a:pt x="88" y="119"/>
                    </a:lnTo>
                    <a:lnTo>
                      <a:pt x="148" y="59"/>
                    </a:lnTo>
                    <a:lnTo>
                      <a:pt x="148" y="0"/>
                    </a:lnTo>
                    <a:close/>
                  </a:path>
                </a:pathLst>
              </a:custGeom>
              <a:solidFill>
                <a:schemeClr val="accent1"/>
              </a:solidFill>
              <a:ln w="9525">
                <a:noFill/>
                <a:round/>
              </a:ln>
            </p:spPr>
            <p:txBody>
              <a:bodyPr vert="horz" wrap="square" lIns="91435" tIns="45717" rIns="91435" bIns="45717" numCol="1" anchor="t" anchorCtr="0" compatLnSpc="1"/>
              <a:lstStyle/>
              <a:p>
                <a:pPr>
                  <a:lnSpc>
                    <a:spcPct val="150000"/>
                  </a:lnSpc>
                </a:pPr>
                <a:endParaRPr lang="zh-CN" altLang="en-US" sz="1705">
                  <a:latin typeface="Arial" panose="020B0604020202020204" pitchFamily="34" charset="0"/>
                  <a:ea typeface="微软雅黑" panose="020B0503020204020204" pitchFamily="34" charset="-122"/>
                  <a:sym typeface="Arial" panose="020B0604020202020204" pitchFamily="34" charset="0"/>
                </a:endParaRPr>
              </a:p>
            </p:txBody>
          </p:sp>
          <p:sp>
            <p:nvSpPr>
              <p:cNvPr id="19" name="Freeform 25"/>
              <p:cNvSpPr/>
              <p:nvPr/>
            </p:nvSpPr>
            <p:spPr bwMode="auto">
              <a:xfrm>
                <a:off x="5272088" y="985838"/>
                <a:ext cx="457200" cy="476250"/>
              </a:xfrm>
              <a:custGeom>
                <a:avLst/>
                <a:gdLst>
                  <a:gd name="T0" fmla="*/ 245 w 288"/>
                  <a:gd name="T1" fmla="*/ 97 h 300"/>
                  <a:gd name="T2" fmla="*/ 145 w 288"/>
                  <a:gd name="T3" fmla="*/ 0 h 300"/>
                  <a:gd name="T4" fmla="*/ 145 w 288"/>
                  <a:gd name="T5" fmla="*/ 0 h 300"/>
                  <a:gd name="T6" fmla="*/ 33 w 288"/>
                  <a:gd name="T7" fmla="*/ 0 h 300"/>
                  <a:gd name="T8" fmla="*/ 0 w 288"/>
                  <a:gd name="T9" fmla="*/ 33 h 300"/>
                  <a:gd name="T10" fmla="*/ 0 w 288"/>
                  <a:gd name="T11" fmla="*/ 104 h 300"/>
                  <a:gd name="T12" fmla="*/ 48 w 288"/>
                  <a:gd name="T13" fmla="*/ 152 h 300"/>
                  <a:gd name="T14" fmla="*/ 133 w 288"/>
                  <a:gd name="T15" fmla="*/ 152 h 300"/>
                  <a:gd name="T16" fmla="*/ 133 w 288"/>
                  <a:gd name="T17" fmla="*/ 235 h 300"/>
                  <a:gd name="T18" fmla="*/ 200 w 288"/>
                  <a:gd name="T19" fmla="*/ 300 h 300"/>
                  <a:gd name="T20" fmla="*/ 214 w 288"/>
                  <a:gd name="T21" fmla="*/ 300 h 300"/>
                  <a:gd name="T22" fmla="*/ 214 w 288"/>
                  <a:gd name="T23" fmla="*/ 219 h 300"/>
                  <a:gd name="T24" fmla="*/ 248 w 288"/>
                  <a:gd name="T25" fmla="*/ 188 h 300"/>
                  <a:gd name="T26" fmla="*/ 248 w 288"/>
                  <a:gd name="T27" fmla="*/ 131 h 300"/>
                  <a:gd name="T28" fmla="*/ 264 w 288"/>
                  <a:gd name="T29" fmla="*/ 131 h 300"/>
                  <a:gd name="T30" fmla="*/ 288 w 288"/>
                  <a:gd name="T31" fmla="*/ 107 h 300"/>
                  <a:gd name="T32" fmla="*/ 279 w 288"/>
                  <a:gd name="T33" fmla="*/ 97 h 300"/>
                  <a:gd name="T34" fmla="*/ 245 w 288"/>
                  <a:gd name="T35" fmla="*/ 97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8" h="300">
                    <a:moveTo>
                      <a:pt x="245" y="97"/>
                    </a:moveTo>
                    <a:lnTo>
                      <a:pt x="145" y="0"/>
                    </a:lnTo>
                    <a:lnTo>
                      <a:pt x="145" y="0"/>
                    </a:lnTo>
                    <a:lnTo>
                      <a:pt x="33" y="0"/>
                    </a:lnTo>
                    <a:lnTo>
                      <a:pt x="0" y="33"/>
                    </a:lnTo>
                    <a:lnTo>
                      <a:pt x="0" y="104"/>
                    </a:lnTo>
                    <a:lnTo>
                      <a:pt x="48" y="152"/>
                    </a:lnTo>
                    <a:lnTo>
                      <a:pt x="133" y="152"/>
                    </a:lnTo>
                    <a:lnTo>
                      <a:pt x="133" y="235"/>
                    </a:lnTo>
                    <a:lnTo>
                      <a:pt x="200" y="300"/>
                    </a:lnTo>
                    <a:lnTo>
                      <a:pt x="214" y="300"/>
                    </a:lnTo>
                    <a:lnTo>
                      <a:pt x="214" y="219"/>
                    </a:lnTo>
                    <a:lnTo>
                      <a:pt x="248" y="188"/>
                    </a:lnTo>
                    <a:lnTo>
                      <a:pt x="248" y="131"/>
                    </a:lnTo>
                    <a:lnTo>
                      <a:pt x="264" y="131"/>
                    </a:lnTo>
                    <a:lnTo>
                      <a:pt x="288" y="107"/>
                    </a:lnTo>
                    <a:lnTo>
                      <a:pt x="279" y="97"/>
                    </a:lnTo>
                    <a:lnTo>
                      <a:pt x="245" y="97"/>
                    </a:lnTo>
                    <a:close/>
                  </a:path>
                </a:pathLst>
              </a:custGeom>
              <a:solidFill>
                <a:schemeClr val="accent1"/>
              </a:solidFill>
              <a:ln w="9525">
                <a:noFill/>
                <a:round/>
              </a:ln>
            </p:spPr>
            <p:txBody>
              <a:bodyPr vert="horz" wrap="square" lIns="91435" tIns="45717" rIns="91435" bIns="45717" numCol="1" anchor="t" anchorCtr="0" compatLnSpc="1"/>
              <a:lstStyle/>
              <a:p>
                <a:pPr>
                  <a:lnSpc>
                    <a:spcPct val="150000"/>
                  </a:lnSpc>
                </a:pPr>
                <a:endParaRPr lang="zh-CN" altLang="en-US" sz="1705">
                  <a:latin typeface="Arial" panose="020B0604020202020204" pitchFamily="34" charset="0"/>
                  <a:ea typeface="微软雅黑" panose="020B0503020204020204" pitchFamily="34" charset="-122"/>
                  <a:sym typeface="Arial" panose="020B0604020202020204" pitchFamily="34" charset="0"/>
                </a:endParaRPr>
              </a:p>
            </p:txBody>
          </p:sp>
          <p:sp>
            <p:nvSpPr>
              <p:cNvPr id="20" name="Freeform 26"/>
              <p:cNvSpPr/>
              <p:nvPr/>
            </p:nvSpPr>
            <p:spPr bwMode="auto">
              <a:xfrm>
                <a:off x="5646738" y="1341438"/>
                <a:ext cx="44450" cy="101600"/>
              </a:xfrm>
              <a:custGeom>
                <a:avLst/>
                <a:gdLst>
                  <a:gd name="T0" fmla="*/ 0 w 28"/>
                  <a:gd name="T1" fmla="*/ 64 h 64"/>
                  <a:gd name="T2" fmla="*/ 28 w 28"/>
                  <a:gd name="T3" fmla="*/ 40 h 64"/>
                  <a:gd name="T4" fmla="*/ 28 w 28"/>
                  <a:gd name="T5" fmla="*/ 0 h 64"/>
                  <a:gd name="T6" fmla="*/ 0 w 28"/>
                  <a:gd name="T7" fmla="*/ 0 h 64"/>
                  <a:gd name="T8" fmla="*/ 0 w 28"/>
                  <a:gd name="T9" fmla="*/ 64 h 64"/>
                </a:gdLst>
                <a:ahLst/>
                <a:cxnLst>
                  <a:cxn ang="0">
                    <a:pos x="T0" y="T1"/>
                  </a:cxn>
                  <a:cxn ang="0">
                    <a:pos x="T2" y="T3"/>
                  </a:cxn>
                  <a:cxn ang="0">
                    <a:pos x="T4" y="T5"/>
                  </a:cxn>
                  <a:cxn ang="0">
                    <a:pos x="T6" y="T7"/>
                  </a:cxn>
                  <a:cxn ang="0">
                    <a:pos x="T8" y="T9"/>
                  </a:cxn>
                </a:cxnLst>
                <a:rect l="0" t="0" r="r" b="b"/>
                <a:pathLst>
                  <a:path w="28" h="64">
                    <a:moveTo>
                      <a:pt x="0" y="64"/>
                    </a:moveTo>
                    <a:lnTo>
                      <a:pt x="28" y="40"/>
                    </a:lnTo>
                    <a:lnTo>
                      <a:pt x="28" y="0"/>
                    </a:lnTo>
                    <a:lnTo>
                      <a:pt x="0" y="0"/>
                    </a:lnTo>
                    <a:lnTo>
                      <a:pt x="0" y="64"/>
                    </a:lnTo>
                    <a:close/>
                  </a:path>
                </a:pathLst>
              </a:custGeom>
              <a:solidFill>
                <a:schemeClr val="accent1"/>
              </a:solidFill>
              <a:ln w="9525">
                <a:noFill/>
                <a:round/>
              </a:ln>
            </p:spPr>
            <p:txBody>
              <a:bodyPr vert="horz" wrap="square" lIns="91435" tIns="45717" rIns="91435" bIns="45717" numCol="1" anchor="t" anchorCtr="0" compatLnSpc="1"/>
              <a:lstStyle/>
              <a:p>
                <a:pPr>
                  <a:lnSpc>
                    <a:spcPct val="150000"/>
                  </a:lnSpc>
                </a:pPr>
                <a:endParaRPr lang="zh-CN" altLang="en-US" sz="1705">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5" name="组合 4"/>
          <p:cNvGrpSpPr/>
          <p:nvPr/>
        </p:nvGrpSpPr>
        <p:grpSpPr>
          <a:xfrm>
            <a:off x="828647" y="4713128"/>
            <a:ext cx="1006291" cy="1006291"/>
            <a:chOff x="362669" y="5389779"/>
            <a:chExt cx="1061322" cy="1061322"/>
          </a:xfrm>
        </p:grpSpPr>
        <p:sp>
          <p:nvSpPr>
            <p:cNvPr id="15" name="椭圆 14"/>
            <p:cNvSpPr/>
            <p:nvPr/>
          </p:nvSpPr>
          <p:spPr>
            <a:xfrm>
              <a:off x="362669" y="5389779"/>
              <a:ext cx="1061322" cy="1061322"/>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1705">
                <a:latin typeface="Arial" panose="020B0604020202020204" pitchFamily="34" charset="0"/>
                <a:ea typeface="微软雅黑" panose="020B0503020204020204" pitchFamily="34" charset="-122"/>
                <a:sym typeface="Arial" panose="020B0604020202020204" pitchFamily="34" charset="0"/>
              </a:endParaRPr>
            </a:p>
          </p:txBody>
        </p:sp>
        <p:grpSp>
          <p:nvGrpSpPr>
            <p:cNvPr id="30" name="组合 29"/>
            <p:cNvGrpSpPr/>
            <p:nvPr/>
          </p:nvGrpSpPr>
          <p:grpSpPr>
            <a:xfrm>
              <a:off x="560765" y="5583971"/>
              <a:ext cx="689373" cy="625287"/>
              <a:chOff x="3468688" y="460375"/>
              <a:chExt cx="631825" cy="573088"/>
            </a:xfrm>
            <a:solidFill>
              <a:srgbClr val="282828"/>
            </a:solidFill>
          </p:grpSpPr>
          <p:sp>
            <p:nvSpPr>
              <p:cNvPr id="31" name="Freeform 19"/>
              <p:cNvSpPr/>
              <p:nvPr/>
            </p:nvSpPr>
            <p:spPr bwMode="auto">
              <a:xfrm>
                <a:off x="3468688" y="460375"/>
                <a:ext cx="271463" cy="422275"/>
              </a:xfrm>
              <a:custGeom>
                <a:avLst/>
                <a:gdLst>
                  <a:gd name="T0" fmla="*/ 150 w 169"/>
                  <a:gd name="T1" fmla="*/ 150 h 263"/>
                  <a:gd name="T2" fmla="*/ 169 w 169"/>
                  <a:gd name="T3" fmla="*/ 0 h 263"/>
                  <a:gd name="T4" fmla="*/ 56 w 169"/>
                  <a:gd name="T5" fmla="*/ 103 h 263"/>
                  <a:gd name="T6" fmla="*/ 0 w 169"/>
                  <a:gd name="T7" fmla="*/ 263 h 263"/>
                  <a:gd name="T8" fmla="*/ 169 w 169"/>
                  <a:gd name="T9" fmla="*/ 263 h 263"/>
                  <a:gd name="T10" fmla="*/ 150 w 169"/>
                  <a:gd name="T11" fmla="*/ 150 h 263"/>
                </a:gdLst>
                <a:ahLst/>
                <a:cxnLst>
                  <a:cxn ang="0">
                    <a:pos x="T0" y="T1"/>
                  </a:cxn>
                  <a:cxn ang="0">
                    <a:pos x="T2" y="T3"/>
                  </a:cxn>
                  <a:cxn ang="0">
                    <a:pos x="T4" y="T5"/>
                  </a:cxn>
                  <a:cxn ang="0">
                    <a:pos x="T6" y="T7"/>
                  </a:cxn>
                  <a:cxn ang="0">
                    <a:pos x="T8" y="T9"/>
                  </a:cxn>
                  <a:cxn ang="0">
                    <a:pos x="T10" y="T11"/>
                  </a:cxn>
                </a:cxnLst>
                <a:rect l="0" t="0" r="r" b="b"/>
                <a:pathLst>
                  <a:path w="169" h="263">
                    <a:moveTo>
                      <a:pt x="150" y="150"/>
                    </a:moveTo>
                    <a:cubicBezTo>
                      <a:pt x="150" y="66"/>
                      <a:pt x="169" y="0"/>
                      <a:pt x="169" y="0"/>
                    </a:cubicBezTo>
                    <a:cubicBezTo>
                      <a:pt x="169" y="0"/>
                      <a:pt x="113" y="10"/>
                      <a:pt x="56" y="103"/>
                    </a:cubicBezTo>
                    <a:cubicBezTo>
                      <a:pt x="0" y="197"/>
                      <a:pt x="0" y="263"/>
                      <a:pt x="0" y="263"/>
                    </a:cubicBezTo>
                    <a:cubicBezTo>
                      <a:pt x="169" y="263"/>
                      <a:pt x="169" y="263"/>
                      <a:pt x="169" y="263"/>
                    </a:cubicBezTo>
                    <a:cubicBezTo>
                      <a:pt x="169" y="263"/>
                      <a:pt x="150" y="235"/>
                      <a:pt x="150" y="150"/>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35" tIns="45717" rIns="91435" bIns="45717" numCol="1" anchor="t" anchorCtr="0" compatLnSpc="1"/>
              <a:lstStyle/>
              <a:p>
                <a:pPr>
                  <a:lnSpc>
                    <a:spcPct val="150000"/>
                  </a:lnSpc>
                </a:pPr>
                <a:endParaRPr lang="zh-CN" altLang="en-US" sz="1705">
                  <a:latin typeface="Arial" panose="020B0604020202020204" pitchFamily="34" charset="0"/>
                  <a:ea typeface="微软雅黑" panose="020B0503020204020204" pitchFamily="34" charset="-122"/>
                  <a:sym typeface="Arial" panose="020B0604020202020204" pitchFamily="34" charset="0"/>
                </a:endParaRPr>
              </a:p>
            </p:txBody>
          </p:sp>
          <p:sp>
            <p:nvSpPr>
              <p:cNvPr id="32" name="Freeform 20"/>
              <p:cNvSpPr/>
              <p:nvPr/>
            </p:nvSpPr>
            <p:spPr bwMode="auto">
              <a:xfrm>
                <a:off x="3829050" y="611188"/>
                <a:ext cx="271463" cy="271463"/>
              </a:xfrm>
              <a:custGeom>
                <a:avLst/>
                <a:gdLst>
                  <a:gd name="T0" fmla="*/ 0 w 171"/>
                  <a:gd name="T1" fmla="*/ 0 h 171"/>
                  <a:gd name="T2" fmla="*/ 0 w 171"/>
                  <a:gd name="T3" fmla="*/ 171 h 171"/>
                  <a:gd name="T4" fmla="*/ 171 w 171"/>
                  <a:gd name="T5" fmla="*/ 171 h 171"/>
                  <a:gd name="T6" fmla="*/ 0 w 171"/>
                  <a:gd name="T7" fmla="*/ 0 h 171"/>
                </a:gdLst>
                <a:ahLst/>
                <a:cxnLst>
                  <a:cxn ang="0">
                    <a:pos x="T0" y="T1"/>
                  </a:cxn>
                  <a:cxn ang="0">
                    <a:pos x="T2" y="T3"/>
                  </a:cxn>
                  <a:cxn ang="0">
                    <a:pos x="T4" y="T5"/>
                  </a:cxn>
                  <a:cxn ang="0">
                    <a:pos x="T6" y="T7"/>
                  </a:cxn>
                </a:cxnLst>
                <a:rect l="0" t="0" r="r" b="b"/>
                <a:pathLst>
                  <a:path w="171" h="171">
                    <a:moveTo>
                      <a:pt x="0" y="0"/>
                    </a:moveTo>
                    <a:lnTo>
                      <a:pt x="0" y="171"/>
                    </a:lnTo>
                    <a:lnTo>
                      <a:pt x="171" y="171"/>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35" tIns="45717" rIns="91435" bIns="45717" numCol="1" anchor="t" anchorCtr="0" compatLnSpc="1"/>
              <a:lstStyle/>
              <a:p>
                <a:pPr>
                  <a:lnSpc>
                    <a:spcPct val="150000"/>
                  </a:lnSpc>
                </a:pPr>
                <a:endParaRPr lang="zh-CN" altLang="en-US" sz="1705">
                  <a:latin typeface="Arial" panose="020B0604020202020204" pitchFamily="34" charset="0"/>
                  <a:ea typeface="微软雅黑" panose="020B0503020204020204" pitchFamily="34" charset="-122"/>
                  <a:sym typeface="Arial" panose="020B0604020202020204" pitchFamily="34" charset="0"/>
                </a:endParaRPr>
              </a:p>
            </p:txBody>
          </p:sp>
          <p:sp>
            <p:nvSpPr>
              <p:cNvPr id="33" name="Freeform 21"/>
              <p:cNvSpPr/>
              <p:nvPr/>
            </p:nvSpPr>
            <p:spPr bwMode="auto">
              <a:xfrm>
                <a:off x="3468688" y="460375"/>
                <a:ext cx="631825" cy="573088"/>
              </a:xfrm>
              <a:custGeom>
                <a:avLst/>
                <a:gdLst>
                  <a:gd name="T0" fmla="*/ 207 w 394"/>
                  <a:gd name="T1" fmla="*/ 282 h 357"/>
                  <a:gd name="T2" fmla="*/ 207 w 394"/>
                  <a:gd name="T3" fmla="*/ 0 h 357"/>
                  <a:gd name="T4" fmla="*/ 188 w 394"/>
                  <a:gd name="T5" fmla="*/ 0 h 357"/>
                  <a:gd name="T6" fmla="*/ 188 w 394"/>
                  <a:gd name="T7" fmla="*/ 282 h 357"/>
                  <a:gd name="T8" fmla="*/ 2 w 394"/>
                  <a:gd name="T9" fmla="*/ 282 h 357"/>
                  <a:gd name="T10" fmla="*/ 0 w 394"/>
                  <a:gd name="T11" fmla="*/ 282 h 357"/>
                  <a:gd name="T12" fmla="*/ 75 w 394"/>
                  <a:gd name="T13" fmla="*/ 357 h 357"/>
                  <a:gd name="T14" fmla="*/ 319 w 394"/>
                  <a:gd name="T15" fmla="*/ 357 h 357"/>
                  <a:gd name="T16" fmla="*/ 394 w 394"/>
                  <a:gd name="T17" fmla="*/ 282 h 357"/>
                  <a:gd name="T18" fmla="*/ 392 w 394"/>
                  <a:gd name="T19" fmla="*/ 282 h 357"/>
                  <a:gd name="T20" fmla="*/ 207 w 394"/>
                  <a:gd name="T21" fmla="*/ 282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4" h="357">
                    <a:moveTo>
                      <a:pt x="207" y="282"/>
                    </a:moveTo>
                    <a:cubicBezTo>
                      <a:pt x="207" y="0"/>
                      <a:pt x="207" y="0"/>
                      <a:pt x="207" y="0"/>
                    </a:cubicBezTo>
                    <a:cubicBezTo>
                      <a:pt x="188" y="0"/>
                      <a:pt x="188" y="0"/>
                      <a:pt x="188" y="0"/>
                    </a:cubicBezTo>
                    <a:cubicBezTo>
                      <a:pt x="188" y="282"/>
                      <a:pt x="188" y="282"/>
                      <a:pt x="188" y="282"/>
                    </a:cubicBezTo>
                    <a:cubicBezTo>
                      <a:pt x="2" y="282"/>
                      <a:pt x="2" y="282"/>
                      <a:pt x="2" y="282"/>
                    </a:cubicBezTo>
                    <a:cubicBezTo>
                      <a:pt x="0" y="282"/>
                      <a:pt x="0" y="282"/>
                      <a:pt x="0" y="282"/>
                    </a:cubicBezTo>
                    <a:cubicBezTo>
                      <a:pt x="0" y="323"/>
                      <a:pt x="34" y="357"/>
                      <a:pt x="75" y="357"/>
                    </a:cubicBezTo>
                    <a:cubicBezTo>
                      <a:pt x="319" y="357"/>
                      <a:pt x="319" y="357"/>
                      <a:pt x="319" y="357"/>
                    </a:cubicBezTo>
                    <a:cubicBezTo>
                      <a:pt x="361" y="357"/>
                      <a:pt x="394" y="323"/>
                      <a:pt x="394" y="282"/>
                    </a:cubicBezTo>
                    <a:cubicBezTo>
                      <a:pt x="392" y="282"/>
                      <a:pt x="392" y="282"/>
                      <a:pt x="392" y="282"/>
                    </a:cubicBezTo>
                    <a:lnTo>
                      <a:pt x="207" y="282"/>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35" tIns="45717" rIns="91435" bIns="45717" numCol="1" anchor="t" anchorCtr="0" compatLnSpc="1"/>
              <a:lstStyle/>
              <a:p>
                <a:pPr>
                  <a:lnSpc>
                    <a:spcPct val="150000"/>
                  </a:lnSpc>
                </a:pPr>
                <a:endParaRPr lang="zh-CN" altLang="en-US" sz="1705">
                  <a:latin typeface="Arial" panose="020B0604020202020204" pitchFamily="34" charset="0"/>
                  <a:ea typeface="微软雅黑" panose="020B0503020204020204" pitchFamily="34" charset="-122"/>
                  <a:sym typeface="Arial" panose="020B0604020202020204" pitchFamily="34" charset="0"/>
                </a:endParaRPr>
              </a:p>
            </p:txBody>
          </p:sp>
        </p:grpSp>
      </p:grpSp>
      <p:sp>
        <p:nvSpPr>
          <p:cNvPr id="36" name="TextBox 39"/>
          <p:cNvSpPr txBox="1"/>
          <p:nvPr/>
        </p:nvSpPr>
        <p:spPr>
          <a:xfrm>
            <a:off x="2042896" y="3067576"/>
            <a:ext cx="4053104" cy="905312"/>
          </a:xfrm>
          <a:prstGeom prst="rect">
            <a:avLst/>
          </a:prstGeom>
          <a:noFill/>
        </p:spPr>
        <p:txBody>
          <a:bodyPr wrap="square" lIns="0" tIns="0" rIns="0" bIns="0" rtlCol="0">
            <a:spAutoFit/>
          </a:bodyPr>
          <a:lstStyle/>
          <a:p>
            <a:pPr algn="just"/>
            <a:r>
              <a:rPr lang="zh-CN" altLang="en-US" sz="133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p>
          <a:p>
            <a:pPr algn="just">
              <a:lnSpc>
                <a:spcPct val="150000"/>
              </a:lnSpc>
            </a:pPr>
            <a:r>
              <a:rPr lang="zh-CN" altLang="en-US" sz="76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p>
        </p:txBody>
      </p:sp>
      <p:sp>
        <p:nvSpPr>
          <p:cNvPr id="39" name="TextBox 39"/>
          <p:cNvSpPr txBox="1"/>
          <p:nvPr/>
        </p:nvSpPr>
        <p:spPr>
          <a:xfrm>
            <a:off x="2042896" y="4745901"/>
            <a:ext cx="4053104" cy="905312"/>
          </a:xfrm>
          <a:prstGeom prst="rect">
            <a:avLst/>
          </a:prstGeom>
          <a:noFill/>
        </p:spPr>
        <p:txBody>
          <a:bodyPr wrap="square" lIns="0" tIns="0" rIns="0" bIns="0" rtlCol="0">
            <a:spAutoFit/>
          </a:bodyPr>
          <a:lstStyle/>
          <a:p>
            <a:pPr algn="just"/>
            <a:r>
              <a:rPr lang="zh-CN" altLang="en-US" sz="133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p>
          <a:p>
            <a:pPr algn="just">
              <a:lnSpc>
                <a:spcPct val="150000"/>
              </a:lnSpc>
            </a:pPr>
            <a:r>
              <a:rPr lang="zh-CN" altLang="en-US" sz="76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p>
        </p:txBody>
      </p:sp>
      <p:sp>
        <p:nvSpPr>
          <p:cNvPr id="40" name="TextBox 39"/>
          <p:cNvSpPr txBox="1"/>
          <p:nvPr/>
        </p:nvSpPr>
        <p:spPr>
          <a:xfrm>
            <a:off x="2042897" y="2400655"/>
            <a:ext cx="2163799" cy="350224"/>
          </a:xfrm>
          <a:prstGeom prst="rect">
            <a:avLst/>
          </a:prstGeom>
          <a:noFill/>
        </p:spPr>
        <p:txBody>
          <a:bodyPr wrap="square" lIns="0" tIns="0" rIns="0" bIns="0" rtlCol="0">
            <a:spAutoFit/>
          </a:bodyPr>
          <a:lstStyle/>
          <a:p>
            <a:r>
              <a:rPr lang="zh-CN" altLang="en-US" sz="2275"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p>
        </p:txBody>
      </p:sp>
      <p:grpSp>
        <p:nvGrpSpPr>
          <p:cNvPr id="9" name="组合 8"/>
          <p:cNvGrpSpPr/>
          <p:nvPr/>
        </p:nvGrpSpPr>
        <p:grpSpPr>
          <a:xfrm>
            <a:off x="6735975" y="1244978"/>
            <a:ext cx="4703555" cy="4914429"/>
            <a:chOff x="7195062" y="1168053"/>
            <a:chExt cx="4960780" cy="5446888"/>
          </a:xfrm>
          <a:blipFill dpi="0" rotWithShape="1">
            <a:blip r:embed="rId3">
              <a:extLst>
                <a:ext uri="{28A0092B-C50C-407E-A947-70E740481C1C}">
                  <a14:useLocalDpi xmlns:a14="http://schemas.microsoft.com/office/drawing/2010/main" val="0"/>
                </a:ext>
              </a:extLst>
            </a:blip>
            <a:srcRect/>
            <a:stretch>
              <a:fillRect/>
            </a:stretch>
          </a:blipFill>
        </p:grpSpPr>
        <p:sp>
          <p:nvSpPr>
            <p:cNvPr id="47" name="矩形 46"/>
            <p:cNvSpPr/>
            <p:nvPr/>
          </p:nvSpPr>
          <p:spPr>
            <a:xfrm>
              <a:off x="8915221" y="2942533"/>
              <a:ext cx="1538569" cy="367240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1705">
                <a:latin typeface="Arial" panose="020B0604020202020204" pitchFamily="34" charset="0"/>
                <a:ea typeface="微软雅黑" panose="020B0503020204020204" pitchFamily="34" charset="-122"/>
                <a:sym typeface="Arial" panose="020B0604020202020204" pitchFamily="34" charset="0"/>
              </a:endParaRPr>
            </a:p>
          </p:txBody>
        </p:sp>
        <p:sp>
          <p:nvSpPr>
            <p:cNvPr id="8" name="矩形 7"/>
            <p:cNvSpPr/>
            <p:nvPr/>
          </p:nvSpPr>
          <p:spPr>
            <a:xfrm>
              <a:off x="7195062" y="1168053"/>
              <a:ext cx="1538569" cy="367240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1705">
                <a:latin typeface="Arial" panose="020B0604020202020204" pitchFamily="34" charset="0"/>
                <a:ea typeface="微软雅黑" panose="020B0503020204020204" pitchFamily="34" charset="-122"/>
                <a:sym typeface="Arial" panose="020B0604020202020204" pitchFamily="34" charset="0"/>
              </a:endParaRPr>
            </a:p>
          </p:txBody>
        </p:sp>
        <p:sp>
          <p:nvSpPr>
            <p:cNvPr id="41" name="矩形 40"/>
            <p:cNvSpPr/>
            <p:nvPr/>
          </p:nvSpPr>
          <p:spPr>
            <a:xfrm>
              <a:off x="7195062" y="4983353"/>
              <a:ext cx="1538569" cy="16315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1705">
                <a:latin typeface="Arial" panose="020B0604020202020204" pitchFamily="34" charset="0"/>
                <a:ea typeface="微软雅黑" panose="020B0503020204020204" pitchFamily="34" charset="-122"/>
                <a:sym typeface="Arial" panose="020B0604020202020204" pitchFamily="34" charset="0"/>
              </a:endParaRPr>
            </a:p>
          </p:txBody>
        </p:sp>
        <p:sp>
          <p:nvSpPr>
            <p:cNvPr id="48" name="矩形 47"/>
            <p:cNvSpPr/>
            <p:nvPr/>
          </p:nvSpPr>
          <p:spPr>
            <a:xfrm>
              <a:off x="8915221" y="1168053"/>
              <a:ext cx="1538569" cy="16315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1705">
                <a:latin typeface="Arial" panose="020B0604020202020204" pitchFamily="34" charset="0"/>
                <a:ea typeface="微软雅黑" panose="020B0503020204020204" pitchFamily="34" charset="-122"/>
                <a:sym typeface="Arial" panose="020B0604020202020204" pitchFamily="34" charset="0"/>
              </a:endParaRPr>
            </a:p>
          </p:txBody>
        </p:sp>
        <p:sp>
          <p:nvSpPr>
            <p:cNvPr id="49" name="矩形 48"/>
            <p:cNvSpPr/>
            <p:nvPr/>
          </p:nvSpPr>
          <p:spPr>
            <a:xfrm>
              <a:off x="10617273" y="1168053"/>
              <a:ext cx="1538569" cy="367240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1705">
                <a:latin typeface="Arial" panose="020B0604020202020204" pitchFamily="34" charset="0"/>
                <a:ea typeface="微软雅黑" panose="020B0503020204020204" pitchFamily="34" charset="-122"/>
                <a:sym typeface="Arial" panose="020B0604020202020204" pitchFamily="34" charset="0"/>
              </a:endParaRPr>
            </a:p>
          </p:txBody>
        </p:sp>
      </p:grpSp>
      <p:sp>
        <p:nvSpPr>
          <p:cNvPr id="50" name="矩形 49"/>
          <p:cNvSpPr/>
          <p:nvPr/>
        </p:nvSpPr>
        <p:spPr>
          <a:xfrm>
            <a:off x="9980737" y="4670099"/>
            <a:ext cx="1458792" cy="15122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1705">
              <a:latin typeface="Arial" panose="020B0604020202020204" pitchFamily="34" charset="0"/>
              <a:ea typeface="微软雅黑" panose="020B0503020204020204" pitchFamily="34" charset="-122"/>
              <a:sym typeface="Arial" panose="020B0604020202020204" pitchFamily="34" charset="0"/>
            </a:endParaRPr>
          </a:p>
        </p:txBody>
      </p:sp>
      <p:sp>
        <p:nvSpPr>
          <p:cNvPr id="51" name="TextBox 39"/>
          <p:cNvSpPr txBox="1"/>
          <p:nvPr/>
        </p:nvSpPr>
        <p:spPr>
          <a:xfrm>
            <a:off x="10089111" y="4909022"/>
            <a:ext cx="1219392" cy="766492"/>
          </a:xfrm>
          <a:prstGeom prst="rect">
            <a:avLst/>
          </a:prstGeom>
          <a:noFill/>
        </p:spPr>
        <p:txBody>
          <a:bodyPr wrap="square" lIns="0" tIns="0" rIns="0" bIns="0" rtlCol="0">
            <a:spAutoFit/>
          </a:bodyPr>
          <a:lstStyle/>
          <a:p>
            <a:pPr algn="just">
              <a:lnSpc>
                <a:spcPct val="150000"/>
              </a:lnSpc>
            </a:pPr>
            <a:r>
              <a:rPr lang="zh-CN" altLang="en-US" sz="1045" dirty="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p>
          <a:p>
            <a:pPr algn="just">
              <a:lnSpc>
                <a:spcPct val="150000"/>
              </a:lnSpc>
            </a:pPr>
            <a:r>
              <a:rPr lang="zh-CN" altLang="en-US" sz="76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a:t>
            </a:r>
          </a:p>
        </p:txBody>
      </p:sp>
      <p:grpSp>
        <p:nvGrpSpPr>
          <p:cNvPr id="38" name="组合 37"/>
          <p:cNvGrpSpPr/>
          <p:nvPr/>
        </p:nvGrpSpPr>
        <p:grpSpPr>
          <a:xfrm>
            <a:off x="1344073" y="148101"/>
            <a:ext cx="6558284" cy="779650"/>
            <a:chOff x="874713" y="281210"/>
            <a:chExt cx="6558644" cy="779691"/>
          </a:xfrm>
        </p:grpSpPr>
        <p:sp>
          <p:nvSpPr>
            <p:cNvPr id="42" name="文本框 41"/>
            <p:cNvSpPr txBox="1"/>
            <p:nvPr/>
          </p:nvSpPr>
          <p:spPr>
            <a:xfrm>
              <a:off x="874713" y="281210"/>
              <a:ext cx="1826241" cy="584806"/>
            </a:xfrm>
            <a:prstGeom prst="rect">
              <a:avLst/>
            </a:prstGeom>
            <a:noFill/>
          </p:spPr>
          <p:txBody>
            <a:bodyPr wrap="none" rtlCol="0">
              <a:spAutoFit/>
              <a:scene3d>
                <a:camera prst="orthographicFront"/>
                <a:lightRig rig="threePt" dir="t"/>
              </a:scene3d>
              <a:sp3d contourW="12700"/>
            </a:bodyPr>
            <a:lstStyle/>
            <a:p>
              <a:r>
                <a:rPr lang="zh-CN" altLang="en-US" sz="3200" b="1" dirty="0">
                  <a:solidFill>
                    <a:schemeClr val="accent1"/>
                  </a:solidFill>
                </a:rPr>
                <a:t>输入文字</a:t>
              </a:r>
            </a:p>
          </p:txBody>
        </p:sp>
        <p:sp>
          <p:nvSpPr>
            <p:cNvPr id="43" name="文本框 42"/>
            <p:cNvSpPr txBox="1"/>
            <p:nvPr/>
          </p:nvSpPr>
          <p:spPr>
            <a:xfrm>
              <a:off x="874713" y="775551"/>
              <a:ext cx="6558644" cy="285350"/>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100" dirty="0">
                  <a:solidFill>
                    <a:prstClr val="white">
                      <a:lumMod val="50000"/>
                    </a:prstClr>
                  </a:solidFill>
                </a:rPr>
                <a:t>The user can demonstrate on a projector or computer</a:t>
              </a:r>
            </a:p>
          </p:txBody>
        </p:sp>
      </p:grpSp>
      <p:pic>
        <p:nvPicPr>
          <p:cNvPr id="34" name="图片 33"/>
          <p:cNvPicPr>
            <a:picLocks noChangeAspect="1"/>
          </p:cNvPicPr>
          <p:nvPr/>
        </p:nvPicPr>
        <p:blipFill rotWithShape="1">
          <a:blip r:embed="rId4" cstate="email"/>
          <a:srcRect/>
          <a:stretch>
            <a:fillRect/>
          </a:stretch>
        </p:blipFill>
        <p:spPr>
          <a:xfrm>
            <a:off x="-131813" y="201654"/>
            <a:ext cx="1475886" cy="52164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Click="0" advTm="0">
        <p14:doors dir="ver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up)">
                                      <p:cBhvr>
                                        <p:cTn id="7" dur="500"/>
                                        <p:tgtEl>
                                          <p:spTgt spid="4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wipe(up)">
                                      <p:cBhvr>
                                        <p:cTn id="17" dur="500"/>
                                        <p:tgtEl>
                                          <p:spTgt spid="36"/>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wipe(up)">
                                      <p:cBhvr>
                                        <p:cTn id="27" dur="500"/>
                                        <p:tgtEl>
                                          <p:spTgt spid="39"/>
                                        </p:tgtEl>
                                      </p:cBhvr>
                                    </p:animEffect>
                                  </p:childTnLst>
                                </p:cTn>
                              </p:par>
                            </p:childTnLst>
                          </p:cTn>
                        </p:par>
                        <p:par>
                          <p:cTn id="28" fill="hold">
                            <p:stCondLst>
                              <p:cond delay="2500"/>
                            </p:stCondLst>
                            <p:childTnLst>
                              <p:par>
                                <p:cTn id="29" presetID="42" presetClass="entr" presetSubtype="0"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250"/>
                                  </p:stCondLst>
                                  <p:childTnLst>
                                    <p:set>
                                      <p:cBhvr>
                                        <p:cTn id="35" dur="1" fill="hold">
                                          <p:stCondLst>
                                            <p:cond delay="0"/>
                                          </p:stCondLst>
                                        </p:cTn>
                                        <p:tgtEl>
                                          <p:spTgt spid="50"/>
                                        </p:tgtEl>
                                        <p:attrNameLst>
                                          <p:attrName>style.visibility</p:attrName>
                                        </p:attrNameLst>
                                      </p:cBhvr>
                                      <p:to>
                                        <p:strVal val="visible"/>
                                      </p:to>
                                    </p:set>
                                    <p:animEffect transition="in" filter="fade">
                                      <p:cBhvr>
                                        <p:cTn id="36" dur="1000"/>
                                        <p:tgtEl>
                                          <p:spTgt spid="50"/>
                                        </p:tgtEl>
                                      </p:cBhvr>
                                    </p:animEffect>
                                    <p:anim calcmode="lin" valueType="num">
                                      <p:cBhvr>
                                        <p:cTn id="37" dur="1000" fill="hold"/>
                                        <p:tgtEl>
                                          <p:spTgt spid="50"/>
                                        </p:tgtEl>
                                        <p:attrNameLst>
                                          <p:attrName>ppt_x</p:attrName>
                                        </p:attrNameLst>
                                      </p:cBhvr>
                                      <p:tavLst>
                                        <p:tav tm="0">
                                          <p:val>
                                            <p:strVal val="#ppt_x"/>
                                          </p:val>
                                        </p:tav>
                                        <p:tav tm="100000">
                                          <p:val>
                                            <p:strVal val="#ppt_x"/>
                                          </p:val>
                                        </p:tav>
                                      </p:tavLst>
                                    </p:anim>
                                    <p:anim calcmode="lin" valueType="num">
                                      <p:cBhvr>
                                        <p:cTn id="38" dur="1000" fill="hold"/>
                                        <p:tgtEl>
                                          <p:spTgt spid="50"/>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22" presetClass="entr" presetSubtype="1" fill="hold" grpId="0" nodeType="afterEffect">
                                  <p:stCondLst>
                                    <p:cond delay="0"/>
                                  </p:stCondLst>
                                  <p:childTnLst>
                                    <p:set>
                                      <p:cBhvr>
                                        <p:cTn id="41" dur="1" fill="hold">
                                          <p:stCondLst>
                                            <p:cond delay="0"/>
                                          </p:stCondLst>
                                        </p:cTn>
                                        <p:tgtEl>
                                          <p:spTgt spid="51"/>
                                        </p:tgtEl>
                                        <p:attrNameLst>
                                          <p:attrName>style.visibility</p:attrName>
                                        </p:attrNameLst>
                                      </p:cBhvr>
                                      <p:to>
                                        <p:strVal val="visible"/>
                                      </p:to>
                                    </p:set>
                                    <p:animEffect transition="in" filter="wipe(up)">
                                      <p:cBhvr>
                                        <p:cTn id="42"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9" grpId="0"/>
      <p:bldP spid="40" grpId="0"/>
      <p:bldP spid="50" grpId="0" animBg="1"/>
      <p:bldP spid="5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矩形 27"/>
          <p:cNvSpPr/>
          <p:nvPr/>
        </p:nvSpPr>
        <p:spPr>
          <a:xfrm>
            <a:off x="1168006" y="742976"/>
            <a:ext cx="2364187" cy="2364187"/>
          </a:xfrm>
          <a:prstGeom prst="rect">
            <a:avLst/>
          </a:prstGeom>
          <a:no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5600" b="1" dirty="0">
                <a:solidFill>
                  <a:schemeClr val="accent1"/>
                </a:solidFill>
                <a:latin typeface="叶根友唐楷升级版" panose="02010601030101010101" pitchFamily="2" charset="-122"/>
                <a:ea typeface="叶根友唐楷升级版" panose="02010601030101010101" pitchFamily="2" charset="-122"/>
              </a:rPr>
              <a:t>目录</a:t>
            </a:r>
          </a:p>
        </p:txBody>
      </p:sp>
      <p:sp>
        <p:nvSpPr>
          <p:cNvPr id="30" name="TextBox 29"/>
          <p:cNvSpPr txBox="1"/>
          <p:nvPr/>
        </p:nvSpPr>
        <p:spPr>
          <a:xfrm>
            <a:off x="3998671" y="1593357"/>
            <a:ext cx="4885944" cy="307648"/>
          </a:xfrm>
          <a:prstGeom prst="rect">
            <a:avLst/>
          </a:prstGeom>
          <a:noFill/>
        </p:spPr>
        <p:txBody>
          <a:bodyPr wrap="square" rtlCol="0">
            <a:spAutoFit/>
          </a:bodyPr>
          <a:lstStyle/>
          <a:p>
            <a:pPr algn="just">
              <a:defRPr/>
            </a:pPr>
            <a:r>
              <a:rPr lang="zh-CN" altLang="en-US" sz="1400" dirty="0">
                <a:solidFill>
                  <a:schemeClr val="bg1">
                    <a:lumMod val="50000"/>
                  </a:schemeClr>
                </a:solidFill>
                <a:latin typeface="微软雅黑" panose="020B0503020204020204" pitchFamily="34" charset="-122"/>
                <a:ea typeface="微软雅黑" panose="020B0503020204020204" pitchFamily="34" charset="-122"/>
              </a:rPr>
              <a:t>单击此处添加文字阐述，添加简短问题说明文字。</a:t>
            </a:r>
            <a:endParaRPr lang="en-US" altLang="zh-CN" sz="1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1" name="Rectangle 11"/>
          <p:cNvSpPr>
            <a:spLocks noChangeArrowheads="1"/>
          </p:cNvSpPr>
          <p:nvPr/>
        </p:nvSpPr>
        <p:spPr bwMode="gray">
          <a:xfrm>
            <a:off x="3998671" y="1079311"/>
            <a:ext cx="2821643" cy="553999"/>
          </a:xfrm>
          <a:prstGeom prst="rect">
            <a:avLst/>
          </a:prstGeom>
          <a:noFill/>
          <a:ln>
            <a:noFill/>
          </a:ln>
        </p:spPr>
        <p:txBody>
          <a:bodyPr wrap="square">
            <a:spAutoFit/>
          </a:bodyPr>
          <a:lstStyle/>
          <a:p>
            <a:r>
              <a:rPr lang="zh-CN" altLang="en-US" sz="3000" b="1">
                <a:solidFill>
                  <a:schemeClr val="accent1"/>
                </a:solidFill>
                <a:latin typeface="微软雅黑" panose="020B0503020204020204" pitchFamily="34" charset="-122"/>
                <a:ea typeface="微软雅黑" panose="020B0503020204020204" pitchFamily="34" charset="-122"/>
              </a:rPr>
              <a:t>元宵节的来历</a:t>
            </a:r>
            <a:endParaRPr lang="zh-CN" altLang="en-US" sz="3000" b="1" dirty="0">
              <a:solidFill>
                <a:schemeClr val="accent1"/>
              </a:solidFill>
              <a:latin typeface="微软雅黑" panose="020B0503020204020204" pitchFamily="34" charset="-122"/>
              <a:ea typeface="微软雅黑" panose="020B0503020204020204" pitchFamily="34" charset="-122"/>
            </a:endParaRPr>
          </a:p>
        </p:txBody>
      </p:sp>
      <p:sp>
        <p:nvSpPr>
          <p:cNvPr id="33" name="TextBox 32"/>
          <p:cNvSpPr txBox="1"/>
          <p:nvPr/>
        </p:nvSpPr>
        <p:spPr>
          <a:xfrm>
            <a:off x="3984161" y="2843397"/>
            <a:ext cx="4885944" cy="307648"/>
          </a:xfrm>
          <a:prstGeom prst="rect">
            <a:avLst/>
          </a:prstGeom>
          <a:noFill/>
        </p:spPr>
        <p:txBody>
          <a:bodyPr wrap="square" rtlCol="0">
            <a:spAutoFit/>
          </a:bodyPr>
          <a:lstStyle/>
          <a:p>
            <a:pPr algn="just">
              <a:defRPr/>
            </a:pPr>
            <a:r>
              <a:rPr lang="zh-CN" altLang="en-US" sz="1400" dirty="0">
                <a:solidFill>
                  <a:schemeClr val="bg1">
                    <a:lumMod val="50000"/>
                  </a:schemeClr>
                </a:solidFill>
                <a:latin typeface="微软雅黑" panose="020B0503020204020204" pitchFamily="34" charset="-122"/>
                <a:ea typeface="微软雅黑" panose="020B0503020204020204" pitchFamily="34" charset="-122"/>
              </a:rPr>
              <a:t>单击此处添加文字阐述，添加简短问题说明文字。</a:t>
            </a:r>
            <a:endParaRPr lang="en-US" altLang="zh-CN" sz="1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4" name="Rectangle 11"/>
          <p:cNvSpPr>
            <a:spLocks noChangeArrowheads="1"/>
          </p:cNvSpPr>
          <p:nvPr/>
        </p:nvSpPr>
        <p:spPr bwMode="gray">
          <a:xfrm>
            <a:off x="3984161" y="2329351"/>
            <a:ext cx="2821643" cy="553999"/>
          </a:xfrm>
          <a:prstGeom prst="rect">
            <a:avLst/>
          </a:prstGeom>
          <a:noFill/>
          <a:ln>
            <a:noFill/>
          </a:ln>
        </p:spPr>
        <p:txBody>
          <a:bodyPr wrap="square">
            <a:spAutoFit/>
          </a:bodyPr>
          <a:lstStyle/>
          <a:p>
            <a:r>
              <a:rPr lang="zh-CN" altLang="en-US" sz="3000" b="1">
                <a:solidFill>
                  <a:schemeClr val="accent2"/>
                </a:solidFill>
                <a:latin typeface="微软雅黑" panose="020B0503020204020204" pitchFamily="34" charset="-122"/>
                <a:ea typeface="微软雅黑" panose="020B0503020204020204" pitchFamily="34" charset="-122"/>
              </a:rPr>
              <a:t>元宵节的传统</a:t>
            </a:r>
            <a:endParaRPr lang="zh-CN" altLang="en-US" sz="3000" b="1" dirty="0">
              <a:solidFill>
                <a:schemeClr val="accent2"/>
              </a:solidFill>
              <a:latin typeface="微软雅黑" panose="020B0503020204020204" pitchFamily="34" charset="-122"/>
              <a:ea typeface="微软雅黑" panose="020B0503020204020204" pitchFamily="34" charset="-122"/>
            </a:endParaRPr>
          </a:p>
        </p:txBody>
      </p:sp>
      <p:sp>
        <p:nvSpPr>
          <p:cNvPr id="36" name="TextBox 35"/>
          <p:cNvSpPr txBox="1"/>
          <p:nvPr/>
        </p:nvSpPr>
        <p:spPr>
          <a:xfrm>
            <a:off x="3978176" y="4068195"/>
            <a:ext cx="4885944" cy="307649"/>
          </a:xfrm>
          <a:prstGeom prst="rect">
            <a:avLst/>
          </a:prstGeom>
          <a:noFill/>
        </p:spPr>
        <p:txBody>
          <a:bodyPr wrap="square" rtlCol="0">
            <a:spAutoFit/>
          </a:bodyPr>
          <a:lstStyle/>
          <a:p>
            <a:pPr algn="just">
              <a:defRPr/>
            </a:pPr>
            <a:r>
              <a:rPr lang="zh-CN" altLang="en-US" sz="1400" dirty="0">
                <a:solidFill>
                  <a:schemeClr val="bg1">
                    <a:lumMod val="50000"/>
                  </a:schemeClr>
                </a:solidFill>
                <a:latin typeface="微软雅黑" panose="020B0503020204020204" pitchFamily="34" charset="-122"/>
                <a:ea typeface="微软雅黑" panose="020B0503020204020204" pitchFamily="34" charset="-122"/>
              </a:rPr>
              <a:t>单击此处添加文字阐述，添加简短问题说明文字。</a:t>
            </a:r>
            <a:endParaRPr lang="en-US" altLang="zh-CN" sz="1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7" name="Rectangle 11"/>
          <p:cNvSpPr>
            <a:spLocks noChangeArrowheads="1"/>
          </p:cNvSpPr>
          <p:nvPr/>
        </p:nvSpPr>
        <p:spPr bwMode="gray">
          <a:xfrm>
            <a:off x="3978176" y="3538108"/>
            <a:ext cx="2821643" cy="553999"/>
          </a:xfrm>
          <a:prstGeom prst="rect">
            <a:avLst/>
          </a:prstGeom>
          <a:noFill/>
          <a:ln>
            <a:noFill/>
          </a:ln>
        </p:spPr>
        <p:txBody>
          <a:bodyPr wrap="square">
            <a:spAutoFit/>
          </a:bodyPr>
          <a:lstStyle/>
          <a:p>
            <a:r>
              <a:rPr lang="zh-CN" altLang="en-US" sz="3000" b="1">
                <a:solidFill>
                  <a:schemeClr val="accent3"/>
                </a:solidFill>
                <a:latin typeface="微软雅黑" panose="020B0503020204020204" pitchFamily="34" charset="-122"/>
                <a:ea typeface="微软雅黑" panose="020B0503020204020204" pitchFamily="34" charset="-122"/>
              </a:rPr>
              <a:t>元宵节的习俗</a:t>
            </a:r>
            <a:endParaRPr lang="zh-CN" altLang="en-US" sz="3000" b="1" dirty="0">
              <a:solidFill>
                <a:schemeClr val="accent3"/>
              </a:solidFill>
              <a:latin typeface="微软雅黑" panose="020B0503020204020204" pitchFamily="34" charset="-122"/>
              <a:ea typeface="微软雅黑" panose="020B0503020204020204" pitchFamily="34" charset="-122"/>
            </a:endParaRPr>
          </a:p>
        </p:txBody>
      </p:sp>
      <p:sp>
        <p:nvSpPr>
          <p:cNvPr id="39" name="TextBox 38"/>
          <p:cNvSpPr txBox="1"/>
          <p:nvPr/>
        </p:nvSpPr>
        <p:spPr>
          <a:xfrm>
            <a:off x="3978176" y="5303725"/>
            <a:ext cx="4885944" cy="307649"/>
          </a:xfrm>
          <a:prstGeom prst="rect">
            <a:avLst/>
          </a:prstGeom>
          <a:noFill/>
        </p:spPr>
        <p:txBody>
          <a:bodyPr wrap="square" rtlCol="0">
            <a:spAutoFit/>
          </a:bodyPr>
          <a:lstStyle/>
          <a:p>
            <a:pPr algn="just">
              <a:defRPr/>
            </a:pPr>
            <a:r>
              <a:rPr lang="zh-CN" altLang="en-US" sz="1400" dirty="0">
                <a:solidFill>
                  <a:schemeClr val="bg1">
                    <a:lumMod val="50000"/>
                  </a:schemeClr>
                </a:solidFill>
                <a:latin typeface="微软雅黑" panose="020B0503020204020204" pitchFamily="34" charset="-122"/>
                <a:ea typeface="微软雅黑" panose="020B0503020204020204" pitchFamily="34" charset="-122"/>
              </a:rPr>
              <a:t>单击此处添加文字阐述，添加简短问题说明文字。</a:t>
            </a:r>
            <a:endParaRPr lang="en-US" altLang="zh-CN" sz="1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40" name="Rectangle 11"/>
          <p:cNvSpPr>
            <a:spLocks noChangeArrowheads="1"/>
          </p:cNvSpPr>
          <p:nvPr/>
        </p:nvSpPr>
        <p:spPr bwMode="gray">
          <a:xfrm>
            <a:off x="3978176" y="4773638"/>
            <a:ext cx="2821643" cy="553999"/>
          </a:xfrm>
          <a:prstGeom prst="rect">
            <a:avLst/>
          </a:prstGeom>
          <a:noFill/>
          <a:ln>
            <a:noFill/>
          </a:ln>
        </p:spPr>
        <p:txBody>
          <a:bodyPr wrap="square">
            <a:spAutoFit/>
          </a:bodyPr>
          <a:lstStyle/>
          <a:p>
            <a:r>
              <a:rPr lang="zh-CN" altLang="en-US" sz="3000" b="1">
                <a:solidFill>
                  <a:schemeClr val="accent2"/>
                </a:solidFill>
                <a:latin typeface="微软雅黑" panose="020B0503020204020204" pitchFamily="34" charset="-122"/>
                <a:ea typeface="微软雅黑" panose="020B0503020204020204" pitchFamily="34" charset="-122"/>
              </a:rPr>
              <a:t>元宵节的对歌</a:t>
            </a:r>
            <a:endParaRPr lang="zh-CN" altLang="en-US" sz="3000" b="1" dirty="0">
              <a:solidFill>
                <a:schemeClr val="accent2"/>
              </a:solidFill>
              <a:latin typeface="微软雅黑" panose="020B0503020204020204" pitchFamily="34" charset="-122"/>
              <a:ea typeface="微软雅黑" panose="020B0503020204020204" pitchFamily="34" charset="-122"/>
            </a:endParaRPr>
          </a:p>
        </p:txBody>
      </p:sp>
      <p:pic>
        <p:nvPicPr>
          <p:cNvPr id="23" name="图片 22"/>
          <p:cNvPicPr>
            <a:picLocks noChangeAspect="1"/>
          </p:cNvPicPr>
          <p:nvPr/>
        </p:nvPicPr>
        <p:blipFill rotWithShape="1">
          <a:blip r:embed="rId3" cstate="email"/>
          <a:srcRect/>
          <a:stretch>
            <a:fillRect/>
          </a:stretch>
        </p:blipFill>
        <p:spPr>
          <a:xfrm>
            <a:off x="6541476" y="-17436"/>
            <a:ext cx="5756029" cy="3971109"/>
          </a:xfrm>
          <a:custGeom>
            <a:avLst/>
            <a:gdLst>
              <a:gd name="connsiteX0" fmla="*/ 0 w 5756029"/>
              <a:gd name="connsiteY0" fmla="*/ 0 h 3971109"/>
              <a:gd name="connsiteX1" fmla="*/ 5756029 w 5756029"/>
              <a:gd name="connsiteY1" fmla="*/ 0 h 3971109"/>
              <a:gd name="connsiteX2" fmla="*/ 5756029 w 5756029"/>
              <a:gd name="connsiteY2" fmla="*/ 3971109 h 3971109"/>
              <a:gd name="connsiteX3" fmla="*/ 0 w 5756029"/>
              <a:gd name="connsiteY3" fmla="*/ 3971109 h 3971109"/>
              <a:gd name="connsiteX4" fmla="*/ 0 w 5756029"/>
              <a:gd name="connsiteY4" fmla="*/ 3064775 h 3971109"/>
              <a:gd name="connsiteX5" fmla="*/ 19485 w 5756029"/>
              <a:gd name="connsiteY5" fmla="*/ 3085759 h 3971109"/>
              <a:gd name="connsiteX6" fmla="*/ 968629 w 5756029"/>
              <a:gd name="connsiteY6" fmla="*/ 3470569 h 3971109"/>
              <a:gd name="connsiteX7" fmla="*/ 2310922 w 5756029"/>
              <a:gd name="connsiteY7" fmla="*/ 2156746 h 3971109"/>
              <a:gd name="connsiteX8" fmla="*/ 968629 w 5756029"/>
              <a:gd name="connsiteY8" fmla="*/ 842923 h 3971109"/>
              <a:gd name="connsiteX9" fmla="*/ 19485 w 5756029"/>
              <a:gd name="connsiteY9" fmla="*/ 1227733 h 3971109"/>
              <a:gd name="connsiteX10" fmla="*/ 0 w 5756029"/>
              <a:gd name="connsiteY10" fmla="*/ 1248717 h 3971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56029" h="3971109">
                <a:moveTo>
                  <a:pt x="0" y="0"/>
                </a:moveTo>
                <a:lnTo>
                  <a:pt x="5756029" y="0"/>
                </a:lnTo>
                <a:lnTo>
                  <a:pt x="5756029" y="3971109"/>
                </a:lnTo>
                <a:lnTo>
                  <a:pt x="0" y="3971109"/>
                </a:lnTo>
                <a:lnTo>
                  <a:pt x="0" y="3064775"/>
                </a:lnTo>
                <a:lnTo>
                  <a:pt x="19485" y="3085759"/>
                </a:lnTo>
                <a:cubicBezTo>
                  <a:pt x="262392" y="3323514"/>
                  <a:pt x="597965" y="3470569"/>
                  <a:pt x="968629" y="3470569"/>
                </a:cubicBezTo>
                <a:cubicBezTo>
                  <a:pt x="1709957" y="3470569"/>
                  <a:pt x="2310922" y="2882350"/>
                  <a:pt x="2310922" y="2156746"/>
                </a:cubicBezTo>
                <a:cubicBezTo>
                  <a:pt x="2310922" y="1431142"/>
                  <a:pt x="1709957" y="842923"/>
                  <a:pt x="968629" y="842923"/>
                </a:cubicBezTo>
                <a:cubicBezTo>
                  <a:pt x="597965" y="842923"/>
                  <a:pt x="262392" y="989978"/>
                  <a:pt x="19485" y="1227733"/>
                </a:cubicBezTo>
                <a:lnTo>
                  <a:pt x="0" y="1248717"/>
                </a:lnTo>
                <a:close/>
              </a:path>
            </a:pathLst>
          </a:custGeom>
        </p:spPr>
      </p:pic>
      <p:pic>
        <p:nvPicPr>
          <p:cNvPr id="5" name="图片 4"/>
          <p:cNvPicPr>
            <a:picLocks noChangeAspect="1"/>
          </p:cNvPicPr>
          <p:nvPr/>
        </p:nvPicPr>
        <p:blipFill>
          <a:blip r:embed="rId4" cstate="email"/>
          <a:stretch>
            <a:fillRect/>
          </a:stretch>
        </p:blipFill>
        <p:spPr>
          <a:xfrm>
            <a:off x="-4263" y="3119520"/>
            <a:ext cx="3731741" cy="373174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Click="0" advTm="0">
        <p:randomBar dir="vert"/>
      </p:transition>
    </mc:Choice>
    <mc:Fallback xmlns="">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25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0-#ppt_w/2"/>
                                          </p:val>
                                        </p:tav>
                                        <p:tav tm="100000">
                                          <p:val>
                                            <p:strVal val="#ppt_x"/>
                                          </p:val>
                                        </p:tav>
                                      </p:tavLst>
                                    </p:anim>
                                    <p:anim calcmode="lin" valueType="num">
                                      <p:cBhvr additive="base">
                                        <p:cTn id="8" dur="5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Oval 2"/>
          <p:cNvSpPr>
            <a:spLocks noChangeArrowheads="1"/>
          </p:cNvSpPr>
          <p:nvPr/>
        </p:nvSpPr>
        <p:spPr bwMode="auto">
          <a:xfrm>
            <a:off x="5575300" y="1988610"/>
            <a:ext cx="1024467" cy="1022349"/>
          </a:xfrm>
          <a:prstGeom prst="ellipse">
            <a:avLst/>
          </a:prstGeom>
          <a:solidFill>
            <a:schemeClr val="accent2"/>
          </a:solidFill>
          <a:ln>
            <a:noFill/>
          </a:ln>
        </p:spPr>
        <p:txBody>
          <a:bodyPr/>
          <a:lstStyle/>
          <a:p>
            <a:pPr>
              <a:lnSpc>
                <a:spcPct val="120000"/>
              </a:lnSpc>
            </a:pPr>
            <a:endParaRPr lang="zh-CN" altLang="en-US" sz="1705">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8435" name="Oval 3"/>
          <p:cNvSpPr>
            <a:spLocks noChangeArrowheads="1"/>
          </p:cNvSpPr>
          <p:nvPr/>
        </p:nvSpPr>
        <p:spPr bwMode="auto">
          <a:xfrm>
            <a:off x="5712886" y="3427945"/>
            <a:ext cx="766233" cy="766233"/>
          </a:xfrm>
          <a:prstGeom prst="ellipse">
            <a:avLst/>
          </a:prstGeom>
          <a:solidFill>
            <a:schemeClr val="accent5"/>
          </a:solidFill>
          <a:ln w="9525" cmpd="sng">
            <a:noFill/>
            <a:round/>
          </a:ln>
        </p:spPr>
        <p:txBody>
          <a:bodyPr/>
          <a:lstStyle/>
          <a:p>
            <a:pPr>
              <a:lnSpc>
                <a:spcPct val="120000"/>
              </a:lnSpc>
            </a:pPr>
            <a:endParaRPr lang="zh-CN" altLang="en-US" sz="1705">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8436" name="Oval 4"/>
          <p:cNvSpPr>
            <a:spLocks noChangeArrowheads="1"/>
          </p:cNvSpPr>
          <p:nvPr/>
        </p:nvSpPr>
        <p:spPr bwMode="auto">
          <a:xfrm>
            <a:off x="6883402" y="3296711"/>
            <a:ext cx="1022351" cy="1022349"/>
          </a:xfrm>
          <a:prstGeom prst="ellipse">
            <a:avLst/>
          </a:prstGeom>
          <a:solidFill>
            <a:schemeClr val="accent3"/>
          </a:solidFill>
          <a:ln>
            <a:noFill/>
          </a:ln>
        </p:spPr>
        <p:txBody>
          <a:bodyPr/>
          <a:lstStyle/>
          <a:p>
            <a:pPr>
              <a:lnSpc>
                <a:spcPct val="120000"/>
              </a:lnSpc>
            </a:pPr>
            <a:endParaRPr lang="zh-CN" altLang="en-US" sz="1705">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8437" name="Oval 5"/>
          <p:cNvSpPr>
            <a:spLocks noChangeArrowheads="1"/>
          </p:cNvSpPr>
          <p:nvPr/>
        </p:nvSpPr>
        <p:spPr bwMode="auto">
          <a:xfrm>
            <a:off x="4269319" y="3296711"/>
            <a:ext cx="1022349" cy="1022349"/>
          </a:xfrm>
          <a:prstGeom prst="ellipse">
            <a:avLst/>
          </a:prstGeom>
          <a:solidFill>
            <a:schemeClr val="accent1"/>
          </a:solidFill>
          <a:ln>
            <a:noFill/>
          </a:ln>
        </p:spPr>
        <p:txBody>
          <a:bodyPr/>
          <a:lstStyle/>
          <a:p>
            <a:pPr>
              <a:lnSpc>
                <a:spcPct val="120000"/>
              </a:lnSpc>
            </a:pPr>
            <a:endParaRPr lang="zh-CN" altLang="en-US" sz="1705">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8438" name="Oval 6"/>
          <p:cNvSpPr>
            <a:spLocks noChangeArrowheads="1"/>
          </p:cNvSpPr>
          <p:nvPr/>
        </p:nvSpPr>
        <p:spPr bwMode="auto">
          <a:xfrm>
            <a:off x="5575300" y="4602692"/>
            <a:ext cx="1024467" cy="1024467"/>
          </a:xfrm>
          <a:prstGeom prst="ellipse">
            <a:avLst/>
          </a:prstGeom>
          <a:solidFill>
            <a:schemeClr val="accent4"/>
          </a:solidFill>
          <a:ln>
            <a:noFill/>
          </a:ln>
        </p:spPr>
        <p:txBody>
          <a:bodyPr/>
          <a:lstStyle/>
          <a:p>
            <a:pPr>
              <a:lnSpc>
                <a:spcPct val="120000"/>
              </a:lnSpc>
            </a:pPr>
            <a:endParaRPr lang="zh-CN" altLang="en-US" sz="1705">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8439" name="Freeform 7"/>
          <p:cNvSpPr/>
          <p:nvPr/>
        </p:nvSpPr>
        <p:spPr bwMode="auto">
          <a:xfrm>
            <a:off x="3765553" y="2102911"/>
            <a:ext cx="1638300" cy="444500"/>
          </a:xfrm>
          <a:custGeom>
            <a:avLst/>
            <a:gdLst>
              <a:gd name="T0" fmla="*/ 774 w 774"/>
              <a:gd name="T1" fmla="*/ 210 h 210"/>
              <a:gd name="T2" fmla="*/ 389 w 774"/>
              <a:gd name="T3" fmla="*/ 210 h 210"/>
              <a:gd name="T4" fmla="*/ 389 w 774"/>
              <a:gd name="T5" fmla="*/ 0 h 210"/>
              <a:gd name="T6" fmla="*/ 0 w 774"/>
              <a:gd name="T7" fmla="*/ 0 h 210"/>
            </a:gdLst>
            <a:ahLst/>
            <a:cxnLst>
              <a:cxn ang="0">
                <a:pos x="T0" y="T1"/>
              </a:cxn>
              <a:cxn ang="0">
                <a:pos x="T2" y="T3"/>
              </a:cxn>
              <a:cxn ang="0">
                <a:pos x="T4" y="T5"/>
              </a:cxn>
              <a:cxn ang="0">
                <a:pos x="T6" y="T7"/>
              </a:cxn>
            </a:cxnLst>
            <a:rect l="0" t="0" r="r" b="b"/>
            <a:pathLst>
              <a:path w="774" h="210">
                <a:moveTo>
                  <a:pt x="774" y="210"/>
                </a:moveTo>
                <a:lnTo>
                  <a:pt x="389" y="210"/>
                </a:lnTo>
                <a:lnTo>
                  <a:pt x="389" y="0"/>
                </a:lnTo>
                <a:lnTo>
                  <a:pt x="0" y="0"/>
                </a:lnTo>
              </a:path>
            </a:pathLst>
          </a:custGeom>
          <a:noFill/>
          <a:ln w="9525" cap="flat" cmpd="sng">
            <a:solidFill>
              <a:schemeClr val="bg1">
                <a:lumMod val="65000"/>
              </a:schemeClr>
            </a:solidFill>
            <a:round/>
            <a:tailEnd type="oval" w="sm" len="sm"/>
          </a:ln>
          <a:extLst>
            <a:ext uri="{909E8E84-426E-40DD-AFC4-6F175D3DCCD1}">
              <a14:hiddenFill xmlns:a14="http://schemas.microsoft.com/office/drawing/2010/main">
                <a:solidFill>
                  <a:srgbClr val="FFFFFF"/>
                </a:solidFill>
              </a14:hiddenFill>
            </a:ext>
          </a:extLst>
        </p:spPr>
        <p:txBody>
          <a:bodyPr/>
          <a:lstStyle/>
          <a:p>
            <a:pPr>
              <a:lnSpc>
                <a:spcPct val="120000"/>
              </a:lnSpc>
            </a:pPr>
            <a:endParaRPr lang="zh-CN" altLang="en-US" sz="1705">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8440" name="Freeform 8"/>
          <p:cNvSpPr/>
          <p:nvPr/>
        </p:nvSpPr>
        <p:spPr bwMode="auto">
          <a:xfrm>
            <a:off x="7427386" y="2102912"/>
            <a:ext cx="757767" cy="1020233"/>
          </a:xfrm>
          <a:custGeom>
            <a:avLst/>
            <a:gdLst>
              <a:gd name="T0" fmla="*/ 0 w 358"/>
              <a:gd name="T1" fmla="*/ 482 h 482"/>
              <a:gd name="T2" fmla="*/ 0 w 358"/>
              <a:gd name="T3" fmla="*/ 0 h 482"/>
              <a:gd name="T4" fmla="*/ 358 w 358"/>
              <a:gd name="T5" fmla="*/ 0 h 482"/>
            </a:gdLst>
            <a:ahLst/>
            <a:cxnLst>
              <a:cxn ang="0">
                <a:pos x="T0" y="T1"/>
              </a:cxn>
              <a:cxn ang="0">
                <a:pos x="T2" y="T3"/>
              </a:cxn>
              <a:cxn ang="0">
                <a:pos x="T4" y="T5"/>
              </a:cxn>
            </a:cxnLst>
            <a:rect l="0" t="0" r="r" b="b"/>
            <a:pathLst>
              <a:path w="358" h="482">
                <a:moveTo>
                  <a:pt x="0" y="482"/>
                </a:moveTo>
                <a:lnTo>
                  <a:pt x="0" y="0"/>
                </a:lnTo>
                <a:lnTo>
                  <a:pt x="358" y="0"/>
                </a:lnTo>
              </a:path>
            </a:pathLst>
          </a:custGeom>
          <a:noFill/>
          <a:ln w="9525" cap="flat" cmpd="sng">
            <a:solidFill>
              <a:schemeClr val="bg1">
                <a:lumMod val="65000"/>
              </a:schemeClr>
            </a:solidFill>
            <a:round/>
            <a:tailEnd type="oval" w="sm" len="sm"/>
          </a:ln>
          <a:extLst>
            <a:ext uri="{909E8E84-426E-40DD-AFC4-6F175D3DCCD1}">
              <a14:hiddenFill xmlns:a14="http://schemas.microsoft.com/office/drawing/2010/main">
                <a:solidFill>
                  <a:srgbClr val="FFFFFF"/>
                </a:solidFill>
              </a14:hiddenFill>
            </a:ext>
          </a:extLst>
        </p:spPr>
        <p:txBody>
          <a:bodyPr/>
          <a:lstStyle/>
          <a:p>
            <a:pPr>
              <a:lnSpc>
                <a:spcPct val="120000"/>
              </a:lnSpc>
            </a:pPr>
            <a:endParaRPr lang="zh-CN" altLang="en-US" sz="1705">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8441" name="Freeform 9"/>
          <p:cNvSpPr/>
          <p:nvPr/>
        </p:nvSpPr>
        <p:spPr bwMode="auto">
          <a:xfrm>
            <a:off x="6771218" y="4697945"/>
            <a:ext cx="1352549" cy="444500"/>
          </a:xfrm>
          <a:custGeom>
            <a:avLst/>
            <a:gdLst>
              <a:gd name="T0" fmla="*/ 0 w 639"/>
              <a:gd name="T1" fmla="*/ 210 h 210"/>
              <a:gd name="T2" fmla="*/ 318 w 639"/>
              <a:gd name="T3" fmla="*/ 210 h 210"/>
              <a:gd name="T4" fmla="*/ 318 w 639"/>
              <a:gd name="T5" fmla="*/ 0 h 210"/>
              <a:gd name="T6" fmla="*/ 639 w 639"/>
              <a:gd name="T7" fmla="*/ 0 h 210"/>
            </a:gdLst>
            <a:ahLst/>
            <a:cxnLst>
              <a:cxn ang="0">
                <a:pos x="T0" y="T1"/>
              </a:cxn>
              <a:cxn ang="0">
                <a:pos x="T2" y="T3"/>
              </a:cxn>
              <a:cxn ang="0">
                <a:pos x="T4" y="T5"/>
              </a:cxn>
              <a:cxn ang="0">
                <a:pos x="T6" y="T7"/>
              </a:cxn>
            </a:cxnLst>
            <a:rect l="0" t="0" r="r" b="b"/>
            <a:pathLst>
              <a:path w="639" h="210">
                <a:moveTo>
                  <a:pt x="0" y="210"/>
                </a:moveTo>
                <a:lnTo>
                  <a:pt x="318" y="210"/>
                </a:lnTo>
                <a:lnTo>
                  <a:pt x="318" y="0"/>
                </a:lnTo>
                <a:lnTo>
                  <a:pt x="639" y="0"/>
                </a:lnTo>
              </a:path>
            </a:pathLst>
          </a:custGeom>
          <a:noFill/>
          <a:ln w="9525" cap="flat" cmpd="sng">
            <a:solidFill>
              <a:schemeClr val="bg1">
                <a:lumMod val="65000"/>
              </a:schemeClr>
            </a:solidFill>
            <a:round/>
            <a:tailEnd type="oval" w="sm" len="sm"/>
          </a:ln>
          <a:extLst>
            <a:ext uri="{909E8E84-426E-40DD-AFC4-6F175D3DCCD1}">
              <a14:hiddenFill xmlns:a14="http://schemas.microsoft.com/office/drawing/2010/main">
                <a:solidFill>
                  <a:srgbClr val="FFFFFF"/>
                </a:solidFill>
              </a14:hiddenFill>
            </a:ext>
          </a:extLst>
        </p:spPr>
        <p:txBody>
          <a:bodyPr/>
          <a:lstStyle/>
          <a:p>
            <a:pPr>
              <a:lnSpc>
                <a:spcPct val="120000"/>
              </a:lnSpc>
            </a:pPr>
            <a:endParaRPr lang="zh-CN" altLang="en-US" sz="1705">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8442" name="Freeform 10"/>
          <p:cNvSpPr/>
          <p:nvPr/>
        </p:nvSpPr>
        <p:spPr bwMode="auto">
          <a:xfrm>
            <a:off x="3765551" y="4418543"/>
            <a:ext cx="1013883" cy="294216"/>
          </a:xfrm>
          <a:custGeom>
            <a:avLst/>
            <a:gdLst>
              <a:gd name="T0" fmla="*/ 479 w 479"/>
              <a:gd name="T1" fmla="*/ 0 h 139"/>
              <a:gd name="T2" fmla="*/ 479 w 479"/>
              <a:gd name="T3" fmla="*/ 139 h 139"/>
              <a:gd name="T4" fmla="*/ 0 w 479"/>
              <a:gd name="T5" fmla="*/ 139 h 139"/>
            </a:gdLst>
            <a:ahLst/>
            <a:cxnLst>
              <a:cxn ang="0">
                <a:pos x="T0" y="T1"/>
              </a:cxn>
              <a:cxn ang="0">
                <a:pos x="T2" y="T3"/>
              </a:cxn>
              <a:cxn ang="0">
                <a:pos x="T4" y="T5"/>
              </a:cxn>
            </a:cxnLst>
            <a:rect l="0" t="0" r="r" b="b"/>
            <a:pathLst>
              <a:path w="479" h="139">
                <a:moveTo>
                  <a:pt x="479" y="0"/>
                </a:moveTo>
                <a:lnTo>
                  <a:pt x="479" y="139"/>
                </a:lnTo>
                <a:lnTo>
                  <a:pt x="0" y="139"/>
                </a:lnTo>
              </a:path>
            </a:pathLst>
          </a:custGeom>
          <a:noFill/>
          <a:ln w="9525" cap="flat" cmpd="sng">
            <a:solidFill>
              <a:schemeClr val="bg1">
                <a:lumMod val="65000"/>
              </a:schemeClr>
            </a:solidFill>
            <a:round/>
            <a:tailEnd type="oval" w="sm" len="sm"/>
          </a:ln>
          <a:extLst>
            <a:ext uri="{909E8E84-426E-40DD-AFC4-6F175D3DCCD1}">
              <a14:hiddenFill xmlns:a14="http://schemas.microsoft.com/office/drawing/2010/main">
                <a:solidFill>
                  <a:srgbClr val="FFFFFF"/>
                </a:solidFill>
              </a14:hiddenFill>
            </a:ext>
          </a:extLst>
        </p:spPr>
        <p:txBody>
          <a:bodyPr/>
          <a:lstStyle/>
          <a:p>
            <a:pPr>
              <a:lnSpc>
                <a:spcPct val="120000"/>
              </a:lnSpc>
            </a:pPr>
            <a:endParaRPr lang="zh-CN" altLang="en-US" sz="1705">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8443" name="Freeform 11"/>
          <p:cNvSpPr/>
          <p:nvPr/>
        </p:nvSpPr>
        <p:spPr bwMode="auto">
          <a:xfrm>
            <a:off x="6673851" y="3722161"/>
            <a:ext cx="91016" cy="182033"/>
          </a:xfrm>
          <a:custGeom>
            <a:avLst/>
            <a:gdLst>
              <a:gd name="T0" fmla="*/ 0 w 43"/>
              <a:gd name="T1" fmla="*/ 0 h 86"/>
              <a:gd name="T2" fmla="*/ 43 w 43"/>
              <a:gd name="T3" fmla="*/ 43 h 86"/>
              <a:gd name="T4" fmla="*/ 0 w 43"/>
              <a:gd name="T5" fmla="*/ 86 h 86"/>
            </a:gdLst>
            <a:ahLst/>
            <a:cxnLst>
              <a:cxn ang="0">
                <a:pos x="T0" y="T1"/>
              </a:cxn>
              <a:cxn ang="0">
                <a:pos x="T2" y="T3"/>
              </a:cxn>
              <a:cxn ang="0">
                <a:pos x="T4" y="T5"/>
              </a:cxn>
            </a:cxnLst>
            <a:rect l="0" t="0" r="r" b="b"/>
            <a:pathLst>
              <a:path w="43" h="86">
                <a:moveTo>
                  <a:pt x="0" y="0"/>
                </a:moveTo>
                <a:lnTo>
                  <a:pt x="43" y="43"/>
                </a:lnTo>
                <a:lnTo>
                  <a:pt x="0" y="86"/>
                </a:lnTo>
              </a:path>
            </a:pathLst>
          </a:custGeom>
          <a:noFill/>
          <a:ln w="12700" cap="flat" cmpd="sng">
            <a:solidFill>
              <a:schemeClr val="bg1">
                <a:lumMod val="65000"/>
              </a:schemeClr>
            </a:solidFill>
            <a:round/>
          </a:ln>
          <a:extLst>
            <a:ext uri="{909E8E84-426E-40DD-AFC4-6F175D3DCCD1}">
              <a14:hiddenFill xmlns:a14="http://schemas.microsoft.com/office/drawing/2010/main">
                <a:solidFill>
                  <a:srgbClr val="66C6C2"/>
                </a:solidFill>
              </a14:hiddenFill>
            </a:ext>
          </a:extLst>
        </p:spPr>
        <p:txBody>
          <a:bodyPr/>
          <a:lstStyle/>
          <a:p>
            <a:pPr>
              <a:lnSpc>
                <a:spcPct val="120000"/>
              </a:lnSpc>
            </a:pPr>
            <a:endParaRPr lang="zh-CN" altLang="en-US" sz="1705">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8444" name="Freeform 12"/>
          <p:cNvSpPr/>
          <p:nvPr/>
        </p:nvSpPr>
        <p:spPr bwMode="auto">
          <a:xfrm>
            <a:off x="5410202" y="3722161"/>
            <a:ext cx="91017" cy="182033"/>
          </a:xfrm>
          <a:custGeom>
            <a:avLst/>
            <a:gdLst>
              <a:gd name="T0" fmla="*/ 43 w 43"/>
              <a:gd name="T1" fmla="*/ 86 h 86"/>
              <a:gd name="T2" fmla="*/ 0 w 43"/>
              <a:gd name="T3" fmla="*/ 43 h 86"/>
              <a:gd name="T4" fmla="*/ 43 w 43"/>
              <a:gd name="T5" fmla="*/ 0 h 86"/>
            </a:gdLst>
            <a:ahLst/>
            <a:cxnLst>
              <a:cxn ang="0">
                <a:pos x="T0" y="T1"/>
              </a:cxn>
              <a:cxn ang="0">
                <a:pos x="T2" y="T3"/>
              </a:cxn>
              <a:cxn ang="0">
                <a:pos x="T4" y="T5"/>
              </a:cxn>
            </a:cxnLst>
            <a:rect l="0" t="0" r="r" b="b"/>
            <a:pathLst>
              <a:path w="43" h="86">
                <a:moveTo>
                  <a:pt x="43" y="86"/>
                </a:moveTo>
                <a:lnTo>
                  <a:pt x="0" y="43"/>
                </a:lnTo>
                <a:lnTo>
                  <a:pt x="43" y="0"/>
                </a:lnTo>
              </a:path>
            </a:pathLst>
          </a:custGeom>
          <a:noFill/>
          <a:ln w="12700" cap="flat" cmpd="sng">
            <a:solidFill>
              <a:schemeClr val="bg1">
                <a:lumMod val="65000"/>
              </a:schemeClr>
            </a:solidFill>
            <a:round/>
          </a:ln>
          <a:extLst>
            <a:ext uri="{909E8E84-426E-40DD-AFC4-6F175D3DCCD1}">
              <a14:hiddenFill xmlns:a14="http://schemas.microsoft.com/office/drawing/2010/main">
                <a:solidFill>
                  <a:srgbClr val="66C6C2"/>
                </a:solidFill>
              </a14:hiddenFill>
            </a:ext>
          </a:extLst>
        </p:spPr>
        <p:txBody>
          <a:bodyPr/>
          <a:lstStyle/>
          <a:p>
            <a:pPr>
              <a:lnSpc>
                <a:spcPct val="120000"/>
              </a:lnSpc>
            </a:pPr>
            <a:endParaRPr lang="zh-CN" altLang="en-US" sz="1705">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8445" name="Freeform 13"/>
          <p:cNvSpPr/>
          <p:nvPr/>
        </p:nvSpPr>
        <p:spPr bwMode="auto">
          <a:xfrm>
            <a:off x="5996520" y="4399494"/>
            <a:ext cx="182033" cy="91017"/>
          </a:xfrm>
          <a:custGeom>
            <a:avLst/>
            <a:gdLst>
              <a:gd name="T0" fmla="*/ 86 w 86"/>
              <a:gd name="T1" fmla="*/ 0 h 43"/>
              <a:gd name="T2" fmla="*/ 43 w 86"/>
              <a:gd name="T3" fmla="*/ 43 h 43"/>
              <a:gd name="T4" fmla="*/ 0 w 86"/>
              <a:gd name="T5" fmla="*/ 0 h 43"/>
            </a:gdLst>
            <a:ahLst/>
            <a:cxnLst>
              <a:cxn ang="0">
                <a:pos x="T0" y="T1"/>
              </a:cxn>
              <a:cxn ang="0">
                <a:pos x="T2" y="T3"/>
              </a:cxn>
              <a:cxn ang="0">
                <a:pos x="T4" y="T5"/>
              </a:cxn>
            </a:cxnLst>
            <a:rect l="0" t="0" r="r" b="b"/>
            <a:pathLst>
              <a:path w="86" h="43">
                <a:moveTo>
                  <a:pt x="86" y="0"/>
                </a:moveTo>
                <a:lnTo>
                  <a:pt x="43" y="43"/>
                </a:lnTo>
                <a:lnTo>
                  <a:pt x="0" y="0"/>
                </a:lnTo>
              </a:path>
            </a:pathLst>
          </a:custGeom>
          <a:noFill/>
          <a:ln w="12700" cap="flat" cmpd="sng">
            <a:solidFill>
              <a:schemeClr val="bg1">
                <a:lumMod val="65000"/>
              </a:schemeClr>
            </a:solidFill>
            <a:round/>
          </a:ln>
          <a:extLst>
            <a:ext uri="{909E8E84-426E-40DD-AFC4-6F175D3DCCD1}">
              <a14:hiddenFill xmlns:a14="http://schemas.microsoft.com/office/drawing/2010/main">
                <a:solidFill>
                  <a:srgbClr val="66C6C2"/>
                </a:solidFill>
              </a14:hiddenFill>
            </a:ext>
          </a:extLst>
        </p:spPr>
        <p:txBody>
          <a:bodyPr/>
          <a:lstStyle/>
          <a:p>
            <a:pPr>
              <a:lnSpc>
                <a:spcPct val="120000"/>
              </a:lnSpc>
            </a:pPr>
            <a:endParaRPr lang="zh-CN" altLang="en-US" sz="1705">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8446" name="Freeform 14"/>
          <p:cNvSpPr/>
          <p:nvPr/>
        </p:nvSpPr>
        <p:spPr bwMode="auto">
          <a:xfrm>
            <a:off x="5996520" y="3135843"/>
            <a:ext cx="182033" cy="91016"/>
          </a:xfrm>
          <a:custGeom>
            <a:avLst/>
            <a:gdLst>
              <a:gd name="T0" fmla="*/ 0 w 86"/>
              <a:gd name="T1" fmla="*/ 43 h 43"/>
              <a:gd name="T2" fmla="*/ 43 w 86"/>
              <a:gd name="T3" fmla="*/ 0 h 43"/>
              <a:gd name="T4" fmla="*/ 86 w 86"/>
              <a:gd name="T5" fmla="*/ 43 h 43"/>
            </a:gdLst>
            <a:ahLst/>
            <a:cxnLst>
              <a:cxn ang="0">
                <a:pos x="T0" y="T1"/>
              </a:cxn>
              <a:cxn ang="0">
                <a:pos x="T2" y="T3"/>
              </a:cxn>
              <a:cxn ang="0">
                <a:pos x="T4" y="T5"/>
              </a:cxn>
            </a:cxnLst>
            <a:rect l="0" t="0" r="r" b="b"/>
            <a:pathLst>
              <a:path w="86" h="43">
                <a:moveTo>
                  <a:pt x="0" y="43"/>
                </a:moveTo>
                <a:lnTo>
                  <a:pt x="43" y="0"/>
                </a:lnTo>
                <a:lnTo>
                  <a:pt x="86" y="43"/>
                </a:lnTo>
              </a:path>
            </a:pathLst>
          </a:custGeom>
          <a:noFill/>
          <a:ln w="12700" cap="flat" cmpd="sng">
            <a:solidFill>
              <a:schemeClr val="bg1">
                <a:lumMod val="65000"/>
              </a:schemeClr>
            </a:solidFill>
            <a:round/>
          </a:ln>
          <a:extLst>
            <a:ext uri="{909E8E84-426E-40DD-AFC4-6F175D3DCCD1}">
              <a14:hiddenFill xmlns:a14="http://schemas.microsoft.com/office/drawing/2010/main">
                <a:solidFill>
                  <a:srgbClr val="66C6C2"/>
                </a:solidFill>
              </a14:hiddenFill>
            </a:ext>
          </a:extLst>
        </p:spPr>
        <p:txBody>
          <a:bodyPr/>
          <a:lstStyle/>
          <a:p>
            <a:pPr>
              <a:lnSpc>
                <a:spcPct val="120000"/>
              </a:lnSpc>
            </a:pPr>
            <a:endParaRPr lang="zh-CN" altLang="en-US" sz="1705">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8450" name="Rectangle 18"/>
          <p:cNvSpPr>
            <a:spLocks noChangeArrowheads="1"/>
          </p:cNvSpPr>
          <p:nvPr/>
        </p:nvSpPr>
        <p:spPr bwMode="auto">
          <a:xfrm>
            <a:off x="1547286" y="1997076"/>
            <a:ext cx="2017183" cy="1218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pPr>
            <a:r>
              <a:rPr lang="zh-CN" altLang="en-US"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altLang="zh-CN"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a:p>
            <a:pPr>
              <a:lnSpc>
                <a:spcPct val="120000"/>
              </a:lnSpc>
            </a:pPr>
            <a:r>
              <a:rPr lang="en-US" altLang="zh-CN" sz="12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12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451" name="Freeform 19"/>
          <p:cNvSpPr>
            <a:spLocks noEditPoints="1"/>
          </p:cNvSpPr>
          <p:nvPr/>
        </p:nvSpPr>
        <p:spPr bwMode="auto">
          <a:xfrm>
            <a:off x="5916084" y="2320925"/>
            <a:ext cx="372533" cy="381000"/>
          </a:xfrm>
          <a:custGeom>
            <a:avLst/>
            <a:gdLst>
              <a:gd name="T0" fmla="*/ 130 w 136"/>
              <a:gd name="T1" fmla="*/ 33 h 140"/>
              <a:gd name="T2" fmla="*/ 100 w 136"/>
              <a:gd name="T3" fmla="*/ 33 h 140"/>
              <a:gd name="T4" fmla="*/ 100 w 136"/>
              <a:gd name="T5" fmla="*/ 6 h 140"/>
              <a:gd name="T6" fmla="*/ 94 w 136"/>
              <a:gd name="T7" fmla="*/ 0 h 140"/>
              <a:gd name="T8" fmla="*/ 6 w 136"/>
              <a:gd name="T9" fmla="*/ 0 h 140"/>
              <a:gd name="T10" fmla="*/ 0 w 136"/>
              <a:gd name="T11" fmla="*/ 6 h 140"/>
              <a:gd name="T12" fmla="*/ 0 w 136"/>
              <a:gd name="T13" fmla="*/ 35 h 140"/>
              <a:gd name="T14" fmla="*/ 0 w 136"/>
              <a:gd name="T15" fmla="*/ 104 h 140"/>
              <a:gd name="T16" fmla="*/ 0 w 136"/>
              <a:gd name="T17" fmla="*/ 134 h 140"/>
              <a:gd name="T18" fmla="*/ 6 w 136"/>
              <a:gd name="T19" fmla="*/ 140 h 140"/>
              <a:gd name="T20" fmla="*/ 94 w 136"/>
              <a:gd name="T21" fmla="*/ 140 h 140"/>
              <a:gd name="T22" fmla="*/ 130 w 136"/>
              <a:gd name="T23" fmla="*/ 140 h 140"/>
              <a:gd name="T24" fmla="*/ 136 w 136"/>
              <a:gd name="T25" fmla="*/ 134 h 140"/>
              <a:gd name="T26" fmla="*/ 136 w 136"/>
              <a:gd name="T27" fmla="*/ 39 h 140"/>
              <a:gd name="T28" fmla="*/ 130 w 136"/>
              <a:gd name="T29" fmla="*/ 33 h 140"/>
              <a:gd name="T30" fmla="*/ 88 w 136"/>
              <a:gd name="T31" fmla="*/ 128 h 140"/>
              <a:gd name="T32" fmla="*/ 72 w 136"/>
              <a:gd name="T33" fmla="*/ 128 h 140"/>
              <a:gd name="T34" fmla="*/ 72 w 136"/>
              <a:gd name="T35" fmla="*/ 110 h 140"/>
              <a:gd name="T36" fmla="*/ 88 w 136"/>
              <a:gd name="T37" fmla="*/ 110 h 140"/>
              <a:gd name="T38" fmla="*/ 88 w 136"/>
              <a:gd name="T39" fmla="*/ 128 h 140"/>
              <a:gd name="T40" fmla="*/ 60 w 136"/>
              <a:gd name="T41" fmla="*/ 110 h 140"/>
              <a:gd name="T42" fmla="*/ 60 w 136"/>
              <a:gd name="T43" fmla="*/ 128 h 140"/>
              <a:gd name="T44" fmla="*/ 39 w 136"/>
              <a:gd name="T45" fmla="*/ 128 h 140"/>
              <a:gd name="T46" fmla="*/ 39 w 136"/>
              <a:gd name="T47" fmla="*/ 110 h 140"/>
              <a:gd name="T48" fmla="*/ 60 w 136"/>
              <a:gd name="T49" fmla="*/ 110 h 140"/>
              <a:gd name="T50" fmla="*/ 12 w 136"/>
              <a:gd name="T51" fmla="*/ 98 h 140"/>
              <a:gd name="T52" fmla="*/ 12 w 136"/>
              <a:gd name="T53" fmla="*/ 41 h 140"/>
              <a:gd name="T54" fmla="*/ 88 w 136"/>
              <a:gd name="T55" fmla="*/ 41 h 140"/>
              <a:gd name="T56" fmla="*/ 88 w 136"/>
              <a:gd name="T57" fmla="*/ 98 h 140"/>
              <a:gd name="T58" fmla="*/ 12 w 136"/>
              <a:gd name="T59" fmla="*/ 98 h 140"/>
              <a:gd name="T60" fmla="*/ 39 w 136"/>
              <a:gd name="T61" fmla="*/ 29 h 140"/>
              <a:gd name="T62" fmla="*/ 39 w 136"/>
              <a:gd name="T63" fmla="*/ 12 h 140"/>
              <a:gd name="T64" fmla="*/ 60 w 136"/>
              <a:gd name="T65" fmla="*/ 12 h 140"/>
              <a:gd name="T66" fmla="*/ 60 w 136"/>
              <a:gd name="T67" fmla="*/ 29 h 140"/>
              <a:gd name="T68" fmla="*/ 39 w 136"/>
              <a:gd name="T69" fmla="*/ 29 h 140"/>
              <a:gd name="T70" fmla="*/ 88 w 136"/>
              <a:gd name="T71" fmla="*/ 29 h 140"/>
              <a:gd name="T72" fmla="*/ 72 w 136"/>
              <a:gd name="T73" fmla="*/ 29 h 140"/>
              <a:gd name="T74" fmla="*/ 72 w 136"/>
              <a:gd name="T75" fmla="*/ 12 h 140"/>
              <a:gd name="T76" fmla="*/ 88 w 136"/>
              <a:gd name="T77" fmla="*/ 12 h 140"/>
              <a:gd name="T78" fmla="*/ 88 w 136"/>
              <a:gd name="T79" fmla="*/ 29 h 140"/>
              <a:gd name="T80" fmla="*/ 12 w 136"/>
              <a:gd name="T81" fmla="*/ 12 h 140"/>
              <a:gd name="T82" fmla="*/ 27 w 136"/>
              <a:gd name="T83" fmla="*/ 12 h 140"/>
              <a:gd name="T84" fmla="*/ 27 w 136"/>
              <a:gd name="T85" fmla="*/ 29 h 140"/>
              <a:gd name="T86" fmla="*/ 12 w 136"/>
              <a:gd name="T87" fmla="*/ 29 h 140"/>
              <a:gd name="T88" fmla="*/ 12 w 136"/>
              <a:gd name="T89" fmla="*/ 12 h 140"/>
              <a:gd name="T90" fmla="*/ 12 w 136"/>
              <a:gd name="T91" fmla="*/ 110 h 140"/>
              <a:gd name="T92" fmla="*/ 27 w 136"/>
              <a:gd name="T93" fmla="*/ 110 h 140"/>
              <a:gd name="T94" fmla="*/ 27 w 136"/>
              <a:gd name="T95" fmla="*/ 128 h 140"/>
              <a:gd name="T96" fmla="*/ 12 w 136"/>
              <a:gd name="T97" fmla="*/ 128 h 140"/>
              <a:gd name="T98" fmla="*/ 12 w 136"/>
              <a:gd name="T99" fmla="*/ 110 h 140"/>
              <a:gd name="T100" fmla="*/ 124 w 136"/>
              <a:gd name="T101" fmla="*/ 128 h 140"/>
              <a:gd name="T102" fmla="*/ 100 w 136"/>
              <a:gd name="T103" fmla="*/ 128 h 140"/>
              <a:gd name="T104" fmla="*/ 100 w 136"/>
              <a:gd name="T105" fmla="*/ 104 h 140"/>
              <a:gd name="T106" fmla="*/ 100 w 136"/>
              <a:gd name="T107" fmla="*/ 45 h 140"/>
              <a:gd name="T108" fmla="*/ 124 w 136"/>
              <a:gd name="T109" fmla="*/ 45 h 140"/>
              <a:gd name="T110" fmla="*/ 124 w 136"/>
              <a:gd name="T111" fmla="*/ 128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6" h="140">
                <a:moveTo>
                  <a:pt x="130" y="33"/>
                </a:moveTo>
                <a:cubicBezTo>
                  <a:pt x="100" y="33"/>
                  <a:pt x="100" y="33"/>
                  <a:pt x="100" y="33"/>
                </a:cubicBezTo>
                <a:cubicBezTo>
                  <a:pt x="100" y="6"/>
                  <a:pt x="100" y="6"/>
                  <a:pt x="100" y="6"/>
                </a:cubicBezTo>
                <a:cubicBezTo>
                  <a:pt x="100" y="2"/>
                  <a:pt x="97" y="0"/>
                  <a:pt x="94" y="0"/>
                </a:cubicBezTo>
                <a:cubicBezTo>
                  <a:pt x="6" y="0"/>
                  <a:pt x="6" y="0"/>
                  <a:pt x="6" y="0"/>
                </a:cubicBezTo>
                <a:cubicBezTo>
                  <a:pt x="2" y="0"/>
                  <a:pt x="0" y="2"/>
                  <a:pt x="0" y="6"/>
                </a:cubicBezTo>
                <a:cubicBezTo>
                  <a:pt x="0" y="35"/>
                  <a:pt x="0" y="35"/>
                  <a:pt x="0" y="35"/>
                </a:cubicBezTo>
                <a:cubicBezTo>
                  <a:pt x="0" y="104"/>
                  <a:pt x="0" y="104"/>
                  <a:pt x="0" y="104"/>
                </a:cubicBezTo>
                <a:cubicBezTo>
                  <a:pt x="0" y="134"/>
                  <a:pt x="0" y="134"/>
                  <a:pt x="0" y="134"/>
                </a:cubicBezTo>
                <a:cubicBezTo>
                  <a:pt x="0" y="137"/>
                  <a:pt x="2" y="140"/>
                  <a:pt x="6" y="140"/>
                </a:cubicBezTo>
                <a:cubicBezTo>
                  <a:pt x="94" y="140"/>
                  <a:pt x="94" y="140"/>
                  <a:pt x="94" y="140"/>
                </a:cubicBezTo>
                <a:cubicBezTo>
                  <a:pt x="130" y="140"/>
                  <a:pt x="130" y="140"/>
                  <a:pt x="130" y="140"/>
                </a:cubicBezTo>
                <a:cubicBezTo>
                  <a:pt x="134" y="140"/>
                  <a:pt x="136" y="137"/>
                  <a:pt x="136" y="134"/>
                </a:cubicBezTo>
                <a:cubicBezTo>
                  <a:pt x="136" y="39"/>
                  <a:pt x="136" y="39"/>
                  <a:pt x="136" y="39"/>
                </a:cubicBezTo>
                <a:cubicBezTo>
                  <a:pt x="136" y="36"/>
                  <a:pt x="134" y="33"/>
                  <a:pt x="130" y="33"/>
                </a:cubicBezTo>
                <a:close/>
                <a:moveTo>
                  <a:pt x="88" y="128"/>
                </a:moveTo>
                <a:cubicBezTo>
                  <a:pt x="72" y="128"/>
                  <a:pt x="72" y="128"/>
                  <a:pt x="72" y="128"/>
                </a:cubicBezTo>
                <a:cubicBezTo>
                  <a:pt x="72" y="110"/>
                  <a:pt x="72" y="110"/>
                  <a:pt x="72" y="110"/>
                </a:cubicBezTo>
                <a:cubicBezTo>
                  <a:pt x="88" y="110"/>
                  <a:pt x="88" y="110"/>
                  <a:pt x="88" y="110"/>
                </a:cubicBezTo>
                <a:lnTo>
                  <a:pt x="88" y="128"/>
                </a:lnTo>
                <a:close/>
                <a:moveTo>
                  <a:pt x="60" y="110"/>
                </a:moveTo>
                <a:cubicBezTo>
                  <a:pt x="60" y="128"/>
                  <a:pt x="60" y="128"/>
                  <a:pt x="60" y="128"/>
                </a:cubicBezTo>
                <a:cubicBezTo>
                  <a:pt x="39" y="128"/>
                  <a:pt x="39" y="128"/>
                  <a:pt x="39" y="128"/>
                </a:cubicBezTo>
                <a:cubicBezTo>
                  <a:pt x="39" y="110"/>
                  <a:pt x="39" y="110"/>
                  <a:pt x="39" y="110"/>
                </a:cubicBezTo>
                <a:lnTo>
                  <a:pt x="60" y="110"/>
                </a:lnTo>
                <a:close/>
                <a:moveTo>
                  <a:pt x="12" y="98"/>
                </a:moveTo>
                <a:cubicBezTo>
                  <a:pt x="12" y="41"/>
                  <a:pt x="12" y="41"/>
                  <a:pt x="12" y="41"/>
                </a:cubicBezTo>
                <a:cubicBezTo>
                  <a:pt x="88" y="41"/>
                  <a:pt x="88" y="41"/>
                  <a:pt x="88" y="41"/>
                </a:cubicBezTo>
                <a:cubicBezTo>
                  <a:pt x="88" y="98"/>
                  <a:pt x="88" y="98"/>
                  <a:pt x="88" y="98"/>
                </a:cubicBezTo>
                <a:lnTo>
                  <a:pt x="12" y="98"/>
                </a:lnTo>
                <a:close/>
                <a:moveTo>
                  <a:pt x="39" y="29"/>
                </a:moveTo>
                <a:cubicBezTo>
                  <a:pt x="39" y="12"/>
                  <a:pt x="39" y="12"/>
                  <a:pt x="39" y="12"/>
                </a:cubicBezTo>
                <a:cubicBezTo>
                  <a:pt x="60" y="12"/>
                  <a:pt x="60" y="12"/>
                  <a:pt x="60" y="12"/>
                </a:cubicBezTo>
                <a:cubicBezTo>
                  <a:pt x="60" y="29"/>
                  <a:pt x="60" y="29"/>
                  <a:pt x="60" y="29"/>
                </a:cubicBezTo>
                <a:lnTo>
                  <a:pt x="39" y="29"/>
                </a:lnTo>
                <a:close/>
                <a:moveTo>
                  <a:pt x="88" y="29"/>
                </a:moveTo>
                <a:cubicBezTo>
                  <a:pt x="72" y="29"/>
                  <a:pt x="72" y="29"/>
                  <a:pt x="72" y="29"/>
                </a:cubicBezTo>
                <a:cubicBezTo>
                  <a:pt x="72" y="12"/>
                  <a:pt x="72" y="12"/>
                  <a:pt x="72" y="12"/>
                </a:cubicBezTo>
                <a:cubicBezTo>
                  <a:pt x="88" y="12"/>
                  <a:pt x="88" y="12"/>
                  <a:pt x="88" y="12"/>
                </a:cubicBezTo>
                <a:lnTo>
                  <a:pt x="88" y="29"/>
                </a:lnTo>
                <a:close/>
                <a:moveTo>
                  <a:pt x="12" y="12"/>
                </a:moveTo>
                <a:cubicBezTo>
                  <a:pt x="27" y="12"/>
                  <a:pt x="27" y="12"/>
                  <a:pt x="27" y="12"/>
                </a:cubicBezTo>
                <a:cubicBezTo>
                  <a:pt x="27" y="29"/>
                  <a:pt x="27" y="29"/>
                  <a:pt x="27" y="29"/>
                </a:cubicBezTo>
                <a:cubicBezTo>
                  <a:pt x="12" y="29"/>
                  <a:pt x="12" y="29"/>
                  <a:pt x="12" y="29"/>
                </a:cubicBezTo>
                <a:lnTo>
                  <a:pt x="12" y="12"/>
                </a:lnTo>
                <a:close/>
                <a:moveTo>
                  <a:pt x="12" y="110"/>
                </a:moveTo>
                <a:cubicBezTo>
                  <a:pt x="27" y="110"/>
                  <a:pt x="27" y="110"/>
                  <a:pt x="27" y="110"/>
                </a:cubicBezTo>
                <a:cubicBezTo>
                  <a:pt x="27" y="128"/>
                  <a:pt x="27" y="128"/>
                  <a:pt x="27" y="128"/>
                </a:cubicBezTo>
                <a:cubicBezTo>
                  <a:pt x="12" y="128"/>
                  <a:pt x="12" y="128"/>
                  <a:pt x="12" y="128"/>
                </a:cubicBezTo>
                <a:lnTo>
                  <a:pt x="12" y="110"/>
                </a:lnTo>
                <a:close/>
                <a:moveTo>
                  <a:pt x="124" y="128"/>
                </a:moveTo>
                <a:cubicBezTo>
                  <a:pt x="100" y="128"/>
                  <a:pt x="100" y="128"/>
                  <a:pt x="100" y="128"/>
                </a:cubicBezTo>
                <a:cubicBezTo>
                  <a:pt x="100" y="104"/>
                  <a:pt x="100" y="104"/>
                  <a:pt x="100" y="104"/>
                </a:cubicBezTo>
                <a:cubicBezTo>
                  <a:pt x="100" y="45"/>
                  <a:pt x="100" y="45"/>
                  <a:pt x="100" y="45"/>
                </a:cubicBezTo>
                <a:cubicBezTo>
                  <a:pt x="124" y="45"/>
                  <a:pt x="124" y="45"/>
                  <a:pt x="124" y="45"/>
                </a:cubicBezTo>
                <a:lnTo>
                  <a:pt x="124" y="12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lnSpc>
                <a:spcPct val="120000"/>
              </a:lnSpc>
            </a:pPr>
            <a:endParaRPr lang="zh-CN" altLang="en-US" sz="1705">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8452" name="Group 20"/>
          <p:cNvGrpSpPr/>
          <p:nvPr/>
        </p:nvGrpSpPr>
        <p:grpSpPr bwMode="auto">
          <a:xfrm>
            <a:off x="4565651" y="3582461"/>
            <a:ext cx="469900" cy="478367"/>
            <a:chOff x="0" y="0"/>
            <a:chExt cx="276" cy="281"/>
          </a:xfrm>
        </p:grpSpPr>
        <p:sp>
          <p:nvSpPr>
            <p:cNvPr id="18453" name="Freeform 21"/>
            <p:cNvSpPr/>
            <p:nvPr/>
          </p:nvSpPr>
          <p:spPr bwMode="auto">
            <a:xfrm>
              <a:off x="0" y="0"/>
              <a:ext cx="276" cy="203"/>
            </a:xfrm>
            <a:custGeom>
              <a:avLst/>
              <a:gdLst>
                <a:gd name="T0" fmla="*/ 106 w 138"/>
                <a:gd name="T1" fmla="*/ 37 h 101"/>
                <a:gd name="T2" fmla="*/ 100 w 138"/>
                <a:gd name="T3" fmla="*/ 38 h 101"/>
                <a:gd name="T4" fmla="*/ 100 w 138"/>
                <a:gd name="T5" fmla="*/ 35 h 101"/>
                <a:gd name="T6" fmla="*/ 66 w 138"/>
                <a:gd name="T7" fmla="*/ 0 h 101"/>
                <a:gd name="T8" fmla="*/ 32 w 138"/>
                <a:gd name="T9" fmla="*/ 29 h 101"/>
                <a:gd name="T10" fmla="*/ 22 w 138"/>
                <a:gd name="T11" fmla="*/ 30 h 101"/>
                <a:gd name="T12" fmla="*/ 22 w 138"/>
                <a:gd name="T13" fmla="*/ 30 h 101"/>
                <a:gd name="T14" fmla="*/ 8 w 138"/>
                <a:gd name="T15" fmla="*/ 51 h 101"/>
                <a:gd name="T16" fmla="*/ 10 w 138"/>
                <a:gd name="T17" fmla="*/ 60 h 101"/>
                <a:gd name="T18" fmla="*/ 0 w 138"/>
                <a:gd name="T19" fmla="*/ 79 h 101"/>
                <a:gd name="T20" fmla="*/ 22 w 138"/>
                <a:gd name="T21" fmla="*/ 101 h 101"/>
                <a:gd name="T22" fmla="*/ 45 w 138"/>
                <a:gd name="T23" fmla="*/ 101 h 101"/>
                <a:gd name="T24" fmla="*/ 51 w 138"/>
                <a:gd name="T25" fmla="*/ 95 h 101"/>
                <a:gd name="T26" fmla="*/ 45 w 138"/>
                <a:gd name="T27" fmla="*/ 89 h 101"/>
                <a:gd name="T28" fmla="*/ 22 w 138"/>
                <a:gd name="T29" fmla="*/ 89 h 101"/>
                <a:gd name="T30" fmla="*/ 12 w 138"/>
                <a:gd name="T31" fmla="*/ 79 h 101"/>
                <a:gd name="T32" fmla="*/ 20 w 138"/>
                <a:gd name="T33" fmla="*/ 69 h 101"/>
                <a:gd name="T34" fmla="*/ 25 w 138"/>
                <a:gd name="T35" fmla="*/ 65 h 101"/>
                <a:gd name="T36" fmla="*/ 23 w 138"/>
                <a:gd name="T37" fmla="*/ 58 h 101"/>
                <a:gd name="T38" fmla="*/ 20 w 138"/>
                <a:gd name="T39" fmla="*/ 51 h 101"/>
                <a:gd name="T40" fmla="*/ 26 w 138"/>
                <a:gd name="T41" fmla="*/ 41 h 101"/>
                <a:gd name="T42" fmla="*/ 26 w 138"/>
                <a:gd name="T43" fmla="*/ 41 h 101"/>
                <a:gd name="T44" fmla="*/ 35 w 138"/>
                <a:gd name="T45" fmla="*/ 42 h 101"/>
                <a:gd name="T46" fmla="*/ 41 w 138"/>
                <a:gd name="T47" fmla="*/ 42 h 101"/>
                <a:gd name="T48" fmla="*/ 43 w 138"/>
                <a:gd name="T49" fmla="*/ 36 h 101"/>
                <a:gd name="T50" fmla="*/ 43 w 138"/>
                <a:gd name="T51" fmla="*/ 35 h 101"/>
                <a:gd name="T52" fmla="*/ 43 w 138"/>
                <a:gd name="T53" fmla="*/ 35 h 101"/>
                <a:gd name="T54" fmla="*/ 66 w 138"/>
                <a:gd name="T55" fmla="*/ 12 h 101"/>
                <a:gd name="T56" fmla="*/ 88 w 138"/>
                <a:gd name="T57" fmla="*/ 35 h 101"/>
                <a:gd name="T58" fmla="*/ 84 w 138"/>
                <a:gd name="T59" fmla="*/ 46 h 101"/>
                <a:gd name="T60" fmla="*/ 86 w 138"/>
                <a:gd name="T61" fmla="*/ 54 h 101"/>
                <a:gd name="T62" fmla="*/ 93 w 138"/>
                <a:gd name="T63" fmla="*/ 54 h 101"/>
                <a:gd name="T64" fmla="*/ 106 w 138"/>
                <a:gd name="T65" fmla="*/ 49 h 101"/>
                <a:gd name="T66" fmla="*/ 126 w 138"/>
                <a:gd name="T67" fmla="*/ 69 h 101"/>
                <a:gd name="T68" fmla="*/ 106 w 138"/>
                <a:gd name="T69" fmla="*/ 89 h 101"/>
                <a:gd name="T70" fmla="*/ 93 w 138"/>
                <a:gd name="T71" fmla="*/ 89 h 101"/>
                <a:gd name="T72" fmla="*/ 87 w 138"/>
                <a:gd name="T73" fmla="*/ 95 h 101"/>
                <a:gd name="T74" fmla="*/ 93 w 138"/>
                <a:gd name="T75" fmla="*/ 101 h 101"/>
                <a:gd name="T76" fmla="*/ 106 w 138"/>
                <a:gd name="T77" fmla="*/ 101 h 101"/>
                <a:gd name="T78" fmla="*/ 138 w 138"/>
                <a:gd name="T79" fmla="*/ 69 h 101"/>
                <a:gd name="T80" fmla="*/ 106 w 138"/>
                <a:gd name="T81" fmla="*/ 37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8" h="101">
                  <a:moveTo>
                    <a:pt x="106" y="37"/>
                  </a:moveTo>
                  <a:cubicBezTo>
                    <a:pt x="104" y="37"/>
                    <a:pt x="102" y="37"/>
                    <a:pt x="100" y="38"/>
                  </a:cubicBezTo>
                  <a:cubicBezTo>
                    <a:pt x="100" y="37"/>
                    <a:pt x="100" y="36"/>
                    <a:pt x="100" y="35"/>
                  </a:cubicBezTo>
                  <a:cubicBezTo>
                    <a:pt x="100" y="16"/>
                    <a:pt x="84" y="0"/>
                    <a:pt x="66" y="0"/>
                  </a:cubicBezTo>
                  <a:cubicBezTo>
                    <a:pt x="49" y="0"/>
                    <a:pt x="35" y="13"/>
                    <a:pt x="32" y="29"/>
                  </a:cubicBezTo>
                  <a:cubicBezTo>
                    <a:pt x="28" y="28"/>
                    <a:pt x="25" y="29"/>
                    <a:pt x="22" y="30"/>
                  </a:cubicBezTo>
                  <a:cubicBezTo>
                    <a:pt x="22" y="30"/>
                    <a:pt x="22" y="30"/>
                    <a:pt x="22" y="30"/>
                  </a:cubicBezTo>
                  <a:cubicBezTo>
                    <a:pt x="13" y="33"/>
                    <a:pt x="8" y="42"/>
                    <a:pt x="8" y="51"/>
                  </a:cubicBezTo>
                  <a:cubicBezTo>
                    <a:pt x="8" y="54"/>
                    <a:pt x="8" y="57"/>
                    <a:pt x="10" y="60"/>
                  </a:cubicBezTo>
                  <a:cubicBezTo>
                    <a:pt x="4" y="64"/>
                    <a:pt x="0" y="71"/>
                    <a:pt x="0" y="79"/>
                  </a:cubicBezTo>
                  <a:cubicBezTo>
                    <a:pt x="0" y="91"/>
                    <a:pt x="10" y="101"/>
                    <a:pt x="22" y="101"/>
                  </a:cubicBezTo>
                  <a:cubicBezTo>
                    <a:pt x="45" y="101"/>
                    <a:pt x="45" y="101"/>
                    <a:pt x="45" y="101"/>
                  </a:cubicBezTo>
                  <a:cubicBezTo>
                    <a:pt x="48" y="101"/>
                    <a:pt x="51" y="98"/>
                    <a:pt x="51" y="95"/>
                  </a:cubicBezTo>
                  <a:cubicBezTo>
                    <a:pt x="51" y="92"/>
                    <a:pt x="48" y="89"/>
                    <a:pt x="45" y="89"/>
                  </a:cubicBezTo>
                  <a:cubicBezTo>
                    <a:pt x="22" y="89"/>
                    <a:pt x="22" y="89"/>
                    <a:pt x="22" y="89"/>
                  </a:cubicBezTo>
                  <a:cubicBezTo>
                    <a:pt x="16" y="89"/>
                    <a:pt x="12" y="84"/>
                    <a:pt x="12" y="79"/>
                  </a:cubicBezTo>
                  <a:cubicBezTo>
                    <a:pt x="12" y="74"/>
                    <a:pt x="16" y="70"/>
                    <a:pt x="20" y="69"/>
                  </a:cubicBezTo>
                  <a:cubicBezTo>
                    <a:pt x="23" y="69"/>
                    <a:pt x="25" y="67"/>
                    <a:pt x="25" y="65"/>
                  </a:cubicBezTo>
                  <a:cubicBezTo>
                    <a:pt x="26" y="62"/>
                    <a:pt x="25" y="60"/>
                    <a:pt x="23" y="58"/>
                  </a:cubicBezTo>
                  <a:cubicBezTo>
                    <a:pt x="21" y="57"/>
                    <a:pt x="20" y="54"/>
                    <a:pt x="20" y="51"/>
                  </a:cubicBezTo>
                  <a:cubicBezTo>
                    <a:pt x="20" y="47"/>
                    <a:pt x="22" y="43"/>
                    <a:pt x="26" y="41"/>
                  </a:cubicBezTo>
                  <a:cubicBezTo>
                    <a:pt x="26" y="41"/>
                    <a:pt x="26" y="41"/>
                    <a:pt x="26" y="41"/>
                  </a:cubicBezTo>
                  <a:cubicBezTo>
                    <a:pt x="29" y="40"/>
                    <a:pt x="32" y="40"/>
                    <a:pt x="35" y="42"/>
                  </a:cubicBezTo>
                  <a:cubicBezTo>
                    <a:pt x="36" y="43"/>
                    <a:pt x="39" y="43"/>
                    <a:pt x="41" y="42"/>
                  </a:cubicBezTo>
                  <a:cubicBezTo>
                    <a:pt x="43" y="41"/>
                    <a:pt x="44" y="39"/>
                    <a:pt x="43" y="36"/>
                  </a:cubicBezTo>
                  <a:cubicBezTo>
                    <a:pt x="43" y="36"/>
                    <a:pt x="43" y="36"/>
                    <a:pt x="43" y="35"/>
                  </a:cubicBezTo>
                  <a:cubicBezTo>
                    <a:pt x="43" y="35"/>
                    <a:pt x="43" y="35"/>
                    <a:pt x="43" y="35"/>
                  </a:cubicBezTo>
                  <a:cubicBezTo>
                    <a:pt x="43" y="22"/>
                    <a:pt x="53" y="12"/>
                    <a:pt x="66" y="12"/>
                  </a:cubicBezTo>
                  <a:cubicBezTo>
                    <a:pt x="78" y="12"/>
                    <a:pt x="88" y="22"/>
                    <a:pt x="88" y="35"/>
                  </a:cubicBezTo>
                  <a:cubicBezTo>
                    <a:pt x="88" y="39"/>
                    <a:pt x="87" y="43"/>
                    <a:pt x="84" y="46"/>
                  </a:cubicBezTo>
                  <a:cubicBezTo>
                    <a:pt x="83" y="49"/>
                    <a:pt x="83" y="52"/>
                    <a:pt x="86" y="54"/>
                  </a:cubicBezTo>
                  <a:cubicBezTo>
                    <a:pt x="88" y="56"/>
                    <a:pt x="91" y="56"/>
                    <a:pt x="93" y="54"/>
                  </a:cubicBezTo>
                  <a:cubicBezTo>
                    <a:pt x="96" y="52"/>
                    <a:pt x="100" y="49"/>
                    <a:pt x="106" y="49"/>
                  </a:cubicBezTo>
                  <a:cubicBezTo>
                    <a:pt x="117" y="49"/>
                    <a:pt x="126" y="58"/>
                    <a:pt x="126" y="69"/>
                  </a:cubicBezTo>
                  <a:cubicBezTo>
                    <a:pt x="126" y="80"/>
                    <a:pt x="117" y="89"/>
                    <a:pt x="106" y="89"/>
                  </a:cubicBezTo>
                  <a:cubicBezTo>
                    <a:pt x="93" y="89"/>
                    <a:pt x="93" y="89"/>
                    <a:pt x="93" y="89"/>
                  </a:cubicBezTo>
                  <a:cubicBezTo>
                    <a:pt x="90" y="89"/>
                    <a:pt x="87" y="92"/>
                    <a:pt x="87" y="95"/>
                  </a:cubicBezTo>
                  <a:cubicBezTo>
                    <a:pt x="87" y="98"/>
                    <a:pt x="90" y="101"/>
                    <a:pt x="93" y="101"/>
                  </a:cubicBezTo>
                  <a:cubicBezTo>
                    <a:pt x="106" y="101"/>
                    <a:pt x="106" y="101"/>
                    <a:pt x="106" y="101"/>
                  </a:cubicBezTo>
                  <a:cubicBezTo>
                    <a:pt x="124" y="101"/>
                    <a:pt x="138" y="87"/>
                    <a:pt x="138" y="69"/>
                  </a:cubicBezTo>
                  <a:cubicBezTo>
                    <a:pt x="138" y="51"/>
                    <a:pt x="124" y="37"/>
                    <a:pt x="106" y="3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lnSpc>
                  <a:spcPct val="120000"/>
                </a:lnSpc>
              </a:pPr>
              <a:endParaRPr lang="zh-CN" altLang="en-US" sz="1705">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8454" name="Freeform 22"/>
            <p:cNvSpPr/>
            <p:nvPr/>
          </p:nvSpPr>
          <p:spPr bwMode="auto">
            <a:xfrm>
              <a:off x="84" y="115"/>
              <a:ext cx="108" cy="166"/>
            </a:xfrm>
            <a:custGeom>
              <a:avLst/>
              <a:gdLst>
                <a:gd name="T0" fmla="*/ 43 w 54"/>
                <a:gd name="T1" fmla="*/ 53 h 83"/>
                <a:gd name="T2" fmla="*/ 33 w 54"/>
                <a:gd name="T3" fmla="*/ 63 h 83"/>
                <a:gd name="T4" fmla="*/ 33 w 54"/>
                <a:gd name="T5" fmla="*/ 6 h 83"/>
                <a:gd name="T6" fmla="*/ 27 w 54"/>
                <a:gd name="T7" fmla="*/ 0 h 83"/>
                <a:gd name="T8" fmla="*/ 21 w 54"/>
                <a:gd name="T9" fmla="*/ 6 h 83"/>
                <a:gd name="T10" fmla="*/ 21 w 54"/>
                <a:gd name="T11" fmla="*/ 63 h 83"/>
                <a:gd name="T12" fmla="*/ 11 w 54"/>
                <a:gd name="T13" fmla="*/ 53 h 83"/>
                <a:gd name="T14" fmla="*/ 2 w 54"/>
                <a:gd name="T15" fmla="*/ 53 h 83"/>
                <a:gd name="T16" fmla="*/ 2 w 54"/>
                <a:gd name="T17" fmla="*/ 61 h 83"/>
                <a:gd name="T18" fmla="*/ 23 w 54"/>
                <a:gd name="T19" fmla="*/ 82 h 83"/>
                <a:gd name="T20" fmla="*/ 27 w 54"/>
                <a:gd name="T21" fmla="*/ 83 h 83"/>
                <a:gd name="T22" fmla="*/ 31 w 54"/>
                <a:gd name="T23" fmla="*/ 82 h 83"/>
                <a:gd name="T24" fmla="*/ 52 w 54"/>
                <a:gd name="T25" fmla="*/ 61 h 83"/>
                <a:gd name="T26" fmla="*/ 52 w 54"/>
                <a:gd name="T27" fmla="*/ 53 h 83"/>
                <a:gd name="T28" fmla="*/ 43 w 54"/>
                <a:gd name="T29" fmla="*/ 5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4" h="83">
                  <a:moveTo>
                    <a:pt x="43" y="53"/>
                  </a:moveTo>
                  <a:cubicBezTo>
                    <a:pt x="33" y="63"/>
                    <a:pt x="33" y="63"/>
                    <a:pt x="33" y="63"/>
                  </a:cubicBezTo>
                  <a:cubicBezTo>
                    <a:pt x="33" y="6"/>
                    <a:pt x="33" y="6"/>
                    <a:pt x="33" y="6"/>
                  </a:cubicBezTo>
                  <a:cubicBezTo>
                    <a:pt x="33" y="2"/>
                    <a:pt x="30" y="0"/>
                    <a:pt x="27" y="0"/>
                  </a:cubicBezTo>
                  <a:cubicBezTo>
                    <a:pt x="24" y="0"/>
                    <a:pt x="21" y="2"/>
                    <a:pt x="21" y="6"/>
                  </a:cubicBezTo>
                  <a:cubicBezTo>
                    <a:pt x="21" y="63"/>
                    <a:pt x="21" y="63"/>
                    <a:pt x="21" y="63"/>
                  </a:cubicBezTo>
                  <a:cubicBezTo>
                    <a:pt x="11" y="53"/>
                    <a:pt x="11" y="53"/>
                    <a:pt x="11" y="53"/>
                  </a:cubicBezTo>
                  <a:cubicBezTo>
                    <a:pt x="8" y="50"/>
                    <a:pt x="5" y="50"/>
                    <a:pt x="2" y="53"/>
                  </a:cubicBezTo>
                  <a:cubicBezTo>
                    <a:pt x="0" y="55"/>
                    <a:pt x="0" y="59"/>
                    <a:pt x="2" y="61"/>
                  </a:cubicBezTo>
                  <a:cubicBezTo>
                    <a:pt x="23" y="82"/>
                    <a:pt x="23" y="82"/>
                    <a:pt x="23" y="82"/>
                  </a:cubicBezTo>
                  <a:cubicBezTo>
                    <a:pt x="24" y="83"/>
                    <a:pt x="25" y="83"/>
                    <a:pt x="27" y="83"/>
                  </a:cubicBezTo>
                  <a:cubicBezTo>
                    <a:pt x="28" y="83"/>
                    <a:pt x="30" y="83"/>
                    <a:pt x="31" y="82"/>
                  </a:cubicBezTo>
                  <a:cubicBezTo>
                    <a:pt x="52" y="61"/>
                    <a:pt x="52" y="61"/>
                    <a:pt x="52" y="61"/>
                  </a:cubicBezTo>
                  <a:cubicBezTo>
                    <a:pt x="54" y="59"/>
                    <a:pt x="54" y="55"/>
                    <a:pt x="52" y="53"/>
                  </a:cubicBezTo>
                  <a:cubicBezTo>
                    <a:pt x="49" y="50"/>
                    <a:pt x="45" y="50"/>
                    <a:pt x="43" y="5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lnSpc>
                  <a:spcPct val="120000"/>
                </a:lnSpc>
              </a:pPr>
              <a:endParaRPr lang="zh-CN" altLang="en-US" sz="1705">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8455" name="Freeform 23"/>
          <p:cNvSpPr>
            <a:spLocks noEditPoints="1"/>
          </p:cNvSpPr>
          <p:nvPr/>
        </p:nvSpPr>
        <p:spPr bwMode="auto">
          <a:xfrm>
            <a:off x="5888568" y="4913843"/>
            <a:ext cx="414867" cy="440267"/>
          </a:xfrm>
          <a:custGeom>
            <a:avLst/>
            <a:gdLst>
              <a:gd name="T0" fmla="*/ 111 w 132"/>
              <a:gd name="T1" fmla="*/ 56 h 140"/>
              <a:gd name="T2" fmla="*/ 103 w 132"/>
              <a:gd name="T3" fmla="*/ 56 h 140"/>
              <a:gd name="T4" fmla="*/ 103 w 132"/>
              <a:gd name="T5" fmla="*/ 37 h 140"/>
              <a:gd name="T6" fmla="*/ 66 w 132"/>
              <a:gd name="T7" fmla="*/ 0 h 140"/>
              <a:gd name="T8" fmla="*/ 29 w 132"/>
              <a:gd name="T9" fmla="*/ 37 h 140"/>
              <a:gd name="T10" fmla="*/ 29 w 132"/>
              <a:gd name="T11" fmla="*/ 55 h 140"/>
              <a:gd name="T12" fmla="*/ 21 w 132"/>
              <a:gd name="T13" fmla="*/ 55 h 140"/>
              <a:gd name="T14" fmla="*/ 0 w 132"/>
              <a:gd name="T15" fmla="*/ 76 h 140"/>
              <a:gd name="T16" fmla="*/ 21 w 132"/>
              <a:gd name="T17" fmla="*/ 97 h 140"/>
              <a:gd name="T18" fmla="*/ 41 w 132"/>
              <a:gd name="T19" fmla="*/ 97 h 140"/>
              <a:gd name="T20" fmla="*/ 41 w 132"/>
              <a:gd name="T21" fmla="*/ 57 h 140"/>
              <a:gd name="T22" fmla="*/ 41 w 132"/>
              <a:gd name="T23" fmla="*/ 55 h 140"/>
              <a:gd name="T24" fmla="*/ 41 w 132"/>
              <a:gd name="T25" fmla="*/ 37 h 140"/>
              <a:gd name="T26" fmla="*/ 66 w 132"/>
              <a:gd name="T27" fmla="*/ 12 h 140"/>
              <a:gd name="T28" fmla="*/ 91 w 132"/>
              <a:gd name="T29" fmla="*/ 37 h 140"/>
              <a:gd name="T30" fmla="*/ 91 w 132"/>
              <a:gd name="T31" fmla="*/ 56 h 140"/>
              <a:gd name="T32" fmla="*/ 91 w 132"/>
              <a:gd name="T33" fmla="*/ 59 h 140"/>
              <a:gd name="T34" fmla="*/ 91 w 132"/>
              <a:gd name="T35" fmla="*/ 92 h 140"/>
              <a:gd name="T36" fmla="*/ 91 w 132"/>
              <a:gd name="T37" fmla="*/ 98 h 140"/>
              <a:gd name="T38" fmla="*/ 91 w 132"/>
              <a:gd name="T39" fmla="*/ 109 h 140"/>
              <a:gd name="T40" fmla="*/ 81 w 132"/>
              <a:gd name="T41" fmla="*/ 119 h 140"/>
              <a:gd name="T42" fmla="*/ 79 w 132"/>
              <a:gd name="T43" fmla="*/ 119 h 140"/>
              <a:gd name="T44" fmla="*/ 66 w 132"/>
              <a:gd name="T45" fmla="*/ 110 h 140"/>
              <a:gd name="T46" fmla="*/ 51 w 132"/>
              <a:gd name="T47" fmla="*/ 125 h 140"/>
              <a:gd name="T48" fmla="*/ 66 w 132"/>
              <a:gd name="T49" fmla="*/ 140 h 140"/>
              <a:gd name="T50" fmla="*/ 79 w 132"/>
              <a:gd name="T51" fmla="*/ 131 h 140"/>
              <a:gd name="T52" fmla="*/ 81 w 132"/>
              <a:gd name="T53" fmla="*/ 131 h 140"/>
              <a:gd name="T54" fmla="*/ 103 w 132"/>
              <a:gd name="T55" fmla="*/ 109 h 140"/>
              <a:gd name="T56" fmla="*/ 103 w 132"/>
              <a:gd name="T57" fmla="*/ 98 h 140"/>
              <a:gd name="T58" fmla="*/ 111 w 132"/>
              <a:gd name="T59" fmla="*/ 98 h 140"/>
              <a:gd name="T60" fmla="*/ 132 w 132"/>
              <a:gd name="T61" fmla="*/ 77 h 140"/>
              <a:gd name="T62" fmla="*/ 111 w 132"/>
              <a:gd name="T63" fmla="*/ 56 h 140"/>
              <a:gd name="T64" fmla="*/ 29 w 132"/>
              <a:gd name="T65" fmla="*/ 85 h 140"/>
              <a:gd name="T66" fmla="*/ 21 w 132"/>
              <a:gd name="T67" fmla="*/ 85 h 140"/>
              <a:gd name="T68" fmla="*/ 12 w 132"/>
              <a:gd name="T69" fmla="*/ 76 h 140"/>
              <a:gd name="T70" fmla="*/ 21 w 132"/>
              <a:gd name="T71" fmla="*/ 67 h 140"/>
              <a:gd name="T72" fmla="*/ 29 w 132"/>
              <a:gd name="T73" fmla="*/ 67 h 140"/>
              <a:gd name="T74" fmla="*/ 29 w 132"/>
              <a:gd name="T75" fmla="*/ 85 h 140"/>
              <a:gd name="T76" fmla="*/ 111 w 132"/>
              <a:gd name="T77" fmla="*/ 86 h 140"/>
              <a:gd name="T78" fmla="*/ 103 w 132"/>
              <a:gd name="T79" fmla="*/ 86 h 140"/>
              <a:gd name="T80" fmla="*/ 103 w 132"/>
              <a:gd name="T81" fmla="*/ 68 h 140"/>
              <a:gd name="T82" fmla="*/ 111 w 132"/>
              <a:gd name="T83" fmla="*/ 68 h 140"/>
              <a:gd name="T84" fmla="*/ 120 w 132"/>
              <a:gd name="T85" fmla="*/ 77 h 140"/>
              <a:gd name="T86" fmla="*/ 111 w 132"/>
              <a:gd name="T87" fmla="*/ 86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2" h="140">
                <a:moveTo>
                  <a:pt x="111" y="56"/>
                </a:moveTo>
                <a:cubicBezTo>
                  <a:pt x="103" y="56"/>
                  <a:pt x="103" y="56"/>
                  <a:pt x="103" y="56"/>
                </a:cubicBezTo>
                <a:cubicBezTo>
                  <a:pt x="103" y="37"/>
                  <a:pt x="103" y="37"/>
                  <a:pt x="103" y="37"/>
                </a:cubicBezTo>
                <a:cubicBezTo>
                  <a:pt x="103" y="16"/>
                  <a:pt x="86" y="0"/>
                  <a:pt x="66" y="0"/>
                </a:cubicBezTo>
                <a:cubicBezTo>
                  <a:pt x="46" y="0"/>
                  <a:pt x="29" y="16"/>
                  <a:pt x="29" y="37"/>
                </a:cubicBezTo>
                <a:cubicBezTo>
                  <a:pt x="29" y="55"/>
                  <a:pt x="29" y="55"/>
                  <a:pt x="29" y="55"/>
                </a:cubicBezTo>
                <a:cubicBezTo>
                  <a:pt x="21" y="55"/>
                  <a:pt x="21" y="55"/>
                  <a:pt x="21" y="55"/>
                </a:cubicBezTo>
                <a:cubicBezTo>
                  <a:pt x="9" y="55"/>
                  <a:pt x="0" y="65"/>
                  <a:pt x="0" y="76"/>
                </a:cubicBezTo>
                <a:cubicBezTo>
                  <a:pt x="0" y="88"/>
                  <a:pt x="9" y="97"/>
                  <a:pt x="21" y="97"/>
                </a:cubicBezTo>
                <a:cubicBezTo>
                  <a:pt x="41" y="97"/>
                  <a:pt x="41" y="97"/>
                  <a:pt x="41" y="97"/>
                </a:cubicBezTo>
                <a:cubicBezTo>
                  <a:pt x="41" y="57"/>
                  <a:pt x="41" y="57"/>
                  <a:pt x="41" y="57"/>
                </a:cubicBezTo>
                <a:cubicBezTo>
                  <a:pt x="41" y="55"/>
                  <a:pt x="41" y="55"/>
                  <a:pt x="41" y="55"/>
                </a:cubicBezTo>
                <a:cubicBezTo>
                  <a:pt x="41" y="37"/>
                  <a:pt x="41" y="37"/>
                  <a:pt x="41" y="37"/>
                </a:cubicBezTo>
                <a:cubicBezTo>
                  <a:pt x="41" y="23"/>
                  <a:pt x="52" y="12"/>
                  <a:pt x="66" y="12"/>
                </a:cubicBezTo>
                <a:cubicBezTo>
                  <a:pt x="80" y="12"/>
                  <a:pt x="91" y="23"/>
                  <a:pt x="91" y="37"/>
                </a:cubicBezTo>
                <a:cubicBezTo>
                  <a:pt x="91" y="56"/>
                  <a:pt x="91" y="56"/>
                  <a:pt x="91" y="56"/>
                </a:cubicBezTo>
                <a:cubicBezTo>
                  <a:pt x="91" y="59"/>
                  <a:pt x="91" y="59"/>
                  <a:pt x="91" y="59"/>
                </a:cubicBezTo>
                <a:cubicBezTo>
                  <a:pt x="91" y="92"/>
                  <a:pt x="91" y="92"/>
                  <a:pt x="91" y="92"/>
                </a:cubicBezTo>
                <a:cubicBezTo>
                  <a:pt x="91" y="98"/>
                  <a:pt x="91" y="98"/>
                  <a:pt x="91" y="98"/>
                </a:cubicBezTo>
                <a:cubicBezTo>
                  <a:pt x="91" y="109"/>
                  <a:pt x="91" y="109"/>
                  <a:pt x="91" y="109"/>
                </a:cubicBezTo>
                <a:cubicBezTo>
                  <a:pt x="91" y="114"/>
                  <a:pt x="86" y="119"/>
                  <a:pt x="81" y="119"/>
                </a:cubicBezTo>
                <a:cubicBezTo>
                  <a:pt x="79" y="119"/>
                  <a:pt x="79" y="119"/>
                  <a:pt x="79" y="119"/>
                </a:cubicBezTo>
                <a:cubicBezTo>
                  <a:pt x="77" y="114"/>
                  <a:pt x="72" y="110"/>
                  <a:pt x="66" y="110"/>
                </a:cubicBezTo>
                <a:cubicBezTo>
                  <a:pt x="58" y="110"/>
                  <a:pt x="51" y="117"/>
                  <a:pt x="51" y="125"/>
                </a:cubicBezTo>
                <a:cubicBezTo>
                  <a:pt x="51" y="133"/>
                  <a:pt x="58" y="140"/>
                  <a:pt x="66" y="140"/>
                </a:cubicBezTo>
                <a:cubicBezTo>
                  <a:pt x="72" y="140"/>
                  <a:pt x="77" y="136"/>
                  <a:pt x="79" y="131"/>
                </a:cubicBezTo>
                <a:cubicBezTo>
                  <a:pt x="81" y="131"/>
                  <a:pt x="81" y="131"/>
                  <a:pt x="81" y="131"/>
                </a:cubicBezTo>
                <a:cubicBezTo>
                  <a:pt x="93" y="131"/>
                  <a:pt x="103" y="121"/>
                  <a:pt x="103" y="109"/>
                </a:cubicBezTo>
                <a:cubicBezTo>
                  <a:pt x="103" y="98"/>
                  <a:pt x="103" y="98"/>
                  <a:pt x="103" y="98"/>
                </a:cubicBezTo>
                <a:cubicBezTo>
                  <a:pt x="111" y="98"/>
                  <a:pt x="111" y="98"/>
                  <a:pt x="111" y="98"/>
                </a:cubicBezTo>
                <a:cubicBezTo>
                  <a:pt x="123" y="98"/>
                  <a:pt x="132" y="89"/>
                  <a:pt x="132" y="77"/>
                </a:cubicBezTo>
                <a:cubicBezTo>
                  <a:pt x="132" y="66"/>
                  <a:pt x="123" y="56"/>
                  <a:pt x="111" y="56"/>
                </a:cubicBezTo>
                <a:close/>
                <a:moveTo>
                  <a:pt x="29" y="85"/>
                </a:moveTo>
                <a:cubicBezTo>
                  <a:pt x="21" y="85"/>
                  <a:pt x="21" y="85"/>
                  <a:pt x="21" y="85"/>
                </a:cubicBezTo>
                <a:cubicBezTo>
                  <a:pt x="16" y="85"/>
                  <a:pt x="12" y="81"/>
                  <a:pt x="12" y="76"/>
                </a:cubicBezTo>
                <a:cubicBezTo>
                  <a:pt x="12" y="71"/>
                  <a:pt x="16" y="67"/>
                  <a:pt x="21" y="67"/>
                </a:cubicBezTo>
                <a:cubicBezTo>
                  <a:pt x="29" y="67"/>
                  <a:pt x="29" y="67"/>
                  <a:pt x="29" y="67"/>
                </a:cubicBezTo>
                <a:lnTo>
                  <a:pt x="29" y="85"/>
                </a:lnTo>
                <a:close/>
                <a:moveTo>
                  <a:pt x="111" y="86"/>
                </a:moveTo>
                <a:cubicBezTo>
                  <a:pt x="103" y="86"/>
                  <a:pt x="103" y="86"/>
                  <a:pt x="103" y="86"/>
                </a:cubicBezTo>
                <a:cubicBezTo>
                  <a:pt x="103" y="68"/>
                  <a:pt x="103" y="68"/>
                  <a:pt x="103" y="68"/>
                </a:cubicBezTo>
                <a:cubicBezTo>
                  <a:pt x="111" y="68"/>
                  <a:pt x="111" y="68"/>
                  <a:pt x="111" y="68"/>
                </a:cubicBezTo>
                <a:cubicBezTo>
                  <a:pt x="116" y="68"/>
                  <a:pt x="120" y="72"/>
                  <a:pt x="120" y="77"/>
                </a:cubicBezTo>
                <a:cubicBezTo>
                  <a:pt x="120" y="82"/>
                  <a:pt x="116" y="86"/>
                  <a:pt x="111" y="8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lnSpc>
                <a:spcPct val="120000"/>
              </a:lnSpc>
            </a:pPr>
            <a:endParaRPr lang="zh-CN" altLang="en-US" sz="1705">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8456" name="Group 24"/>
          <p:cNvGrpSpPr/>
          <p:nvPr/>
        </p:nvGrpSpPr>
        <p:grpSpPr bwMode="auto">
          <a:xfrm>
            <a:off x="7198785" y="3616326"/>
            <a:ext cx="410633" cy="351367"/>
            <a:chOff x="0" y="0"/>
            <a:chExt cx="280" cy="240"/>
          </a:xfrm>
        </p:grpSpPr>
        <p:sp>
          <p:nvSpPr>
            <p:cNvPr id="18457" name="Freeform 25"/>
            <p:cNvSpPr>
              <a:spLocks noEditPoints="1"/>
            </p:cNvSpPr>
            <p:nvPr/>
          </p:nvSpPr>
          <p:spPr bwMode="auto">
            <a:xfrm>
              <a:off x="0" y="0"/>
              <a:ext cx="280" cy="240"/>
            </a:xfrm>
            <a:custGeom>
              <a:avLst/>
              <a:gdLst>
                <a:gd name="T0" fmla="*/ 122 w 140"/>
                <a:gd name="T1" fmla="*/ 20 h 120"/>
                <a:gd name="T2" fmla="*/ 100 w 140"/>
                <a:gd name="T3" fmla="*/ 20 h 120"/>
                <a:gd name="T4" fmla="*/ 100 w 140"/>
                <a:gd name="T5" fmla="*/ 18 h 120"/>
                <a:gd name="T6" fmla="*/ 100 w 140"/>
                <a:gd name="T7" fmla="*/ 15 h 120"/>
                <a:gd name="T8" fmla="*/ 85 w 140"/>
                <a:gd name="T9" fmla="*/ 0 h 120"/>
                <a:gd name="T10" fmla="*/ 70 w 140"/>
                <a:gd name="T11" fmla="*/ 0 h 120"/>
                <a:gd name="T12" fmla="*/ 56 w 140"/>
                <a:gd name="T13" fmla="*/ 15 h 120"/>
                <a:gd name="T14" fmla="*/ 56 w 140"/>
                <a:gd name="T15" fmla="*/ 20 h 120"/>
                <a:gd name="T16" fmla="*/ 18 w 140"/>
                <a:gd name="T17" fmla="*/ 20 h 120"/>
                <a:gd name="T18" fmla="*/ 0 w 140"/>
                <a:gd name="T19" fmla="*/ 38 h 120"/>
                <a:gd name="T20" fmla="*/ 0 w 140"/>
                <a:gd name="T21" fmla="*/ 101 h 120"/>
                <a:gd name="T22" fmla="*/ 18 w 140"/>
                <a:gd name="T23" fmla="*/ 120 h 120"/>
                <a:gd name="T24" fmla="*/ 122 w 140"/>
                <a:gd name="T25" fmla="*/ 120 h 120"/>
                <a:gd name="T26" fmla="*/ 140 w 140"/>
                <a:gd name="T27" fmla="*/ 101 h 120"/>
                <a:gd name="T28" fmla="*/ 140 w 140"/>
                <a:gd name="T29" fmla="*/ 38 h 120"/>
                <a:gd name="T30" fmla="*/ 122 w 140"/>
                <a:gd name="T31" fmla="*/ 20 h 120"/>
                <a:gd name="T32" fmla="*/ 12 w 140"/>
                <a:gd name="T33" fmla="*/ 101 h 120"/>
                <a:gd name="T34" fmla="*/ 12 w 140"/>
                <a:gd name="T35" fmla="*/ 38 h 120"/>
                <a:gd name="T36" fmla="*/ 18 w 140"/>
                <a:gd name="T37" fmla="*/ 32 h 120"/>
                <a:gd name="T38" fmla="*/ 33 w 140"/>
                <a:gd name="T39" fmla="*/ 32 h 120"/>
                <a:gd name="T40" fmla="*/ 33 w 140"/>
                <a:gd name="T41" fmla="*/ 108 h 120"/>
                <a:gd name="T42" fmla="*/ 18 w 140"/>
                <a:gd name="T43" fmla="*/ 108 h 120"/>
                <a:gd name="T44" fmla="*/ 12 w 140"/>
                <a:gd name="T45" fmla="*/ 101 h 120"/>
                <a:gd name="T46" fmla="*/ 128 w 140"/>
                <a:gd name="T47" fmla="*/ 101 h 120"/>
                <a:gd name="T48" fmla="*/ 122 w 140"/>
                <a:gd name="T49" fmla="*/ 108 h 120"/>
                <a:gd name="T50" fmla="*/ 45 w 140"/>
                <a:gd name="T51" fmla="*/ 108 h 120"/>
                <a:gd name="T52" fmla="*/ 45 w 140"/>
                <a:gd name="T53" fmla="*/ 32 h 120"/>
                <a:gd name="T54" fmla="*/ 56 w 140"/>
                <a:gd name="T55" fmla="*/ 32 h 120"/>
                <a:gd name="T56" fmla="*/ 99 w 140"/>
                <a:gd name="T57" fmla="*/ 32 h 120"/>
                <a:gd name="T58" fmla="*/ 122 w 140"/>
                <a:gd name="T59" fmla="*/ 32 h 120"/>
                <a:gd name="T60" fmla="*/ 128 w 140"/>
                <a:gd name="T61" fmla="*/ 38 h 120"/>
                <a:gd name="T62" fmla="*/ 128 w 140"/>
                <a:gd name="T63" fmla="*/ 101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0" h="120">
                  <a:moveTo>
                    <a:pt x="122" y="20"/>
                  </a:moveTo>
                  <a:cubicBezTo>
                    <a:pt x="100" y="20"/>
                    <a:pt x="100" y="20"/>
                    <a:pt x="100" y="20"/>
                  </a:cubicBezTo>
                  <a:cubicBezTo>
                    <a:pt x="100" y="18"/>
                    <a:pt x="100" y="18"/>
                    <a:pt x="100" y="18"/>
                  </a:cubicBezTo>
                  <a:cubicBezTo>
                    <a:pt x="100" y="15"/>
                    <a:pt x="100" y="15"/>
                    <a:pt x="100" y="15"/>
                  </a:cubicBezTo>
                  <a:cubicBezTo>
                    <a:pt x="100" y="6"/>
                    <a:pt x="93" y="0"/>
                    <a:pt x="85" y="0"/>
                  </a:cubicBezTo>
                  <a:cubicBezTo>
                    <a:pt x="70" y="0"/>
                    <a:pt x="70" y="0"/>
                    <a:pt x="70" y="0"/>
                  </a:cubicBezTo>
                  <a:cubicBezTo>
                    <a:pt x="62" y="0"/>
                    <a:pt x="56" y="6"/>
                    <a:pt x="56" y="15"/>
                  </a:cubicBezTo>
                  <a:cubicBezTo>
                    <a:pt x="56" y="20"/>
                    <a:pt x="56" y="20"/>
                    <a:pt x="56" y="20"/>
                  </a:cubicBezTo>
                  <a:cubicBezTo>
                    <a:pt x="18" y="20"/>
                    <a:pt x="18" y="20"/>
                    <a:pt x="18" y="20"/>
                  </a:cubicBezTo>
                  <a:cubicBezTo>
                    <a:pt x="8" y="20"/>
                    <a:pt x="0" y="28"/>
                    <a:pt x="0" y="38"/>
                  </a:cubicBezTo>
                  <a:cubicBezTo>
                    <a:pt x="0" y="101"/>
                    <a:pt x="0" y="101"/>
                    <a:pt x="0" y="101"/>
                  </a:cubicBezTo>
                  <a:cubicBezTo>
                    <a:pt x="0" y="112"/>
                    <a:pt x="8" y="120"/>
                    <a:pt x="18" y="120"/>
                  </a:cubicBezTo>
                  <a:cubicBezTo>
                    <a:pt x="122" y="120"/>
                    <a:pt x="122" y="120"/>
                    <a:pt x="122" y="120"/>
                  </a:cubicBezTo>
                  <a:cubicBezTo>
                    <a:pt x="132" y="120"/>
                    <a:pt x="140" y="111"/>
                    <a:pt x="140" y="101"/>
                  </a:cubicBezTo>
                  <a:cubicBezTo>
                    <a:pt x="140" y="38"/>
                    <a:pt x="140" y="38"/>
                    <a:pt x="140" y="38"/>
                  </a:cubicBezTo>
                  <a:cubicBezTo>
                    <a:pt x="140" y="28"/>
                    <a:pt x="132" y="20"/>
                    <a:pt x="122" y="20"/>
                  </a:cubicBezTo>
                  <a:close/>
                  <a:moveTo>
                    <a:pt x="12" y="101"/>
                  </a:moveTo>
                  <a:cubicBezTo>
                    <a:pt x="12" y="38"/>
                    <a:pt x="12" y="38"/>
                    <a:pt x="12" y="38"/>
                  </a:cubicBezTo>
                  <a:cubicBezTo>
                    <a:pt x="12" y="34"/>
                    <a:pt x="15" y="32"/>
                    <a:pt x="18" y="32"/>
                  </a:cubicBezTo>
                  <a:cubicBezTo>
                    <a:pt x="33" y="32"/>
                    <a:pt x="33" y="32"/>
                    <a:pt x="33" y="32"/>
                  </a:cubicBezTo>
                  <a:cubicBezTo>
                    <a:pt x="33" y="108"/>
                    <a:pt x="33" y="108"/>
                    <a:pt x="33" y="108"/>
                  </a:cubicBezTo>
                  <a:cubicBezTo>
                    <a:pt x="18" y="108"/>
                    <a:pt x="18" y="108"/>
                    <a:pt x="18" y="108"/>
                  </a:cubicBezTo>
                  <a:cubicBezTo>
                    <a:pt x="14" y="108"/>
                    <a:pt x="12" y="105"/>
                    <a:pt x="12" y="101"/>
                  </a:cubicBezTo>
                  <a:close/>
                  <a:moveTo>
                    <a:pt x="128" y="101"/>
                  </a:moveTo>
                  <a:cubicBezTo>
                    <a:pt x="128" y="105"/>
                    <a:pt x="125" y="108"/>
                    <a:pt x="122" y="108"/>
                  </a:cubicBezTo>
                  <a:cubicBezTo>
                    <a:pt x="45" y="108"/>
                    <a:pt x="45" y="108"/>
                    <a:pt x="45" y="108"/>
                  </a:cubicBezTo>
                  <a:cubicBezTo>
                    <a:pt x="45" y="32"/>
                    <a:pt x="45" y="32"/>
                    <a:pt x="45" y="32"/>
                  </a:cubicBezTo>
                  <a:cubicBezTo>
                    <a:pt x="56" y="32"/>
                    <a:pt x="56" y="32"/>
                    <a:pt x="56" y="32"/>
                  </a:cubicBezTo>
                  <a:cubicBezTo>
                    <a:pt x="99" y="32"/>
                    <a:pt x="99" y="32"/>
                    <a:pt x="99" y="32"/>
                  </a:cubicBezTo>
                  <a:cubicBezTo>
                    <a:pt x="122" y="32"/>
                    <a:pt x="122" y="32"/>
                    <a:pt x="122" y="32"/>
                  </a:cubicBezTo>
                  <a:cubicBezTo>
                    <a:pt x="125" y="32"/>
                    <a:pt x="128" y="34"/>
                    <a:pt x="128" y="38"/>
                  </a:cubicBezTo>
                  <a:lnTo>
                    <a:pt x="128" y="10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lnSpc>
                  <a:spcPct val="120000"/>
                </a:lnSpc>
              </a:pPr>
              <a:endParaRPr lang="zh-CN" altLang="en-US" sz="1705">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8458" name="Freeform 26"/>
            <p:cNvSpPr>
              <a:spLocks noEditPoints="1"/>
            </p:cNvSpPr>
            <p:nvPr/>
          </p:nvSpPr>
          <p:spPr bwMode="auto">
            <a:xfrm>
              <a:off x="112" y="100"/>
              <a:ext cx="88" cy="88"/>
            </a:xfrm>
            <a:custGeom>
              <a:avLst/>
              <a:gdLst>
                <a:gd name="T0" fmla="*/ 22 w 44"/>
                <a:gd name="T1" fmla="*/ 0 h 44"/>
                <a:gd name="T2" fmla="*/ 0 w 44"/>
                <a:gd name="T3" fmla="*/ 22 h 44"/>
                <a:gd name="T4" fmla="*/ 22 w 44"/>
                <a:gd name="T5" fmla="*/ 44 h 44"/>
                <a:gd name="T6" fmla="*/ 44 w 44"/>
                <a:gd name="T7" fmla="*/ 22 h 44"/>
                <a:gd name="T8" fmla="*/ 22 w 44"/>
                <a:gd name="T9" fmla="*/ 0 h 44"/>
                <a:gd name="T10" fmla="*/ 22 w 44"/>
                <a:gd name="T11" fmla="*/ 32 h 44"/>
                <a:gd name="T12" fmla="*/ 12 w 44"/>
                <a:gd name="T13" fmla="*/ 22 h 44"/>
                <a:gd name="T14" fmla="*/ 22 w 44"/>
                <a:gd name="T15" fmla="*/ 12 h 44"/>
                <a:gd name="T16" fmla="*/ 32 w 44"/>
                <a:gd name="T17" fmla="*/ 22 h 44"/>
                <a:gd name="T18" fmla="*/ 22 w 44"/>
                <a:gd name="T19" fmla="*/ 3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44">
                  <a:moveTo>
                    <a:pt x="22" y="0"/>
                  </a:moveTo>
                  <a:cubicBezTo>
                    <a:pt x="10" y="0"/>
                    <a:pt x="0" y="10"/>
                    <a:pt x="0" y="22"/>
                  </a:cubicBezTo>
                  <a:cubicBezTo>
                    <a:pt x="0" y="34"/>
                    <a:pt x="10" y="44"/>
                    <a:pt x="22" y="44"/>
                  </a:cubicBezTo>
                  <a:cubicBezTo>
                    <a:pt x="34" y="44"/>
                    <a:pt x="44" y="34"/>
                    <a:pt x="44" y="22"/>
                  </a:cubicBezTo>
                  <a:cubicBezTo>
                    <a:pt x="44" y="10"/>
                    <a:pt x="34" y="0"/>
                    <a:pt x="22" y="0"/>
                  </a:cubicBezTo>
                  <a:close/>
                  <a:moveTo>
                    <a:pt x="22" y="32"/>
                  </a:moveTo>
                  <a:cubicBezTo>
                    <a:pt x="16" y="32"/>
                    <a:pt x="12" y="27"/>
                    <a:pt x="12" y="22"/>
                  </a:cubicBezTo>
                  <a:cubicBezTo>
                    <a:pt x="12" y="16"/>
                    <a:pt x="16" y="12"/>
                    <a:pt x="22" y="12"/>
                  </a:cubicBezTo>
                  <a:cubicBezTo>
                    <a:pt x="27" y="12"/>
                    <a:pt x="32" y="16"/>
                    <a:pt x="32" y="22"/>
                  </a:cubicBezTo>
                  <a:cubicBezTo>
                    <a:pt x="32" y="27"/>
                    <a:pt x="27" y="32"/>
                    <a:pt x="22" y="3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lnSpc>
                  <a:spcPct val="120000"/>
                </a:lnSpc>
              </a:pPr>
              <a:endParaRPr lang="zh-CN" altLang="en-US" sz="1705">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8459" name="Freeform 27"/>
          <p:cNvSpPr>
            <a:spLocks noEditPoints="1"/>
          </p:cNvSpPr>
          <p:nvPr/>
        </p:nvSpPr>
        <p:spPr bwMode="auto">
          <a:xfrm>
            <a:off x="5941485" y="3669243"/>
            <a:ext cx="309033" cy="287867"/>
          </a:xfrm>
          <a:custGeom>
            <a:avLst/>
            <a:gdLst>
              <a:gd name="T0" fmla="*/ 138 w 142"/>
              <a:gd name="T1" fmla="*/ 47 h 133"/>
              <a:gd name="T2" fmla="*/ 114 w 142"/>
              <a:gd name="T3" fmla="*/ 30 h 133"/>
              <a:gd name="T4" fmla="*/ 114 w 142"/>
              <a:gd name="T5" fmla="*/ 12 h 133"/>
              <a:gd name="T6" fmla="*/ 108 w 142"/>
              <a:gd name="T7" fmla="*/ 6 h 133"/>
              <a:gd name="T8" fmla="*/ 104 w 142"/>
              <a:gd name="T9" fmla="*/ 6 h 133"/>
              <a:gd name="T10" fmla="*/ 98 w 142"/>
              <a:gd name="T11" fmla="*/ 12 h 133"/>
              <a:gd name="T12" fmla="*/ 98 w 142"/>
              <a:gd name="T13" fmla="*/ 18 h 133"/>
              <a:gd name="T14" fmla="*/ 74 w 142"/>
              <a:gd name="T15" fmla="*/ 2 h 133"/>
              <a:gd name="T16" fmla="*/ 68 w 142"/>
              <a:gd name="T17" fmla="*/ 2 h 133"/>
              <a:gd name="T18" fmla="*/ 4 w 142"/>
              <a:gd name="T19" fmla="*/ 47 h 133"/>
              <a:gd name="T20" fmla="*/ 2 w 142"/>
              <a:gd name="T21" fmla="*/ 56 h 133"/>
              <a:gd name="T22" fmla="*/ 10 w 142"/>
              <a:gd name="T23" fmla="*/ 57 h 133"/>
              <a:gd name="T24" fmla="*/ 17 w 142"/>
              <a:gd name="T25" fmla="*/ 52 h 133"/>
              <a:gd name="T26" fmla="*/ 17 w 142"/>
              <a:gd name="T27" fmla="*/ 123 h 133"/>
              <a:gd name="T28" fmla="*/ 27 w 142"/>
              <a:gd name="T29" fmla="*/ 133 h 133"/>
              <a:gd name="T30" fmla="*/ 115 w 142"/>
              <a:gd name="T31" fmla="*/ 133 h 133"/>
              <a:gd name="T32" fmla="*/ 125 w 142"/>
              <a:gd name="T33" fmla="*/ 123 h 133"/>
              <a:gd name="T34" fmla="*/ 125 w 142"/>
              <a:gd name="T35" fmla="*/ 52 h 133"/>
              <a:gd name="T36" fmla="*/ 132 w 142"/>
              <a:gd name="T37" fmla="*/ 57 h 133"/>
              <a:gd name="T38" fmla="*/ 135 w 142"/>
              <a:gd name="T39" fmla="*/ 58 h 133"/>
              <a:gd name="T40" fmla="*/ 140 w 142"/>
              <a:gd name="T41" fmla="*/ 56 h 133"/>
              <a:gd name="T42" fmla="*/ 138 w 142"/>
              <a:gd name="T43" fmla="*/ 47 h 133"/>
              <a:gd name="T44" fmla="*/ 83 w 142"/>
              <a:gd name="T45" fmla="*/ 121 h 133"/>
              <a:gd name="T46" fmla="*/ 59 w 142"/>
              <a:gd name="T47" fmla="*/ 121 h 133"/>
              <a:gd name="T48" fmla="*/ 59 w 142"/>
              <a:gd name="T49" fmla="*/ 84 h 133"/>
              <a:gd name="T50" fmla="*/ 83 w 142"/>
              <a:gd name="T51" fmla="*/ 84 h 133"/>
              <a:gd name="T52" fmla="*/ 83 w 142"/>
              <a:gd name="T53" fmla="*/ 121 h 133"/>
              <a:gd name="T54" fmla="*/ 113 w 142"/>
              <a:gd name="T55" fmla="*/ 121 h 133"/>
              <a:gd name="T56" fmla="*/ 95 w 142"/>
              <a:gd name="T57" fmla="*/ 121 h 133"/>
              <a:gd name="T58" fmla="*/ 95 w 142"/>
              <a:gd name="T59" fmla="*/ 82 h 133"/>
              <a:gd name="T60" fmla="*/ 85 w 142"/>
              <a:gd name="T61" fmla="*/ 72 h 133"/>
              <a:gd name="T62" fmla="*/ 57 w 142"/>
              <a:gd name="T63" fmla="*/ 72 h 133"/>
              <a:gd name="T64" fmla="*/ 47 w 142"/>
              <a:gd name="T65" fmla="*/ 82 h 133"/>
              <a:gd name="T66" fmla="*/ 47 w 142"/>
              <a:gd name="T67" fmla="*/ 121 h 133"/>
              <a:gd name="T68" fmla="*/ 29 w 142"/>
              <a:gd name="T69" fmla="*/ 121 h 133"/>
              <a:gd name="T70" fmla="*/ 29 w 142"/>
              <a:gd name="T71" fmla="*/ 44 h 133"/>
              <a:gd name="T72" fmla="*/ 71 w 142"/>
              <a:gd name="T73" fmla="*/ 14 h 133"/>
              <a:gd name="T74" fmla="*/ 113 w 142"/>
              <a:gd name="T75" fmla="*/ 44 h 133"/>
              <a:gd name="T76" fmla="*/ 113 w 142"/>
              <a:gd name="T77" fmla="*/ 121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2" h="133">
                <a:moveTo>
                  <a:pt x="138" y="47"/>
                </a:moveTo>
                <a:cubicBezTo>
                  <a:pt x="114" y="30"/>
                  <a:pt x="114" y="30"/>
                  <a:pt x="114" y="30"/>
                </a:cubicBezTo>
                <a:cubicBezTo>
                  <a:pt x="114" y="12"/>
                  <a:pt x="114" y="12"/>
                  <a:pt x="114" y="12"/>
                </a:cubicBezTo>
                <a:cubicBezTo>
                  <a:pt x="114" y="9"/>
                  <a:pt x="111" y="6"/>
                  <a:pt x="108" y="6"/>
                </a:cubicBezTo>
                <a:cubicBezTo>
                  <a:pt x="104" y="6"/>
                  <a:pt x="104" y="6"/>
                  <a:pt x="104" y="6"/>
                </a:cubicBezTo>
                <a:cubicBezTo>
                  <a:pt x="100" y="6"/>
                  <a:pt x="98" y="9"/>
                  <a:pt x="98" y="12"/>
                </a:cubicBezTo>
                <a:cubicBezTo>
                  <a:pt x="98" y="18"/>
                  <a:pt x="98" y="18"/>
                  <a:pt x="98" y="18"/>
                </a:cubicBezTo>
                <a:cubicBezTo>
                  <a:pt x="74" y="2"/>
                  <a:pt x="74" y="2"/>
                  <a:pt x="74" y="2"/>
                </a:cubicBezTo>
                <a:cubicBezTo>
                  <a:pt x="72" y="0"/>
                  <a:pt x="70" y="0"/>
                  <a:pt x="68" y="2"/>
                </a:cubicBezTo>
                <a:cubicBezTo>
                  <a:pt x="4" y="47"/>
                  <a:pt x="4" y="47"/>
                  <a:pt x="4" y="47"/>
                </a:cubicBezTo>
                <a:cubicBezTo>
                  <a:pt x="1" y="49"/>
                  <a:pt x="0" y="53"/>
                  <a:pt x="2" y="56"/>
                </a:cubicBezTo>
                <a:cubicBezTo>
                  <a:pt x="4" y="58"/>
                  <a:pt x="8" y="59"/>
                  <a:pt x="10" y="57"/>
                </a:cubicBezTo>
                <a:cubicBezTo>
                  <a:pt x="17" y="52"/>
                  <a:pt x="17" y="52"/>
                  <a:pt x="17" y="52"/>
                </a:cubicBezTo>
                <a:cubicBezTo>
                  <a:pt x="17" y="123"/>
                  <a:pt x="17" y="123"/>
                  <a:pt x="17" y="123"/>
                </a:cubicBezTo>
                <a:cubicBezTo>
                  <a:pt x="17" y="129"/>
                  <a:pt x="21" y="133"/>
                  <a:pt x="27" y="133"/>
                </a:cubicBezTo>
                <a:cubicBezTo>
                  <a:pt x="115" y="133"/>
                  <a:pt x="115" y="133"/>
                  <a:pt x="115" y="133"/>
                </a:cubicBezTo>
                <a:cubicBezTo>
                  <a:pt x="121" y="133"/>
                  <a:pt x="125" y="129"/>
                  <a:pt x="125" y="123"/>
                </a:cubicBezTo>
                <a:cubicBezTo>
                  <a:pt x="125" y="52"/>
                  <a:pt x="125" y="52"/>
                  <a:pt x="125" y="52"/>
                </a:cubicBezTo>
                <a:cubicBezTo>
                  <a:pt x="132" y="57"/>
                  <a:pt x="132" y="57"/>
                  <a:pt x="132" y="57"/>
                </a:cubicBezTo>
                <a:cubicBezTo>
                  <a:pt x="133" y="58"/>
                  <a:pt x="134" y="58"/>
                  <a:pt x="135" y="58"/>
                </a:cubicBezTo>
                <a:cubicBezTo>
                  <a:pt x="137" y="58"/>
                  <a:pt x="139" y="57"/>
                  <a:pt x="140" y="56"/>
                </a:cubicBezTo>
                <a:cubicBezTo>
                  <a:pt x="142" y="53"/>
                  <a:pt x="141" y="49"/>
                  <a:pt x="138" y="47"/>
                </a:cubicBezTo>
                <a:close/>
                <a:moveTo>
                  <a:pt x="83" y="121"/>
                </a:moveTo>
                <a:cubicBezTo>
                  <a:pt x="59" y="121"/>
                  <a:pt x="59" y="121"/>
                  <a:pt x="59" y="121"/>
                </a:cubicBezTo>
                <a:cubicBezTo>
                  <a:pt x="59" y="84"/>
                  <a:pt x="59" y="84"/>
                  <a:pt x="59" y="84"/>
                </a:cubicBezTo>
                <a:cubicBezTo>
                  <a:pt x="83" y="84"/>
                  <a:pt x="83" y="84"/>
                  <a:pt x="83" y="84"/>
                </a:cubicBezTo>
                <a:lnTo>
                  <a:pt x="83" y="121"/>
                </a:lnTo>
                <a:close/>
                <a:moveTo>
                  <a:pt x="113" y="121"/>
                </a:moveTo>
                <a:cubicBezTo>
                  <a:pt x="95" y="121"/>
                  <a:pt x="95" y="121"/>
                  <a:pt x="95" y="121"/>
                </a:cubicBezTo>
                <a:cubicBezTo>
                  <a:pt x="95" y="82"/>
                  <a:pt x="95" y="82"/>
                  <a:pt x="95" y="82"/>
                </a:cubicBezTo>
                <a:cubicBezTo>
                  <a:pt x="95" y="76"/>
                  <a:pt x="90" y="72"/>
                  <a:pt x="85" y="72"/>
                </a:cubicBezTo>
                <a:cubicBezTo>
                  <a:pt x="57" y="72"/>
                  <a:pt x="57" y="72"/>
                  <a:pt x="57" y="72"/>
                </a:cubicBezTo>
                <a:cubicBezTo>
                  <a:pt x="52" y="72"/>
                  <a:pt x="47" y="76"/>
                  <a:pt x="47" y="82"/>
                </a:cubicBezTo>
                <a:cubicBezTo>
                  <a:pt x="47" y="121"/>
                  <a:pt x="47" y="121"/>
                  <a:pt x="47" y="121"/>
                </a:cubicBezTo>
                <a:cubicBezTo>
                  <a:pt x="29" y="121"/>
                  <a:pt x="29" y="121"/>
                  <a:pt x="29" y="121"/>
                </a:cubicBezTo>
                <a:cubicBezTo>
                  <a:pt x="29" y="44"/>
                  <a:pt x="29" y="44"/>
                  <a:pt x="29" y="44"/>
                </a:cubicBezTo>
                <a:cubicBezTo>
                  <a:pt x="71" y="14"/>
                  <a:pt x="71" y="14"/>
                  <a:pt x="71" y="14"/>
                </a:cubicBezTo>
                <a:cubicBezTo>
                  <a:pt x="113" y="44"/>
                  <a:pt x="113" y="44"/>
                  <a:pt x="113" y="44"/>
                </a:cubicBezTo>
                <a:lnTo>
                  <a:pt x="113" y="121"/>
                </a:lnTo>
                <a:close/>
              </a:path>
            </a:pathLst>
          </a:custGeom>
          <a:solidFill>
            <a:schemeClr val="bg1"/>
          </a:solidFill>
          <a:ln>
            <a:noFill/>
          </a:ln>
        </p:spPr>
        <p:txBody>
          <a:bodyPr/>
          <a:lstStyle/>
          <a:p>
            <a:pPr>
              <a:lnSpc>
                <a:spcPct val="120000"/>
              </a:lnSpc>
            </a:pPr>
            <a:endParaRPr lang="zh-CN" altLang="en-US" sz="1705">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0" name="Rectangle 18"/>
          <p:cNvSpPr>
            <a:spLocks noChangeArrowheads="1"/>
          </p:cNvSpPr>
          <p:nvPr/>
        </p:nvSpPr>
        <p:spPr bwMode="auto">
          <a:xfrm>
            <a:off x="1456269" y="4194178"/>
            <a:ext cx="2017183" cy="1218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pPr>
            <a:r>
              <a:rPr lang="zh-CN" altLang="en-US"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altLang="zh-CN"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a:p>
            <a:pPr>
              <a:lnSpc>
                <a:spcPct val="120000"/>
              </a:lnSpc>
            </a:pPr>
            <a:r>
              <a:rPr lang="en-US" altLang="zh-CN" sz="12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12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Rectangle 18"/>
          <p:cNvSpPr>
            <a:spLocks noChangeArrowheads="1"/>
          </p:cNvSpPr>
          <p:nvPr/>
        </p:nvSpPr>
        <p:spPr bwMode="auto">
          <a:xfrm>
            <a:off x="8718550" y="1966430"/>
            <a:ext cx="2017183" cy="1218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pPr>
            <a:r>
              <a:rPr lang="zh-CN" altLang="en-US"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altLang="zh-CN"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a:p>
            <a:pPr>
              <a:lnSpc>
                <a:spcPct val="120000"/>
              </a:lnSpc>
            </a:pPr>
            <a:r>
              <a:rPr lang="en-US" altLang="zh-CN" sz="12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12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2" name="Rectangle 18"/>
          <p:cNvSpPr>
            <a:spLocks noChangeArrowheads="1"/>
          </p:cNvSpPr>
          <p:nvPr/>
        </p:nvSpPr>
        <p:spPr bwMode="auto">
          <a:xfrm>
            <a:off x="8627533" y="4163532"/>
            <a:ext cx="2017183" cy="1218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pPr>
            <a:r>
              <a:rPr lang="zh-CN" altLang="en-US"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altLang="zh-CN"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a:p>
            <a:pPr>
              <a:lnSpc>
                <a:spcPct val="120000"/>
              </a:lnSpc>
            </a:pPr>
            <a:r>
              <a:rPr lang="en-US" altLang="zh-CN" sz="12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12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43" name="组合 42"/>
          <p:cNvGrpSpPr/>
          <p:nvPr/>
        </p:nvGrpSpPr>
        <p:grpSpPr>
          <a:xfrm>
            <a:off x="1344073" y="148101"/>
            <a:ext cx="6558284" cy="779650"/>
            <a:chOff x="874713" y="281210"/>
            <a:chExt cx="6558644" cy="779691"/>
          </a:xfrm>
        </p:grpSpPr>
        <p:sp>
          <p:nvSpPr>
            <p:cNvPr id="44" name="文本框 43"/>
            <p:cNvSpPr txBox="1"/>
            <p:nvPr/>
          </p:nvSpPr>
          <p:spPr>
            <a:xfrm>
              <a:off x="874713" y="281210"/>
              <a:ext cx="1826241" cy="584806"/>
            </a:xfrm>
            <a:prstGeom prst="rect">
              <a:avLst/>
            </a:prstGeom>
            <a:noFill/>
          </p:spPr>
          <p:txBody>
            <a:bodyPr wrap="none" rtlCol="0">
              <a:spAutoFit/>
              <a:scene3d>
                <a:camera prst="orthographicFront"/>
                <a:lightRig rig="threePt" dir="t"/>
              </a:scene3d>
              <a:sp3d contourW="12700"/>
            </a:bodyPr>
            <a:lstStyle/>
            <a:p>
              <a:r>
                <a:rPr lang="zh-CN" altLang="en-US" sz="3200" b="1" dirty="0">
                  <a:solidFill>
                    <a:schemeClr val="accent1"/>
                  </a:solidFill>
                </a:rPr>
                <a:t>输入文字</a:t>
              </a:r>
            </a:p>
          </p:txBody>
        </p:sp>
        <p:sp>
          <p:nvSpPr>
            <p:cNvPr id="45" name="文本框 44"/>
            <p:cNvSpPr txBox="1"/>
            <p:nvPr/>
          </p:nvSpPr>
          <p:spPr>
            <a:xfrm>
              <a:off x="874713" y="775551"/>
              <a:ext cx="6558644" cy="285350"/>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100" dirty="0">
                  <a:solidFill>
                    <a:prstClr val="white">
                      <a:lumMod val="50000"/>
                    </a:prstClr>
                  </a:solidFill>
                </a:rPr>
                <a:t>The user can demonstrate on a projector or computer</a:t>
              </a:r>
            </a:p>
          </p:txBody>
        </p:sp>
      </p:grpSp>
      <p:pic>
        <p:nvPicPr>
          <p:cNvPr id="32" name="图片 31"/>
          <p:cNvPicPr>
            <a:picLocks noChangeAspect="1"/>
          </p:cNvPicPr>
          <p:nvPr/>
        </p:nvPicPr>
        <p:blipFill rotWithShape="1">
          <a:blip r:embed="rId3" cstate="email"/>
          <a:srcRect/>
          <a:stretch>
            <a:fillRect/>
          </a:stretch>
        </p:blipFill>
        <p:spPr>
          <a:xfrm>
            <a:off x="-131813" y="201654"/>
            <a:ext cx="1475886" cy="52164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Tm="0">
        <p14:doors dir="vert"/>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8435"/>
                                            </p:tgtEl>
                                            <p:attrNameLst>
                                              <p:attrName>style.visibility</p:attrName>
                                            </p:attrNameLst>
                                          </p:cBhvr>
                                          <p:to>
                                            <p:strVal val="visible"/>
                                          </p:to>
                                        </p:set>
                                        <p:anim calcmode="lin" valueType="num">
                                          <p:cBhvr>
                                            <p:cTn id="7" dur="300" fill="hold"/>
                                            <p:tgtEl>
                                              <p:spTgt spid="18435"/>
                                            </p:tgtEl>
                                            <p:attrNameLst>
                                              <p:attrName>ppt_w</p:attrName>
                                            </p:attrNameLst>
                                          </p:cBhvr>
                                          <p:tavLst>
                                            <p:tav tm="0">
                                              <p:val>
                                                <p:fltVal val="0"/>
                                              </p:val>
                                            </p:tav>
                                            <p:tav tm="100000">
                                              <p:val>
                                                <p:strVal val="#ppt_w"/>
                                              </p:val>
                                            </p:tav>
                                          </p:tavLst>
                                        </p:anim>
                                        <p:anim calcmode="lin" valueType="num">
                                          <p:cBhvr>
                                            <p:cTn id="8" dur="300" fill="hold"/>
                                            <p:tgtEl>
                                              <p:spTgt spid="18435"/>
                                            </p:tgtEl>
                                            <p:attrNameLst>
                                              <p:attrName>ppt_h</p:attrName>
                                            </p:attrNameLst>
                                          </p:cBhvr>
                                          <p:tavLst>
                                            <p:tav tm="0">
                                              <p:val>
                                                <p:fltVal val="0"/>
                                              </p:val>
                                            </p:tav>
                                            <p:tav tm="100000">
                                              <p:val>
                                                <p:strVal val="#ppt_h"/>
                                              </p:val>
                                            </p:tav>
                                          </p:tavLst>
                                        </p:anim>
                                        <p:animEffect transition="in" filter="fade">
                                          <p:cBhvr>
                                            <p:cTn id="9" dur="300"/>
                                            <p:tgtEl>
                                              <p:spTgt spid="18435"/>
                                            </p:tgtEl>
                                          </p:cBhvr>
                                        </p:animEffect>
                                      </p:childTnLst>
                                    </p:cTn>
                                  </p:par>
                                  <p:par>
                                    <p:cTn id="10" presetID="6" presetClass="emph" presetSubtype="0" autoRev="1" fill="hold" grpId="1" nodeType="withEffect">
                                      <p:stCondLst>
                                        <p:cond delay="300"/>
                                      </p:stCondLst>
                                      <p:childTnLst>
                                        <p:animScale>
                                          <p:cBhvr>
                                            <p:cTn id="11" dur="150" fill="hold"/>
                                            <p:tgtEl>
                                              <p:spTgt spid="18435"/>
                                            </p:tgtEl>
                                          </p:cBhvr>
                                          <p:by x="110000" y="110000"/>
                                        </p:animScale>
                                      </p:childTnLst>
                                    </p:cTn>
                                  </p:par>
                                  <p:par>
                                    <p:cTn id="12" presetID="53" presetClass="entr" presetSubtype="16" fill="hold" grpId="0" nodeType="withEffect">
                                      <p:stCondLst>
                                        <p:cond delay="100"/>
                                      </p:stCondLst>
                                      <p:childTnLst>
                                        <p:set>
                                          <p:cBhvr>
                                            <p:cTn id="13" dur="1" fill="hold">
                                              <p:stCondLst>
                                                <p:cond delay="0"/>
                                              </p:stCondLst>
                                            </p:cTn>
                                            <p:tgtEl>
                                              <p:spTgt spid="18459"/>
                                            </p:tgtEl>
                                            <p:attrNameLst>
                                              <p:attrName>style.visibility</p:attrName>
                                            </p:attrNameLst>
                                          </p:cBhvr>
                                          <p:to>
                                            <p:strVal val="visible"/>
                                          </p:to>
                                        </p:set>
                                        <p:anim calcmode="lin" valueType="num">
                                          <p:cBhvr>
                                            <p:cTn id="14" dur="300" fill="hold"/>
                                            <p:tgtEl>
                                              <p:spTgt spid="18459"/>
                                            </p:tgtEl>
                                            <p:attrNameLst>
                                              <p:attrName>ppt_w</p:attrName>
                                            </p:attrNameLst>
                                          </p:cBhvr>
                                          <p:tavLst>
                                            <p:tav tm="0">
                                              <p:val>
                                                <p:fltVal val="0"/>
                                              </p:val>
                                            </p:tav>
                                            <p:tav tm="100000">
                                              <p:val>
                                                <p:strVal val="#ppt_w"/>
                                              </p:val>
                                            </p:tav>
                                          </p:tavLst>
                                        </p:anim>
                                        <p:anim calcmode="lin" valueType="num">
                                          <p:cBhvr>
                                            <p:cTn id="15" dur="300" fill="hold"/>
                                            <p:tgtEl>
                                              <p:spTgt spid="18459"/>
                                            </p:tgtEl>
                                            <p:attrNameLst>
                                              <p:attrName>ppt_h</p:attrName>
                                            </p:attrNameLst>
                                          </p:cBhvr>
                                          <p:tavLst>
                                            <p:tav tm="0">
                                              <p:val>
                                                <p:fltVal val="0"/>
                                              </p:val>
                                            </p:tav>
                                            <p:tav tm="100000">
                                              <p:val>
                                                <p:strVal val="#ppt_h"/>
                                              </p:val>
                                            </p:tav>
                                          </p:tavLst>
                                        </p:anim>
                                        <p:animEffect transition="in" filter="fade">
                                          <p:cBhvr>
                                            <p:cTn id="16" dur="300"/>
                                            <p:tgtEl>
                                              <p:spTgt spid="18459"/>
                                            </p:tgtEl>
                                          </p:cBhvr>
                                        </p:animEffect>
                                      </p:childTnLst>
                                    </p:cTn>
                                  </p:par>
                                  <p:par>
                                    <p:cTn id="17" presetID="6" presetClass="emph" presetSubtype="0" autoRev="1" fill="hold" grpId="1" nodeType="withEffect">
                                      <p:stCondLst>
                                        <p:cond delay="400"/>
                                      </p:stCondLst>
                                      <p:childTnLst>
                                        <p:animScale>
                                          <p:cBhvr>
                                            <p:cTn id="18" dur="150" fill="hold"/>
                                            <p:tgtEl>
                                              <p:spTgt spid="18459"/>
                                            </p:tgtEl>
                                          </p:cBhvr>
                                          <p:by x="110000" y="110000"/>
                                        </p:animScale>
                                      </p:childTnLst>
                                    </p:cTn>
                                  </p:par>
                                  <p:par>
                                    <p:cTn id="19" presetID="2" presetClass="entr" presetSubtype="4" fill="hold" grpId="0" nodeType="withEffect" p14:presetBounceEnd="60000">
                                      <p:stCondLst>
                                        <p:cond delay="400"/>
                                      </p:stCondLst>
                                      <p:childTnLst>
                                        <p:set>
                                          <p:cBhvr>
                                            <p:cTn id="20" dur="1" fill="hold">
                                              <p:stCondLst>
                                                <p:cond delay="0"/>
                                              </p:stCondLst>
                                            </p:cTn>
                                            <p:tgtEl>
                                              <p:spTgt spid="18446"/>
                                            </p:tgtEl>
                                            <p:attrNameLst>
                                              <p:attrName>style.visibility</p:attrName>
                                            </p:attrNameLst>
                                          </p:cBhvr>
                                          <p:to>
                                            <p:strVal val="visible"/>
                                          </p:to>
                                        </p:set>
                                        <p:anim calcmode="lin" valueType="num" p14:bounceEnd="60000">
                                          <p:cBhvr additive="base">
                                            <p:cTn id="21" dur="750" fill="hold"/>
                                            <p:tgtEl>
                                              <p:spTgt spid="18446"/>
                                            </p:tgtEl>
                                            <p:attrNameLst>
                                              <p:attrName>ppt_x</p:attrName>
                                            </p:attrNameLst>
                                          </p:cBhvr>
                                          <p:tavLst>
                                            <p:tav tm="0">
                                              <p:val>
                                                <p:strVal val="#ppt_x"/>
                                              </p:val>
                                            </p:tav>
                                            <p:tav tm="100000">
                                              <p:val>
                                                <p:strVal val="#ppt_x"/>
                                              </p:val>
                                            </p:tav>
                                          </p:tavLst>
                                        </p:anim>
                                        <p:anim calcmode="lin" valueType="num" p14:bounceEnd="60000">
                                          <p:cBhvr additive="base">
                                            <p:cTn id="22" dur="750" fill="hold"/>
                                            <p:tgtEl>
                                              <p:spTgt spid="18446"/>
                                            </p:tgtEl>
                                            <p:attrNameLst>
                                              <p:attrName>ppt_y</p:attrName>
                                            </p:attrNameLst>
                                          </p:cBhvr>
                                          <p:tavLst>
                                            <p:tav tm="0">
                                              <p:val>
                                                <p:strVal val="1+#ppt_h/2"/>
                                              </p:val>
                                            </p:tav>
                                            <p:tav tm="100000">
                                              <p:val>
                                                <p:strVal val="#ppt_y"/>
                                              </p:val>
                                            </p:tav>
                                          </p:tavLst>
                                        </p:anim>
                                      </p:childTnLst>
                                    </p:cTn>
                                  </p:par>
                                  <p:par>
                                    <p:cTn id="23" presetID="53" presetClass="entr" presetSubtype="16" fill="hold" grpId="0" nodeType="withEffect">
                                      <p:stCondLst>
                                        <p:cond delay="400"/>
                                      </p:stCondLst>
                                      <p:childTnLst>
                                        <p:set>
                                          <p:cBhvr>
                                            <p:cTn id="24" dur="1" fill="hold">
                                              <p:stCondLst>
                                                <p:cond delay="0"/>
                                              </p:stCondLst>
                                            </p:cTn>
                                            <p:tgtEl>
                                              <p:spTgt spid="18434"/>
                                            </p:tgtEl>
                                            <p:attrNameLst>
                                              <p:attrName>style.visibility</p:attrName>
                                            </p:attrNameLst>
                                          </p:cBhvr>
                                          <p:to>
                                            <p:strVal val="visible"/>
                                          </p:to>
                                        </p:set>
                                        <p:anim calcmode="lin" valueType="num">
                                          <p:cBhvr>
                                            <p:cTn id="25" dur="300" fill="hold"/>
                                            <p:tgtEl>
                                              <p:spTgt spid="18434"/>
                                            </p:tgtEl>
                                            <p:attrNameLst>
                                              <p:attrName>ppt_w</p:attrName>
                                            </p:attrNameLst>
                                          </p:cBhvr>
                                          <p:tavLst>
                                            <p:tav tm="0">
                                              <p:val>
                                                <p:fltVal val="0"/>
                                              </p:val>
                                            </p:tav>
                                            <p:tav tm="100000">
                                              <p:val>
                                                <p:strVal val="#ppt_w"/>
                                              </p:val>
                                            </p:tav>
                                          </p:tavLst>
                                        </p:anim>
                                        <p:anim calcmode="lin" valueType="num">
                                          <p:cBhvr>
                                            <p:cTn id="26" dur="300" fill="hold"/>
                                            <p:tgtEl>
                                              <p:spTgt spid="18434"/>
                                            </p:tgtEl>
                                            <p:attrNameLst>
                                              <p:attrName>ppt_h</p:attrName>
                                            </p:attrNameLst>
                                          </p:cBhvr>
                                          <p:tavLst>
                                            <p:tav tm="0">
                                              <p:val>
                                                <p:fltVal val="0"/>
                                              </p:val>
                                            </p:tav>
                                            <p:tav tm="100000">
                                              <p:val>
                                                <p:strVal val="#ppt_h"/>
                                              </p:val>
                                            </p:tav>
                                          </p:tavLst>
                                        </p:anim>
                                        <p:animEffect transition="in" filter="fade">
                                          <p:cBhvr>
                                            <p:cTn id="27" dur="300"/>
                                            <p:tgtEl>
                                              <p:spTgt spid="18434"/>
                                            </p:tgtEl>
                                          </p:cBhvr>
                                        </p:animEffect>
                                      </p:childTnLst>
                                    </p:cTn>
                                  </p:par>
                                  <p:par>
                                    <p:cTn id="28" presetID="6" presetClass="emph" presetSubtype="0" autoRev="1" fill="hold" grpId="1" nodeType="withEffect">
                                      <p:stCondLst>
                                        <p:cond delay="700"/>
                                      </p:stCondLst>
                                      <p:childTnLst>
                                        <p:animScale>
                                          <p:cBhvr>
                                            <p:cTn id="29" dur="150" fill="hold"/>
                                            <p:tgtEl>
                                              <p:spTgt spid="18434"/>
                                            </p:tgtEl>
                                          </p:cBhvr>
                                          <p:by x="110000" y="110000"/>
                                        </p:animScale>
                                      </p:childTnLst>
                                    </p:cTn>
                                  </p:par>
                                  <p:par>
                                    <p:cTn id="30" presetID="53" presetClass="entr" presetSubtype="16" fill="hold" grpId="0" nodeType="withEffect">
                                      <p:stCondLst>
                                        <p:cond delay="400"/>
                                      </p:stCondLst>
                                      <p:childTnLst>
                                        <p:set>
                                          <p:cBhvr>
                                            <p:cTn id="31" dur="1" fill="hold">
                                              <p:stCondLst>
                                                <p:cond delay="0"/>
                                              </p:stCondLst>
                                            </p:cTn>
                                            <p:tgtEl>
                                              <p:spTgt spid="18451"/>
                                            </p:tgtEl>
                                            <p:attrNameLst>
                                              <p:attrName>style.visibility</p:attrName>
                                            </p:attrNameLst>
                                          </p:cBhvr>
                                          <p:to>
                                            <p:strVal val="visible"/>
                                          </p:to>
                                        </p:set>
                                        <p:anim calcmode="lin" valueType="num">
                                          <p:cBhvr>
                                            <p:cTn id="32" dur="300" fill="hold"/>
                                            <p:tgtEl>
                                              <p:spTgt spid="18451"/>
                                            </p:tgtEl>
                                            <p:attrNameLst>
                                              <p:attrName>ppt_w</p:attrName>
                                            </p:attrNameLst>
                                          </p:cBhvr>
                                          <p:tavLst>
                                            <p:tav tm="0">
                                              <p:val>
                                                <p:fltVal val="0"/>
                                              </p:val>
                                            </p:tav>
                                            <p:tav tm="100000">
                                              <p:val>
                                                <p:strVal val="#ppt_w"/>
                                              </p:val>
                                            </p:tav>
                                          </p:tavLst>
                                        </p:anim>
                                        <p:anim calcmode="lin" valueType="num">
                                          <p:cBhvr>
                                            <p:cTn id="33" dur="300" fill="hold"/>
                                            <p:tgtEl>
                                              <p:spTgt spid="18451"/>
                                            </p:tgtEl>
                                            <p:attrNameLst>
                                              <p:attrName>ppt_h</p:attrName>
                                            </p:attrNameLst>
                                          </p:cBhvr>
                                          <p:tavLst>
                                            <p:tav tm="0">
                                              <p:val>
                                                <p:fltVal val="0"/>
                                              </p:val>
                                            </p:tav>
                                            <p:tav tm="100000">
                                              <p:val>
                                                <p:strVal val="#ppt_h"/>
                                              </p:val>
                                            </p:tav>
                                          </p:tavLst>
                                        </p:anim>
                                        <p:animEffect transition="in" filter="fade">
                                          <p:cBhvr>
                                            <p:cTn id="34" dur="300"/>
                                            <p:tgtEl>
                                              <p:spTgt spid="18451"/>
                                            </p:tgtEl>
                                          </p:cBhvr>
                                        </p:animEffect>
                                      </p:childTnLst>
                                    </p:cTn>
                                  </p:par>
                                  <p:par>
                                    <p:cTn id="35" presetID="6" presetClass="emph" presetSubtype="0" autoRev="1" fill="hold" grpId="1" nodeType="withEffect">
                                      <p:stCondLst>
                                        <p:cond delay="700"/>
                                      </p:stCondLst>
                                      <p:childTnLst>
                                        <p:animScale>
                                          <p:cBhvr>
                                            <p:cTn id="36" dur="150" fill="hold"/>
                                            <p:tgtEl>
                                              <p:spTgt spid="18451"/>
                                            </p:tgtEl>
                                          </p:cBhvr>
                                          <p:by x="110000" y="110000"/>
                                        </p:animScale>
                                      </p:childTnLst>
                                    </p:cTn>
                                  </p:par>
                                  <p:par>
                                    <p:cTn id="37" presetID="2" presetClass="entr" presetSubtype="1" fill="hold" grpId="0" nodeType="withEffect" p14:presetBounceEnd="60000">
                                      <p:stCondLst>
                                        <p:cond delay="400"/>
                                      </p:stCondLst>
                                      <p:childTnLst>
                                        <p:set>
                                          <p:cBhvr>
                                            <p:cTn id="38" dur="1" fill="hold">
                                              <p:stCondLst>
                                                <p:cond delay="0"/>
                                              </p:stCondLst>
                                            </p:cTn>
                                            <p:tgtEl>
                                              <p:spTgt spid="18445"/>
                                            </p:tgtEl>
                                            <p:attrNameLst>
                                              <p:attrName>style.visibility</p:attrName>
                                            </p:attrNameLst>
                                          </p:cBhvr>
                                          <p:to>
                                            <p:strVal val="visible"/>
                                          </p:to>
                                        </p:set>
                                        <p:anim calcmode="lin" valueType="num" p14:bounceEnd="60000">
                                          <p:cBhvr additive="base">
                                            <p:cTn id="39" dur="750" fill="hold"/>
                                            <p:tgtEl>
                                              <p:spTgt spid="18445"/>
                                            </p:tgtEl>
                                            <p:attrNameLst>
                                              <p:attrName>ppt_x</p:attrName>
                                            </p:attrNameLst>
                                          </p:cBhvr>
                                          <p:tavLst>
                                            <p:tav tm="0">
                                              <p:val>
                                                <p:strVal val="#ppt_x"/>
                                              </p:val>
                                            </p:tav>
                                            <p:tav tm="100000">
                                              <p:val>
                                                <p:strVal val="#ppt_x"/>
                                              </p:val>
                                            </p:tav>
                                          </p:tavLst>
                                        </p:anim>
                                        <p:anim calcmode="lin" valueType="num" p14:bounceEnd="60000">
                                          <p:cBhvr additive="base">
                                            <p:cTn id="40" dur="750" fill="hold"/>
                                            <p:tgtEl>
                                              <p:spTgt spid="18445"/>
                                            </p:tgtEl>
                                            <p:attrNameLst>
                                              <p:attrName>ppt_y</p:attrName>
                                            </p:attrNameLst>
                                          </p:cBhvr>
                                          <p:tavLst>
                                            <p:tav tm="0">
                                              <p:val>
                                                <p:strVal val="0-#ppt_h/2"/>
                                              </p:val>
                                            </p:tav>
                                            <p:tav tm="100000">
                                              <p:val>
                                                <p:strVal val="#ppt_y"/>
                                              </p:val>
                                            </p:tav>
                                          </p:tavLst>
                                        </p:anim>
                                      </p:childTnLst>
                                    </p:cTn>
                                  </p:par>
                                  <p:par>
                                    <p:cTn id="41" presetID="53" presetClass="entr" presetSubtype="16" fill="hold" grpId="0" nodeType="withEffect">
                                      <p:stCondLst>
                                        <p:cond delay="400"/>
                                      </p:stCondLst>
                                      <p:childTnLst>
                                        <p:set>
                                          <p:cBhvr>
                                            <p:cTn id="42" dur="1" fill="hold">
                                              <p:stCondLst>
                                                <p:cond delay="0"/>
                                              </p:stCondLst>
                                            </p:cTn>
                                            <p:tgtEl>
                                              <p:spTgt spid="18437"/>
                                            </p:tgtEl>
                                            <p:attrNameLst>
                                              <p:attrName>style.visibility</p:attrName>
                                            </p:attrNameLst>
                                          </p:cBhvr>
                                          <p:to>
                                            <p:strVal val="visible"/>
                                          </p:to>
                                        </p:set>
                                        <p:anim calcmode="lin" valueType="num">
                                          <p:cBhvr>
                                            <p:cTn id="43" dur="300" fill="hold"/>
                                            <p:tgtEl>
                                              <p:spTgt spid="18437"/>
                                            </p:tgtEl>
                                            <p:attrNameLst>
                                              <p:attrName>ppt_w</p:attrName>
                                            </p:attrNameLst>
                                          </p:cBhvr>
                                          <p:tavLst>
                                            <p:tav tm="0">
                                              <p:val>
                                                <p:fltVal val="0"/>
                                              </p:val>
                                            </p:tav>
                                            <p:tav tm="100000">
                                              <p:val>
                                                <p:strVal val="#ppt_w"/>
                                              </p:val>
                                            </p:tav>
                                          </p:tavLst>
                                        </p:anim>
                                        <p:anim calcmode="lin" valueType="num">
                                          <p:cBhvr>
                                            <p:cTn id="44" dur="300" fill="hold"/>
                                            <p:tgtEl>
                                              <p:spTgt spid="18437"/>
                                            </p:tgtEl>
                                            <p:attrNameLst>
                                              <p:attrName>ppt_h</p:attrName>
                                            </p:attrNameLst>
                                          </p:cBhvr>
                                          <p:tavLst>
                                            <p:tav tm="0">
                                              <p:val>
                                                <p:fltVal val="0"/>
                                              </p:val>
                                            </p:tav>
                                            <p:tav tm="100000">
                                              <p:val>
                                                <p:strVal val="#ppt_h"/>
                                              </p:val>
                                            </p:tav>
                                          </p:tavLst>
                                        </p:anim>
                                        <p:animEffect transition="in" filter="fade">
                                          <p:cBhvr>
                                            <p:cTn id="45" dur="300"/>
                                            <p:tgtEl>
                                              <p:spTgt spid="18437"/>
                                            </p:tgtEl>
                                          </p:cBhvr>
                                        </p:animEffect>
                                      </p:childTnLst>
                                    </p:cTn>
                                  </p:par>
                                  <p:par>
                                    <p:cTn id="46" presetID="6" presetClass="emph" presetSubtype="0" autoRev="1" fill="hold" grpId="1" nodeType="withEffect">
                                      <p:stCondLst>
                                        <p:cond delay="700"/>
                                      </p:stCondLst>
                                      <p:childTnLst>
                                        <p:animScale>
                                          <p:cBhvr>
                                            <p:cTn id="47" dur="150" fill="hold"/>
                                            <p:tgtEl>
                                              <p:spTgt spid="18437"/>
                                            </p:tgtEl>
                                          </p:cBhvr>
                                          <p:by x="110000" y="110000"/>
                                        </p:animScale>
                                      </p:childTnLst>
                                    </p:cTn>
                                  </p:par>
                                  <p:par>
                                    <p:cTn id="48" presetID="53" presetClass="entr" presetSubtype="16" fill="hold" nodeType="withEffect">
                                      <p:stCondLst>
                                        <p:cond delay="400"/>
                                      </p:stCondLst>
                                      <p:childTnLst>
                                        <p:set>
                                          <p:cBhvr>
                                            <p:cTn id="49" dur="1" fill="hold">
                                              <p:stCondLst>
                                                <p:cond delay="0"/>
                                              </p:stCondLst>
                                            </p:cTn>
                                            <p:tgtEl>
                                              <p:spTgt spid="18452"/>
                                            </p:tgtEl>
                                            <p:attrNameLst>
                                              <p:attrName>style.visibility</p:attrName>
                                            </p:attrNameLst>
                                          </p:cBhvr>
                                          <p:to>
                                            <p:strVal val="visible"/>
                                          </p:to>
                                        </p:set>
                                        <p:anim calcmode="lin" valueType="num">
                                          <p:cBhvr>
                                            <p:cTn id="50" dur="300" fill="hold"/>
                                            <p:tgtEl>
                                              <p:spTgt spid="18452"/>
                                            </p:tgtEl>
                                            <p:attrNameLst>
                                              <p:attrName>ppt_w</p:attrName>
                                            </p:attrNameLst>
                                          </p:cBhvr>
                                          <p:tavLst>
                                            <p:tav tm="0">
                                              <p:val>
                                                <p:fltVal val="0"/>
                                              </p:val>
                                            </p:tav>
                                            <p:tav tm="100000">
                                              <p:val>
                                                <p:strVal val="#ppt_w"/>
                                              </p:val>
                                            </p:tav>
                                          </p:tavLst>
                                        </p:anim>
                                        <p:anim calcmode="lin" valueType="num">
                                          <p:cBhvr>
                                            <p:cTn id="51" dur="300" fill="hold"/>
                                            <p:tgtEl>
                                              <p:spTgt spid="18452"/>
                                            </p:tgtEl>
                                            <p:attrNameLst>
                                              <p:attrName>ppt_h</p:attrName>
                                            </p:attrNameLst>
                                          </p:cBhvr>
                                          <p:tavLst>
                                            <p:tav tm="0">
                                              <p:val>
                                                <p:fltVal val="0"/>
                                              </p:val>
                                            </p:tav>
                                            <p:tav tm="100000">
                                              <p:val>
                                                <p:strVal val="#ppt_h"/>
                                              </p:val>
                                            </p:tav>
                                          </p:tavLst>
                                        </p:anim>
                                        <p:animEffect transition="in" filter="fade">
                                          <p:cBhvr>
                                            <p:cTn id="52" dur="300"/>
                                            <p:tgtEl>
                                              <p:spTgt spid="18452"/>
                                            </p:tgtEl>
                                          </p:cBhvr>
                                        </p:animEffect>
                                      </p:childTnLst>
                                    </p:cTn>
                                  </p:par>
                                  <p:par>
                                    <p:cTn id="53" presetID="6" presetClass="emph" presetSubtype="0" autoRev="1" fill="hold" nodeType="withEffect">
                                      <p:stCondLst>
                                        <p:cond delay="700"/>
                                      </p:stCondLst>
                                      <p:childTnLst>
                                        <p:animScale>
                                          <p:cBhvr>
                                            <p:cTn id="54" dur="150" fill="hold"/>
                                            <p:tgtEl>
                                              <p:spTgt spid="18452"/>
                                            </p:tgtEl>
                                          </p:cBhvr>
                                          <p:by x="110000" y="110000"/>
                                        </p:animScale>
                                      </p:childTnLst>
                                    </p:cTn>
                                  </p:par>
                                  <p:par>
                                    <p:cTn id="55" presetID="2" presetClass="entr" presetSubtype="8" fill="hold" grpId="0" nodeType="withEffect" p14:presetBounceEnd="60000">
                                      <p:stCondLst>
                                        <p:cond delay="400"/>
                                      </p:stCondLst>
                                      <p:childTnLst>
                                        <p:set>
                                          <p:cBhvr>
                                            <p:cTn id="56" dur="1" fill="hold">
                                              <p:stCondLst>
                                                <p:cond delay="0"/>
                                              </p:stCondLst>
                                            </p:cTn>
                                            <p:tgtEl>
                                              <p:spTgt spid="18443"/>
                                            </p:tgtEl>
                                            <p:attrNameLst>
                                              <p:attrName>style.visibility</p:attrName>
                                            </p:attrNameLst>
                                          </p:cBhvr>
                                          <p:to>
                                            <p:strVal val="visible"/>
                                          </p:to>
                                        </p:set>
                                        <p:anim calcmode="lin" valueType="num" p14:bounceEnd="60000">
                                          <p:cBhvr additive="base">
                                            <p:cTn id="57" dur="750" fill="hold"/>
                                            <p:tgtEl>
                                              <p:spTgt spid="18443"/>
                                            </p:tgtEl>
                                            <p:attrNameLst>
                                              <p:attrName>ppt_x</p:attrName>
                                            </p:attrNameLst>
                                          </p:cBhvr>
                                          <p:tavLst>
                                            <p:tav tm="0">
                                              <p:val>
                                                <p:strVal val="0-#ppt_w/2"/>
                                              </p:val>
                                            </p:tav>
                                            <p:tav tm="100000">
                                              <p:val>
                                                <p:strVal val="#ppt_x"/>
                                              </p:val>
                                            </p:tav>
                                          </p:tavLst>
                                        </p:anim>
                                        <p:anim calcmode="lin" valueType="num" p14:bounceEnd="60000">
                                          <p:cBhvr additive="base">
                                            <p:cTn id="58" dur="750" fill="hold"/>
                                            <p:tgtEl>
                                              <p:spTgt spid="18443"/>
                                            </p:tgtEl>
                                            <p:attrNameLst>
                                              <p:attrName>ppt_y</p:attrName>
                                            </p:attrNameLst>
                                          </p:cBhvr>
                                          <p:tavLst>
                                            <p:tav tm="0">
                                              <p:val>
                                                <p:strVal val="#ppt_y"/>
                                              </p:val>
                                            </p:tav>
                                            <p:tav tm="100000">
                                              <p:val>
                                                <p:strVal val="#ppt_y"/>
                                              </p:val>
                                            </p:tav>
                                          </p:tavLst>
                                        </p:anim>
                                      </p:childTnLst>
                                    </p:cTn>
                                  </p:par>
                                  <p:par>
                                    <p:cTn id="59" presetID="53" presetClass="entr" presetSubtype="16" fill="hold" grpId="0" nodeType="withEffect">
                                      <p:stCondLst>
                                        <p:cond delay="400"/>
                                      </p:stCondLst>
                                      <p:childTnLst>
                                        <p:set>
                                          <p:cBhvr>
                                            <p:cTn id="60" dur="1" fill="hold">
                                              <p:stCondLst>
                                                <p:cond delay="0"/>
                                              </p:stCondLst>
                                            </p:cTn>
                                            <p:tgtEl>
                                              <p:spTgt spid="18436"/>
                                            </p:tgtEl>
                                            <p:attrNameLst>
                                              <p:attrName>style.visibility</p:attrName>
                                            </p:attrNameLst>
                                          </p:cBhvr>
                                          <p:to>
                                            <p:strVal val="visible"/>
                                          </p:to>
                                        </p:set>
                                        <p:anim calcmode="lin" valueType="num">
                                          <p:cBhvr>
                                            <p:cTn id="61" dur="300" fill="hold"/>
                                            <p:tgtEl>
                                              <p:spTgt spid="18436"/>
                                            </p:tgtEl>
                                            <p:attrNameLst>
                                              <p:attrName>ppt_w</p:attrName>
                                            </p:attrNameLst>
                                          </p:cBhvr>
                                          <p:tavLst>
                                            <p:tav tm="0">
                                              <p:val>
                                                <p:fltVal val="0"/>
                                              </p:val>
                                            </p:tav>
                                            <p:tav tm="100000">
                                              <p:val>
                                                <p:strVal val="#ppt_w"/>
                                              </p:val>
                                            </p:tav>
                                          </p:tavLst>
                                        </p:anim>
                                        <p:anim calcmode="lin" valueType="num">
                                          <p:cBhvr>
                                            <p:cTn id="62" dur="300" fill="hold"/>
                                            <p:tgtEl>
                                              <p:spTgt spid="18436"/>
                                            </p:tgtEl>
                                            <p:attrNameLst>
                                              <p:attrName>ppt_h</p:attrName>
                                            </p:attrNameLst>
                                          </p:cBhvr>
                                          <p:tavLst>
                                            <p:tav tm="0">
                                              <p:val>
                                                <p:fltVal val="0"/>
                                              </p:val>
                                            </p:tav>
                                            <p:tav tm="100000">
                                              <p:val>
                                                <p:strVal val="#ppt_h"/>
                                              </p:val>
                                            </p:tav>
                                          </p:tavLst>
                                        </p:anim>
                                        <p:animEffect transition="in" filter="fade">
                                          <p:cBhvr>
                                            <p:cTn id="63" dur="300"/>
                                            <p:tgtEl>
                                              <p:spTgt spid="18436"/>
                                            </p:tgtEl>
                                          </p:cBhvr>
                                        </p:animEffect>
                                      </p:childTnLst>
                                    </p:cTn>
                                  </p:par>
                                  <p:par>
                                    <p:cTn id="64" presetID="6" presetClass="emph" presetSubtype="0" autoRev="1" fill="hold" grpId="1" nodeType="withEffect">
                                      <p:stCondLst>
                                        <p:cond delay="700"/>
                                      </p:stCondLst>
                                      <p:childTnLst>
                                        <p:animScale>
                                          <p:cBhvr>
                                            <p:cTn id="65" dur="150" fill="hold"/>
                                            <p:tgtEl>
                                              <p:spTgt spid="18436"/>
                                            </p:tgtEl>
                                          </p:cBhvr>
                                          <p:by x="110000" y="110000"/>
                                        </p:animScale>
                                      </p:childTnLst>
                                    </p:cTn>
                                  </p:par>
                                  <p:par>
                                    <p:cTn id="66" presetID="53" presetClass="entr" presetSubtype="16" fill="hold" nodeType="withEffect">
                                      <p:stCondLst>
                                        <p:cond delay="400"/>
                                      </p:stCondLst>
                                      <p:childTnLst>
                                        <p:set>
                                          <p:cBhvr>
                                            <p:cTn id="67" dur="1" fill="hold">
                                              <p:stCondLst>
                                                <p:cond delay="0"/>
                                              </p:stCondLst>
                                            </p:cTn>
                                            <p:tgtEl>
                                              <p:spTgt spid="18456"/>
                                            </p:tgtEl>
                                            <p:attrNameLst>
                                              <p:attrName>style.visibility</p:attrName>
                                            </p:attrNameLst>
                                          </p:cBhvr>
                                          <p:to>
                                            <p:strVal val="visible"/>
                                          </p:to>
                                        </p:set>
                                        <p:anim calcmode="lin" valueType="num">
                                          <p:cBhvr>
                                            <p:cTn id="68" dur="300" fill="hold"/>
                                            <p:tgtEl>
                                              <p:spTgt spid="18456"/>
                                            </p:tgtEl>
                                            <p:attrNameLst>
                                              <p:attrName>ppt_w</p:attrName>
                                            </p:attrNameLst>
                                          </p:cBhvr>
                                          <p:tavLst>
                                            <p:tav tm="0">
                                              <p:val>
                                                <p:fltVal val="0"/>
                                              </p:val>
                                            </p:tav>
                                            <p:tav tm="100000">
                                              <p:val>
                                                <p:strVal val="#ppt_w"/>
                                              </p:val>
                                            </p:tav>
                                          </p:tavLst>
                                        </p:anim>
                                        <p:anim calcmode="lin" valueType="num">
                                          <p:cBhvr>
                                            <p:cTn id="69" dur="300" fill="hold"/>
                                            <p:tgtEl>
                                              <p:spTgt spid="18456"/>
                                            </p:tgtEl>
                                            <p:attrNameLst>
                                              <p:attrName>ppt_h</p:attrName>
                                            </p:attrNameLst>
                                          </p:cBhvr>
                                          <p:tavLst>
                                            <p:tav tm="0">
                                              <p:val>
                                                <p:fltVal val="0"/>
                                              </p:val>
                                            </p:tav>
                                            <p:tav tm="100000">
                                              <p:val>
                                                <p:strVal val="#ppt_h"/>
                                              </p:val>
                                            </p:tav>
                                          </p:tavLst>
                                        </p:anim>
                                        <p:animEffect transition="in" filter="fade">
                                          <p:cBhvr>
                                            <p:cTn id="70" dur="300"/>
                                            <p:tgtEl>
                                              <p:spTgt spid="18456"/>
                                            </p:tgtEl>
                                          </p:cBhvr>
                                        </p:animEffect>
                                      </p:childTnLst>
                                    </p:cTn>
                                  </p:par>
                                  <p:par>
                                    <p:cTn id="71" presetID="6" presetClass="emph" presetSubtype="0" autoRev="1" fill="hold" nodeType="withEffect">
                                      <p:stCondLst>
                                        <p:cond delay="700"/>
                                      </p:stCondLst>
                                      <p:childTnLst>
                                        <p:animScale>
                                          <p:cBhvr>
                                            <p:cTn id="72" dur="150" fill="hold"/>
                                            <p:tgtEl>
                                              <p:spTgt spid="18456"/>
                                            </p:tgtEl>
                                          </p:cBhvr>
                                          <p:by x="110000" y="110000"/>
                                        </p:animScale>
                                      </p:childTnLst>
                                    </p:cTn>
                                  </p:par>
                                  <p:par>
                                    <p:cTn id="73" presetID="2" presetClass="entr" presetSubtype="2" fill="hold" grpId="0" nodeType="withEffect" p14:presetBounceEnd="60000">
                                      <p:stCondLst>
                                        <p:cond delay="400"/>
                                      </p:stCondLst>
                                      <p:childTnLst>
                                        <p:set>
                                          <p:cBhvr>
                                            <p:cTn id="74" dur="1" fill="hold">
                                              <p:stCondLst>
                                                <p:cond delay="0"/>
                                              </p:stCondLst>
                                            </p:cTn>
                                            <p:tgtEl>
                                              <p:spTgt spid="18444"/>
                                            </p:tgtEl>
                                            <p:attrNameLst>
                                              <p:attrName>style.visibility</p:attrName>
                                            </p:attrNameLst>
                                          </p:cBhvr>
                                          <p:to>
                                            <p:strVal val="visible"/>
                                          </p:to>
                                        </p:set>
                                        <p:anim calcmode="lin" valueType="num" p14:bounceEnd="60000">
                                          <p:cBhvr additive="base">
                                            <p:cTn id="75" dur="750" fill="hold"/>
                                            <p:tgtEl>
                                              <p:spTgt spid="18444"/>
                                            </p:tgtEl>
                                            <p:attrNameLst>
                                              <p:attrName>ppt_x</p:attrName>
                                            </p:attrNameLst>
                                          </p:cBhvr>
                                          <p:tavLst>
                                            <p:tav tm="0">
                                              <p:val>
                                                <p:strVal val="1+#ppt_w/2"/>
                                              </p:val>
                                            </p:tav>
                                            <p:tav tm="100000">
                                              <p:val>
                                                <p:strVal val="#ppt_x"/>
                                              </p:val>
                                            </p:tav>
                                          </p:tavLst>
                                        </p:anim>
                                        <p:anim calcmode="lin" valueType="num" p14:bounceEnd="60000">
                                          <p:cBhvr additive="base">
                                            <p:cTn id="76" dur="750" fill="hold"/>
                                            <p:tgtEl>
                                              <p:spTgt spid="18444"/>
                                            </p:tgtEl>
                                            <p:attrNameLst>
                                              <p:attrName>ppt_y</p:attrName>
                                            </p:attrNameLst>
                                          </p:cBhvr>
                                          <p:tavLst>
                                            <p:tav tm="0">
                                              <p:val>
                                                <p:strVal val="#ppt_y"/>
                                              </p:val>
                                            </p:tav>
                                            <p:tav tm="100000">
                                              <p:val>
                                                <p:strVal val="#ppt_y"/>
                                              </p:val>
                                            </p:tav>
                                          </p:tavLst>
                                        </p:anim>
                                      </p:childTnLst>
                                    </p:cTn>
                                  </p:par>
                                  <p:par>
                                    <p:cTn id="77" presetID="53" presetClass="entr" presetSubtype="16" fill="hold" grpId="0" nodeType="withEffect">
                                      <p:stCondLst>
                                        <p:cond delay="400"/>
                                      </p:stCondLst>
                                      <p:childTnLst>
                                        <p:set>
                                          <p:cBhvr>
                                            <p:cTn id="78" dur="1" fill="hold">
                                              <p:stCondLst>
                                                <p:cond delay="0"/>
                                              </p:stCondLst>
                                            </p:cTn>
                                            <p:tgtEl>
                                              <p:spTgt spid="18438"/>
                                            </p:tgtEl>
                                            <p:attrNameLst>
                                              <p:attrName>style.visibility</p:attrName>
                                            </p:attrNameLst>
                                          </p:cBhvr>
                                          <p:to>
                                            <p:strVal val="visible"/>
                                          </p:to>
                                        </p:set>
                                        <p:anim calcmode="lin" valueType="num">
                                          <p:cBhvr>
                                            <p:cTn id="79" dur="300" fill="hold"/>
                                            <p:tgtEl>
                                              <p:spTgt spid="18438"/>
                                            </p:tgtEl>
                                            <p:attrNameLst>
                                              <p:attrName>ppt_w</p:attrName>
                                            </p:attrNameLst>
                                          </p:cBhvr>
                                          <p:tavLst>
                                            <p:tav tm="0">
                                              <p:val>
                                                <p:fltVal val="0"/>
                                              </p:val>
                                            </p:tav>
                                            <p:tav tm="100000">
                                              <p:val>
                                                <p:strVal val="#ppt_w"/>
                                              </p:val>
                                            </p:tav>
                                          </p:tavLst>
                                        </p:anim>
                                        <p:anim calcmode="lin" valueType="num">
                                          <p:cBhvr>
                                            <p:cTn id="80" dur="300" fill="hold"/>
                                            <p:tgtEl>
                                              <p:spTgt spid="18438"/>
                                            </p:tgtEl>
                                            <p:attrNameLst>
                                              <p:attrName>ppt_h</p:attrName>
                                            </p:attrNameLst>
                                          </p:cBhvr>
                                          <p:tavLst>
                                            <p:tav tm="0">
                                              <p:val>
                                                <p:fltVal val="0"/>
                                              </p:val>
                                            </p:tav>
                                            <p:tav tm="100000">
                                              <p:val>
                                                <p:strVal val="#ppt_h"/>
                                              </p:val>
                                            </p:tav>
                                          </p:tavLst>
                                        </p:anim>
                                        <p:animEffect transition="in" filter="fade">
                                          <p:cBhvr>
                                            <p:cTn id="81" dur="300"/>
                                            <p:tgtEl>
                                              <p:spTgt spid="18438"/>
                                            </p:tgtEl>
                                          </p:cBhvr>
                                        </p:animEffect>
                                      </p:childTnLst>
                                    </p:cTn>
                                  </p:par>
                                  <p:par>
                                    <p:cTn id="82" presetID="6" presetClass="emph" presetSubtype="0" autoRev="1" fill="hold" grpId="1" nodeType="withEffect">
                                      <p:stCondLst>
                                        <p:cond delay="700"/>
                                      </p:stCondLst>
                                      <p:childTnLst>
                                        <p:animScale>
                                          <p:cBhvr>
                                            <p:cTn id="83" dur="150" fill="hold"/>
                                            <p:tgtEl>
                                              <p:spTgt spid="18438"/>
                                            </p:tgtEl>
                                          </p:cBhvr>
                                          <p:by x="110000" y="110000"/>
                                        </p:animScale>
                                      </p:childTnLst>
                                    </p:cTn>
                                  </p:par>
                                  <p:par>
                                    <p:cTn id="84" presetID="53" presetClass="entr" presetSubtype="16" fill="hold" grpId="0" nodeType="withEffect">
                                      <p:stCondLst>
                                        <p:cond delay="400"/>
                                      </p:stCondLst>
                                      <p:childTnLst>
                                        <p:set>
                                          <p:cBhvr>
                                            <p:cTn id="85" dur="1" fill="hold">
                                              <p:stCondLst>
                                                <p:cond delay="0"/>
                                              </p:stCondLst>
                                            </p:cTn>
                                            <p:tgtEl>
                                              <p:spTgt spid="18455"/>
                                            </p:tgtEl>
                                            <p:attrNameLst>
                                              <p:attrName>style.visibility</p:attrName>
                                            </p:attrNameLst>
                                          </p:cBhvr>
                                          <p:to>
                                            <p:strVal val="visible"/>
                                          </p:to>
                                        </p:set>
                                        <p:anim calcmode="lin" valueType="num">
                                          <p:cBhvr>
                                            <p:cTn id="86" dur="300" fill="hold"/>
                                            <p:tgtEl>
                                              <p:spTgt spid="18455"/>
                                            </p:tgtEl>
                                            <p:attrNameLst>
                                              <p:attrName>ppt_w</p:attrName>
                                            </p:attrNameLst>
                                          </p:cBhvr>
                                          <p:tavLst>
                                            <p:tav tm="0">
                                              <p:val>
                                                <p:fltVal val="0"/>
                                              </p:val>
                                            </p:tav>
                                            <p:tav tm="100000">
                                              <p:val>
                                                <p:strVal val="#ppt_w"/>
                                              </p:val>
                                            </p:tav>
                                          </p:tavLst>
                                        </p:anim>
                                        <p:anim calcmode="lin" valueType="num">
                                          <p:cBhvr>
                                            <p:cTn id="87" dur="300" fill="hold"/>
                                            <p:tgtEl>
                                              <p:spTgt spid="18455"/>
                                            </p:tgtEl>
                                            <p:attrNameLst>
                                              <p:attrName>ppt_h</p:attrName>
                                            </p:attrNameLst>
                                          </p:cBhvr>
                                          <p:tavLst>
                                            <p:tav tm="0">
                                              <p:val>
                                                <p:fltVal val="0"/>
                                              </p:val>
                                            </p:tav>
                                            <p:tav tm="100000">
                                              <p:val>
                                                <p:strVal val="#ppt_h"/>
                                              </p:val>
                                            </p:tav>
                                          </p:tavLst>
                                        </p:anim>
                                        <p:animEffect transition="in" filter="fade">
                                          <p:cBhvr>
                                            <p:cTn id="88" dur="300"/>
                                            <p:tgtEl>
                                              <p:spTgt spid="18455"/>
                                            </p:tgtEl>
                                          </p:cBhvr>
                                        </p:animEffect>
                                      </p:childTnLst>
                                    </p:cTn>
                                  </p:par>
                                  <p:par>
                                    <p:cTn id="89" presetID="6" presetClass="emph" presetSubtype="0" autoRev="1" fill="hold" grpId="1" nodeType="withEffect">
                                      <p:stCondLst>
                                        <p:cond delay="700"/>
                                      </p:stCondLst>
                                      <p:childTnLst>
                                        <p:animScale>
                                          <p:cBhvr>
                                            <p:cTn id="90" dur="150" fill="hold"/>
                                            <p:tgtEl>
                                              <p:spTgt spid="18455"/>
                                            </p:tgtEl>
                                          </p:cBhvr>
                                          <p:by x="110000" y="110000"/>
                                        </p:animScale>
                                      </p:childTnLst>
                                    </p:cTn>
                                  </p:par>
                                  <p:par>
                                    <p:cTn id="91" presetID="22" presetClass="entr" presetSubtype="2" fill="hold" grpId="0" nodeType="withEffect">
                                      <p:stCondLst>
                                        <p:cond delay="700"/>
                                      </p:stCondLst>
                                      <p:childTnLst>
                                        <p:set>
                                          <p:cBhvr>
                                            <p:cTn id="92" dur="1" fill="hold">
                                              <p:stCondLst>
                                                <p:cond delay="0"/>
                                              </p:stCondLst>
                                            </p:cTn>
                                            <p:tgtEl>
                                              <p:spTgt spid="18439"/>
                                            </p:tgtEl>
                                            <p:attrNameLst>
                                              <p:attrName>style.visibility</p:attrName>
                                            </p:attrNameLst>
                                          </p:cBhvr>
                                          <p:to>
                                            <p:strVal val="visible"/>
                                          </p:to>
                                        </p:set>
                                        <p:animEffect transition="in" filter="wipe(right)">
                                          <p:cBhvr>
                                            <p:cTn id="93" dur="500"/>
                                            <p:tgtEl>
                                              <p:spTgt spid="18439"/>
                                            </p:tgtEl>
                                          </p:cBhvr>
                                        </p:animEffect>
                                      </p:childTnLst>
                                    </p:cTn>
                                  </p:par>
                                  <p:par>
                                    <p:cTn id="94" presetID="2" presetClass="entr" presetSubtype="8" fill="hold" grpId="0" nodeType="withEffect" p14:presetBounceEnd="60000">
                                      <p:stCondLst>
                                        <p:cond delay="1200"/>
                                      </p:stCondLst>
                                      <p:childTnLst>
                                        <p:set>
                                          <p:cBhvr>
                                            <p:cTn id="95" dur="1" fill="hold">
                                              <p:stCondLst>
                                                <p:cond delay="0"/>
                                              </p:stCondLst>
                                            </p:cTn>
                                            <p:tgtEl>
                                              <p:spTgt spid="18450"/>
                                            </p:tgtEl>
                                            <p:attrNameLst>
                                              <p:attrName>style.visibility</p:attrName>
                                            </p:attrNameLst>
                                          </p:cBhvr>
                                          <p:to>
                                            <p:strVal val="visible"/>
                                          </p:to>
                                        </p:set>
                                        <p:anim calcmode="lin" valueType="num" p14:bounceEnd="60000">
                                          <p:cBhvr additive="base">
                                            <p:cTn id="96" dur="750" fill="hold"/>
                                            <p:tgtEl>
                                              <p:spTgt spid="18450"/>
                                            </p:tgtEl>
                                            <p:attrNameLst>
                                              <p:attrName>ppt_x</p:attrName>
                                            </p:attrNameLst>
                                          </p:cBhvr>
                                          <p:tavLst>
                                            <p:tav tm="0">
                                              <p:val>
                                                <p:strVal val="0-#ppt_w/2"/>
                                              </p:val>
                                            </p:tav>
                                            <p:tav tm="100000">
                                              <p:val>
                                                <p:strVal val="#ppt_x"/>
                                              </p:val>
                                            </p:tav>
                                          </p:tavLst>
                                        </p:anim>
                                        <p:anim calcmode="lin" valueType="num" p14:bounceEnd="60000">
                                          <p:cBhvr additive="base">
                                            <p:cTn id="97" dur="750" fill="hold"/>
                                            <p:tgtEl>
                                              <p:spTgt spid="18450"/>
                                            </p:tgtEl>
                                            <p:attrNameLst>
                                              <p:attrName>ppt_y</p:attrName>
                                            </p:attrNameLst>
                                          </p:cBhvr>
                                          <p:tavLst>
                                            <p:tav tm="0">
                                              <p:val>
                                                <p:strVal val="#ppt_y"/>
                                              </p:val>
                                            </p:tav>
                                            <p:tav tm="100000">
                                              <p:val>
                                                <p:strVal val="#ppt_y"/>
                                              </p:val>
                                            </p:tav>
                                          </p:tavLst>
                                        </p:anim>
                                      </p:childTnLst>
                                    </p:cTn>
                                  </p:par>
                                  <p:par>
                                    <p:cTn id="98" presetID="22" presetClass="entr" presetSubtype="2" fill="hold" grpId="0" nodeType="withEffect">
                                      <p:stCondLst>
                                        <p:cond delay="800"/>
                                      </p:stCondLst>
                                      <p:childTnLst>
                                        <p:set>
                                          <p:cBhvr>
                                            <p:cTn id="99" dur="1" fill="hold">
                                              <p:stCondLst>
                                                <p:cond delay="0"/>
                                              </p:stCondLst>
                                            </p:cTn>
                                            <p:tgtEl>
                                              <p:spTgt spid="18442"/>
                                            </p:tgtEl>
                                            <p:attrNameLst>
                                              <p:attrName>style.visibility</p:attrName>
                                            </p:attrNameLst>
                                          </p:cBhvr>
                                          <p:to>
                                            <p:strVal val="visible"/>
                                          </p:to>
                                        </p:set>
                                        <p:animEffect transition="in" filter="wipe(right)">
                                          <p:cBhvr>
                                            <p:cTn id="100" dur="500"/>
                                            <p:tgtEl>
                                              <p:spTgt spid="18442"/>
                                            </p:tgtEl>
                                          </p:cBhvr>
                                        </p:animEffect>
                                      </p:childTnLst>
                                    </p:cTn>
                                  </p:par>
                                  <p:par>
                                    <p:cTn id="101" presetID="22" presetClass="entr" presetSubtype="8" fill="hold" grpId="0" nodeType="withEffect">
                                      <p:stCondLst>
                                        <p:cond delay="900"/>
                                      </p:stCondLst>
                                      <p:childTnLst>
                                        <p:set>
                                          <p:cBhvr>
                                            <p:cTn id="102" dur="1" fill="hold">
                                              <p:stCondLst>
                                                <p:cond delay="0"/>
                                              </p:stCondLst>
                                            </p:cTn>
                                            <p:tgtEl>
                                              <p:spTgt spid="18440"/>
                                            </p:tgtEl>
                                            <p:attrNameLst>
                                              <p:attrName>style.visibility</p:attrName>
                                            </p:attrNameLst>
                                          </p:cBhvr>
                                          <p:to>
                                            <p:strVal val="visible"/>
                                          </p:to>
                                        </p:set>
                                        <p:animEffect transition="in" filter="wipe(left)">
                                          <p:cBhvr>
                                            <p:cTn id="103" dur="500"/>
                                            <p:tgtEl>
                                              <p:spTgt spid="18440"/>
                                            </p:tgtEl>
                                          </p:cBhvr>
                                        </p:animEffect>
                                      </p:childTnLst>
                                    </p:cTn>
                                  </p:par>
                                  <p:par>
                                    <p:cTn id="104" presetID="22" presetClass="entr" presetSubtype="8" fill="hold" grpId="0" nodeType="withEffect">
                                      <p:stCondLst>
                                        <p:cond delay="1000"/>
                                      </p:stCondLst>
                                      <p:childTnLst>
                                        <p:set>
                                          <p:cBhvr>
                                            <p:cTn id="105" dur="1" fill="hold">
                                              <p:stCondLst>
                                                <p:cond delay="0"/>
                                              </p:stCondLst>
                                            </p:cTn>
                                            <p:tgtEl>
                                              <p:spTgt spid="18441"/>
                                            </p:tgtEl>
                                            <p:attrNameLst>
                                              <p:attrName>style.visibility</p:attrName>
                                            </p:attrNameLst>
                                          </p:cBhvr>
                                          <p:to>
                                            <p:strVal val="visible"/>
                                          </p:to>
                                        </p:set>
                                        <p:animEffect transition="in" filter="wipe(left)">
                                          <p:cBhvr>
                                            <p:cTn id="106" dur="500"/>
                                            <p:tgtEl>
                                              <p:spTgt spid="18441"/>
                                            </p:tgtEl>
                                          </p:cBhvr>
                                        </p:animEffect>
                                      </p:childTnLst>
                                    </p:cTn>
                                  </p:par>
                                  <p:par>
                                    <p:cTn id="107" presetID="2" presetClass="entr" presetSubtype="8" fill="hold" grpId="0" nodeType="withEffect" p14:presetBounceEnd="60000">
                                      <p:stCondLst>
                                        <p:cond delay="1200"/>
                                      </p:stCondLst>
                                      <p:childTnLst>
                                        <p:set>
                                          <p:cBhvr>
                                            <p:cTn id="108" dur="1" fill="hold">
                                              <p:stCondLst>
                                                <p:cond delay="0"/>
                                              </p:stCondLst>
                                            </p:cTn>
                                            <p:tgtEl>
                                              <p:spTgt spid="40"/>
                                            </p:tgtEl>
                                            <p:attrNameLst>
                                              <p:attrName>style.visibility</p:attrName>
                                            </p:attrNameLst>
                                          </p:cBhvr>
                                          <p:to>
                                            <p:strVal val="visible"/>
                                          </p:to>
                                        </p:set>
                                        <p:anim calcmode="lin" valueType="num" p14:bounceEnd="60000">
                                          <p:cBhvr additive="base">
                                            <p:cTn id="109" dur="750" fill="hold"/>
                                            <p:tgtEl>
                                              <p:spTgt spid="40"/>
                                            </p:tgtEl>
                                            <p:attrNameLst>
                                              <p:attrName>ppt_x</p:attrName>
                                            </p:attrNameLst>
                                          </p:cBhvr>
                                          <p:tavLst>
                                            <p:tav tm="0">
                                              <p:val>
                                                <p:strVal val="0-#ppt_w/2"/>
                                              </p:val>
                                            </p:tav>
                                            <p:tav tm="100000">
                                              <p:val>
                                                <p:strVal val="#ppt_x"/>
                                              </p:val>
                                            </p:tav>
                                          </p:tavLst>
                                        </p:anim>
                                        <p:anim calcmode="lin" valueType="num" p14:bounceEnd="60000">
                                          <p:cBhvr additive="base">
                                            <p:cTn id="110" dur="750" fill="hold"/>
                                            <p:tgtEl>
                                              <p:spTgt spid="40"/>
                                            </p:tgtEl>
                                            <p:attrNameLst>
                                              <p:attrName>ppt_y</p:attrName>
                                            </p:attrNameLst>
                                          </p:cBhvr>
                                          <p:tavLst>
                                            <p:tav tm="0">
                                              <p:val>
                                                <p:strVal val="#ppt_y"/>
                                              </p:val>
                                            </p:tav>
                                            <p:tav tm="100000">
                                              <p:val>
                                                <p:strVal val="#ppt_y"/>
                                              </p:val>
                                            </p:tav>
                                          </p:tavLst>
                                        </p:anim>
                                      </p:childTnLst>
                                    </p:cTn>
                                  </p:par>
                                  <p:par>
                                    <p:cTn id="111" presetID="2" presetClass="entr" presetSubtype="8" fill="hold" grpId="0" nodeType="withEffect" p14:presetBounceEnd="60000">
                                      <p:stCondLst>
                                        <p:cond delay="1200"/>
                                      </p:stCondLst>
                                      <p:childTnLst>
                                        <p:set>
                                          <p:cBhvr>
                                            <p:cTn id="112" dur="1" fill="hold">
                                              <p:stCondLst>
                                                <p:cond delay="0"/>
                                              </p:stCondLst>
                                            </p:cTn>
                                            <p:tgtEl>
                                              <p:spTgt spid="41"/>
                                            </p:tgtEl>
                                            <p:attrNameLst>
                                              <p:attrName>style.visibility</p:attrName>
                                            </p:attrNameLst>
                                          </p:cBhvr>
                                          <p:to>
                                            <p:strVal val="visible"/>
                                          </p:to>
                                        </p:set>
                                        <p:anim calcmode="lin" valueType="num" p14:bounceEnd="60000">
                                          <p:cBhvr additive="base">
                                            <p:cTn id="113" dur="750" fill="hold"/>
                                            <p:tgtEl>
                                              <p:spTgt spid="41"/>
                                            </p:tgtEl>
                                            <p:attrNameLst>
                                              <p:attrName>ppt_x</p:attrName>
                                            </p:attrNameLst>
                                          </p:cBhvr>
                                          <p:tavLst>
                                            <p:tav tm="0">
                                              <p:val>
                                                <p:strVal val="0-#ppt_w/2"/>
                                              </p:val>
                                            </p:tav>
                                            <p:tav tm="100000">
                                              <p:val>
                                                <p:strVal val="#ppt_x"/>
                                              </p:val>
                                            </p:tav>
                                          </p:tavLst>
                                        </p:anim>
                                        <p:anim calcmode="lin" valueType="num" p14:bounceEnd="60000">
                                          <p:cBhvr additive="base">
                                            <p:cTn id="114" dur="750" fill="hold"/>
                                            <p:tgtEl>
                                              <p:spTgt spid="41"/>
                                            </p:tgtEl>
                                            <p:attrNameLst>
                                              <p:attrName>ppt_y</p:attrName>
                                            </p:attrNameLst>
                                          </p:cBhvr>
                                          <p:tavLst>
                                            <p:tav tm="0">
                                              <p:val>
                                                <p:strVal val="#ppt_y"/>
                                              </p:val>
                                            </p:tav>
                                            <p:tav tm="100000">
                                              <p:val>
                                                <p:strVal val="#ppt_y"/>
                                              </p:val>
                                            </p:tav>
                                          </p:tavLst>
                                        </p:anim>
                                      </p:childTnLst>
                                    </p:cTn>
                                  </p:par>
                                  <p:par>
                                    <p:cTn id="115" presetID="2" presetClass="entr" presetSubtype="8" fill="hold" grpId="0" nodeType="withEffect" p14:presetBounceEnd="60000">
                                      <p:stCondLst>
                                        <p:cond delay="1200"/>
                                      </p:stCondLst>
                                      <p:childTnLst>
                                        <p:set>
                                          <p:cBhvr>
                                            <p:cTn id="116" dur="1" fill="hold">
                                              <p:stCondLst>
                                                <p:cond delay="0"/>
                                              </p:stCondLst>
                                            </p:cTn>
                                            <p:tgtEl>
                                              <p:spTgt spid="42"/>
                                            </p:tgtEl>
                                            <p:attrNameLst>
                                              <p:attrName>style.visibility</p:attrName>
                                            </p:attrNameLst>
                                          </p:cBhvr>
                                          <p:to>
                                            <p:strVal val="visible"/>
                                          </p:to>
                                        </p:set>
                                        <p:anim calcmode="lin" valueType="num" p14:bounceEnd="60000">
                                          <p:cBhvr additive="base">
                                            <p:cTn id="117" dur="750" fill="hold"/>
                                            <p:tgtEl>
                                              <p:spTgt spid="42"/>
                                            </p:tgtEl>
                                            <p:attrNameLst>
                                              <p:attrName>ppt_x</p:attrName>
                                            </p:attrNameLst>
                                          </p:cBhvr>
                                          <p:tavLst>
                                            <p:tav tm="0">
                                              <p:val>
                                                <p:strVal val="0-#ppt_w/2"/>
                                              </p:val>
                                            </p:tav>
                                            <p:tav tm="100000">
                                              <p:val>
                                                <p:strVal val="#ppt_x"/>
                                              </p:val>
                                            </p:tav>
                                          </p:tavLst>
                                        </p:anim>
                                        <p:anim calcmode="lin" valueType="num" p14:bounceEnd="60000">
                                          <p:cBhvr additive="base">
                                            <p:cTn id="118" dur="750" fill="hold"/>
                                            <p:tgtEl>
                                              <p:spTgt spid="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animBg="1"/>
          <p:bldP spid="18434" grpId="1" animBg="1"/>
          <p:bldP spid="18435" grpId="0" animBg="1"/>
          <p:bldP spid="18435" grpId="1" animBg="1"/>
          <p:bldP spid="18436" grpId="0" animBg="1"/>
          <p:bldP spid="18436" grpId="1" animBg="1"/>
          <p:bldP spid="18437" grpId="0" animBg="1"/>
          <p:bldP spid="18437" grpId="1" animBg="1"/>
          <p:bldP spid="18438" grpId="0" animBg="1"/>
          <p:bldP spid="18438" grpId="1" animBg="1"/>
          <p:bldP spid="18439" grpId="0" animBg="1"/>
          <p:bldP spid="18440" grpId="0" animBg="1"/>
          <p:bldP spid="18441" grpId="0" animBg="1"/>
          <p:bldP spid="18442" grpId="0" animBg="1"/>
          <p:bldP spid="18443" grpId="0" animBg="1"/>
          <p:bldP spid="18444" grpId="0" animBg="1"/>
          <p:bldP spid="18445" grpId="0" animBg="1"/>
          <p:bldP spid="18446" grpId="0" animBg="1"/>
          <p:bldP spid="18450" grpId="0"/>
          <p:bldP spid="18451" grpId="0" animBg="1"/>
          <p:bldP spid="18451" grpId="1" animBg="1"/>
          <p:bldP spid="18455" grpId="0" animBg="1"/>
          <p:bldP spid="18455" grpId="1" animBg="1"/>
          <p:bldP spid="18459" grpId="0" animBg="1"/>
          <p:bldP spid="18459" grpId="1" animBg="1"/>
          <p:bldP spid="40" grpId="0"/>
          <p:bldP spid="41" grpId="0"/>
          <p:bldP spid="4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8435"/>
                                            </p:tgtEl>
                                            <p:attrNameLst>
                                              <p:attrName>style.visibility</p:attrName>
                                            </p:attrNameLst>
                                          </p:cBhvr>
                                          <p:to>
                                            <p:strVal val="visible"/>
                                          </p:to>
                                        </p:set>
                                        <p:anim calcmode="lin" valueType="num">
                                          <p:cBhvr>
                                            <p:cTn id="7" dur="300" fill="hold"/>
                                            <p:tgtEl>
                                              <p:spTgt spid="18435"/>
                                            </p:tgtEl>
                                            <p:attrNameLst>
                                              <p:attrName>ppt_w</p:attrName>
                                            </p:attrNameLst>
                                          </p:cBhvr>
                                          <p:tavLst>
                                            <p:tav tm="0">
                                              <p:val>
                                                <p:fltVal val="0"/>
                                              </p:val>
                                            </p:tav>
                                            <p:tav tm="100000">
                                              <p:val>
                                                <p:strVal val="#ppt_w"/>
                                              </p:val>
                                            </p:tav>
                                          </p:tavLst>
                                        </p:anim>
                                        <p:anim calcmode="lin" valueType="num">
                                          <p:cBhvr>
                                            <p:cTn id="8" dur="300" fill="hold"/>
                                            <p:tgtEl>
                                              <p:spTgt spid="18435"/>
                                            </p:tgtEl>
                                            <p:attrNameLst>
                                              <p:attrName>ppt_h</p:attrName>
                                            </p:attrNameLst>
                                          </p:cBhvr>
                                          <p:tavLst>
                                            <p:tav tm="0">
                                              <p:val>
                                                <p:fltVal val="0"/>
                                              </p:val>
                                            </p:tav>
                                            <p:tav tm="100000">
                                              <p:val>
                                                <p:strVal val="#ppt_h"/>
                                              </p:val>
                                            </p:tav>
                                          </p:tavLst>
                                        </p:anim>
                                        <p:animEffect transition="in" filter="fade">
                                          <p:cBhvr>
                                            <p:cTn id="9" dur="300"/>
                                            <p:tgtEl>
                                              <p:spTgt spid="18435"/>
                                            </p:tgtEl>
                                          </p:cBhvr>
                                        </p:animEffect>
                                      </p:childTnLst>
                                    </p:cTn>
                                  </p:par>
                                  <p:par>
                                    <p:cTn id="10" presetID="6" presetClass="emph" presetSubtype="0" autoRev="1" fill="hold" grpId="1" nodeType="withEffect">
                                      <p:stCondLst>
                                        <p:cond delay="300"/>
                                      </p:stCondLst>
                                      <p:childTnLst>
                                        <p:animScale>
                                          <p:cBhvr>
                                            <p:cTn id="11" dur="150" fill="hold"/>
                                            <p:tgtEl>
                                              <p:spTgt spid="18435"/>
                                            </p:tgtEl>
                                          </p:cBhvr>
                                          <p:by x="110000" y="110000"/>
                                        </p:animScale>
                                      </p:childTnLst>
                                    </p:cTn>
                                  </p:par>
                                  <p:par>
                                    <p:cTn id="12" presetID="53" presetClass="entr" presetSubtype="16" fill="hold" grpId="0" nodeType="withEffect">
                                      <p:stCondLst>
                                        <p:cond delay="100"/>
                                      </p:stCondLst>
                                      <p:childTnLst>
                                        <p:set>
                                          <p:cBhvr>
                                            <p:cTn id="13" dur="1" fill="hold">
                                              <p:stCondLst>
                                                <p:cond delay="0"/>
                                              </p:stCondLst>
                                            </p:cTn>
                                            <p:tgtEl>
                                              <p:spTgt spid="18459"/>
                                            </p:tgtEl>
                                            <p:attrNameLst>
                                              <p:attrName>style.visibility</p:attrName>
                                            </p:attrNameLst>
                                          </p:cBhvr>
                                          <p:to>
                                            <p:strVal val="visible"/>
                                          </p:to>
                                        </p:set>
                                        <p:anim calcmode="lin" valueType="num">
                                          <p:cBhvr>
                                            <p:cTn id="14" dur="300" fill="hold"/>
                                            <p:tgtEl>
                                              <p:spTgt spid="18459"/>
                                            </p:tgtEl>
                                            <p:attrNameLst>
                                              <p:attrName>ppt_w</p:attrName>
                                            </p:attrNameLst>
                                          </p:cBhvr>
                                          <p:tavLst>
                                            <p:tav tm="0">
                                              <p:val>
                                                <p:fltVal val="0"/>
                                              </p:val>
                                            </p:tav>
                                            <p:tav tm="100000">
                                              <p:val>
                                                <p:strVal val="#ppt_w"/>
                                              </p:val>
                                            </p:tav>
                                          </p:tavLst>
                                        </p:anim>
                                        <p:anim calcmode="lin" valueType="num">
                                          <p:cBhvr>
                                            <p:cTn id="15" dur="300" fill="hold"/>
                                            <p:tgtEl>
                                              <p:spTgt spid="18459"/>
                                            </p:tgtEl>
                                            <p:attrNameLst>
                                              <p:attrName>ppt_h</p:attrName>
                                            </p:attrNameLst>
                                          </p:cBhvr>
                                          <p:tavLst>
                                            <p:tav tm="0">
                                              <p:val>
                                                <p:fltVal val="0"/>
                                              </p:val>
                                            </p:tav>
                                            <p:tav tm="100000">
                                              <p:val>
                                                <p:strVal val="#ppt_h"/>
                                              </p:val>
                                            </p:tav>
                                          </p:tavLst>
                                        </p:anim>
                                        <p:animEffect transition="in" filter="fade">
                                          <p:cBhvr>
                                            <p:cTn id="16" dur="300"/>
                                            <p:tgtEl>
                                              <p:spTgt spid="18459"/>
                                            </p:tgtEl>
                                          </p:cBhvr>
                                        </p:animEffect>
                                      </p:childTnLst>
                                    </p:cTn>
                                  </p:par>
                                  <p:par>
                                    <p:cTn id="17" presetID="6" presetClass="emph" presetSubtype="0" autoRev="1" fill="hold" grpId="1" nodeType="withEffect">
                                      <p:stCondLst>
                                        <p:cond delay="400"/>
                                      </p:stCondLst>
                                      <p:childTnLst>
                                        <p:animScale>
                                          <p:cBhvr>
                                            <p:cTn id="18" dur="150" fill="hold"/>
                                            <p:tgtEl>
                                              <p:spTgt spid="18459"/>
                                            </p:tgtEl>
                                          </p:cBhvr>
                                          <p:by x="110000" y="110000"/>
                                        </p:animScale>
                                      </p:childTnLst>
                                    </p:cTn>
                                  </p:par>
                                  <p:par>
                                    <p:cTn id="19" presetID="2" presetClass="entr" presetSubtype="4" fill="hold" grpId="0" nodeType="withEffect">
                                      <p:stCondLst>
                                        <p:cond delay="400"/>
                                      </p:stCondLst>
                                      <p:childTnLst>
                                        <p:set>
                                          <p:cBhvr>
                                            <p:cTn id="20" dur="1" fill="hold">
                                              <p:stCondLst>
                                                <p:cond delay="0"/>
                                              </p:stCondLst>
                                            </p:cTn>
                                            <p:tgtEl>
                                              <p:spTgt spid="18446"/>
                                            </p:tgtEl>
                                            <p:attrNameLst>
                                              <p:attrName>style.visibility</p:attrName>
                                            </p:attrNameLst>
                                          </p:cBhvr>
                                          <p:to>
                                            <p:strVal val="visible"/>
                                          </p:to>
                                        </p:set>
                                        <p:anim calcmode="lin" valueType="num">
                                          <p:cBhvr additive="base">
                                            <p:cTn id="21" dur="750" fill="hold"/>
                                            <p:tgtEl>
                                              <p:spTgt spid="18446"/>
                                            </p:tgtEl>
                                            <p:attrNameLst>
                                              <p:attrName>ppt_x</p:attrName>
                                            </p:attrNameLst>
                                          </p:cBhvr>
                                          <p:tavLst>
                                            <p:tav tm="0">
                                              <p:val>
                                                <p:strVal val="#ppt_x"/>
                                              </p:val>
                                            </p:tav>
                                            <p:tav tm="100000">
                                              <p:val>
                                                <p:strVal val="#ppt_x"/>
                                              </p:val>
                                            </p:tav>
                                          </p:tavLst>
                                        </p:anim>
                                        <p:anim calcmode="lin" valueType="num">
                                          <p:cBhvr additive="base">
                                            <p:cTn id="22" dur="750" fill="hold"/>
                                            <p:tgtEl>
                                              <p:spTgt spid="18446"/>
                                            </p:tgtEl>
                                            <p:attrNameLst>
                                              <p:attrName>ppt_y</p:attrName>
                                            </p:attrNameLst>
                                          </p:cBhvr>
                                          <p:tavLst>
                                            <p:tav tm="0">
                                              <p:val>
                                                <p:strVal val="1+#ppt_h/2"/>
                                              </p:val>
                                            </p:tav>
                                            <p:tav tm="100000">
                                              <p:val>
                                                <p:strVal val="#ppt_y"/>
                                              </p:val>
                                            </p:tav>
                                          </p:tavLst>
                                        </p:anim>
                                      </p:childTnLst>
                                    </p:cTn>
                                  </p:par>
                                  <p:par>
                                    <p:cTn id="23" presetID="53" presetClass="entr" presetSubtype="16" fill="hold" grpId="0" nodeType="withEffect">
                                      <p:stCondLst>
                                        <p:cond delay="400"/>
                                      </p:stCondLst>
                                      <p:childTnLst>
                                        <p:set>
                                          <p:cBhvr>
                                            <p:cTn id="24" dur="1" fill="hold">
                                              <p:stCondLst>
                                                <p:cond delay="0"/>
                                              </p:stCondLst>
                                            </p:cTn>
                                            <p:tgtEl>
                                              <p:spTgt spid="18434"/>
                                            </p:tgtEl>
                                            <p:attrNameLst>
                                              <p:attrName>style.visibility</p:attrName>
                                            </p:attrNameLst>
                                          </p:cBhvr>
                                          <p:to>
                                            <p:strVal val="visible"/>
                                          </p:to>
                                        </p:set>
                                        <p:anim calcmode="lin" valueType="num">
                                          <p:cBhvr>
                                            <p:cTn id="25" dur="300" fill="hold"/>
                                            <p:tgtEl>
                                              <p:spTgt spid="18434"/>
                                            </p:tgtEl>
                                            <p:attrNameLst>
                                              <p:attrName>ppt_w</p:attrName>
                                            </p:attrNameLst>
                                          </p:cBhvr>
                                          <p:tavLst>
                                            <p:tav tm="0">
                                              <p:val>
                                                <p:fltVal val="0"/>
                                              </p:val>
                                            </p:tav>
                                            <p:tav tm="100000">
                                              <p:val>
                                                <p:strVal val="#ppt_w"/>
                                              </p:val>
                                            </p:tav>
                                          </p:tavLst>
                                        </p:anim>
                                        <p:anim calcmode="lin" valueType="num">
                                          <p:cBhvr>
                                            <p:cTn id="26" dur="300" fill="hold"/>
                                            <p:tgtEl>
                                              <p:spTgt spid="18434"/>
                                            </p:tgtEl>
                                            <p:attrNameLst>
                                              <p:attrName>ppt_h</p:attrName>
                                            </p:attrNameLst>
                                          </p:cBhvr>
                                          <p:tavLst>
                                            <p:tav tm="0">
                                              <p:val>
                                                <p:fltVal val="0"/>
                                              </p:val>
                                            </p:tav>
                                            <p:tav tm="100000">
                                              <p:val>
                                                <p:strVal val="#ppt_h"/>
                                              </p:val>
                                            </p:tav>
                                          </p:tavLst>
                                        </p:anim>
                                        <p:animEffect transition="in" filter="fade">
                                          <p:cBhvr>
                                            <p:cTn id="27" dur="300"/>
                                            <p:tgtEl>
                                              <p:spTgt spid="18434"/>
                                            </p:tgtEl>
                                          </p:cBhvr>
                                        </p:animEffect>
                                      </p:childTnLst>
                                    </p:cTn>
                                  </p:par>
                                  <p:par>
                                    <p:cTn id="28" presetID="6" presetClass="emph" presetSubtype="0" autoRev="1" fill="hold" grpId="1" nodeType="withEffect">
                                      <p:stCondLst>
                                        <p:cond delay="700"/>
                                      </p:stCondLst>
                                      <p:childTnLst>
                                        <p:animScale>
                                          <p:cBhvr>
                                            <p:cTn id="29" dur="150" fill="hold"/>
                                            <p:tgtEl>
                                              <p:spTgt spid="18434"/>
                                            </p:tgtEl>
                                          </p:cBhvr>
                                          <p:by x="110000" y="110000"/>
                                        </p:animScale>
                                      </p:childTnLst>
                                    </p:cTn>
                                  </p:par>
                                  <p:par>
                                    <p:cTn id="30" presetID="53" presetClass="entr" presetSubtype="16" fill="hold" grpId="0" nodeType="withEffect">
                                      <p:stCondLst>
                                        <p:cond delay="400"/>
                                      </p:stCondLst>
                                      <p:childTnLst>
                                        <p:set>
                                          <p:cBhvr>
                                            <p:cTn id="31" dur="1" fill="hold">
                                              <p:stCondLst>
                                                <p:cond delay="0"/>
                                              </p:stCondLst>
                                            </p:cTn>
                                            <p:tgtEl>
                                              <p:spTgt spid="18451"/>
                                            </p:tgtEl>
                                            <p:attrNameLst>
                                              <p:attrName>style.visibility</p:attrName>
                                            </p:attrNameLst>
                                          </p:cBhvr>
                                          <p:to>
                                            <p:strVal val="visible"/>
                                          </p:to>
                                        </p:set>
                                        <p:anim calcmode="lin" valueType="num">
                                          <p:cBhvr>
                                            <p:cTn id="32" dur="300" fill="hold"/>
                                            <p:tgtEl>
                                              <p:spTgt spid="18451"/>
                                            </p:tgtEl>
                                            <p:attrNameLst>
                                              <p:attrName>ppt_w</p:attrName>
                                            </p:attrNameLst>
                                          </p:cBhvr>
                                          <p:tavLst>
                                            <p:tav tm="0">
                                              <p:val>
                                                <p:fltVal val="0"/>
                                              </p:val>
                                            </p:tav>
                                            <p:tav tm="100000">
                                              <p:val>
                                                <p:strVal val="#ppt_w"/>
                                              </p:val>
                                            </p:tav>
                                          </p:tavLst>
                                        </p:anim>
                                        <p:anim calcmode="lin" valueType="num">
                                          <p:cBhvr>
                                            <p:cTn id="33" dur="300" fill="hold"/>
                                            <p:tgtEl>
                                              <p:spTgt spid="18451"/>
                                            </p:tgtEl>
                                            <p:attrNameLst>
                                              <p:attrName>ppt_h</p:attrName>
                                            </p:attrNameLst>
                                          </p:cBhvr>
                                          <p:tavLst>
                                            <p:tav tm="0">
                                              <p:val>
                                                <p:fltVal val="0"/>
                                              </p:val>
                                            </p:tav>
                                            <p:tav tm="100000">
                                              <p:val>
                                                <p:strVal val="#ppt_h"/>
                                              </p:val>
                                            </p:tav>
                                          </p:tavLst>
                                        </p:anim>
                                        <p:animEffect transition="in" filter="fade">
                                          <p:cBhvr>
                                            <p:cTn id="34" dur="300"/>
                                            <p:tgtEl>
                                              <p:spTgt spid="18451"/>
                                            </p:tgtEl>
                                          </p:cBhvr>
                                        </p:animEffect>
                                      </p:childTnLst>
                                    </p:cTn>
                                  </p:par>
                                  <p:par>
                                    <p:cTn id="35" presetID="6" presetClass="emph" presetSubtype="0" autoRev="1" fill="hold" grpId="1" nodeType="withEffect">
                                      <p:stCondLst>
                                        <p:cond delay="700"/>
                                      </p:stCondLst>
                                      <p:childTnLst>
                                        <p:animScale>
                                          <p:cBhvr>
                                            <p:cTn id="36" dur="150" fill="hold"/>
                                            <p:tgtEl>
                                              <p:spTgt spid="18451"/>
                                            </p:tgtEl>
                                          </p:cBhvr>
                                          <p:by x="110000" y="110000"/>
                                        </p:animScale>
                                      </p:childTnLst>
                                    </p:cTn>
                                  </p:par>
                                  <p:par>
                                    <p:cTn id="37" presetID="2" presetClass="entr" presetSubtype="1" fill="hold" grpId="0" nodeType="withEffect">
                                      <p:stCondLst>
                                        <p:cond delay="400"/>
                                      </p:stCondLst>
                                      <p:childTnLst>
                                        <p:set>
                                          <p:cBhvr>
                                            <p:cTn id="38" dur="1" fill="hold">
                                              <p:stCondLst>
                                                <p:cond delay="0"/>
                                              </p:stCondLst>
                                            </p:cTn>
                                            <p:tgtEl>
                                              <p:spTgt spid="18445"/>
                                            </p:tgtEl>
                                            <p:attrNameLst>
                                              <p:attrName>style.visibility</p:attrName>
                                            </p:attrNameLst>
                                          </p:cBhvr>
                                          <p:to>
                                            <p:strVal val="visible"/>
                                          </p:to>
                                        </p:set>
                                        <p:anim calcmode="lin" valueType="num">
                                          <p:cBhvr additive="base">
                                            <p:cTn id="39" dur="750" fill="hold"/>
                                            <p:tgtEl>
                                              <p:spTgt spid="18445"/>
                                            </p:tgtEl>
                                            <p:attrNameLst>
                                              <p:attrName>ppt_x</p:attrName>
                                            </p:attrNameLst>
                                          </p:cBhvr>
                                          <p:tavLst>
                                            <p:tav tm="0">
                                              <p:val>
                                                <p:strVal val="#ppt_x"/>
                                              </p:val>
                                            </p:tav>
                                            <p:tav tm="100000">
                                              <p:val>
                                                <p:strVal val="#ppt_x"/>
                                              </p:val>
                                            </p:tav>
                                          </p:tavLst>
                                        </p:anim>
                                        <p:anim calcmode="lin" valueType="num">
                                          <p:cBhvr additive="base">
                                            <p:cTn id="40" dur="750" fill="hold"/>
                                            <p:tgtEl>
                                              <p:spTgt spid="18445"/>
                                            </p:tgtEl>
                                            <p:attrNameLst>
                                              <p:attrName>ppt_y</p:attrName>
                                            </p:attrNameLst>
                                          </p:cBhvr>
                                          <p:tavLst>
                                            <p:tav tm="0">
                                              <p:val>
                                                <p:strVal val="0-#ppt_h/2"/>
                                              </p:val>
                                            </p:tav>
                                            <p:tav tm="100000">
                                              <p:val>
                                                <p:strVal val="#ppt_y"/>
                                              </p:val>
                                            </p:tav>
                                          </p:tavLst>
                                        </p:anim>
                                      </p:childTnLst>
                                    </p:cTn>
                                  </p:par>
                                  <p:par>
                                    <p:cTn id="41" presetID="53" presetClass="entr" presetSubtype="16" fill="hold" grpId="0" nodeType="withEffect">
                                      <p:stCondLst>
                                        <p:cond delay="400"/>
                                      </p:stCondLst>
                                      <p:childTnLst>
                                        <p:set>
                                          <p:cBhvr>
                                            <p:cTn id="42" dur="1" fill="hold">
                                              <p:stCondLst>
                                                <p:cond delay="0"/>
                                              </p:stCondLst>
                                            </p:cTn>
                                            <p:tgtEl>
                                              <p:spTgt spid="18437"/>
                                            </p:tgtEl>
                                            <p:attrNameLst>
                                              <p:attrName>style.visibility</p:attrName>
                                            </p:attrNameLst>
                                          </p:cBhvr>
                                          <p:to>
                                            <p:strVal val="visible"/>
                                          </p:to>
                                        </p:set>
                                        <p:anim calcmode="lin" valueType="num">
                                          <p:cBhvr>
                                            <p:cTn id="43" dur="300" fill="hold"/>
                                            <p:tgtEl>
                                              <p:spTgt spid="18437"/>
                                            </p:tgtEl>
                                            <p:attrNameLst>
                                              <p:attrName>ppt_w</p:attrName>
                                            </p:attrNameLst>
                                          </p:cBhvr>
                                          <p:tavLst>
                                            <p:tav tm="0">
                                              <p:val>
                                                <p:fltVal val="0"/>
                                              </p:val>
                                            </p:tav>
                                            <p:tav tm="100000">
                                              <p:val>
                                                <p:strVal val="#ppt_w"/>
                                              </p:val>
                                            </p:tav>
                                          </p:tavLst>
                                        </p:anim>
                                        <p:anim calcmode="lin" valueType="num">
                                          <p:cBhvr>
                                            <p:cTn id="44" dur="300" fill="hold"/>
                                            <p:tgtEl>
                                              <p:spTgt spid="18437"/>
                                            </p:tgtEl>
                                            <p:attrNameLst>
                                              <p:attrName>ppt_h</p:attrName>
                                            </p:attrNameLst>
                                          </p:cBhvr>
                                          <p:tavLst>
                                            <p:tav tm="0">
                                              <p:val>
                                                <p:fltVal val="0"/>
                                              </p:val>
                                            </p:tav>
                                            <p:tav tm="100000">
                                              <p:val>
                                                <p:strVal val="#ppt_h"/>
                                              </p:val>
                                            </p:tav>
                                          </p:tavLst>
                                        </p:anim>
                                        <p:animEffect transition="in" filter="fade">
                                          <p:cBhvr>
                                            <p:cTn id="45" dur="300"/>
                                            <p:tgtEl>
                                              <p:spTgt spid="18437"/>
                                            </p:tgtEl>
                                          </p:cBhvr>
                                        </p:animEffect>
                                      </p:childTnLst>
                                    </p:cTn>
                                  </p:par>
                                  <p:par>
                                    <p:cTn id="46" presetID="6" presetClass="emph" presetSubtype="0" autoRev="1" fill="hold" grpId="1" nodeType="withEffect">
                                      <p:stCondLst>
                                        <p:cond delay="700"/>
                                      </p:stCondLst>
                                      <p:childTnLst>
                                        <p:animScale>
                                          <p:cBhvr>
                                            <p:cTn id="47" dur="150" fill="hold"/>
                                            <p:tgtEl>
                                              <p:spTgt spid="18437"/>
                                            </p:tgtEl>
                                          </p:cBhvr>
                                          <p:by x="110000" y="110000"/>
                                        </p:animScale>
                                      </p:childTnLst>
                                    </p:cTn>
                                  </p:par>
                                  <p:par>
                                    <p:cTn id="48" presetID="53" presetClass="entr" presetSubtype="16" fill="hold" nodeType="withEffect">
                                      <p:stCondLst>
                                        <p:cond delay="400"/>
                                      </p:stCondLst>
                                      <p:childTnLst>
                                        <p:set>
                                          <p:cBhvr>
                                            <p:cTn id="49" dur="1" fill="hold">
                                              <p:stCondLst>
                                                <p:cond delay="0"/>
                                              </p:stCondLst>
                                            </p:cTn>
                                            <p:tgtEl>
                                              <p:spTgt spid="18452"/>
                                            </p:tgtEl>
                                            <p:attrNameLst>
                                              <p:attrName>style.visibility</p:attrName>
                                            </p:attrNameLst>
                                          </p:cBhvr>
                                          <p:to>
                                            <p:strVal val="visible"/>
                                          </p:to>
                                        </p:set>
                                        <p:anim calcmode="lin" valueType="num">
                                          <p:cBhvr>
                                            <p:cTn id="50" dur="300" fill="hold"/>
                                            <p:tgtEl>
                                              <p:spTgt spid="18452"/>
                                            </p:tgtEl>
                                            <p:attrNameLst>
                                              <p:attrName>ppt_w</p:attrName>
                                            </p:attrNameLst>
                                          </p:cBhvr>
                                          <p:tavLst>
                                            <p:tav tm="0">
                                              <p:val>
                                                <p:fltVal val="0"/>
                                              </p:val>
                                            </p:tav>
                                            <p:tav tm="100000">
                                              <p:val>
                                                <p:strVal val="#ppt_w"/>
                                              </p:val>
                                            </p:tav>
                                          </p:tavLst>
                                        </p:anim>
                                        <p:anim calcmode="lin" valueType="num">
                                          <p:cBhvr>
                                            <p:cTn id="51" dur="300" fill="hold"/>
                                            <p:tgtEl>
                                              <p:spTgt spid="18452"/>
                                            </p:tgtEl>
                                            <p:attrNameLst>
                                              <p:attrName>ppt_h</p:attrName>
                                            </p:attrNameLst>
                                          </p:cBhvr>
                                          <p:tavLst>
                                            <p:tav tm="0">
                                              <p:val>
                                                <p:fltVal val="0"/>
                                              </p:val>
                                            </p:tav>
                                            <p:tav tm="100000">
                                              <p:val>
                                                <p:strVal val="#ppt_h"/>
                                              </p:val>
                                            </p:tav>
                                          </p:tavLst>
                                        </p:anim>
                                        <p:animEffect transition="in" filter="fade">
                                          <p:cBhvr>
                                            <p:cTn id="52" dur="300"/>
                                            <p:tgtEl>
                                              <p:spTgt spid="18452"/>
                                            </p:tgtEl>
                                          </p:cBhvr>
                                        </p:animEffect>
                                      </p:childTnLst>
                                    </p:cTn>
                                  </p:par>
                                  <p:par>
                                    <p:cTn id="53" presetID="6" presetClass="emph" presetSubtype="0" autoRev="1" fill="hold" nodeType="withEffect">
                                      <p:stCondLst>
                                        <p:cond delay="700"/>
                                      </p:stCondLst>
                                      <p:childTnLst>
                                        <p:animScale>
                                          <p:cBhvr>
                                            <p:cTn id="54" dur="150" fill="hold"/>
                                            <p:tgtEl>
                                              <p:spTgt spid="18452"/>
                                            </p:tgtEl>
                                          </p:cBhvr>
                                          <p:by x="110000" y="110000"/>
                                        </p:animScale>
                                      </p:childTnLst>
                                    </p:cTn>
                                  </p:par>
                                  <p:par>
                                    <p:cTn id="55" presetID="2" presetClass="entr" presetSubtype="8" fill="hold" grpId="0" nodeType="withEffect">
                                      <p:stCondLst>
                                        <p:cond delay="400"/>
                                      </p:stCondLst>
                                      <p:childTnLst>
                                        <p:set>
                                          <p:cBhvr>
                                            <p:cTn id="56" dur="1" fill="hold">
                                              <p:stCondLst>
                                                <p:cond delay="0"/>
                                              </p:stCondLst>
                                            </p:cTn>
                                            <p:tgtEl>
                                              <p:spTgt spid="18443"/>
                                            </p:tgtEl>
                                            <p:attrNameLst>
                                              <p:attrName>style.visibility</p:attrName>
                                            </p:attrNameLst>
                                          </p:cBhvr>
                                          <p:to>
                                            <p:strVal val="visible"/>
                                          </p:to>
                                        </p:set>
                                        <p:anim calcmode="lin" valueType="num">
                                          <p:cBhvr additive="base">
                                            <p:cTn id="57" dur="750" fill="hold"/>
                                            <p:tgtEl>
                                              <p:spTgt spid="18443"/>
                                            </p:tgtEl>
                                            <p:attrNameLst>
                                              <p:attrName>ppt_x</p:attrName>
                                            </p:attrNameLst>
                                          </p:cBhvr>
                                          <p:tavLst>
                                            <p:tav tm="0">
                                              <p:val>
                                                <p:strVal val="0-#ppt_w/2"/>
                                              </p:val>
                                            </p:tav>
                                            <p:tav tm="100000">
                                              <p:val>
                                                <p:strVal val="#ppt_x"/>
                                              </p:val>
                                            </p:tav>
                                          </p:tavLst>
                                        </p:anim>
                                        <p:anim calcmode="lin" valueType="num">
                                          <p:cBhvr additive="base">
                                            <p:cTn id="58" dur="750" fill="hold"/>
                                            <p:tgtEl>
                                              <p:spTgt spid="18443"/>
                                            </p:tgtEl>
                                            <p:attrNameLst>
                                              <p:attrName>ppt_y</p:attrName>
                                            </p:attrNameLst>
                                          </p:cBhvr>
                                          <p:tavLst>
                                            <p:tav tm="0">
                                              <p:val>
                                                <p:strVal val="#ppt_y"/>
                                              </p:val>
                                            </p:tav>
                                            <p:tav tm="100000">
                                              <p:val>
                                                <p:strVal val="#ppt_y"/>
                                              </p:val>
                                            </p:tav>
                                          </p:tavLst>
                                        </p:anim>
                                      </p:childTnLst>
                                    </p:cTn>
                                  </p:par>
                                  <p:par>
                                    <p:cTn id="59" presetID="53" presetClass="entr" presetSubtype="16" fill="hold" grpId="0" nodeType="withEffect">
                                      <p:stCondLst>
                                        <p:cond delay="400"/>
                                      </p:stCondLst>
                                      <p:childTnLst>
                                        <p:set>
                                          <p:cBhvr>
                                            <p:cTn id="60" dur="1" fill="hold">
                                              <p:stCondLst>
                                                <p:cond delay="0"/>
                                              </p:stCondLst>
                                            </p:cTn>
                                            <p:tgtEl>
                                              <p:spTgt spid="18436"/>
                                            </p:tgtEl>
                                            <p:attrNameLst>
                                              <p:attrName>style.visibility</p:attrName>
                                            </p:attrNameLst>
                                          </p:cBhvr>
                                          <p:to>
                                            <p:strVal val="visible"/>
                                          </p:to>
                                        </p:set>
                                        <p:anim calcmode="lin" valueType="num">
                                          <p:cBhvr>
                                            <p:cTn id="61" dur="300" fill="hold"/>
                                            <p:tgtEl>
                                              <p:spTgt spid="18436"/>
                                            </p:tgtEl>
                                            <p:attrNameLst>
                                              <p:attrName>ppt_w</p:attrName>
                                            </p:attrNameLst>
                                          </p:cBhvr>
                                          <p:tavLst>
                                            <p:tav tm="0">
                                              <p:val>
                                                <p:fltVal val="0"/>
                                              </p:val>
                                            </p:tav>
                                            <p:tav tm="100000">
                                              <p:val>
                                                <p:strVal val="#ppt_w"/>
                                              </p:val>
                                            </p:tav>
                                          </p:tavLst>
                                        </p:anim>
                                        <p:anim calcmode="lin" valueType="num">
                                          <p:cBhvr>
                                            <p:cTn id="62" dur="300" fill="hold"/>
                                            <p:tgtEl>
                                              <p:spTgt spid="18436"/>
                                            </p:tgtEl>
                                            <p:attrNameLst>
                                              <p:attrName>ppt_h</p:attrName>
                                            </p:attrNameLst>
                                          </p:cBhvr>
                                          <p:tavLst>
                                            <p:tav tm="0">
                                              <p:val>
                                                <p:fltVal val="0"/>
                                              </p:val>
                                            </p:tav>
                                            <p:tav tm="100000">
                                              <p:val>
                                                <p:strVal val="#ppt_h"/>
                                              </p:val>
                                            </p:tav>
                                          </p:tavLst>
                                        </p:anim>
                                        <p:animEffect transition="in" filter="fade">
                                          <p:cBhvr>
                                            <p:cTn id="63" dur="300"/>
                                            <p:tgtEl>
                                              <p:spTgt spid="18436"/>
                                            </p:tgtEl>
                                          </p:cBhvr>
                                        </p:animEffect>
                                      </p:childTnLst>
                                    </p:cTn>
                                  </p:par>
                                  <p:par>
                                    <p:cTn id="64" presetID="6" presetClass="emph" presetSubtype="0" autoRev="1" fill="hold" grpId="1" nodeType="withEffect">
                                      <p:stCondLst>
                                        <p:cond delay="700"/>
                                      </p:stCondLst>
                                      <p:childTnLst>
                                        <p:animScale>
                                          <p:cBhvr>
                                            <p:cTn id="65" dur="150" fill="hold"/>
                                            <p:tgtEl>
                                              <p:spTgt spid="18436"/>
                                            </p:tgtEl>
                                          </p:cBhvr>
                                          <p:by x="110000" y="110000"/>
                                        </p:animScale>
                                      </p:childTnLst>
                                    </p:cTn>
                                  </p:par>
                                  <p:par>
                                    <p:cTn id="66" presetID="53" presetClass="entr" presetSubtype="16" fill="hold" nodeType="withEffect">
                                      <p:stCondLst>
                                        <p:cond delay="400"/>
                                      </p:stCondLst>
                                      <p:childTnLst>
                                        <p:set>
                                          <p:cBhvr>
                                            <p:cTn id="67" dur="1" fill="hold">
                                              <p:stCondLst>
                                                <p:cond delay="0"/>
                                              </p:stCondLst>
                                            </p:cTn>
                                            <p:tgtEl>
                                              <p:spTgt spid="18456"/>
                                            </p:tgtEl>
                                            <p:attrNameLst>
                                              <p:attrName>style.visibility</p:attrName>
                                            </p:attrNameLst>
                                          </p:cBhvr>
                                          <p:to>
                                            <p:strVal val="visible"/>
                                          </p:to>
                                        </p:set>
                                        <p:anim calcmode="lin" valueType="num">
                                          <p:cBhvr>
                                            <p:cTn id="68" dur="300" fill="hold"/>
                                            <p:tgtEl>
                                              <p:spTgt spid="18456"/>
                                            </p:tgtEl>
                                            <p:attrNameLst>
                                              <p:attrName>ppt_w</p:attrName>
                                            </p:attrNameLst>
                                          </p:cBhvr>
                                          <p:tavLst>
                                            <p:tav tm="0">
                                              <p:val>
                                                <p:fltVal val="0"/>
                                              </p:val>
                                            </p:tav>
                                            <p:tav tm="100000">
                                              <p:val>
                                                <p:strVal val="#ppt_w"/>
                                              </p:val>
                                            </p:tav>
                                          </p:tavLst>
                                        </p:anim>
                                        <p:anim calcmode="lin" valueType="num">
                                          <p:cBhvr>
                                            <p:cTn id="69" dur="300" fill="hold"/>
                                            <p:tgtEl>
                                              <p:spTgt spid="18456"/>
                                            </p:tgtEl>
                                            <p:attrNameLst>
                                              <p:attrName>ppt_h</p:attrName>
                                            </p:attrNameLst>
                                          </p:cBhvr>
                                          <p:tavLst>
                                            <p:tav tm="0">
                                              <p:val>
                                                <p:fltVal val="0"/>
                                              </p:val>
                                            </p:tav>
                                            <p:tav tm="100000">
                                              <p:val>
                                                <p:strVal val="#ppt_h"/>
                                              </p:val>
                                            </p:tav>
                                          </p:tavLst>
                                        </p:anim>
                                        <p:animEffect transition="in" filter="fade">
                                          <p:cBhvr>
                                            <p:cTn id="70" dur="300"/>
                                            <p:tgtEl>
                                              <p:spTgt spid="18456"/>
                                            </p:tgtEl>
                                          </p:cBhvr>
                                        </p:animEffect>
                                      </p:childTnLst>
                                    </p:cTn>
                                  </p:par>
                                  <p:par>
                                    <p:cTn id="71" presetID="6" presetClass="emph" presetSubtype="0" autoRev="1" fill="hold" nodeType="withEffect">
                                      <p:stCondLst>
                                        <p:cond delay="700"/>
                                      </p:stCondLst>
                                      <p:childTnLst>
                                        <p:animScale>
                                          <p:cBhvr>
                                            <p:cTn id="72" dur="150" fill="hold"/>
                                            <p:tgtEl>
                                              <p:spTgt spid="18456"/>
                                            </p:tgtEl>
                                          </p:cBhvr>
                                          <p:by x="110000" y="110000"/>
                                        </p:animScale>
                                      </p:childTnLst>
                                    </p:cTn>
                                  </p:par>
                                  <p:par>
                                    <p:cTn id="73" presetID="2" presetClass="entr" presetSubtype="2" fill="hold" grpId="0" nodeType="withEffect">
                                      <p:stCondLst>
                                        <p:cond delay="400"/>
                                      </p:stCondLst>
                                      <p:childTnLst>
                                        <p:set>
                                          <p:cBhvr>
                                            <p:cTn id="74" dur="1" fill="hold">
                                              <p:stCondLst>
                                                <p:cond delay="0"/>
                                              </p:stCondLst>
                                            </p:cTn>
                                            <p:tgtEl>
                                              <p:spTgt spid="18444"/>
                                            </p:tgtEl>
                                            <p:attrNameLst>
                                              <p:attrName>style.visibility</p:attrName>
                                            </p:attrNameLst>
                                          </p:cBhvr>
                                          <p:to>
                                            <p:strVal val="visible"/>
                                          </p:to>
                                        </p:set>
                                        <p:anim calcmode="lin" valueType="num">
                                          <p:cBhvr additive="base">
                                            <p:cTn id="75" dur="750" fill="hold"/>
                                            <p:tgtEl>
                                              <p:spTgt spid="18444"/>
                                            </p:tgtEl>
                                            <p:attrNameLst>
                                              <p:attrName>ppt_x</p:attrName>
                                            </p:attrNameLst>
                                          </p:cBhvr>
                                          <p:tavLst>
                                            <p:tav tm="0">
                                              <p:val>
                                                <p:strVal val="1+#ppt_w/2"/>
                                              </p:val>
                                            </p:tav>
                                            <p:tav tm="100000">
                                              <p:val>
                                                <p:strVal val="#ppt_x"/>
                                              </p:val>
                                            </p:tav>
                                          </p:tavLst>
                                        </p:anim>
                                        <p:anim calcmode="lin" valueType="num">
                                          <p:cBhvr additive="base">
                                            <p:cTn id="76" dur="750" fill="hold"/>
                                            <p:tgtEl>
                                              <p:spTgt spid="18444"/>
                                            </p:tgtEl>
                                            <p:attrNameLst>
                                              <p:attrName>ppt_y</p:attrName>
                                            </p:attrNameLst>
                                          </p:cBhvr>
                                          <p:tavLst>
                                            <p:tav tm="0">
                                              <p:val>
                                                <p:strVal val="#ppt_y"/>
                                              </p:val>
                                            </p:tav>
                                            <p:tav tm="100000">
                                              <p:val>
                                                <p:strVal val="#ppt_y"/>
                                              </p:val>
                                            </p:tav>
                                          </p:tavLst>
                                        </p:anim>
                                      </p:childTnLst>
                                    </p:cTn>
                                  </p:par>
                                  <p:par>
                                    <p:cTn id="77" presetID="53" presetClass="entr" presetSubtype="16" fill="hold" grpId="0" nodeType="withEffect">
                                      <p:stCondLst>
                                        <p:cond delay="400"/>
                                      </p:stCondLst>
                                      <p:childTnLst>
                                        <p:set>
                                          <p:cBhvr>
                                            <p:cTn id="78" dur="1" fill="hold">
                                              <p:stCondLst>
                                                <p:cond delay="0"/>
                                              </p:stCondLst>
                                            </p:cTn>
                                            <p:tgtEl>
                                              <p:spTgt spid="18438"/>
                                            </p:tgtEl>
                                            <p:attrNameLst>
                                              <p:attrName>style.visibility</p:attrName>
                                            </p:attrNameLst>
                                          </p:cBhvr>
                                          <p:to>
                                            <p:strVal val="visible"/>
                                          </p:to>
                                        </p:set>
                                        <p:anim calcmode="lin" valueType="num">
                                          <p:cBhvr>
                                            <p:cTn id="79" dur="300" fill="hold"/>
                                            <p:tgtEl>
                                              <p:spTgt spid="18438"/>
                                            </p:tgtEl>
                                            <p:attrNameLst>
                                              <p:attrName>ppt_w</p:attrName>
                                            </p:attrNameLst>
                                          </p:cBhvr>
                                          <p:tavLst>
                                            <p:tav tm="0">
                                              <p:val>
                                                <p:fltVal val="0"/>
                                              </p:val>
                                            </p:tav>
                                            <p:tav tm="100000">
                                              <p:val>
                                                <p:strVal val="#ppt_w"/>
                                              </p:val>
                                            </p:tav>
                                          </p:tavLst>
                                        </p:anim>
                                        <p:anim calcmode="lin" valueType="num">
                                          <p:cBhvr>
                                            <p:cTn id="80" dur="300" fill="hold"/>
                                            <p:tgtEl>
                                              <p:spTgt spid="18438"/>
                                            </p:tgtEl>
                                            <p:attrNameLst>
                                              <p:attrName>ppt_h</p:attrName>
                                            </p:attrNameLst>
                                          </p:cBhvr>
                                          <p:tavLst>
                                            <p:tav tm="0">
                                              <p:val>
                                                <p:fltVal val="0"/>
                                              </p:val>
                                            </p:tav>
                                            <p:tav tm="100000">
                                              <p:val>
                                                <p:strVal val="#ppt_h"/>
                                              </p:val>
                                            </p:tav>
                                          </p:tavLst>
                                        </p:anim>
                                        <p:animEffect transition="in" filter="fade">
                                          <p:cBhvr>
                                            <p:cTn id="81" dur="300"/>
                                            <p:tgtEl>
                                              <p:spTgt spid="18438"/>
                                            </p:tgtEl>
                                          </p:cBhvr>
                                        </p:animEffect>
                                      </p:childTnLst>
                                    </p:cTn>
                                  </p:par>
                                  <p:par>
                                    <p:cTn id="82" presetID="6" presetClass="emph" presetSubtype="0" autoRev="1" fill="hold" grpId="1" nodeType="withEffect">
                                      <p:stCondLst>
                                        <p:cond delay="700"/>
                                      </p:stCondLst>
                                      <p:childTnLst>
                                        <p:animScale>
                                          <p:cBhvr>
                                            <p:cTn id="83" dur="150" fill="hold"/>
                                            <p:tgtEl>
                                              <p:spTgt spid="18438"/>
                                            </p:tgtEl>
                                          </p:cBhvr>
                                          <p:by x="110000" y="110000"/>
                                        </p:animScale>
                                      </p:childTnLst>
                                    </p:cTn>
                                  </p:par>
                                  <p:par>
                                    <p:cTn id="84" presetID="53" presetClass="entr" presetSubtype="16" fill="hold" grpId="0" nodeType="withEffect">
                                      <p:stCondLst>
                                        <p:cond delay="400"/>
                                      </p:stCondLst>
                                      <p:childTnLst>
                                        <p:set>
                                          <p:cBhvr>
                                            <p:cTn id="85" dur="1" fill="hold">
                                              <p:stCondLst>
                                                <p:cond delay="0"/>
                                              </p:stCondLst>
                                            </p:cTn>
                                            <p:tgtEl>
                                              <p:spTgt spid="18455"/>
                                            </p:tgtEl>
                                            <p:attrNameLst>
                                              <p:attrName>style.visibility</p:attrName>
                                            </p:attrNameLst>
                                          </p:cBhvr>
                                          <p:to>
                                            <p:strVal val="visible"/>
                                          </p:to>
                                        </p:set>
                                        <p:anim calcmode="lin" valueType="num">
                                          <p:cBhvr>
                                            <p:cTn id="86" dur="300" fill="hold"/>
                                            <p:tgtEl>
                                              <p:spTgt spid="18455"/>
                                            </p:tgtEl>
                                            <p:attrNameLst>
                                              <p:attrName>ppt_w</p:attrName>
                                            </p:attrNameLst>
                                          </p:cBhvr>
                                          <p:tavLst>
                                            <p:tav tm="0">
                                              <p:val>
                                                <p:fltVal val="0"/>
                                              </p:val>
                                            </p:tav>
                                            <p:tav tm="100000">
                                              <p:val>
                                                <p:strVal val="#ppt_w"/>
                                              </p:val>
                                            </p:tav>
                                          </p:tavLst>
                                        </p:anim>
                                        <p:anim calcmode="lin" valueType="num">
                                          <p:cBhvr>
                                            <p:cTn id="87" dur="300" fill="hold"/>
                                            <p:tgtEl>
                                              <p:spTgt spid="18455"/>
                                            </p:tgtEl>
                                            <p:attrNameLst>
                                              <p:attrName>ppt_h</p:attrName>
                                            </p:attrNameLst>
                                          </p:cBhvr>
                                          <p:tavLst>
                                            <p:tav tm="0">
                                              <p:val>
                                                <p:fltVal val="0"/>
                                              </p:val>
                                            </p:tav>
                                            <p:tav tm="100000">
                                              <p:val>
                                                <p:strVal val="#ppt_h"/>
                                              </p:val>
                                            </p:tav>
                                          </p:tavLst>
                                        </p:anim>
                                        <p:animEffect transition="in" filter="fade">
                                          <p:cBhvr>
                                            <p:cTn id="88" dur="300"/>
                                            <p:tgtEl>
                                              <p:spTgt spid="18455"/>
                                            </p:tgtEl>
                                          </p:cBhvr>
                                        </p:animEffect>
                                      </p:childTnLst>
                                    </p:cTn>
                                  </p:par>
                                  <p:par>
                                    <p:cTn id="89" presetID="6" presetClass="emph" presetSubtype="0" autoRev="1" fill="hold" grpId="1" nodeType="withEffect">
                                      <p:stCondLst>
                                        <p:cond delay="700"/>
                                      </p:stCondLst>
                                      <p:childTnLst>
                                        <p:animScale>
                                          <p:cBhvr>
                                            <p:cTn id="90" dur="150" fill="hold"/>
                                            <p:tgtEl>
                                              <p:spTgt spid="18455"/>
                                            </p:tgtEl>
                                          </p:cBhvr>
                                          <p:by x="110000" y="110000"/>
                                        </p:animScale>
                                      </p:childTnLst>
                                    </p:cTn>
                                  </p:par>
                                  <p:par>
                                    <p:cTn id="91" presetID="22" presetClass="entr" presetSubtype="2" fill="hold" grpId="0" nodeType="withEffect">
                                      <p:stCondLst>
                                        <p:cond delay="700"/>
                                      </p:stCondLst>
                                      <p:childTnLst>
                                        <p:set>
                                          <p:cBhvr>
                                            <p:cTn id="92" dur="1" fill="hold">
                                              <p:stCondLst>
                                                <p:cond delay="0"/>
                                              </p:stCondLst>
                                            </p:cTn>
                                            <p:tgtEl>
                                              <p:spTgt spid="18439"/>
                                            </p:tgtEl>
                                            <p:attrNameLst>
                                              <p:attrName>style.visibility</p:attrName>
                                            </p:attrNameLst>
                                          </p:cBhvr>
                                          <p:to>
                                            <p:strVal val="visible"/>
                                          </p:to>
                                        </p:set>
                                        <p:animEffect transition="in" filter="wipe(right)">
                                          <p:cBhvr>
                                            <p:cTn id="93" dur="500"/>
                                            <p:tgtEl>
                                              <p:spTgt spid="18439"/>
                                            </p:tgtEl>
                                          </p:cBhvr>
                                        </p:animEffect>
                                      </p:childTnLst>
                                    </p:cTn>
                                  </p:par>
                                  <p:par>
                                    <p:cTn id="94" presetID="2" presetClass="entr" presetSubtype="8" fill="hold" grpId="0" nodeType="withEffect">
                                      <p:stCondLst>
                                        <p:cond delay="1200"/>
                                      </p:stCondLst>
                                      <p:childTnLst>
                                        <p:set>
                                          <p:cBhvr>
                                            <p:cTn id="95" dur="1" fill="hold">
                                              <p:stCondLst>
                                                <p:cond delay="0"/>
                                              </p:stCondLst>
                                            </p:cTn>
                                            <p:tgtEl>
                                              <p:spTgt spid="18450"/>
                                            </p:tgtEl>
                                            <p:attrNameLst>
                                              <p:attrName>style.visibility</p:attrName>
                                            </p:attrNameLst>
                                          </p:cBhvr>
                                          <p:to>
                                            <p:strVal val="visible"/>
                                          </p:to>
                                        </p:set>
                                        <p:anim calcmode="lin" valueType="num">
                                          <p:cBhvr additive="base">
                                            <p:cTn id="96" dur="750" fill="hold"/>
                                            <p:tgtEl>
                                              <p:spTgt spid="18450"/>
                                            </p:tgtEl>
                                            <p:attrNameLst>
                                              <p:attrName>ppt_x</p:attrName>
                                            </p:attrNameLst>
                                          </p:cBhvr>
                                          <p:tavLst>
                                            <p:tav tm="0">
                                              <p:val>
                                                <p:strVal val="0-#ppt_w/2"/>
                                              </p:val>
                                            </p:tav>
                                            <p:tav tm="100000">
                                              <p:val>
                                                <p:strVal val="#ppt_x"/>
                                              </p:val>
                                            </p:tav>
                                          </p:tavLst>
                                        </p:anim>
                                        <p:anim calcmode="lin" valueType="num">
                                          <p:cBhvr additive="base">
                                            <p:cTn id="97" dur="750" fill="hold"/>
                                            <p:tgtEl>
                                              <p:spTgt spid="18450"/>
                                            </p:tgtEl>
                                            <p:attrNameLst>
                                              <p:attrName>ppt_y</p:attrName>
                                            </p:attrNameLst>
                                          </p:cBhvr>
                                          <p:tavLst>
                                            <p:tav tm="0">
                                              <p:val>
                                                <p:strVal val="#ppt_y"/>
                                              </p:val>
                                            </p:tav>
                                            <p:tav tm="100000">
                                              <p:val>
                                                <p:strVal val="#ppt_y"/>
                                              </p:val>
                                            </p:tav>
                                          </p:tavLst>
                                        </p:anim>
                                      </p:childTnLst>
                                    </p:cTn>
                                  </p:par>
                                  <p:par>
                                    <p:cTn id="98" presetID="22" presetClass="entr" presetSubtype="2" fill="hold" grpId="0" nodeType="withEffect">
                                      <p:stCondLst>
                                        <p:cond delay="800"/>
                                      </p:stCondLst>
                                      <p:childTnLst>
                                        <p:set>
                                          <p:cBhvr>
                                            <p:cTn id="99" dur="1" fill="hold">
                                              <p:stCondLst>
                                                <p:cond delay="0"/>
                                              </p:stCondLst>
                                            </p:cTn>
                                            <p:tgtEl>
                                              <p:spTgt spid="18442"/>
                                            </p:tgtEl>
                                            <p:attrNameLst>
                                              <p:attrName>style.visibility</p:attrName>
                                            </p:attrNameLst>
                                          </p:cBhvr>
                                          <p:to>
                                            <p:strVal val="visible"/>
                                          </p:to>
                                        </p:set>
                                        <p:animEffect transition="in" filter="wipe(right)">
                                          <p:cBhvr>
                                            <p:cTn id="100" dur="500"/>
                                            <p:tgtEl>
                                              <p:spTgt spid="18442"/>
                                            </p:tgtEl>
                                          </p:cBhvr>
                                        </p:animEffect>
                                      </p:childTnLst>
                                    </p:cTn>
                                  </p:par>
                                  <p:par>
                                    <p:cTn id="101" presetID="22" presetClass="entr" presetSubtype="8" fill="hold" grpId="0" nodeType="withEffect">
                                      <p:stCondLst>
                                        <p:cond delay="900"/>
                                      </p:stCondLst>
                                      <p:childTnLst>
                                        <p:set>
                                          <p:cBhvr>
                                            <p:cTn id="102" dur="1" fill="hold">
                                              <p:stCondLst>
                                                <p:cond delay="0"/>
                                              </p:stCondLst>
                                            </p:cTn>
                                            <p:tgtEl>
                                              <p:spTgt spid="18440"/>
                                            </p:tgtEl>
                                            <p:attrNameLst>
                                              <p:attrName>style.visibility</p:attrName>
                                            </p:attrNameLst>
                                          </p:cBhvr>
                                          <p:to>
                                            <p:strVal val="visible"/>
                                          </p:to>
                                        </p:set>
                                        <p:animEffect transition="in" filter="wipe(left)">
                                          <p:cBhvr>
                                            <p:cTn id="103" dur="500"/>
                                            <p:tgtEl>
                                              <p:spTgt spid="18440"/>
                                            </p:tgtEl>
                                          </p:cBhvr>
                                        </p:animEffect>
                                      </p:childTnLst>
                                    </p:cTn>
                                  </p:par>
                                  <p:par>
                                    <p:cTn id="104" presetID="22" presetClass="entr" presetSubtype="8" fill="hold" grpId="0" nodeType="withEffect">
                                      <p:stCondLst>
                                        <p:cond delay="1000"/>
                                      </p:stCondLst>
                                      <p:childTnLst>
                                        <p:set>
                                          <p:cBhvr>
                                            <p:cTn id="105" dur="1" fill="hold">
                                              <p:stCondLst>
                                                <p:cond delay="0"/>
                                              </p:stCondLst>
                                            </p:cTn>
                                            <p:tgtEl>
                                              <p:spTgt spid="18441"/>
                                            </p:tgtEl>
                                            <p:attrNameLst>
                                              <p:attrName>style.visibility</p:attrName>
                                            </p:attrNameLst>
                                          </p:cBhvr>
                                          <p:to>
                                            <p:strVal val="visible"/>
                                          </p:to>
                                        </p:set>
                                        <p:animEffect transition="in" filter="wipe(left)">
                                          <p:cBhvr>
                                            <p:cTn id="106" dur="500"/>
                                            <p:tgtEl>
                                              <p:spTgt spid="18441"/>
                                            </p:tgtEl>
                                          </p:cBhvr>
                                        </p:animEffect>
                                      </p:childTnLst>
                                    </p:cTn>
                                  </p:par>
                                  <p:par>
                                    <p:cTn id="107" presetID="2" presetClass="entr" presetSubtype="8" fill="hold" grpId="0" nodeType="withEffect">
                                      <p:stCondLst>
                                        <p:cond delay="1200"/>
                                      </p:stCondLst>
                                      <p:childTnLst>
                                        <p:set>
                                          <p:cBhvr>
                                            <p:cTn id="108" dur="1" fill="hold">
                                              <p:stCondLst>
                                                <p:cond delay="0"/>
                                              </p:stCondLst>
                                            </p:cTn>
                                            <p:tgtEl>
                                              <p:spTgt spid="40"/>
                                            </p:tgtEl>
                                            <p:attrNameLst>
                                              <p:attrName>style.visibility</p:attrName>
                                            </p:attrNameLst>
                                          </p:cBhvr>
                                          <p:to>
                                            <p:strVal val="visible"/>
                                          </p:to>
                                        </p:set>
                                        <p:anim calcmode="lin" valueType="num">
                                          <p:cBhvr additive="base">
                                            <p:cTn id="109" dur="750" fill="hold"/>
                                            <p:tgtEl>
                                              <p:spTgt spid="40"/>
                                            </p:tgtEl>
                                            <p:attrNameLst>
                                              <p:attrName>ppt_x</p:attrName>
                                            </p:attrNameLst>
                                          </p:cBhvr>
                                          <p:tavLst>
                                            <p:tav tm="0">
                                              <p:val>
                                                <p:strVal val="0-#ppt_w/2"/>
                                              </p:val>
                                            </p:tav>
                                            <p:tav tm="100000">
                                              <p:val>
                                                <p:strVal val="#ppt_x"/>
                                              </p:val>
                                            </p:tav>
                                          </p:tavLst>
                                        </p:anim>
                                        <p:anim calcmode="lin" valueType="num">
                                          <p:cBhvr additive="base">
                                            <p:cTn id="110" dur="750" fill="hold"/>
                                            <p:tgtEl>
                                              <p:spTgt spid="40"/>
                                            </p:tgtEl>
                                            <p:attrNameLst>
                                              <p:attrName>ppt_y</p:attrName>
                                            </p:attrNameLst>
                                          </p:cBhvr>
                                          <p:tavLst>
                                            <p:tav tm="0">
                                              <p:val>
                                                <p:strVal val="#ppt_y"/>
                                              </p:val>
                                            </p:tav>
                                            <p:tav tm="100000">
                                              <p:val>
                                                <p:strVal val="#ppt_y"/>
                                              </p:val>
                                            </p:tav>
                                          </p:tavLst>
                                        </p:anim>
                                      </p:childTnLst>
                                    </p:cTn>
                                  </p:par>
                                  <p:par>
                                    <p:cTn id="111" presetID="2" presetClass="entr" presetSubtype="8" fill="hold" grpId="0" nodeType="withEffect">
                                      <p:stCondLst>
                                        <p:cond delay="1200"/>
                                      </p:stCondLst>
                                      <p:childTnLst>
                                        <p:set>
                                          <p:cBhvr>
                                            <p:cTn id="112" dur="1" fill="hold">
                                              <p:stCondLst>
                                                <p:cond delay="0"/>
                                              </p:stCondLst>
                                            </p:cTn>
                                            <p:tgtEl>
                                              <p:spTgt spid="41"/>
                                            </p:tgtEl>
                                            <p:attrNameLst>
                                              <p:attrName>style.visibility</p:attrName>
                                            </p:attrNameLst>
                                          </p:cBhvr>
                                          <p:to>
                                            <p:strVal val="visible"/>
                                          </p:to>
                                        </p:set>
                                        <p:anim calcmode="lin" valueType="num">
                                          <p:cBhvr additive="base">
                                            <p:cTn id="113" dur="750" fill="hold"/>
                                            <p:tgtEl>
                                              <p:spTgt spid="41"/>
                                            </p:tgtEl>
                                            <p:attrNameLst>
                                              <p:attrName>ppt_x</p:attrName>
                                            </p:attrNameLst>
                                          </p:cBhvr>
                                          <p:tavLst>
                                            <p:tav tm="0">
                                              <p:val>
                                                <p:strVal val="0-#ppt_w/2"/>
                                              </p:val>
                                            </p:tav>
                                            <p:tav tm="100000">
                                              <p:val>
                                                <p:strVal val="#ppt_x"/>
                                              </p:val>
                                            </p:tav>
                                          </p:tavLst>
                                        </p:anim>
                                        <p:anim calcmode="lin" valueType="num">
                                          <p:cBhvr additive="base">
                                            <p:cTn id="114" dur="750" fill="hold"/>
                                            <p:tgtEl>
                                              <p:spTgt spid="41"/>
                                            </p:tgtEl>
                                            <p:attrNameLst>
                                              <p:attrName>ppt_y</p:attrName>
                                            </p:attrNameLst>
                                          </p:cBhvr>
                                          <p:tavLst>
                                            <p:tav tm="0">
                                              <p:val>
                                                <p:strVal val="#ppt_y"/>
                                              </p:val>
                                            </p:tav>
                                            <p:tav tm="100000">
                                              <p:val>
                                                <p:strVal val="#ppt_y"/>
                                              </p:val>
                                            </p:tav>
                                          </p:tavLst>
                                        </p:anim>
                                      </p:childTnLst>
                                    </p:cTn>
                                  </p:par>
                                  <p:par>
                                    <p:cTn id="115" presetID="2" presetClass="entr" presetSubtype="8" fill="hold" grpId="0" nodeType="withEffect">
                                      <p:stCondLst>
                                        <p:cond delay="1200"/>
                                      </p:stCondLst>
                                      <p:childTnLst>
                                        <p:set>
                                          <p:cBhvr>
                                            <p:cTn id="116" dur="1" fill="hold">
                                              <p:stCondLst>
                                                <p:cond delay="0"/>
                                              </p:stCondLst>
                                            </p:cTn>
                                            <p:tgtEl>
                                              <p:spTgt spid="42"/>
                                            </p:tgtEl>
                                            <p:attrNameLst>
                                              <p:attrName>style.visibility</p:attrName>
                                            </p:attrNameLst>
                                          </p:cBhvr>
                                          <p:to>
                                            <p:strVal val="visible"/>
                                          </p:to>
                                        </p:set>
                                        <p:anim calcmode="lin" valueType="num">
                                          <p:cBhvr additive="base">
                                            <p:cTn id="117" dur="750" fill="hold"/>
                                            <p:tgtEl>
                                              <p:spTgt spid="42"/>
                                            </p:tgtEl>
                                            <p:attrNameLst>
                                              <p:attrName>ppt_x</p:attrName>
                                            </p:attrNameLst>
                                          </p:cBhvr>
                                          <p:tavLst>
                                            <p:tav tm="0">
                                              <p:val>
                                                <p:strVal val="0-#ppt_w/2"/>
                                              </p:val>
                                            </p:tav>
                                            <p:tav tm="100000">
                                              <p:val>
                                                <p:strVal val="#ppt_x"/>
                                              </p:val>
                                            </p:tav>
                                          </p:tavLst>
                                        </p:anim>
                                        <p:anim calcmode="lin" valueType="num">
                                          <p:cBhvr additive="base">
                                            <p:cTn id="118" dur="750" fill="hold"/>
                                            <p:tgtEl>
                                              <p:spTgt spid="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animBg="1"/>
          <p:bldP spid="18434" grpId="1" animBg="1"/>
          <p:bldP spid="18435" grpId="0" animBg="1"/>
          <p:bldP spid="18435" grpId="1" animBg="1"/>
          <p:bldP spid="18436" grpId="0" animBg="1"/>
          <p:bldP spid="18436" grpId="1" animBg="1"/>
          <p:bldP spid="18437" grpId="0" animBg="1"/>
          <p:bldP spid="18437" grpId="1" animBg="1"/>
          <p:bldP spid="18438" grpId="0" animBg="1"/>
          <p:bldP spid="18438" grpId="1" animBg="1"/>
          <p:bldP spid="18439" grpId="0" animBg="1"/>
          <p:bldP spid="18440" grpId="0" animBg="1"/>
          <p:bldP spid="18441" grpId="0" animBg="1"/>
          <p:bldP spid="18442" grpId="0" animBg="1"/>
          <p:bldP spid="18443" grpId="0" animBg="1"/>
          <p:bldP spid="18444" grpId="0" animBg="1"/>
          <p:bldP spid="18445" grpId="0" animBg="1"/>
          <p:bldP spid="18446" grpId="0" animBg="1"/>
          <p:bldP spid="18450" grpId="0"/>
          <p:bldP spid="18451" grpId="0" animBg="1"/>
          <p:bldP spid="18451" grpId="1" animBg="1"/>
          <p:bldP spid="18455" grpId="0" animBg="1"/>
          <p:bldP spid="18455" grpId="1" animBg="1"/>
          <p:bldP spid="18459" grpId="0" animBg="1"/>
          <p:bldP spid="18459" grpId="1" animBg="1"/>
          <p:bldP spid="40" grpId="0"/>
          <p:bldP spid="41" grpId="0"/>
          <p:bldP spid="42" grpId="0"/>
        </p:bld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íṩľíḍè-Frame 2"/>
          <p:cNvSpPr/>
          <p:nvPr/>
        </p:nvSpPr>
        <p:spPr>
          <a:xfrm rot="18900000">
            <a:off x="6319386" y="2790252"/>
            <a:ext cx="1078604" cy="1078604"/>
          </a:xfrm>
          <a:prstGeom prst="frame">
            <a:avLst>
              <a:gd name="adj1" fmla="val 7164"/>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29" name="íṩľíḍè-Frame 3"/>
          <p:cNvSpPr/>
          <p:nvPr/>
        </p:nvSpPr>
        <p:spPr>
          <a:xfrm rot="18900000">
            <a:off x="4794011" y="2790252"/>
            <a:ext cx="1078604" cy="1078604"/>
          </a:xfrm>
          <a:prstGeom prst="frame">
            <a:avLst>
              <a:gd name="adj1" fmla="val 7164"/>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pic>
        <p:nvPicPr>
          <p:cNvPr id="30" name="图片占位符 7"/>
          <p:cNvPicPr>
            <a:picLocks noChangeAspect="1"/>
          </p:cNvPicPr>
          <p:nvPr/>
        </p:nvPicPr>
        <p:blipFill>
          <a:blip r:embed="rId3" cstate="email"/>
          <a:stretch>
            <a:fillRect/>
          </a:stretch>
        </p:blipFill>
        <p:spPr>
          <a:xfrm>
            <a:off x="3352437" y="2107508"/>
            <a:ext cx="2465383" cy="2459684"/>
          </a:xfrm>
          <a:prstGeom prst="rect">
            <a:avLst/>
          </a:prstGeom>
        </p:spPr>
      </p:pic>
      <p:pic>
        <p:nvPicPr>
          <p:cNvPr id="31" name="图片占位符 8"/>
          <p:cNvPicPr>
            <a:picLocks noChangeAspect="1"/>
          </p:cNvPicPr>
          <p:nvPr/>
        </p:nvPicPr>
        <p:blipFill>
          <a:blip r:embed="rId4" cstate="email"/>
          <a:stretch>
            <a:fillRect/>
          </a:stretch>
        </p:blipFill>
        <p:spPr>
          <a:xfrm>
            <a:off x="6374184" y="2086319"/>
            <a:ext cx="2465383" cy="2480873"/>
          </a:xfrm>
          <a:prstGeom prst="rect">
            <a:avLst/>
          </a:prstGeom>
        </p:spPr>
      </p:pic>
      <p:sp>
        <p:nvSpPr>
          <p:cNvPr id="32" name="íṩľíḍè-Oval 21"/>
          <p:cNvSpPr/>
          <p:nvPr/>
        </p:nvSpPr>
        <p:spPr>
          <a:xfrm>
            <a:off x="3541396" y="2335942"/>
            <a:ext cx="665758" cy="665755"/>
          </a:xfrm>
          <a:prstGeom prst="ellipse">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800" dirty="0"/>
          </a:p>
        </p:txBody>
      </p:sp>
      <p:sp>
        <p:nvSpPr>
          <p:cNvPr id="33" name="íṩľíḍè-Freeform 70"/>
          <p:cNvSpPr>
            <a:spLocks noEditPoints="1"/>
          </p:cNvSpPr>
          <p:nvPr/>
        </p:nvSpPr>
        <p:spPr bwMode="auto">
          <a:xfrm>
            <a:off x="3721225" y="2521404"/>
            <a:ext cx="306098" cy="294827"/>
          </a:xfrm>
          <a:custGeom>
            <a:avLst/>
            <a:gdLst>
              <a:gd name="T0" fmla="*/ 4096 w 6827"/>
              <a:gd name="T1" fmla="*/ 4551 h 6827"/>
              <a:gd name="T2" fmla="*/ 6258 w 6827"/>
              <a:gd name="T3" fmla="*/ 4096 h 6827"/>
              <a:gd name="T4" fmla="*/ 2348 w 6827"/>
              <a:gd name="T5" fmla="*/ 4911 h 6827"/>
              <a:gd name="T6" fmla="*/ 569 w 6827"/>
              <a:gd name="T7" fmla="*/ 4551 h 6827"/>
              <a:gd name="T8" fmla="*/ 569 w 6827"/>
              <a:gd name="T9" fmla="*/ 3982 h 6827"/>
              <a:gd name="T10" fmla="*/ 1707 w 6827"/>
              <a:gd name="T11" fmla="*/ 2503 h 6827"/>
              <a:gd name="T12" fmla="*/ 3868 w 6827"/>
              <a:gd name="T13" fmla="*/ 2731 h 6827"/>
              <a:gd name="T14" fmla="*/ 5827 w 6827"/>
              <a:gd name="T15" fmla="*/ 2004 h 6827"/>
              <a:gd name="T16" fmla="*/ 6258 w 6827"/>
              <a:gd name="T17" fmla="*/ 1820 h 6827"/>
              <a:gd name="T18" fmla="*/ 4779 w 6827"/>
              <a:gd name="T19" fmla="*/ 0 h 6827"/>
              <a:gd name="T20" fmla="*/ 2854 w 6827"/>
              <a:gd name="T21" fmla="*/ 2381 h 6827"/>
              <a:gd name="T22" fmla="*/ 1239 w 6827"/>
              <a:gd name="T23" fmla="*/ 2257 h 6827"/>
              <a:gd name="T24" fmla="*/ 569 w 6827"/>
              <a:gd name="T25" fmla="*/ 2844 h 6827"/>
              <a:gd name="T26" fmla="*/ 569 w 6827"/>
              <a:gd name="T27" fmla="*/ 2276 h 6827"/>
              <a:gd name="T28" fmla="*/ 569 w 6827"/>
              <a:gd name="T29" fmla="*/ 1707 h 6827"/>
              <a:gd name="T30" fmla="*/ 569 w 6827"/>
              <a:gd name="T31" fmla="*/ 1138 h 6827"/>
              <a:gd name="T32" fmla="*/ 569 w 6827"/>
              <a:gd name="T33" fmla="*/ 569 h 6827"/>
              <a:gd name="T34" fmla="*/ 341 w 6827"/>
              <a:gd name="T35" fmla="*/ 0 h 6827"/>
              <a:gd name="T36" fmla="*/ 114 w 6827"/>
              <a:gd name="T37" fmla="*/ 569 h 6827"/>
              <a:gd name="T38" fmla="*/ 114 w 6827"/>
              <a:gd name="T39" fmla="*/ 1138 h 6827"/>
              <a:gd name="T40" fmla="*/ 114 w 6827"/>
              <a:gd name="T41" fmla="*/ 1707 h 6827"/>
              <a:gd name="T42" fmla="*/ 114 w 6827"/>
              <a:gd name="T43" fmla="*/ 2276 h 6827"/>
              <a:gd name="T44" fmla="*/ 114 w 6827"/>
              <a:gd name="T45" fmla="*/ 2844 h 6827"/>
              <a:gd name="T46" fmla="*/ 114 w 6827"/>
              <a:gd name="T47" fmla="*/ 3413 h 6827"/>
              <a:gd name="T48" fmla="*/ 114 w 6827"/>
              <a:gd name="T49" fmla="*/ 3982 h 6827"/>
              <a:gd name="T50" fmla="*/ 114 w 6827"/>
              <a:gd name="T51" fmla="*/ 4551 h 6827"/>
              <a:gd name="T52" fmla="*/ 114 w 6827"/>
              <a:gd name="T53" fmla="*/ 5120 h 6827"/>
              <a:gd name="T54" fmla="*/ 114 w 6827"/>
              <a:gd name="T55" fmla="*/ 5689 h 6827"/>
              <a:gd name="T56" fmla="*/ 114 w 6827"/>
              <a:gd name="T57" fmla="*/ 6258 h 6827"/>
              <a:gd name="T58" fmla="*/ 683 w 6827"/>
              <a:gd name="T59" fmla="*/ 6713 h 6827"/>
              <a:gd name="T60" fmla="*/ 1252 w 6827"/>
              <a:gd name="T61" fmla="*/ 6713 h 6827"/>
              <a:gd name="T62" fmla="*/ 1820 w 6827"/>
              <a:gd name="T63" fmla="*/ 6713 h 6827"/>
              <a:gd name="T64" fmla="*/ 2389 w 6827"/>
              <a:gd name="T65" fmla="*/ 6713 h 6827"/>
              <a:gd name="T66" fmla="*/ 2958 w 6827"/>
              <a:gd name="T67" fmla="*/ 6713 h 6827"/>
              <a:gd name="T68" fmla="*/ 3527 w 6827"/>
              <a:gd name="T69" fmla="*/ 6713 h 6827"/>
              <a:gd name="T70" fmla="*/ 4096 w 6827"/>
              <a:gd name="T71" fmla="*/ 6713 h 6827"/>
              <a:gd name="T72" fmla="*/ 4665 w 6827"/>
              <a:gd name="T73" fmla="*/ 6713 h 6827"/>
              <a:gd name="T74" fmla="*/ 5234 w 6827"/>
              <a:gd name="T75" fmla="*/ 6713 h 6827"/>
              <a:gd name="T76" fmla="*/ 5803 w 6827"/>
              <a:gd name="T77" fmla="*/ 6713 h 6827"/>
              <a:gd name="T78" fmla="*/ 6371 w 6827"/>
              <a:gd name="T79" fmla="*/ 6713 h 6827"/>
              <a:gd name="T80" fmla="*/ 6827 w 6827"/>
              <a:gd name="T81" fmla="*/ 6485 h 6827"/>
              <a:gd name="T82" fmla="*/ 6371 w 6827"/>
              <a:gd name="T83" fmla="*/ 6258 h 6827"/>
              <a:gd name="T84" fmla="*/ 5803 w 6827"/>
              <a:gd name="T85" fmla="*/ 6258 h 6827"/>
              <a:gd name="T86" fmla="*/ 5234 w 6827"/>
              <a:gd name="T87" fmla="*/ 6258 h 6827"/>
              <a:gd name="T88" fmla="*/ 4665 w 6827"/>
              <a:gd name="T89" fmla="*/ 6258 h 6827"/>
              <a:gd name="T90" fmla="*/ 4096 w 6827"/>
              <a:gd name="T91" fmla="*/ 6258 h 6827"/>
              <a:gd name="T92" fmla="*/ 3527 w 6827"/>
              <a:gd name="T93" fmla="*/ 6258 h 6827"/>
              <a:gd name="T94" fmla="*/ 2958 w 6827"/>
              <a:gd name="T95" fmla="*/ 6258 h 6827"/>
              <a:gd name="T96" fmla="*/ 2389 w 6827"/>
              <a:gd name="T97" fmla="*/ 6258 h 6827"/>
              <a:gd name="T98" fmla="*/ 1820 w 6827"/>
              <a:gd name="T99" fmla="*/ 6258 h 6827"/>
              <a:gd name="T100" fmla="*/ 1252 w 6827"/>
              <a:gd name="T101" fmla="*/ 6258 h 6827"/>
              <a:gd name="T102" fmla="*/ 683 w 6827"/>
              <a:gd name="T103" fmla="*/ 6258 h 6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827" h="6827">
                <a:moveTo>
                  <a:pt x="1263" y="5234"/>
                </a:moveTo>
                <a:cubicBezTo>
                  <a:pt x="1316" y="5493"/>
                  <a:pt x="1546" y="5689"/>
                  <a:pt x="1820" y="5689"/>
                </a:cubicBezTo>
                <a:cubicBezTo>
                  <a:pt x="2114" y="5689"/>
                  <a:pt x="2354" y="5464"/>
                  <a:pt x="2383" y="5178"/>
                </a:cubicBezTo>
                <a:lnTo>
                  <a:pt x="3568" y="4191"/>
                </a:lnTo>
                <a:cubicBezTo>
                  <a:pt x="3652" y="4401"/>
                  <a:pt x="3856" y="4551"/>
                  <a:pt x="4096" y="4551"/>
                </a:cubicBezTo>
                <a:cubicBezTo>
                  <a:pt x="4348" y="4551"/>
                  <a:pt x="4560" y="4385"/>
                  <a:pt x="4635" y="4157"/>
                </a:cubicBezTo>
                <a:lnTo>
                  <a:pt x="5696" y="4736"/>
                </a:lnTo>
                <a:cubicBezTo>
                  <a:pt x="5732" y="5016"/>
                  <a:pt x="5969" y="5234"/>
                  <a:pt x="6258" y="5234"/>
                </a:cubicBezTo>
                <a:cubicBezTo>
                  <a:pt x="6571" y="5234"/>
                  <a:pt x="6827" y="4979"/>
                  <a:pt x="6827" y="4665"/>
                </a:cubicBezTo>
                <a:cubicBezTo>
                  <a:pt x="6827" y="4351"/>
                  <a:pt x="6571" y="4096"/>
                  <a:pt x="6258" y="4096"/>
                </a:cubicBezTo>
                <a:cubicBezTo>
                  <a:pt x="6006" y="4096"/>
                  <a:pt x="5794" y="4262"/>
                  <a:pt x="5719" y="4490"/>
                </a:cubicBezTo>
                <a:lnTo>
                  <a:pt x="4658" y="3911"/>
                </a:lnTo>
                <a:cubicBezTo>
                  <a:pt x="4622" y="3631"/>
                  <a:pt x="4385" y="3413"/>
                  <a:pt x="4096" y="3413"/>
                </a:cubicBezTo>
                <a:cubicBezTo>
                  <a:pt x="3802" y="3413"/>
                  <a:pt x="3563" y="3638"/>
                  <a:pt x="3533" y="3924"/>
                </a:cubicBezTo>
                <a:lnTo>
                  <a:pt x="2348" y="4911"/>
                </a:lnTo>
                <a:cubicBezTo>
                  <a:pt x="2265" y="4701"/>
                  <a:pt x="2060" y="4551"/>
                  <a:pt x="1820" y="4551"/>
                </a:cubicBezTo>
                <a:cubicBezTo>
                  <a:pt x="1546" y="4551"/>
                  <a:pt x="1316" y="4747"/>
                  <a:pt x="1263" y="5006"/>
                </a:cubicBezTo>
                <a:lnTo>
                  <a:pt x="455" y="5006"/>
                </a:lnTo>
                <a:lnTo>
                  <a:pt x="455" y="4551"/>
                </a:lnTo>
                <a:lnTo>
                  <a:pt x="569" y="4551"/>
                </a:lnTo>
                <a:cubicBezTo>
                  <a:pt x="632" y="4551"/>
                  <a:pt x="683" y="4500"/>
                  <a:pt x="683" y="4437"/>
                </a:cubicBezTo>
                <a:cubicBezTo>
                  <a:pt x="683" y="4374"/>
                  <a:pt x="632" y="4324"/>
                  <a:pt x="569" y="4324"/>
                </a:cubicBezTo>
                <a:lnTo>
                  <a:pt x="455" y="4324"/>
                </a:lnTo>
                <a:lnTo>
                  <a:pt x="455" y="3982"/>
                </a:lnTo>
                <a:lnTo>
                  <a:pt x="569" y="3982"/>
                </a:lnTo>
                <a:cubicBezTo>
                  <a:pt x="632" y="3982"/>
                  <a:pt x="683" y="3931"/>
                  <a:pt x="683" y="3868"/>
                </a:cubicBezTo>
                <a:cubicBezTo>
                  <a:pt x="683" y="3806"/>
                  <a:pt x="632" y="3755"/>
                  <a:pt x="569" y="3755"/>
                </a:cubicBezTo>
                <a:lnTo>
                  <a:pt x="480" y="3755"/>
                </a:lnTo>
                <a:lnTo>
                  <a:pt x="1407" y="2416"/>
                </a:lnTo>
                <a:cubicBezTo>
                  <a:pt x="1494" y="2470"/>
                  <a:pt x="1596" y="2503"/>
                  <a:pt x="1707" y="2503"/>
                </a:cubicBezTo>
                <a:cubicBezTo>
                  <a:pt x="1888" y="2503"/>
                  <a:pt x="2048" y="2416"/>
                  <a:pt x="2152" y="2284"/>
                </a:cubicBezTo>
                <a:lnTo>
                  <a:pt x="2752" y="2584"/>
                </a:lnTo>
                <a:cubicBezTo>
                  <a:pt x="2740" y="2631"/>
                  <a:pt x="2731" y="2680"/>
                  <a:pt x="2731" y="2731"/>
                </a:cubicBezTo>
                <a:cubicBezTo>
                  <a:pt x="2731" y="3044"/>
                  <a:pt x="2986" y="3300"/>
                  <a:pt x="3300" y="3300"/>
                </a:cubicBezTo>
                <a:cubicBezTo>
                  <a:pt x="3613" y="3300"/>
                  <a:pt x="3868" y="3044"/>
                  <a:pt x="3868" y="2731"/>
                </a:cubicBezTo>
                <a:cubicBezTo>
                  <a:pt x="3868" y="2608"/>
                  <a:pt x="3829" y="2496"/>
                  <a:pt x="3763" y="2403"/>
                </a:cubicBezTo>
                <a:lnTo>
                  <a:pt x="4488" y="1055"/>
                </a:lnTo>
                <a:cubicBezTo>
                  <a:pt x="4574" y="1107"/>
                  <a:pt x="4672" y="1138"/>
                  <a:pt x="4779" y="1138"/>
                </a:cubicBezTo>
                <a:cubicBezTo>
                  <a:pt x="4891" y="1138"/>
                  <a:pt x="4995" y="1104"/>
                  <a:pt x="5083" y="1048"/>
                </a:cubicBezTo>
                <a:lnTo>
                  <a:pt x="5827" y="2004"/>
                </a:lnTo>
                <a:cubicBezTo>
                  <a:pt x="5829" y="2007"/>
                  <a:pt x="5833" y="2009"/>
                  <a:pt x="5836" y="2011"/>
                </a:cubicBezTo>
                <a:cubicBezTo>
                  <a:pt x="5745" y="2112"/>
                  <a:pt x="5689" y="2244"/>
                  <a:pt x="5689" y="2389"/>
                </a:cubicBezTo>
                <a:cubicBezTo>
                  <a:pt x="5689" y="2703"/>
                  <a:pt x="5944" y="2958"/>
                  <a:pt x="6258" y="2958"/>
                </a:cubicBezTo>
                <a:cubicBezTo>
                  <a:pt x="6571" y="2958"/>
                  <a:pt x="6827" y="2703"/>
                  <a:pt x="6827" y="2389"/>
                </a:cubicBezTo>
                <a:cubicBezTo>
                  <a:pt x="6827" y="2076"/>
                  <a:pt x="6571" y="1820"/>
                  <a:pt x="6258" y="1820"/>
                </a:cubicBezTo>
                <a:cubicBezTo>
                  <a:pt x="6170" y="1820"/>
                  <a:pt x="6087" y="1842"/>
                  <a:pt x="6013" y="1878"/>
                </a:cubicBezTo>
                <a:cubicBezTo>
                  <a:pt x="6010" y="1874"/>
                  <a:pt x="6010" y="1869"/>
                  <a:pt x="6006" y="1864"/>
                </a:cubicBezTo>
                <a:lnTo>
                  <a:pt x="5248" y="890"/>
                </a:lnTo>
                <a:cubicBezTo>
                  <a:pt x="5311" y="798"/>
                  <a:pt x="5348" y="688"/>
                  <a:pt x="5348" y="569"/>
                </a:cubicBezTo>
                <a:cubicBezTo>
                  <a:pt x="5348" y="255"/>
                  <a:pt x="5092" y="0"/>
                  <a:pt x="4779" y="0"/>
                </a:cubicBezTo>
                <a:cubicBezTo>
                  <a:pt x="4465" y="0"/>
                  <a:pt x="4210" y="255"/>
                  <a:pt x="4210" y="569"/>
                </a:cubicBezTo>
                <a:cubicBezTo>
                  <a:pt x="4210" y="691"/>
                  <a:pt x="4249" y="804"/>
                  <a:pt x="4315" y="897"/>
                </a:cubicBezTo>
                <a:lnTo>
                  <a:pt x="3590" y="2244"/>
                </a:lnTo>
                <a:cubicBezTo>
                  <a:pt x="3505" y="2193"/>
                  <a:pt x="3406" y="2162"/>
                  <a:pt x="3300" y="2162"/>
                </a:cubicBezTo>
                <a:cubicBezTo>
                  <a:pt x="3118" y="2162"/>
                  <a:pt x="2959" y="2248"/>
                  <a:pt x="2854" y="2381"/>
                </a:cubicBezTo>
                <a:lnTo>
                  <a:pt x="2254" y="2081"/>
                </a:lnTo>
                <a:cubicBezTo>
                  <a:pt x="2267" y="2034"/>
                  <a:pt x="2276" y="1985"/>
                  <a:pt x="2276" y="1934"/>
                </a:cubicBezTo>
                <a:cubicBezTo>
                  <a:pt x="2276" y="1621"/>
                  <a:pt x="2020" y="1365"/>
                  <a:pt x="1707" y="1365"/>
                </a:cubicBezTo>
                <a:cubicBezTo>
                  <a:pt x="1393" y="1365"/>
                  <a:pt x="1138" y="1621"/>
                  <a:pt x="1138" y="1934"/>
                </a:cubicBezTo>
                <a:cubicBezTo>
                  <a:pt x="1138" y="2054"/>
                  <a:pt x="1176" y="2166"/>
                  <a:pt x="1239" y="2257"/>
                </a:cubicBezTo>
                <a:lnTo>
                  <a:pt x="593" y="3191"/>
                </a:lnTo>
                <a:cubicBezTo>
                  <a:pt x="585" y="3189"/>
                  <a:pt x="578" y="3186"/>
                  <a:pt x="569" y="3186"/>
                </a:cubicBezTo>
                <a:lnTo>
                  <a:pt x="455" y="3186"/>
                </a:lnTo>
                <a:lnTo>
                  <a:pt x="455" y="2844"/>
                </a:lnTo>
                <a:lnTo>
                  <a:pt x="569" y="2844"/>
                </a:lnTo>
                <a:cubicBezTo>
                  <a:pt x="632" y="2844"/>
                  <a:pt x="683" y="2794"/>
                  <a:pt x="683" y="2731"/>
                </a:cubicBezTo>
                <a:cubicBezTo>
                  <a:pt x="683" y="2668"/>
                  <a:pt x="632" y="2617"/>
                  <a:pt x="569" y="2617"/>
                </a:cubicBezTo>
                <a:lnTo>
                  <a:pt x="455" y="2617"/>
                </a:lnTo>
                <a:lnTo>
                  <a:pt x="455" y="2276"/>
                </a:lnTo>
                <a:lnTo>
                  <a:pt x="569" y="2276"/>
                </a:lnTo>
                <a:cubicBezTo>
                  <a:pt x="632" y="2276"/>
                  <a:pt x="683" y="2225"/>
                  <a:pt x="683" y="2162"/>
                </a:cubicBezTo>
                <a:cubicBezTo>
                  <a:pt x="683" y="2099"/>
                  <a:pt x="632" y="2048"/>
                  <a:pt x="569" y="2048"/>
                </a:cubicBezTo>
                <a:lnTo>
                  <a:pt x="455" y="2048"/>
                </a:lnTo>
                <a:lnTo>
                  <a:pt x="455" y="1707"/>
                </a:lnTo>
                <a:lnTo>
                  <a:pt x="569" y="1707"/>
                </a:lnTo>
                <a:cubicBezTo>
                  <a:pt x="632" y="1707"/>
                  <a:pt x="683" y="1656"/>
                  <a:pt x="683" y="1593"/>
                </a:cubicBezTo>
                <a:cubicBezTo>
                  <a:pt x="683" y="1530"/>
                  <a:pt x="632" y="1479"/>
                  <a:pt x="569" y="1479"/>
                </a:cubicBezTo>
                <a:lnTo>
                  <a:pt x="455" y="1479"/>
                </a:lnTo>
                <a:lnTo>
                  <a:pt x="455" y="1138"/>
                </a:lnTo>
                <a:lnTo>
                  <a:pt x="569" y="1138"/>
                </a:lnTo>
                <a:cubicBezTo>
                  <a:pt x="632" y="1138"/>
                  <a:pt x="683" y="1087"/>
                  <a:pt x="683" y="1024"/>
                </a:cubicBezTo>
                <a:cubicBezTo>
                  <a:pt x="683" y="961"/>
                  <a:pt x="632" y="910"/>
                  <a:pt x="569" y="910"/>
                </a:cubicBezTo>
                <a:lnTo>
                  <a:pt x="455" y="910"/>
                </a:lnTo>
                <a:lnTo>
                  <a:pt x="455" y="569"/>
                </a:lnTo>
                <a:lnTo>
                  <a:pt x="569" y="569"/>
                </a:lnTo>
                <a:cubicBezTo>
                  <a:pt x="632" y="569"/>
                  <a:pt x="683" y="518"/>
                  <a:pt x="683" y="455"/>
                </a:cubicBezTo>
                <a:cubicBezTo>
                  <a:pt x="683" y="392"/>
                  <a:pt x="632" y="341"/>
                  <a:pt x="569" y="341"/>
                </a:cubicBezTo>
                <a:lnTo>
                  <a:pt x="455" y="341"/>
                </a:lnTo>
                <a:lnTo>
                  <a:pt x="455" y="114"/>
                </a:lnTo>
                <a:cubicBezTo>
                  <a:pt x="455" y="51"/>
                  <a:pt x="404" y="0"/>
                  <a:pt x="341" y="0"/>
                </a:cubicBezTo>
                <a:cubicBezTo>
                  <a:pt x="278" y="0"/>
                  <a:pt x="228" y="51"/>
                  <a:pt x="228" y="114"/>
                </a:cubicBezTo>
                <a:lnTo>
                  <a:pt x="228" y="341"/>
                </a:lnTo>
                <a:lnTo>
                  <a:pt x="114" y="341"/>
                </a:lnTo>
                <a:cubicBezTo>
                  <a:pt x="51" y="341"/>
                  <a:pt x="0" y="392"/>
                  <a:pt x="0" y="455"/>
                </a:cubicBezTo>
                <a:cubicBezTo>
                  <a:pt x="0" y="518"/>
                  <a:pt x="51" y="569"/>
                  <a:pt x="114" y="569"/>
                </a:cubicBezTo>
                <a:lnTo>
                  <a:pt x="228" y="569"/>
                </a:lnTo>
                <a:lnTo>
                  <a:pt x="228" y="910"/>
                </a:lnTo>
                <a:lnTo>
                  <a:pt x="114" y="910"/>
                </a:lnTo>
                <a:cubicBezTo>
                  <a:pt x="51" y="910"/>
                  <a:pt x="0" y="961"/>
                  <a:pt x="0" y="1024"/>
                </a:cubicBezTo>
                <a:cubicBezTo>
                  <a:pt x="0" y="1087"/>
                  <a:pt x="51" y="1138"/>
                  <a:pt x="114" y="1138"/>
                </a:cubicBezTo>
                <a:lnTo>
                  <a:pt x="228" y="1138"/>
                </a:lnTo>
                <a:lnTo>
                  <a:pt x="228" y="1479"/>
                </a:lnTo>
                <a:lnTo>
                  <a:pt x="114" y="1479"/>
                </a:lnTo>
                <a:cubicBezTo>
                  <a:pt x="51" y="1479"/>
                  <a:pt x="0" y="1530"/>
                  <a:pt x="0" y="1593"/>
                </a:cubicBezTo>
                <a:cubicBezTo>
                  <a:pt x="0" y="1656"/>
                  <a:pt x="51" y="1707"/>
                  <a:pt x="114" y="1707"/>
                </a:cubicBezTo>
                <a:lnTo>
                  <a:pt x="228" y="1707"/>
                </a:lnTo>
                <a:lnTo>
                  <a:pt x="228" y="2048"/>
                </a:lnTo>
                <a:lnTo>
                  <a:pt x="114" y="2048"/>
                </a:lnTo>
                <a:cubicBezTo>
                  <a:pt x="51" y="2048"/>
                  <a:pt x="0" y="2099"/>
                  <a:pt x="0" y="2162"/>
                </a:cubicBezTo>
                <a:cubicBezTo>
                  <a:pt x="0" y="2225"/>
                  <a:pt x="51" y="2276"/>
                  <a:pt x="114" y="2276"/>
                </a:cubicBezTo>
                <a:lnTo>
                  <a:pt x="228" y="2276"/>
                </a:lnTo>
                <a:lnTo>
                  <a:pt x="228" y="2617"/>
                </a:lnTo>
                <a:lnTo>
                  <a:pt x="114" y="2617"/>
                </a:lnTo>
                <a:cubicBezTo>
                  <a:pt x="51" y="2617"/>
                  <a:pt x="0" y="2668"/>
                  <a:pt x="0" y="2731"/>
                </a:cubicBezTo>
                <a:cubicBezTo>
                  <a:pt x="0" y="2794"/>
                  <a:pt x="51" y="2844"/>
                  <a:pt x="114" y="2844"/>
                </a:cubicBezTo>
                <a:lnTo>
                  <a:pt x="228" y="2844"/>
                </a:lnTo>
                <a:lnTo>
                  <a:pt x="228" y="3186"/>
                </a:lnTo>
                <a:lnTo>
                  <a:pt x="114" y="3186"/>
                </a:lnTo>
                <a:cubicBezTo>
                  <a:pt x="51" y="3186"/>
                  <a:pt x="0" y="3237"/>
                  <a:pt x="0" y="3300"/>
                </a:cubicBezTo>
                <a:cubicBezTo>
                  <a:pt x="0" y="3362"/>
                  <a:pt x="51" y="3413"/>
                  <a:pt x="114" y="3413"/>
                </a:cubicBezTo>
                <a:lnTo>
                  <a:pt x="228" y="3413"/>
                </a:lnTo>
                <a:lnTo>
                  <a:pt x="228" y="3755"/>
                </a:lnTo>
                <a:lnTo>
                  <a:pt x="114" y="3755"/>
                </a:lnTo>
                <a:cubicBezTo>
                  <a:pt x="51" y="3755"/>
                  <a:pt x="0" y="3806"/>
                  <a:pt x="0" y="3868"/>
                </a:cubicBezTo>
                <a:cubicBezTo>
                  <a:pt x="0" y="3931"/>
                  <a:pt x="51" y="3982"/>
                  <a:pt x="114" y="3982"/>
                </a:cubicBezTo>
                <a:lnTo>
                  <a:pt x="228" y="3982"/>
                </a:lnTo>
                <a:lnTo>
                  <a:pt x="228" y="4324"/>
                </a:lnTo>
                <a:lnTo>
                  <a:pt x="114" y="4324"/>
                </a:lnTo>
                <a:cubicBezTo>
                  <a:pt x="51" y="4324"/>
                  <a:pt x="0" y="4374"/>
                  <a:pt x="0" y="4437"/>
                </a:cubicBezTo>
                <a:cubicBezTo>
                  <a:pt x="0" y="4500"/>
                  <a:pt x="51" y="4551"/>
                  <a:pt x="114" y="4551"/>
                </a:cubicBezTo>
                <a:lnTo>
                  <a:pt x="228" y="4551"/>
                </a:lnTo>
                <a:lnTo>
                  <a:pt x="228" y="4892"/>
                </a:lnTo>
                <a:lnTo>
                  <a:pt x="114" y="4892"/>
                </a:lnTo>
                <a:cubicBezTo>
                  <a:pt x="51" y="4892"/>
                  <a:pt x="0" y="4943"/>
                  <a:pt x="0" y="5006"/>
                </a:cubicBezTo>
                <a:cubicBezTo>
                  <a:pt x="0" y="5069"/>
                  <a:pt x="51" y="5120"/>
                  <a:pt x="114" y="5120"/>
                </a:cubicBezTo>
                <a:lnTo>
                  <a:pt x="228" y="5120"/>
                </a:lnTo>
                <a:lnTo>
                  <a:pt x="228" y="5461"/>
                </a:lnTo>
                <a:lnTo>
                  <a:pt x="114" y="5461"/>
                </a:lnTo>
                <a:cubicBezTo>
                  <a:pt x="51" y="5461"/>
                  <a:pt x="0" y="5512"/>
                  <a:pt x="0" y="5575"/>
                </a:cubicBezTo>
                <a:cubicBezTo>
                  <a:pt x="0" y="5638"/>
                  <a:pt x="51" y="5689"/>
                  <a:pt x="114" y="5689"/>
                </a:cubicBezTo>
                <a:lnTo>
                  <a:pt x="228" y="5689"/>
                </a:lnTo>
                <a:lnTo>
                  <a:pt x="228" y="6030"/>
                </a:lnTo>
                <a:lnTo>
                  <a:pt x="114" y="6030"/>
                </a:lnTo>
                <a:cubicBezTo>
                  <a:pt x="51" y="6030"/>
                  <a:pt x="0" y="6081"/>
                  <a:pt x="0" y="6144"/>
                </a:cubicBezTo>
                <a:cubicBezTo>
                  <a:pt x="0" y="6207"/>
                  <a:pt x="51" y="6258"/>
                  <a:pt x="114" y="6258"/>
                </a:cubicBezTo>
                <a:lnTo>
                  <a:pt x="228" y="6258"/>
                </a:lnTo>
                <a:lnTo>
                  <a:pt x="228" y="6485"/>
                </a:lnTo>
                <a:cubicBezTo>
                  <a:pt x="228" y="6548"/>
                  <a:pt x="278" y="6599"/>
                  <a:pt x="341" y="6599"/>
                </a:cubicBezTo>
                <a:lnTo>
                  <a:pt x="683" y="6599"/>
                </a:lnTo>
                <a:lnTo>
                  <a:pt x="683" y="6713"/>
                </a:lnTo>
                <a:cubicBezTo>
                  <a:pt x="683" y="6776"/>
                  <a:pt x="734" y="6827"/>
                  <a:pt x="796" y="6827"/>
                </a:cubicBezTo>
                <a:cubicBezTo>
                  <a:pt x="859" y="6827"/>
                  <a:pt x="910" y="6776"/>
                  <a:pt x="910" y="6713"/>
                </a:cubicBezTo>
                <a:lnTo>
                  <a:pt x="910" y="6599"/>
                </a:lnTo>
                <a:lnTo>
                  <a:pt x="1252" y="6599"/>
                </a:lnTo>
                <a:lnTo>
                  <a:pt x="1252" y="6713"/>
                </a:lnTo>
                <a:cubicBezTo>
                  <a:pt x="1252" y="6776"/>
                  <a:pt x="1302" y="6827"/>
                  <a:pt x="1365" y="6827"/>
                </a:cubicBezTo>
                <a:cubicBezTo>
                  <a:pt x="1428" y="6827"/>
                  <a:pt x="1479" y="6776"/>
                  <a:pt x="1479" y="6713"/>
                </a:cubicBezTo>
                <a:lnTo>
                  <a:pt x="1479" y="6599"/>
                </a:lnTo>
                <a:lnTo>
                  <a:pt x="1820" y="6599"/>
                </a:lnTo>
                <a:lnTo>
                  <a:pt x="1820" y="6713"/>
                </a:lnTo>
                <a:cubicBezTo>
                  <a:pt x="1820" y="6776"/>
                  <a:pt x="1871" y="6827"/>
                  <a:pt x="1934" y="6827"/>
                </a:cubicBezTo>
                <a:cubicBezTo>
                  <a:pt x="1997" y="6827"/>
                  <a:pt x="2048" y="6776"/>
                  <a:pt x="2048" y="6713"/>
                </a:cubicBezTo>
                <a:lnTo>
                  <a:pt x="2048" y="6599"/>
                </a:lnTo>
                <a:lnTo>
                  <a:pt x="2389" y="6599"/>
                </a:lnTo>
                <a:lnTo>
                  <a:pt x="2389" y="6713"/>
                </a:lnTo>
                <a:cubicBezTo>
                  <a:pt x="2389" y="6776"/>
                  <a:pt x="2440" y="6827"/>
                  <a:pt x="2503" y="6827"/>
                </a:cubicBezTo>
                <a:cubicBezTo>
                  <a:pt x="2566" y="6827"/>
                  <a:pt x="2617" y="6776"/>
                  <a:pt x="2617" y="6713"/>
                </a:cubicBezTo>
                <a:lnTo>
                  <a:pt x="2617" y="6599"/>
                </a:lnTo>
                <a:lnTo>
                  <a:pt x="2958" y="6599"/>
                </a:lnTo>
                <a:lnTo>
                  <a:pt x="2958" y="6713"/>
                </a:lnTo>
                <a:cubicBezTo>
                  <a:pt x="2958" y="6776"/>
                  <a:pt x="3009" y="6827"/>
                  <a:pt x="3072" y="6827"/>
                </a:cubicBezTo>
                <a:cubicBezTo>
                  <a:pt x="3135" y="6827"/>
                  <a:pt x="3186" y="6776"/>
                  <a:pt x="3186" y="6713"/>
                </a:cubicBezTo>
                <a:lnTo>
                  <a:pt x="3186" y="6599"/>
                </a:lnTo>
                <a:lnTo>
                  <a:pt x="3527" y="6599"/>
                </a:lnTo>
                <a:lnTo>
                  <a:pt x="3527" y="6713"/>
                </a:lnTo>
                <a:cubicBezTo>
                  <a:pt x="3527" y="6776"/>
                  <a:pt x="3578" y="6827"/>
                  <a:pt x="3641" y="6827"/>
                </a:cubicBezTo>
                <a:cubicBezTo>
                  <a:pt x="3704" y="6827"/>
                  <a:pt x="3755" y="6776"/>
                  <a:pt x="3755" y="6713"/>
                </a:cubicBezTo>
                <a:lnTo>
                  <a:pt x="3755" y="6599"/>
                </a:lnTo>
                <a:lnTo>
                  <a:pt x="4096" y="6599"/>
                </a:lnTo>
                <a:lnTo>
                  <a:pt x="4096" y="6713"/>
                </a:lnTo>
                <a:cubicBezTo>
                  <a:pt x="4096" y="6776"/>
                  <a:pt x="4147" y="6827"/>
                  <a:pt x="4210" y="6827"/>
                </a:cubicBezTo>
                <a:cubicBezTo>
                  <a:pt x="4273" y="6827"/>
                  <a:pt x="4323" y="6776"/>
                  <a:pt x="4323" y="6713"/>
                </a:cubicBezTo>
                <a:lnTo>
                  <a:pt x="4323" y="6599"/>
                </a:lnTo>
                <a:lnTo>
                  <a:pt x="4665" y="6599"/>
                </a:lnTo>
                <a:lnTo>
                  <a:pt x="4665" y="6713"/>
                </a:lnTo>
                <a:cubicBezTo>
                  <a:pt x="4665" y="6776"/>
                  <a:pt x="4716" y="6827"/>
                  <a:pt x="4779" y="6827"/>
                </a:cubicBezTo>
                <a:cubicBezTo>
                  <a:pt x="4842" y="6827"/>
                  <a:pt x="4892" y="6776"/>
                  <a:pt x="4892" y="6713"/>
                </a:cubicBezTo>
                <a:lnTo>
                  <a:pt x="4892" y="6599"/>
                </a:lnTo>
                <a:lnTo>
                  <a:pt x="5234" y="6599"/>
                </a:lnTo>
                <a:lnTo>
                  <a:pt x="5234" y="6713"/>
                </a:lnTo>
                <a:cubicBezTo>
                  <a:pt x="5234" y="6776"/>
                  <a:pt x="5285" y="6827"/>
                  <a:pt x="5347" y="6827"/>
                </a:cubicBezTo>
                <a:cubicBezTo>
                  <a:pt x="5410" y="6827"/>
                  <a:pt x="5461" y="6776"/>
                  <a:pt x="5461" y="6713"/>
                </a:cubicBezTo>
                <a:lnTo>
                  <a:pt x="5461" y="6599"/>
                </a:lnTo>
                <a:lnTo>
                  <a:pt x="5803" y="6599"/>
                </a:lnTo>
                <a:lnTo>
                  <a:pt x="5803" y="6713"/>
                </a:lnTo>
                <a:cubicBezTo>
                  <a:pt x="5803" y="6776"/>
                  <a:pt x="5853" y="6827"/>
                  <a:pt x="5916" y="6827"/>
                </a:cubicBezTo>
                <a:cubicBezTo>
                  <a:pt x="5979" y="6827"/>
                  <a:pt x="6030" y="6776"/>
                  <a:pt x="6030" y="6713"/>
                </a:cubicBezTo>
                <a:lnTo>
                  <a:pt x="6030" y="6599"/>
                </a:lnTo>
                <a:lnTo>
                  <a:pt x="6371" y="6599"/>
                </a:lnTo>
                <a:lnTo>
                  <a:pt x="6371" y="6713"/>
                </a:lnTo>
                <a:cubicBezTo>
                  <a:pt x="6371" y="6776"/>
                  <a:pt x="6422" y="6827"/>
                  <a:pt x="6485" y="6827"/>
                </a:cubicBezTo>
                <a:cubicBezTo>
                  <a:pt x="6548" y="6827"/>
                  <a:pt x="6599" y="6776"/>
                  <a:pt x="6599" y="6713"/>
                </a:cubicBezTo>
                <a:lnTo>
                  <a:pt x="6599" y="6599"/>
                </a:lnTo>
                <a:lnTo>
                  <a:pt x="6713" y="6599"/>
                </a:lnTo>
                <a:cubicBezTo>
                  <a:pt x="6776" y="6599"/>
                  <a:pt x="6827" y="6548"/>
                  <a:pt x="6827" y="6485"/>
                </a:cubicBezTo>
                <a:cubicBezTo>
                  <a:pt x="6827" y="6422"/>
                  <a:pt x="6776" y="6372"/>
                  <a:pt x="6713" y="6372"/>
                </a:cubicBezTo>
                <a:lnTo>
                  <a:pt x="6599" y="6372"/>
                </a:lnTo>
                <a:lnTo>
                  <a:pt x="6599" y="6258"/>
                </a:lnTo>
                <a:cubicBezTo>
                  <a:pt x="6599" y="6195"/>
                  <a:pt x="6548" y="6144"/>
                  <a:pt x="6485" y="6144"/>
                </a:cubicBezTo>
                <a:cubicBezTo>
                  <a:pt x="6422" y="6144"/>
                  <a:pt x="6371" y="6195"/>
                  <a:pt x="6371" y="6258"/>
                </a:cubicBezTo>
                <a:lnTo>
                  <a:pt x="6371" y="6372"/>
                </a:lnTo>
                <a:lnTo>
                  <a:pt x="6030" y="6372"/>
                </a:lnTo>
                <a:lnTo>
                  <a:pt x="6030" y="6258"/>
                </a:lnTo>
                <a:cubicBezTo>
                  <a:pt x="6030" y="6195"/>
                  <a:pt x="5979" y="6144"/>
                  <a:pt x="5916" y="6144"/>
                </a:cubicBezTo>
                <a:cubicBezTo>
                  <a:pt x="5853" y="6144"/>
                  <a:pt x="5803" y="6195"/>
                  <a:pt x="5803" y="6258"/>
                </a:cubicBezTo>
                <a:lnTo>
                  <a:pt x="5803" y="6372"/>
                </a:lnTo>
                <a:lnTo>
                  <a:pt x="5461" y="6372"/>
                </a:lnTo>
                <a:lnTo>
                  <a:pt x="5461" y="6258"/>
                </a:lnTo>
                <a:cubicBezTo>
                  <a:pt x="5461" y="6195"/>
                  <a:pt x="5410" y="6144"/>
                  <a:pt x="5347" y="6144"/>
                </a:cubicBezTo>
                <a:cubicBezTo>
                  <a:pt x="5285" y="6144"/>
                  <a:pt x="5234" y="6195"/>
                  <a:pt x="5234" y="6258"/>
                </a:cubicBezTo>
                <a:lnTo>
                  <a:pt x="5234" y="6372"/>
                </a:lnTo>
                <a:lnTo>
                  <a:pt x="4892" y="6372"/>
                </a:lnTo>
                <a:lnTo>
                  <a:pt x="4892" y="6258"/>
                </a:lnTo>
                <a:cubicBezTo>
                  <a:pt x="4892" y="6195"/>
                  <a:pt x="4842" y="6144"/>
                  <a:pt x="4779" y="6144"/>
                </a:cubicBezTo>
                <a:cubicBezTo>
                  <a:pt x="4716" y="6144"/>
                  <a:pt x="4665" y="6195"/>
                  <a:pt x="4665" y="6258"/>
                </a:cubicBezTo>
                <a:lnTo>
                  <a:pt x="4665" y="6372"/>
                </a:lnTo>
                <a:lnTo>
                  <a:pt x="4323" y="6372"/>
                </a:lnTo>
                <a:lnTo>
                  <a:pt x="4323" y="6258"/>
                </a:lnTo>
                <a:cubicBezTo>
                  <a:pt x="4323" y="6195"/>
                  <a:pt x="4273" y="6144"/>
                  <a:pt x="4210" y="6144"/>
                </a:cubicBezTo>
                <a:cubicBezTo>
                  <a:pt x="4147" y="6144"/>
                  <a:pt x="4096" y="6195"/>
                  <a:pt x="4096" y="6258"/>
                </a:cubicBezTo>
                <a:lnTo>
                  <a:pt x="4096" y="6372"/>
                </a:lnTo>
                <a:lnTo>
                  <a:pt x="3755" y="6372"/>
                </a:lnTo>
                <a:lnTo>
                  <a:pt x="3755" y="6258"/>
                </a:lnTo>
                <a:cubicBezTo>
                  <a:pt x="3755" y="6195"/>
                  <a:pt x="3704" y="6144"/>
                  <a:pt x="3641" y="6144"/>
                </a:cubicBezTo>
                <a:cubicBezTo>
                  <a:pt x="3578" y="6144"/>
                  <a:pt x="3527" y="6195"/>
                  <a:pt x="3527" y="6258"/>
                </a:cubicBezTo>
                <a:lnTo>
                  <a:pt x="3527" y="6372"/>
                </a:lnTo>
                <a:lnTo>
                  <a:pt x="3186" y="6372"/>
                </a:lnTo>
                <a:lnTo>
                  <a:pt x="3186" y="6258"/>
                </a:lnTo>
                <a:cubicBezTo>
                  <a:pt x="3186" y="6195"/>
                  <a:pt x="3135" y="6144"/>
                  <a:pt x="3072" y="6144"/>
                </a:cubicBezTo>
                <a:cubicBezTo>
                  <a:pt x="3009" y="6144"/>
                  <a:pt x="2958" y="6195"/>
                  <a:pt x="2958" y="6258"/>
                </a:cubicBezTo>
                <a:lnTo>
                  <a:pt x="2958" y="6372"/>
                </a:lnTo>
                <a:lnTo>
                  <a:pt x="2617" y="6372"/>
                </a:lnTo>
                <a:lnTo>
                  <a:pt x="2617" y="6258"/>
                </a:lnTo>
                <a:cubicBezTo>
                  <a:pt x="2617" y="6195"/>
                  <a:pt x="2566" y="6144"/>
                  <a:pt x="2503" y="6144"/>
                </a:cubicBezTo>
                <a:cubicBezTo>
                  <a:pt x="2440" y="6144"/>
                  <a:pt x="2389" y="6195"/>
                  <a:pt x="2389" y="6258"/>
                </a:cubicBezTo>
                <a:lnTo>
                  <a:pt x="2389" y="6372"/>
                </a:lnTo>
                <a:lnTo>
                  <a:pt x="2048" y="6372"/>
                </a:lnTo>
                <a:lnTo>
                  <a:pt x="2048" y="6258"/>
                </a:lnTo>
                <a:cubicBezTo>
                  <a:pt x="2048" y="6195"/>
                  <a:pt x="1997" y="6144"/>
                  <a:pt x="1934" y="6144"/>
                </a:cubicBezTo>
                <a:cubicBezTo>
                  <a:pt x="1871" y="6144"/>
                  <a:pt x="1820" y="6195"/>
                  <a:pt x="1820" y="6258"/>
                </a:cubicBezTo>
                <a:lnTo>
                  <a:pt x="1820" y="6372"/>
                </a:lnTo>
                <a:lnTo>
                  <a:pt x="1479" y="6372"/>
                </a:lnTo>
                <a:lnTo>
                  <a:pt x="1479" y="6258"/>
                </a:lnTo>
                <a:cubicBezTo>
                  <a:pt x="1479" y="6195"/>
                  <a:pt x="1428" y="6144"/>
                  <a:pt x="1365" y="6144"/>
                </a:cubicBezTo>
                <a:cubicBezTo>
                  <a:pt x="1302" y="6144"/>
                  <a:pt x="1252" y="6195"/>
                  <a:pt x="1252" y="6258"/>
                </a:cubicBezTo>
                <a:lnTo>
                  <a:pt x="1252" y="6372"/>
                </a:lnTo>
                <a:lnTo>
                  <a:pt x="910" y="6372"/>
                </a:lnTo>
                <a:lnTo>
                  <a:pt x="910" y="6258"/>
                </a:lnTo>
                <a:cubicBezTo>
                  <a:pt x="910" y="6195"/>
                  <a:pt x="859" y="6144"/>
                  <a:pt x="796" y="6144"/>
                </a:cubicBezTo>
                <a:cubicBezTo>
                  <a:pt x="734" y="6144"/>
                  <a:pt x="683" y="6195"/>
                  <a:pt x="683" y="6258"/>
                </a:cubicBezTo>
                <a:lnTo>
                  <a:pt x="683" y="6372"/>
                </a:lnTo>
                <a:lnTo>
                  <a:pt x="455" y="6372"/>
                </a:lnTo>
                <a:lnTo>
                  <a:pt x="455" y="5234"/>
                </a:lnTo>
                <a:lnTo>
                  <a:pt x="1263" y="5234"/>
                </a:lnTo>
                <a:close/>
              </a:path>
            </a:pathLst>
          </a:custGeom>
          <a:solidFill>
            <a:schemeClr val="bg1"/>
          </a:solidFill>
          <a:ln>
            <a:noFill/>
          </a:ln>
        </p:spPr>
        <p:txBody>
          <a:bodyPr vert="horz" wrap="square" lIns="287984" tIns="91411" rIns="182822" bIns="91411"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828165">
              <a:lnSpc>
                <a:spcPct val="150000"/>
              </a:lnSpc>
            </a:pPr>
            <a:endParaRPr lang="en-GB" sz="3600" kern="0" dirty="0">
              <a:solidFill>
                <a:sysClr val="windowText" lastClr="000000"/>
              </a:solidFill>
              <a:cs typeface="+mn-ea"/>
              <a:sym typeface="+mn-lt"/>
            </a:endParaRPr>
          </a:p>
        </p:txBody>
      </p:sp>
      <p:sp>
        <p:nvSpPr>
          <p:cNvPr id="34" name="íṩľíḍè-Oval 19"/>
          <p:cNvSpPr/>
          <p:nvPr/>
        </p:nvSpPr>
        <p:spPr>
          <a:xfrm>
            <a:off x="7984849" y="2335942"/>
            <a:ext cx="665758" cy="665755"/>
          </a:xfrm>
          <a:prstGeom prst="ellipse">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800" dirty="0"/>
          </a:p>
        </p:txBody>
      </p:sp>
      <p:sp>
        <p:nvSpPr>
          <p:cNvPr id="35" name="íṩľíḍè-university7"/>
          <p:cNvSpPr/>
          <p:nvPr/>
        </p:nvSpPr>
        <p:spPr bwMode="auto">
          <a:xfrm>
            <a:off x="8164678" y="2521404"/>
            <a:ext cx="306098" cy="294827"/>
          </a:xfrm>
          <a:custGeom>
            <a:avLst/>
            <a:gdLst>
              <a:gd name="T0" fmla="*/ 3413 w 6827"/>
              <a:gd name="T1" fmla="*/ 0 h 5912"/>
              <a:gd name="T2" fmla="*/ 0 w 6827"/>
              <a:gd name="T3" fmla="*/ 5912 h 5912"/>
              <a:gd name="T4" fmla="*/ 6827 w 6827"/>
              <a:gd name="T5" fmla="*/ 5912 h 5912"/>
              <a:gd name="T6" fmla="*/ 3413 w 6827"/>
              <a:gd name="T7" fmla="*/ 0 h 5912"/>
              <a:gd name="T8" fmla="*/ 3413 w 6827"/>
              <a:gd name="T9" fmla="*/ 972 h 5912"/>
              <a:gd name="T10" fmla="*/ 4489 w 6827"/>
              <a:gd name="T11" fmla="*/ 2835 h 5912"/>
              <a:gd name="T12" fmla="*/ 2338 w 6827"/>
              <a:gd name="T13" fmla="*/ 2835 h 5912"/>
              <a:gd name="T14" fmla="*/ 3413 w 6827"/>
              <a:gd name="T15" fmla="*/ 972 h 5912"/>
              <a:gd name="T16" fmla="*/ 842 w 6827"/>
              <a:gd name="T17" fmla="*/ 5426 h 5912"/>
              <a:gd name="T18" fmla="*/ 1917 w 6827"/>
              <a:gd name="T19" fmla="*/ 3564 h 5912"/>
              <a:gd name="T20" fmla="*/ 2993 w 6827"/>
              <a:gd name="T21" fmla="*/ 5426 h 5912"/>
              <a:gd name="T22" fmla="*/ 842 w 6827"/>
              <a:gd name="T23" fmla="*/ 5426 h 5912"/>
              <a:gd name="T24" fmla="*/ 2338 w 6827"/>
              <a:gd name="T25" fmla="*/ 3321 h 5912"/>
              <a:gd name="T26" fmla="*/ 4489 w 6827"/>
              <a:gd name="T27" fmla="*/ 3321 h 5912"/>
              <a:gd name="T28" fmla="*/ 3413 w 6827"/>
              <a:gd name="T29" fmla="*/ 5183 h 5912"/>
              <a:gd name="T30" fmla="*/ 2338 w 6827"/>
              <a:gd name="T31" fmla="*/ 3321 h 5912"/>
              <a:gd name="T32" fmla="*/ 4910 w 6827"/>
              <a:gd name="T33" fmla="*/ 3564 h 5912"/>
              <a:gd name="T34" fmla="*/ 5985 w 6827"/>
              <a:gd name="T35" fmla="*/ 5426 h 5912"/>
              <a:gd name="T36" fmla="*/ 3834 w 6827"/>
              <a:gd name="T37" fmla="*/ 5426 h 5912"/>
              <a:gd name="T38" fmla="*/ 4910 w 6827"/>
              <a:gd name="T39" fmla="*/ 3564 h 5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827" h="5912">
                <a:moveTo>
                  <a:pt x="3413" y="0"/>
                </a:moveTo>
                <a:lnTo>
                  <a:pt x="0" y="5912"/>
                </a:lnTo>
                <a:lnTo>
                  <a:pt x="6827" y="5912"/>
                </a:lnTo>
                <a:lnTo>
                  <a:pt x="3413" y="0"/>
                </a:lnTo>
                <a:close/>
                <a:moveTo>
                  <a:pt x="3413" y="972"/>
                </a:moveTo>
                <a:lnTo>
                  <a:pt x="4489" y="2835"/>
                </a:lnTo>
                <a:lnTo>
                  <a:pt x="2338" y="2835"/>
                </a:lnTo>
                <a:lnTo>
                  <a:pt x="3413" y="972"/>
                </a:lnTo>
                <a:close/>
                <a:moveTo>
                  <a:pt x="842" y="5426"/>
                </a:moveTo>
                <a:lnTo>
                  <a:pt x="1917" y="3564"/>
                </a:lnTo>
                <a:lnTo>
                  <a:pt x="2993" y="5426"/>
                </a:lnTo>
                <a:lnTo>
                  <a:pt x="842" y="5426"/>
                </a:lnTo>
                <a:close/>
                <a:moveTo>
                  <a:pt x="2338" y="3321"/>
                </a:moveTo>
                <a:lnTo>
                  <a:pt x="4489" y="3321"/>
                </a:lnTo>
                <a:lnTo>
                  <a:pt x="3413" y="5183"/>
                </a:lnTo>
                <a:lnTo>
                  <a:pt x="2338" y="3321"/>
                </a:lnTo>
                <a:close/>
                <a:moveTo>
                  <a:pt x="4910" y="3564"/>
                </a:moveTo>
                <a:lnTo>
                  <a:pt x="5985" y="5426"/>
                </a:lnTo>
                <a:lnTo>
                  <a:pt x="3834" y="5426"/>
                </a:lnTo>
                <a:lnTo>
                  <a:pt x="4910" y="3564"/>
                </a:lnTo>
                <a:close/>
              </a:path>
            </a:pathLst>
          </a:custGeom>
          <a:solidFill>
            <a:schemeClr val="bg1"/>
          </a:solidFill>
          <a:ln>
            <a:noFill/>
          </a:ln>
        </p:spPr>
        <p:txBody>
          <a:bodyPr vert="horz" wrap="square" lIns="91435" tIns="45718" rIns="91435" bIns="45718" numCol="1" anchor="t" anchorCtr="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800" dirty="0"/>
          </a:p>
        </p:txBody>
      </p:sp>
      <p:sp>
        <p:nvSpPr>
          <p:cNvPr id="36" name="íṩľíḍè-Oval 17"/>
          <p:cNvSpPr/>
          <p:nvPr/>
        </p:nvSpPr>
        <p:spPr>
          <a:xfrm>
            <a:off x="4252250" y="4178259"/>
            <a:ext cx="665758" cy="665755"/>
          </a:xfrm>
          <a:prstGeom prst="ellipse">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800" dirty="0"/>
          </a:p>
        </p:txBody>
      </p:sp>
      <p:sp>
        <p:nvSpPr>
          <p:cNvPr id="37" name="íṩľíḍè-Freeform 428"/>
          <p:cNvSpPr/>
          <p:nvPr/>
        </p:nvSpPr>
        <p:spPr bwMode="auto">
          <a:xfrm>
            <a:off x="4432079" y="4363722"/>
            <a:ext cx="306098" cy="294827"/>
          </a:xfrm>
          <a:custGeom>
            <a:avLst/>
            <a:gdLst>
              <a:gd name="connsiteX0" fmla="*/ 297615 w 597921"/>
              <a:gd name="connsiteY0" fmla="*/ 96957 h 598324"/>
              <a:gd name="connsiteX1" fmla="*/ 323434 w 597921"/>
              <a:gd name="connsiteY1" fmla="*/ 122740 h 598324"/>
              <a:gd name="connsiteX2" fmla="*/ 323434 w 597921"/>
              <a:gd name="connsiteY2" fmla="*/ 289852 h 598324"/>
              <a:gd name="connsiteX3" fmla="*/ 462572 w 597921"/>
              <a:gd name="connsiteY3" fmla="*/ 289852 h 598324"/>
              <a:gd name="connsiteX4" fmla="*/ 487913 w 597921"/>
              <a:gd name="connsiteY4" fmla="*/ 315157 h 598324"/>
              <a:gd name="connsiteX5" fmla="*/ 462572 w 597921"/>
              <a:gd name="connsiteY5" fmla="*/ 340463 h 598324"/>
              <a:gd name="connsiteX6" fmla="*/ 297615 w 597921"/>
              <a:gd name="connsiteY6" fmla="*/ 340463 h 598324"/>
              <a:gd name="connsiteX7" fmla="*/ 272274 w 597921"/>
              <a:gd name="connsiteY7" fmla="*/ 315157 h 598324"/>
              <a:gd name="connsiteX8" fmla="*/ 272274 w 597921"/>
              <a:gd name="connsiteY8" fmla="*/ 122740 h 598324"/>
              <a:gd name="connsiteX9" fmla="*/ 297615 w 597921"/>
              <a:gd name="connsiteY9" fmla="*/ 96957 h 598324"/>
              <a:gd name="connsiteX10" fmla="*/ 298127 w 597921"/>
              <a:gd name="connsiteY10" fmla="*/ 0 h 598324"/>
              <a:gd name="connsiteX11" fmla="*/ 597921 w 597921"/>
              <a:gd name="connsiteY11" fmla="*/ 299401 h 598324"/>
              <a:gd name="connsiteX12" fmla="*/ 298127 w 597921"/>
              <a:gd name="connsiteY12" fmla="*/ 598324 h 598324"/>
              <a:gd name="connsiteX13" fmla="*/ 35150 w 597921"/>
              <a:gd name="connsiteY13" fmla="*/ 442177 h 598324"/>
              <a:gd name="connsiteX14" fmla="*/ 34194 w 597921"/>
              <a:gd name="connsiteY14" fmla="*/ 432149 h 598324"/>
              <a:gd name="connsiteX15" fmla="*/ 40410 w 597921"/>
              <a:gd name="connsiteY15" fmla="*/ 424509 h 598324"/>
              <a:gd name="connsiteX16" fmla="*/ 74836 w 597921"/>
              <a:gd name="connsiteY16" fmla="*/ 407796 h 598324"/>
              <a:gd name="connsiteX17" fmla="*/ 91571 w 597921"/>
              <a:gd name="connsiteY17" fmla="*/ 413049 h 598324"/>
              <a:gd name="connsiteX18" fmla="*/ 298127 w 597921"/>
              <a:gd name="connsiteY18" fmla="*/ 534815 h 598324"/>
              <a:gd name="connsiteX19" fmla="*/ 534328 w 597921"/>
              <a:gd name="connsiteY19" fmla="*/ 299401 h 598324"/>
              <a:gd name="connsiteX20" fmla="*/ 298127 w 597921"/>
              <a:gd name="connsiteY20" fmla="*/ 63509 h 598324"/>
              <a:gd name="connsiteX21" fmla="*/ 145123 w 597921"/>
              <a:gd name="connsiteY21" fmla="*/ 120333 h 598324"/>
              <a:gd name="connsiteX22" fmla="*/ 200587 w 597921"/>
              <a:gd name="connsiteY22" fmla="*/ 142299 h 598324"/>
              <a:gd name="connsiteX23" fmla="*/ 208237 w 597921"/>
              <a:gd name="connsiteY23" fmla="*/ 152327 h 598324"/>
              <a:gd name="connsiteX24" fmla="*/ 203456 w 597921"/>
              <a:gd name="connsiteY24" fmla="*/ 164265 h 598324"/>
              <a:gd name="connsiteX25" fmla="*/ 48060 w 597921"/>
              <a:gd name="connsiteY25" fmla="*/ 285553 h 598324"/>
              <a:gd name="connsiteX26" fmla="*/ 35150 w 597921"/>
              <a:gd name="connsiteY26" fmla="*/ 287463 h 598324"/>
              <a:gd name="connsiteX27" fmla="*/ 27500 w 597921"/>
              <a:gd name="connsiteY27" fmla="*/ 277435 h 598324"/>
              <a:gd name="connsiteX28" fmla="*/ 246 w 597921"/>
              <a:gd name="connsiteY28" fmla="*/ 82132 h 598324"/>
              <a:gd name="connsiteX29" fmla="*/ 4550 w 597921"/>
              <a:gd name="connsiteY29" fmla="*/ 70194 h 598324"/>
              <a:gd name="connsiteX30" fmla="*/ 17459 w 597921"/>
              <a:gd name="connsiteY30" fmla="*/ 68762 h 598324"/>
              <a:gd name="connsiteX31" fmla="*/ 80574 w 597921"/>
              <a:gd name="connsiteY31" fmla="*/ 94070 h 598324"/>
              <a:gd name="connsiteX32" fmla="*/ 298127 w 597921"/>
              <a:gd name="connsiteY32" fmla="*/ 0 h 598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97921" h="598324">
                <a:moveTo>
                  <a:pt x="297615" y="96957"/>
                </a:moveTo>
                <a:cubicBezTo>
                  <a:pt x="311959" y="96957"/>
                  <a:pt x="323434" y="108416"/>
                  <a:pt x="323434" y="122740"/>
                </a:cubicBezTo>
                <a:lnTo>
                  <a:pt x="323434" y="289852"/>
                </a:lnTo>
                <a:lnTo>
                  <a:pt x="462572" y="289852"/>
                </a:lnTo>
                <a:cubicBezTo>
                  <a:pt x="476438" y="289852"/>
                  <a:pt x="487913" y="301311"/>
                  <a:pt x="487913" y="315157"/>
                </a:cubicBezTo>
                <a:cubicBezTo>
                  <a:pt x="487913" y="329004"/>
                  <a:pt x="476438" y="340463"/>
                  <a:pt x="462572" y="340463"/>
                </a:cubicBezTo>
                <a:lnTo>
                  <a:pt x="297615" y="340463"/>
                </a:lnTo>
                <a:cubicBezTo>
                  <a:pt x="283749" y="340463"/>
                  <a:pt x="272274" y="329004"/>
                  <a:pt x="272274" y="315157"/>
                </a:cubicBezTo>
                <a:lnTo>
                  <a:pt x="272274" y="122740"/>
                </a:lnTo>
                <a:cubicBezTo>
                  <a:pt x="272274" y="108416"/>
                  <a:pt x="283749" y="96957"/>
                  <a:pt x="297615" y="96957"/>
                </a:cubicBezTo>
                <a:close/>
                <a:moveTo>
                  <a:pt x="298127" y="0"/>
                </a:moveTo>
                <a:cubicBezTo>
                  <a:pt x="463564" y="0"/>
                  <a:pt x="597921" y="134181"/>
                  <a:pt x="597921" y="299401"/>
                </a:cubicBezTo>
                <a:cubicBezTo>
                  <a:pt x="597921" y="464143"/>
                  <a:pt x="463564" y="598324"/>
                  <a:pt x="298127" y="598324"/>
                </a:cubicBezTo>
                <a:cubicBezTo>
                  <a:pt x="188155" y="598324"/>
                  <a:pt x="87268" y="538635"/>
                  <a:pt x="35150" y="442177"/>
                </a:cubicBezTo>
                <a:cubicBezTo>
                  <a:pt x="33238" y="438835"/>
                  <a:pt x="32760" y="435492"/>
                  <a:pt x="34194" y="432149"/>
                </a:cubicBezTo>
                <a:cubicBezTo>
                  <a:pt x="35150" y="428807"/>
                  <a:pt x="37541" y="425942"/>
                  <a:pt x="40410" y="424509"/>
                </a:cubicBezTo>
                <a:lnTo>
                  <a:pt x="74836" y="407796"/>
                </a:lnTo>
                <a:cubicBezTo>
                  <a:pt x="81052" y="404931"/>
                  <a:pt x="88702" y="407319"/>
                  <a:pt x="91571" y="413049"/>
                </a:cubicBezTo>
                <a:cubicBezTo>
                  <a:pt x="133169" y="488018"/>
                  <a:pt x="212540" y="534815"/>
                  <a:pt x="298127" y="534815"/>
                </a:cubicBezTo>
                <a:cubicBezTo>
                  <a:pt x="428181" y="534815"/>
                  <a:pt x="534328" y="429284"/>
                  <a:pt x="534328" y="299401"/>
                </a:cubicBezTo>
                <a:cubicBezTo>
                  <a:pt x="534328" y="169517"/>
                  <a:pt x="428181" y="63509"/>
                  <a:pt x="298127" y="63509"/>
                </a:cubicBezTo>
                <a:cubicBezTo>
                  <a:pt x="242185" y="63509"/>
                  <a:pt x="187677" y="83565"/>
                  <a:pt x="145123" y="120333"/>
                </a:cubicBezTo>
                <a:lnTo>
                  <a:pt x="200587" y="142299"/>
                </a:lnTo>
                <a:cubicBezTo>
                  <a:pt x="204890" y="144209"/>
                  <a:pt x="207759" y="148029"/>
                  <a:pt x="208237" y="152327"/>
                </a:cubicBezTo>
                <a:cubicBezTo>
                  <a:pt x="208715" y="157102"/>
                  <a:pt x="207281" y="161399"/>
                  <a:pt x="203456" y="164265"/>
                </a:cubicBezTo>
                <a:lnTo>
                  <a:pt x="48060" y="285553"/>
                </a:lnTo>
                <a:cubicBezTo>
                  <a:pt x="44235" y="288418"/>
                  <a:pt x="39454" y="289373"/>
                  <a:pt x="35150" y="287463"/>
                </a:cubicBezTo>
                <a:cubicBezTo>
                  <a:pt x="31325" y="285553"/>
                  <a:pt x="27978" y="281733"/>
                  <a:pt x="27500" y="277435"/>
                </a:cubicBezTo>
                <a:lnTo>
                  <a:pt x="246" y="82132"/>
                </a:lnTo>
                <a:cubicBezTo>
                  <a:pt x="-710" y="77835"/>
                  <a:pt x="1203" y="73060"/>
                  <a:pt x="4550" y="70194"/>
                </a:cubicBezTo>
                <a:cubicBezTo>
                  <a:pt x="8375" y="67807"/>
                  <a:pt x="13156" y="66852"/>
                  <a:pt x="17459" y="68762"/>
                </a:cubicBezTo>
                <a:lnTo>
                  <a:pt x="80574" y="94070"/>
                </a:lnTo>
                <a:cubicBezTo>
                  <a:pt x="137472" y="33426"/>
                  <a:pt x="214931" y="0"/>
                  <a:pt x="298127" y="0"/>
                </a:cubicBezTo>
                <a:close/>
              </a:path>
            </a:pathLst>
          </a:custGeom>
          <a:solidFill>
            <a:schemeClr val="bg1"/>
          </a:solidFill>
          <a:ln>
            <a:noFill/>
          </a:ln>
        </p:spPr>
        <p:txBody>
          <a:bodyPr vert="horz" wrap="square" lIns="182822" tIns="91411" rIns="182822" bIns="91411"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7200"/>
          </a:p>
        </p:txBody>
      </p:sp>
      <p:sp>
        <p:nvSpPr>
          <p:cNvPr id="38" name="íṩľíḍè-Oval 15"/>
          <p:cNvSpPr/>
          <p:nvPr/>
        </p:nvSpPr>
        <p:spPr>
          <a:xfrm>
            <a:off x="7273996" y="4178259"/>
            <a:ext cx="665758" cy="665755"/>
          </a:xfrm>
          <a:prstGeom prst="ellipse">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800" dirty="0"/>
          </a:p>
        </p:txBody>
      </p:sp>
      <p:sp>
        <p:nvSpPr>
          <p:cNvPr id="39" name="íṩľíḍè-AutoShape 75"/>
          <p:cNvSpPr/>
          <p:nvPr/>
        </p:nvSpPr>
        <p:spPr bwMode="auto">
          <a:xfrm>
            <a:off x="7453825" y="4363722"/>
            <a:ext cx="306098" cy="294827"/>
          </a:xfrm>
          <a:custGeom>
            <a:avLst/>
            <a:gdLst>
              <a:gd name="connsiteX0" fmla="*/ 0 w 582235"/>
              <a:gd name="connsiteY0" fmla="*/ 404481 h 606722"/>
              <a:gd name="connsiteX1" fmla="*/ 101261 w 582235"/>
              <a:gd name="connsiteY1" fmla="*/ 404481 h 606722"/>
              <a:gd name="connsiteX2" fmla="*/ 101261 w 582235"/>
              <a:gd name="connsiteY2" fmla="*/ 606722 h 606722"/>
              <a:gd name="connsiteX3" fmla="*/ 0 w 582235"/>
              <a:gd name="connsiteY3" fmla="*/ 606722 h 606722"/>
              <a:gd name="connsiteX4" fmla="*/ 151927 w 582235"/>
              <a:gd name="connsiteY4" fmla="*/ 328623 h 606722"/>
              <a:gd name="connsiteX5" fmla="*/ 253188 w 582235"/>
              <a:gd name="connsiteY5" fmla="*/ 328623 h 606722"/>
              <a:gd name="connsiteX6" fmla="*/ 253188 w 582235"/>
              <a:gd name="connsiteY6" fmla="*/ 606722 h 606722"/>
              <a:gd name="connsiteX7" fmla="*/ 151927 w 582235"/>
              <a:gd name="connsiteY7" fmla="*/ 606722 h 606722"/>
              <a:gd name="connsiteX8" fmla="*/ 303855 w 582235"/>
              <a:gd name="connsiteY8" fmla="*/ 252766 h 606722"/>
              <a:gd name="connsiteX9" fmla="*/ 405046 w 582235"/>
              <a:gd name="connsiteY9" fmla="*/ 252766 h 606722"/>
              <a:gd name="connsiteX10" fmla="*/ 405046 w 582235"/>
              <a:gd name="connsiteY10" fmla="*/ 606722 h 606722"/>
              <a:gd name="connsiteX11" fmla="*/ 303855 w 582235"/>
              <a:gd name="connsiteY11" fmla="*/ 606722 h 606722"/>
              <a:gd name="connsiteX12" fmla="*/ 455711 w 582235"/>
              <a:gd name="connsiteY12" fmla="*/ 202241 h 606722"/>
              <a:gd name="connsiteX13" fmla="*/ 556972 w 582235"/>
              <a:gd name="connsiteY13" fmla="*/ 202241 h 606722"/>
              <a:gd name="connsiteX14" fmla="*/ 556972 w 582235"/>
              <a:gd name="connsiteY14" fmla="*/ 606722 h 606722"/>
              <a:gd name="connsiteX15" fmla="*/ 455711 w 582235"/>
              <a:gd name="connsiteY15" fmla="*/ 606722 h 606722"/>
              <a:gd name="connsiteX16" fmla="*/ 455697 w 582235"/>
              <a:gd name="connsiteY16" fmla="*/ 0 h 606722"/>
              <a:gd name="connsiteX17" fmla="*/ 556785 w 582235"/>
              <a:gd name="connsiteY17" fmla="*/ 0 h 606722"/>
              <a:gd name="connsiteX18" fmla="*/ 556874 w 582235"/>
              <a:gd name="connsiteY18" fmla="*/ 0 h 606722"/>
              <a:gd name="connsiteX19" fmla="*/ 556963 w 582235"/>
              <a:gd name="connsiteY19" fmla="*/ 0 h 606722"/>
              <a:gd name="connsiteX20" fmla="*/ 557675 w 582235"/>
              <a:gd name="connsiteY20" fmla="*/ 0 h 606722"/>
              <a:gd name="connsiteX21" fmla="*/ 559366 w 582235"/>
              <a:gd name="connsiteY21" fmla="*/ 89 h 606722"/>
              <a:gd name="connsiteX22" fmla="*/ 560611 w 582235"/>
              <a:gd name="connsiteY22" fmla="*/ 267 h 606722"/>
              <a:gd name="connsiteX23" fmla="*/ 561857 w 582235"/>
              <a:gd name="connsiteY23" fmla="*/ 444 h 606722"/>
              <a:gd name="connsiteX24" fmla="*/ 563192 w 582235"/>
              <a:gd name="connsiteY24" fmla="*/ 800 h 606722"/>
              <a:gd name="connsiteX25" fmla="*/ 564171 w 582235"/>
              <a:gd name="connsiteY25" fmla="*/ 1067 h 606722"/>
              <a:gd name="connsiteX26" fmla="*/ 565506 w 582235"/>
              <a:gd name="connsiteY26" fmla="*/ 1511 h 606722"/>
              <a:gd name="connsiteX27" fmla="*/ 566574 w 582235"/>
              <a:gd name="connsiteY27" fmla="*/ 1867 h 606722"/>
              <a:gd name="connsiteX28" fmla="*/ 567730 w 582235"/>
              <a:gd name="connsiteY28" fmla="*/ 2400 h 606722"/>
              <a:gd name="connsiteX29" fmla="*/ 568798 w 582235"/>
              <a:gd name="connsiteY29" fmla="*/ 2933 h 606722"/>
              <a:gd name="connsiteX30" fmla="*/ 569777 w 582235"/>
              <a:gd name="connsiteY30" fmla="*/ 3467 h 606722"/>
              <a:gd name="connsiteX31" fmla="*/ 570934 w 582235"/>
              <a:gd name="connsiteY31" fmla="*/ 4178 h 606722"/>
              <a:gd name="connsiteX32" fmla="*/ 571824 w 582235"/>
              <a:gd name="connsiteY32" fmla="*/ 4800 h 606722"/>
              <a:gd name="connsiteX33" fmla="*/ 572891 w 582235"/>
              <a:gd name="connsiteY33" fmla="*/ 5689 h 606722"/>
              <a:gd name="connsiteX34" fmla="*/ 573781 w 582235"/>
              <a:gd name="connsiteY34" fmla="*/ 6489 h 606722"/>
              <a:gd name="connsiteX35" fmla="*/ 574760 w 582235"/>
              <a:gd name="connsiteY35" fmla="*/ 7289 h 606722"/>
              <a:gd name="connsiteX36" fmla="*/ 575917 w 582235"/>
              <a:gd name="connsiteY36" fmla="*/ 8533 h 606722"/>
              <a:gd name="connsiteX37" fmla="*/ 576451 w 582235"/>
              <a:gd name="connsiteY37" fmla="*/ 9066 h 606722"/>
              <a:gd name="connsiteX38" fmla="*/ 576451 w 582235"/>
              <a:gd name="connsiteY38" fmla="*/ 9155 h 606722"/>
              <a:gd name="connsiteX39" fmla="*/ 577964 w 582235"/>
              <a:gd name="connsiteY39" fmla="*/ 11200 h 606722"/>
              <a:gd name="connsiteX40" fmla="*/ 578053 w 582235"/>
              <a:gd name="connsiteY40" fmla="*/ 11289 h 606722"/>
              <a:gd name="connsiteX41" fmla="*/ 579209 w 582235"/>
              <a:gd name="connsiteY41" fmla="*/ 13244 h 606722"/>
              <a:gd name="connsiteX42" fmla="*/ 579743 w 582235"/>
              <a:gd name="connsiteY42" fmla="*/ 14222 h 606722"/>
              <a:gd name="connsiteX43" fmla="*/ 580277 w 582235"/>
              <a:gd name="connsiteY43" fmla="*/ 15555 h 606722"/>
              <a:gd name="connsiteX44" fmla="*/ 580722 w 582235"/>
              <a:gd name="connsiteY44" fmla="*/ 16711 h 606722"/>
              <a:gd name="connsiteX45" fmla="*/ 581167 w 582235"/>
              <a:gd name="connsiteY45" fmla="*/ 17866 h 606722"/>
              <a:gd name="connsiteX46" fmla="*/ 581523 w 582235"/>
              <a:gd name="connsiteY46" fmla="*/ 19199 h 606722"/>
              <a:gd name="connsiteX47" fmla="*/ 581790 w 582235"/>
              <a:gd name="connsiteY47" fmla="*/ 20266 h 606722"/>
              <a:gd name="connsiteX48" fmla="*/ 582146 w 582235"/>
              <a:gd name="connsiteY48" fmla="*/ 22488 h 606722"/>
              <a:gd name="connsiteX49" fmla="*/ 582146 w 582235"/>
              <a:gd name="connsiteY49" fmla="*/ 22666 h 606722"/>
              <a:gd name="connsiteX50" fmla="*/ 582235 w 582235"/>
              <a:gd name="connsiteY50" fmla="*/ 25244 h 606722"/>
              <a:gd name="connsiteX51" fmla="*/ 582235 w 582235"/>
              <a:gd name="connsiteY51" fmla="*/ 126396 h 606722"/>
              <a:gd name="connsiteX52" fmla="*/ 556963 w 582235"/>
              <a:gd name="connsiteY52" fmla="*/ 151728 h 606722"/>
              <a:gd name="connsiteX53" fmla="*/ 531691 w 582235"/>
              <a:gd name="connsiteY53" fmla="*/ 126396 h 606722"/>
              <a:gd name="connsiteX54" fmla="*/ 531691 w 582235"/>
              <a:gd name="connsiteY54" fmla="*/ 79286 h 606722"/>
              <a:gd name="connsiteX55" fmla="*/ 421260 w 582235"/>
              <a:gd name="connsiteY55" fmla="*/ 171106 h 606722"/>
              <a:gd name="connsiteX56" fmla="*/ 385666 w 582235"/>
              <a:gd name="connsiteY56" fmla="*/ 167906 h 606722"/>
              <a:gd name="connsiteX57" fmla="*/ 388869 w 582235"/>
              <a:gd name="connsiteY57" fmla="*/ 132262 h 606722"/>
              <a:gd name="connsiteX58" fmla="*/ 487020 w 582235"/>
              <a:gd name="connsiteY58" fmla="*/ 50576 h 606722"/>
              <a:gd name="connsiteX59" fmla="*/ 455697 w 582235"/>
              <a:gd name="connsiteY59" fmla="*/ 50576 h 606722"/>
              <a:gd name="connsiteX60" fmla="*/ 430425 w 582235"/>
              <a:gd name="connsiteY60" fmla="*/ 25244 h 606722"/>
              <a:gd name="connsiteX61" fmla="*/ 455697 w 582235"/>
              <a:gd name="connsiteY61"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82235" h="606722">
                <a:moveTo>
                  <a:pt x="0" y="404481"/>
                </a:moveTo>
                <a:lnTo>
                  <a:pt x="101261" y="404481"/>
                </a:lnTo>
                <a:lnTo>
                  <a:pt x="101261" y="606722"/>
                </a:lnTo>
                <a:lnTo>
                  <a:pt x="0" y="606722"/>
                </a:lnTo>
                <a:close/>
                <a:moveTo>
                  <a:pt x="151927" y="328623"/>
                </a:moveTo>
                <a:lnTo>
                  <a:pt x="253188" y="328623"/>
                </a:lnTo>
                <a:lnTo>
                  <a:pt x="253188" y="606722"/>
                </a:lnTo>
                <a:lnTo>
                  <a:pt x="151927" y="606722"/>
                </a:lnTo>
                <a:close/>
                <a:moveTo>
                  <a:pt x="303855" y="252766"/>
                </a:moveTo>
                <a:lnTo>
                  <a:pt x="405046" y="252766"/>
                </a:lnTo>
                <a:lnTo>
                  <a:pt x="405046" y="606722"/>
                </a:lnTo>
                <a:lnTo>
                  <a:pt x="303855" y="606722"/>
                </a:lnTo>
                <a:close/>
                <a:moveTo>
                  <a:pt x="455711" y="202241"/>
                </a:moveTo>
                <a:lnTo>
                  <a:pt x="556972" y="202241"/>
                </a:lnTo>
                <a:lnTo>
                  <a:pt x="556972" y="606722"/>
                </a:lnTo>
                <a:lnTo>
                  <a:pt x="455711" y="606722"/>
                </a:lnTo>
                <a:close/>
                <a:moveTo>
                  <a:pt x="455697" y="0"/>
                </a:moveTo>
                <a:lnTo>
                  <a:pt x="556785" y="0"/>
                </a:lnTo>
                <a:lnTo>
                  <a:pt x="556874" y="0"/>
                </a:lnTo>
                <a:lnTo>
                  <a:pt x="556963" y="0"/>
                </a:lnTo>
                <a:cubicBezTo>
                  <a:pt x="557230" y="0"/>
                  <a:pt x="557408" y="0"/>
                  <a:pt x="557675" y="0"/>
                </a:cubicBezTo>
                <a:cubicBezTo>
                  <a:pt x="558298" y="89"/>
                  <a:pt x="558832" y="89"/>
                  <a:pt x="559366" y="89"/>
                </a:cubicBezTo>
                <a:cubicBezTo>
                  <a:pt x="559811" y="178"/>
                  <a:pt x="560256" y="267"/>
                  <a:pt x="560611" y="267"/>
                </a:cubicBezTo>
                <a:cubicBezTo>
                  <a:pt x="561056" y="356"/>
                  <a:pt x="561412" y="444"/>
                  <a:pt x="561857" y="444"/>
                </a:cubicBezTo>
                <a:cubicBezTo>
                  <a:pt x="562302" y="533"/>
                  <a:pt x="562747" y="711"/>
                  <a:pt x="563192" y="800"/>
                </a:cubicBezTo>
                <a:cubicBezTo>
                  <a:pt x="563548" y="889"/>
                  <a:pt x="563904" y="978"/>
                  <a:pt x="564171" y="1067"/>
                </a:cubicBezTo>
                <a:cubicBezTo>
                  <a:pt x="564616" y="1156"/>
                  <a:pt x="565061" y="1333"/>
                  <a:pt x="565506" y="1511"/>
                </a:cubicBezTo>
                <a:cubicBezTo>
                  <a:pt x="565862" y="1600"/>
                  <a:pt x="566218" y="1778"/>
                  <a:pt x="566574" y="1867"/>
                </a:cubicBezTo>
                <a:cubicBezTo>
                  <a:pt x="566929" y="2044"/>
                  <a:pt x="567285" y="2222"/>
                  <a:pt x="567730" y="2400"/>
                </a:cubicBezTo>
                <a:cubicBezTo>
                  <a:pt x="568086" y="2578"/>
                  <a:pt x="568442" y="2755"/>
                  <a:pt x="568798" y="2933"/>
                </a:cubicBezTo>
                <a:cubicBezTo>
                  <a:pt x="569154" y="3111"/>
                  <a:pt x="569421" y="3289"/>
                  <a:pt x="569777" y="3467"/>
                </a:cubicBezTo>
                <a:cubicBezTo>
                  <a:pt x="570133" y="3733"/>
                  <a:pt x="570578" y="4000"/>
                  <a:pt x="570934" y="4178"/>
                </a:cubicBezTo>
                <a:cubicBezTo>
                  <a:pt x="571201" y="4444"/>
                  <a:pt x="571557" y="4622"/>
                  <a:pt x="571824" y="4800"/>
                </a:cubicBezTo>
                <a:cubicBezTo>
                  <a:pt x="572180" y="5155"/>
                  <a:pt x="572536" y="5422"/>
                  <a:pt x="572891" y="5689"/>
                </a:cubicBezTo>
                <a:cubicBezTo>
                  <a:pt x="573247" y="5955"/>
                  <a:pt x="573514" y="6222"/>
                  <a:pt x="573781" y="6489"/>
                </a:cubicBezTo>
                <a:cubicBezTo>
                  <a:pt x="574137" y="6755"/>
                  <a:pt x="574493" y="7022"/>
                  <a:pt x="574760" y="7289"/>
                </a:cubicBezTo>
                <a:cubicBezTo>
                  <a:pt x="575205" y="7733"/>
                  <a:pt x="575561" y="8178"/>
                  <a:pt x="575917" y="8533"/>
                </a:cubicBezTo>
                <a:cubicBezTo>
                  <a:pt x="576095" y="8711"/>
                  <a:pt x="576273" y="8889"/>
                  <a:pt x="576451" y="9066"/>
                </a:cubicBezTo>
                <a:cubicBezTo>
                  <a:pt x="576451" y="9155"/>
                  <a:pt x="576451" y="9155"/>
                  <a:pt x="576451" y="9155"/>
                </a:cubicBezTo>
                <a:cubicBezTo>
                  <a:pt x="576985" y="9777"/>
                  <a:pt x="577519" y="10489"/>
                  <a:pt x="577964" y="11200"/>
                </a:cubicBezTo>
                <a:cubicBezTo>
                  <a:pt x="577964" y="11200"/>
                  <a:pt x="578053" y="11289"/>
                  <a:pt x="578053" y="11289"/>
                </a:cubicBezTo>
                <a:cubicBezTo>
                  <a:pt x="578498" y="12000"/>
                  <a:pt x="578854" y="12622"/>
                  <a:pt x="579209" y="13244"/>
                </a:cubicBezTo>
                <a:cubicBezTo>
                  <a:pt x="579387" y="13600"/>
                  <a:pt x="579565" y="13955"/>
                  <a:pt x="579743" y="14222"/>
                </a:cubicBezTo>
                <a:cubicBezTo>
                  <a:pt x="579921" y="14666"/>
                  <a:pt x="580099" y="15111"/>
                  <a:pt x="580277" y="15555"/>
                </a:cubicBezTo>
                <a:cubicBezTo>
                  <a:pt x="580455" y="15911"/>
                  <a:pt x="580633" y="16266"/>
                  <a:pt x="580722" y="16711"/>
                </a:cubicBezTo>
                <a:cubicBezTo>
                  <a:pt x="580900" y="17066"/>
                  <a:pt x="581078" y="17422"/>
                  <a:pt x="581167" y="17866"/>
                </a:cubicBezTo>
                <a:cubicBezTo>
                  <a:pt x="581256" y="18311"/>
                  <a:pt x="581434" y="18755"/>
                  <a:pt x="581523" y="19199"/>
                </a:cubicBezTo>
                <a:cubicBezTo>
                  <a:pt x="581612" y="19555"/>
                  <a:pt x="581701" y="19910"/>
                  <a:pt x="581790" y="20266"/>
                </a:cubicBezTo>
                <a:cubicBezTo>
                  <a:pt x="581879" y="20977"/>
                  <a:pt x="582057" y="21777"/>
                  <a:pt x="582146" y="22488"/>
                </a:cubicBezTo>
                <a:cubicBezTo>
                  <a:pt x="582146" y="22577"/>
                  <a:pt x="582146" y="22666"/>
                  <a:pt x="582146" y="22666"/>
                </a:cubicBezTo>
                <a:cubicBezTo>
                  <a:pt x="582235" y="23555"/>
                  <a:pt x="582235" y="24355"/>
                  <a:pt x="582235" y="25244"/>
                </a:cubicBezTo>
                <a:lnTo>
                  <a:pt x="582235" y="126396"/>
                </a:lnTo>
                <a:cubicBezTo>
                  <a:pt x="582235" y="140351"/>
                  <a:pt x="570934" y="151728"/>
                  <a:pt x="556963" y="151728"/>
                </a:cubicBezTo>
                <a:cubicBezTo>
                  <a:pt x="542992" y="151728"/>
                  <a:pt x="531691" y="140351"/>
                  <a:pt x="531691" y="126396"/>
                </a:cubicBezTo>
                <a:lnTo>
                  <a:pt x="531691" y="79286"/>
                </a:lnTo>
                <a:lnTo>
                  <a:pt x="421260" y="171106"/>
                </a:lnTo>
                <a:cubicBezTo>
                  <a:pt x="410582" y="180083"/>
                  <a:pt x="394564" y="178572"/>
                  <a:pt x="385666" y="167906"/>
                </a:cubicBezTo>
                <a:cubicBezTo>
                  <a:pt x="376678" y="157150"/>
                  <a:pt x="378191" y="141240"/>
                  <a:pt x="388869" y="132262"/>
                </a:cubicBezTo>
                <a:lnTo>
                  <a:pt x="487020" y="50576"/>
                </a:lnTo>
                <a:lnTo>
                  <a:pt x="455697" y="50576"/>
                </a:lnTo>
                <a:cubicBezTo>
                  <a:pt x="441727" y="50576"/>
                  <a:pt x="430425" y="39288"/>
                  <a:pt x="430425" y="25244"/>
                </a:cubicBezTo>
                <a:cubicBezTo>
                  <a:pt x="430425" y="11289"/>
                  <a:pt x="441727" y="0"/>
                  <a:pt x="455697" y="0"/>
                </a:cubicBezTo>
                <a:close/>
              </a:path>
            </a:pathLst>
          </a:custGeom>
          <a:solidFill>
            <a:schemeClr val="bg1"/>
          </a:solidFill>
          <a:ln>
            <a:noFill/>
          </a:ln>
          <a:effectLst/>
        </p:spPr>
        <p:txBody>
          <a:bodyPr lIns="121882" tIns="121882" rIns="121882" bIns="121882"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hangingPunct="0">
              <a:spcBef>
                <a:spcPct val="0"/>
              </a:spcBef>
              <a:spcAft>
                <a:spcPct val="0"/>
              </a:spcAft>
            </a:pPr>
            <a:endParaRPr lang="zh-CN" altLang="zh-CN" sz="6400">
              <a:solidFill>
                <a:srgbClr val="000000"/>
              </a:solidFill>
              <a:latin typeface="Calibri" panose="020F0502020204030204" pitchFamily="34" charset="0"/>
              <a:cs typeface="Calibri" panose="020F0502020204030204" pitchFamily="34" charset="0"/>
              <a:sym typeface="Calibri" panose="020F0502020204030204" pitchFamily="34" charset="0"/>
            </a:endParaRPr>
          </a:p>
        </p:txBody>
      </p:sp>
      <p:sp>
        <p:nvSpPr>
          <p:cNvPr id="24" name="TextBox 33"/>
          <p:cNvSpPr txBox="1"/>
          <p:nvPr/>
        </p:nvSpPr>
        <p:spPr>
          <a:xfrm>
            <a:off x="1209745" y="1819500"/>
            <a:ext cx="1723549" cy="400110"/>
          </a:xfrm>
          <a:prstGeom prst="rect">
            <a:avLst/>
          </a:prstGeom>
          <a:noFill/>
        </p:spPr>
        <p:txBody>
          <a:bodyPr wrap="none" rtlCol="0">
            <a:spAutoFit/>
          </a:bodyPr>
          <a:lstStyle/>
          <a:p>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点击添加文本</a:t>
            </a:r>
          </a:p>
        </p:txBody>
      </p:sp>
      <p:sp>
        <p:nvSpPr>
          <p:cNvPr id="25" name="TextBox 34"/>
          <p:cNvSpPr txBox="1"/>
          <p:nvPr/>
        </p:nvSpPr>
        <p:spPr>
          <a:xfrm>
            <a:off x="1214878" y="2254585"/>
            <a:ext cx="2137555" cy="738664"/>
          </a:xfrm>
          <a:prstGeom prst="rect">
            <a:avLst/>
          </a:prstGeom>
          <a:noFill/>
        </p:spPr>
        <p:txBody>
          <a:bodyPr wrap="square" rtlCol="0">
            <a:spAutoFit/>
          </a:bodyPr>
          <a:lstStyle/>
          <a:p>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点击输入简要文本内容，文字内容需概况精炼的说明该分项内容</a:t>
            </a:r>
            <a:endPar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0" name="TextBox 33"/>
          <p:cNvSpPr txBox="1"/>
          <p:nvPr/>
        </p:nvSpPr>
        <p:spPr>
          <a:xfrm>
            <a:off x="1997779" y="4844014"/>
            <a:ext cx="1723549" cy="400110"/>
          </a:xfrm>
          <a:prstGeom prst="rect">
            <a:avLst/>
          </a:prstGeom>
          <a:noFill/>
        </p:spPr>
        <p:txBody>
          <a:bodyPr wrap="none" rtlCol="0">
            <a:spAutoFit/>
          </a:bodyPr>
          <a:lstStyle/>
          <a:p>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点击添加文本</a:t>
            </a:r>
          </a:p>
        </p:txBody>
      </p:sp>
      <p:sp>
        <p:nvSpPr>
          <p:cNvPr id="43" name="TextBox 34"/>
          <p:cNvSpPr txBox="1"/>
          <p:nvPr/>
        </p:nvSpPr>
        <p:spPr>
          <a:xfrm>
            <a:off x="2002912" y="5279099"/>
            <a:ext cx="2137555" cy="738664"/>
          </a:xfrm>
          <a:prstGeom prst="rect">
            <a:avLst/>
          </a:prstGeom>
          <a:noFill/>
        </p:spPr>
        <p:txBody>
          <a:bodyPr wrap="square" rtlCol="0">
            <a:spAutoFit/>
          </a:bodyPr>
          <a:lstStyle/>
          <a:p>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点击输入简要文本内容，文字内容需概况精炼的说明该分项内容</a:t>
            </a:r>
            <a:endPar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5" name="TextBox 33"/>
          <p:cNvSpPr txBox="1"/>
          <p:nvPr/>
        </p:nvSpPr>
        <p:spPr>
          <a:xfrm>
            <a:off x="7090767" y="4989246"/>
            <a:ext cx="1723549" cy="400110"/>
          </a:xfrm>
          <a:prstGeom prst="rect">
            <a:avLst/>
          </a:prstGeom>
          <a:noFill/>
        </p:spPr>
        <p:txBody>
          <a:bodyPr wrap="none" rtlCol="0">
            <a:spAutoFit/>
          </a:bodyPr>
          <a:lstStyle/>
          <a:p>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点击添加文本</a:t>
            </a:r>
          </a:p>
        </p:txBody>
      </p:sp>
      <p:sp>
        <p:nvSpPr>
          <p:cNvPr id="46" name="TextBox 34"/>
          <p:cNvSpPr txBox="1"/>
          <p:nvPr/>
        </p:nvSpPr>
        <p:spPr>
          <a:xfrm>
            <a:off x="7095900" y="5424331"/>
            <a:ext cx="2137555" cy="738664"/>
          </a:xfrm>
          <a:prstGeom prst="rect">
            <a:avLst/>
          </a:prstGeom>
          <a:noFill/>
        </p:spPr>
        <p:txBody>
          <a:bodyPr wrap="square" rtlCol="0">
            <a:spAutoFit/>
          </a:bodyPr>
          <a:lstStyle/>
          <a:p>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点击输入简要文本内容，文字内容需概况精炼的说明该分项内容</a:t>
            </a:r>
            <a:endPar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7" name="TextBox 33"/>
          <p:cNvSpPr txBox="1"/>
          <p:nvPr/>
        </p:nvSpPr>
        <p:spPr>
          <a:xfrm>
            <a:off x="9376321" y="2086319"/>
            <a:ext cx="1723549" cy="400110"/>
          </a:xfrm>
          <a:prstGeom prst="rect">
            <a:avLst/>
          </a:prstGeom>
          <a:noFill/>
        </p:spPr>
        <p:txBody>
          <a:bodyPr wrap="none" rtlCol="0">
            <a:spAutoFit/>
          </a:bodyPr>
          <a:lstStyle/>
          <a:p>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点击添加文本</a:t>
            </a:r>
          </a:p>
        </p:txBody>
      </p:sp>
      <p:sp>
        <p:nvSpPr>
          <p:cNvPr id="48" name="TextBox 34"/>
          <p:cNvSpPr txBox="1"/>
          <p:nvPr/>
        </p:nvSpPr>
        <p:spPr>
          <a:xfrm>
            <a:off x="9381454" y="2521404"/>
            <a:ext cx="2137555" cy="738664"/>
          </a:xfrm>
          <a:prstGeom prst="rect">
            <a:avLst/>
          </a:prstGeom>
          <a:noFill/>
        </p:spPr>
        <p:txBody>
          <a:bodyPr wrap="square" rtlCol="0">
            <a:spAutoFit/>
          </a:bodyPr>
          <a:lstStyle/>
          <a:p>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点击输入简要文本内容，文字内容需概况精炼的说明该分项内容</a:t>
            </a:r>
            <a:endPar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49" name="组合 48"/>
          <p:cNvGrpSpPr/>
          <p:nvPr/>
        </p:nvGrpSpPr>
        <p:grpSpPr>
          <a:xfrm>
            <a:off x="1344073" y="148101"/>
            <a:ext cx="6558284" cy="779650"/>
            <a:chOff x="874713" y="281210"/>
            <a:chExt cx="6558644" cy="779691"/>
          </a:xfrm>
        </p:grpSpPr>
        <p:sp>
          <p:nvSpPr>
            <p:cNvPr id="50" name="文本框 49"/>
            <p:cNvSpPr txBox="1"/>
            <p:nvPr/>
          </p:nvSpPr>
          <p:spPr>
            <a:xfrm>
              <a:off x="874713" y="281210"/>
              <a:ext cx="1826241" cy="584806"/>
            </a:xfrm>
            <a:prstGeom prst="rect">
              <a:avLst/>
            </a:prstGeom>
            <a:noFill/>
          </p:spPr>
          <p:txBody>
            <a:bodyPr wrap="none" rtlCol="0">
              <a:spAutoFit/>
              <a:scene3d>
                <a:camera prst="orthographicFront"/>
                <a:lightRig rig="threePt" dir="t"/>
              </a:scene3d>
              <a:sp3d contourW="12700"/>
            </a:bodyPr>
            <a:lstStyle/>
            <a:p>
              <a:r>
                <a:rPr lang="zh-CN" altLang="en-US" sz="3200" b="1" dirty="0">
                  <a:solidFill>
                    <a:schemeClr val="accent1"/>
                  </a:solidFill>
                </a:rPr>
                <a:t>输入文字</a:t>
              </a:r>
            </a:p>
          </p:txBody>
        </p:sp>
        <p:sp>
          <p:nvSpPr>
            <p:cNvPr id="51" name="文本框 50"/>
            <p:cNvSpPr txBox="1"/>
            <p:nvPr/>
          </p:nvSpPr>
          <p:spPr>
            <a:xfrm>
              <a:off x="874713" y="775551"/>
              <a:ext cx="6558644" cy="285350"/>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100" dirty="0">
                  <a:solidFill>
                    <a:prstClr val="white">
                      <a:lumMod val="50000"/>
                    </a:prstClr>
                  </a:solidFill>
                </a:rPr>
                <a:t>The user can demonstrate on a projector or computer</a:t>
              </a:r>
            </a:p>
          </p:txBody>
        </p:sp>
      </p:grpSp>
      <p:pic>
        <p:nvPicPr>
          <p:cNvPr id="52" name="图片 51"/>
          <p:cNvPicPr>
            <a:picLocks noChangeAspect="1"/>
          </p:cNvPicPr>
          <p:nvPr/>
        </p:nvPicPr>
        <p:blipFill rotWithShape="1">
          <a:blip r:embed="rId5" cstate="email"/>
          <a:srcRect/>
          <a:stretch>
            <a:fillRect/>
          </a:stretch>
        </p:blipFill>
        <p:spPr>
          <a:xfrm>
            <a:off x="-131813" y="201654"/>
            <a:ext cx="1475886" cy="52164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Click="0" advTm="0">
        <p14:prism/>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1000"/>
                                        <p:tgtEl>
                                          <p:spTgt spid="29"/>
                                        </p:tgtEl>
                                      </p:cBhvr>
                                    </p:animEffect>
                                    <p:anim calcmode="lin" valueType="num">
                                      <p:cBhvr>
                                        <p:cTn id="13" dur="1000" fill="hold"/>
                                        <p:tgtEl>
                                          <p:spTgt spid="29"/>
                                        </p:tgtEl>
                                        <p:attrNameLst>
                                          <p:attrName>ppt_x</p:attrName>
                                        </p:attrNameLst>
                                      </p:cBhvr>
                                      <p:tavLst>
                                        <p:tav tm="0">
                                          <p:val>
                                            <p:strVal val="#ppt_x"/>
                                          </p:val>
                                        </p:tav>
                                        <p:tav tm="100000">
                                          <p:val>
                                            <p:strVal val="#ppt_x"/>
                                          </p:val>
                                        </p:tav>
                                      </p:tavLst>
                                    </p:anim>
                                    <p:anim calcmode="lin" valueType="num">
                                      <p:cBhvr>
                                        <p:cTn id="14" dur="1000" fill="hold"/>
                                        <p:tgtEl>
                                          <p:spTgt spid="2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1000"/>
                                        <p:tgtEl>
                                          <p:spTgt spid="30"/>
                                        </p:tgtEl>
                                      </p:cBhvr>
                                    </p:animEffect>
                                    <p:anim calcmode="lin" valueType="num">
                                      <p:cBhvr>
                                        <p:cTn id="18" dur="1000" fill="hold"/>
                                        <p:tgtEl>
                                          <p:spTgt spid="30"/>
                                        </p:tgtEl>
                                        <p:attrNameLst>
                                          <p:attrName>ppt_x</p:attrName>
                                        </p:attrNameLst>
                                      </p:cBhvr>
                                      <p:tavLst>
                                        <p:tav tm="0">
                                          <p:val>
                                            <p:strVal val="#ppt_x"/>
                                          </p:val>
                                        </p:tav>
                                        <p:tav tm="100000">
                                          <p:val>
                                            <p:strVal val="#ppt_x"/>
                                          </p:val>
                                        </p:tav>
                                      </p:tavLst>
                                    </p:anim>
                                    <p:anim calcmode="lin" valueType="num">
                                      <p:cBhvr>
                                        <p:cTn id="19" dur="1000" fill="hold"/>
                                        <p:tgtEl>
                                          <p:spTgt spid="30"/>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1000"/>
                                        <p:tgtEl>
                                          <p:spTgt spid="31"/>
                                        </p:tgtEl>
                                      </p:cBhvr>
                                    </p:animEffect>
                                    <p:anim calcmode="lin" valueType="num">
                                      <p:cBhvr>
                                        <p:cTn id="23" dur="1000" fill="hold"/>
                                        <p:tgtEl>
                                          <p:spTgt spid="31"/>
                                        </p:tgtEl>
                                        <p:attrNameLst>
                                          <p:attrName>ppt_x</p:attrName>
                                        </p:attrNameLst>
                                      </p:cBhvr>
                                      <p:tavLst>
                                        <p:tav tm="0">
                                          <p:val>
                                            <p:strVal val="#ppt_x"/>
                                          </p:val>
                                        </p:tav>
                                        <p:tav tm="100000">
                                          <p:val>
                                            <p:strVal val="#ppt_x"/>
                                          </p:val>
                                        </p:tav>
                                      </p:tavLst>
                                    </p:anim>
                                    <p:anim calcmode="lin" valueType="num">
                                      <p:cBhvr>
                                        <p:cTn id="24" dur="1000" fill="hold"/>
                                        <p:tgtEl>
                                          <p:spTgt spid="31"/>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1000"/>
                                        <p:tgtEl>
                                          <p:spTgt spid="32"/>
                                        </p:tgtEl>
                                      </p:cBhvr>
                                    </p:animEffect>
                                    <p:anim calcmode="lin" valueType="num">
                                      <p:cBhvr>
                                        <p:cTn id="28" dur="1000" fill="hold"/>
                                        <p:tgtEl>
                                          <p:spTgt spid="32"/>
                                        </p:tgtEl>
                                        <p:attrNameLst>
                                          <p:attrName>ppt_x</p:attrName>
                                        </p:attrNameLst>
                                      </p:cBhvr>
                                      <p:tavLst>
                                        <p:tav tm="0">
                                          <p:val>
                                            <p:strVal val="#ppt_x"/>
                                          </p:val>
                                        </p:tav>
                                        <p:tav tm="100000">
                                          <p:val>
                                            <p:strVal val="#ppt_x"/>
                                          </p:val>
                                        </p:tav>
                                      </p:tavLst>
                                    </p:anim>
                                    <p:anim calcmode="lin" valueType="num">
                                      <p:cBhvr>
                                        <p:cTn id="29" dur="1000" fill="hold"/>
                                        <p:tgtEl>
                                          <p:spTgt spid="32"/>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fade">
                                      <p:cBhvr>
                                        <p:cTn id="32" dur="1000"/>
                                        <p:tgtEl>
                                          <p:spTgt spid="33"/>
                                        </p:tgtEl>
                                      </p:cBhvr>
                                    </p:animEffect>
                                    <p:anim calcmode="lin" valueType="num">
                                      <p:cBhvr>
                                        <p:cTn id="33" dur="1000" fill="hold"/>
                                        <p:tgtEl>
                                          <p:spTgt spid="33"/>
                                        </p:tgtEl>
                                        <p:attrNameLst>
                                          <p:attrName>ppt_x</p:attrName>
                                        </p:attrNameLst>
                                      </p:cBhvr>
                                      <p:tavLst>
                                        <p:tav tm="0">
                                          <p:val>
                                            <p:strVal val="#ppt_x"/>
                                          </p:val>
                                        </p:tav>
                                        <p:tav tm="100000">
                                          <p:val>
                                            <p:strVal val="#ppt_x"/>
                                          </p:val>
                                        </p:tav>
                                      </p:tavLst>
                                    </p:anim>
                                    <p:anim calcmode="lin" valueType="num">
                                      <p:cBhvr>
                                        <p:cTn id="34" dur="1000" fill="hold"/>
                                        <p:tgtEl>
                                          <p:spTgt spid="33"/>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fade">
                                      <p:cBhvr>
                                        <p:cTn id="42" dur="1000"/>
                                        <p:tgtEl>
                                          <p:spTgt spid="35"/>
                                        </p:tgtEl>
                                      </p:cBhvr>
                                    </p:animEffect>
                                    <p:anim calcmode="lin" valueType="num">
                                      <p:cBhvr>
                                        <p:cTn id="43" dur="1000" fill="hold"/>
                                        <p:tgtEl>
                                          <p:spTgt spid="35"/>
                                        </p:tgtEl>
                                        <p:attrNameLst>
                                          <p:attrName>ppt_x</p:attrName>
                                        </p:attrNameLst>
                                      </p:cBhvr>
                                      <p:tavLst>
                                        <p:tav tm="0">
                                          <p:val>
                                            <p:strVal val="#ppt_x"/>
                                          </p:val>
                                        </p:tav>
                                        <p:tav tm="100000">
                                          <p:val>
                                            <p:strVal val="#ppt_x"/>
                                          </p:val>
                                        </p:tav>
                                      </p:tavLst>
                                    </p:anim>
                                    <p:anim calcmode="lin" valueType="num">
                                      <p:cBhvr>
                                        <p:cTn id="44" dur="1000" fill="hold"/>
                                        <p:tgtEl>
                                          <p:spTgt spid="35"/>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37"/>
                                        </p:tgtEl>
                                        <p:attrNameLst>
                                          <p:attrName>style.visibility</p:attrName>
                                        </p:attrNameLst>
                                      </p:cBhvr>
                                      <p:to>
                                        <p:strVal val="visible"/>
                                      </p:to>
                                    </p:set>
                                    <p:animEffect transition="in" filter="fade">
                                      <p:cBhvr>
                                        <p:cTn id="52" dur="1000"/>
                                        <p:tgtEl>
                                          <p:spTgt spid="37"/>
                                        </p:tgtEl>
                                      </p:cBhvr>
                                    </p:animEffect>
                                    <p:anim calcmode="lin" valueType="num">
                                      <p:cBhvr>
                                        <p:cTn id="53" dur="1000" fill="hold"/>
                                        <p:tgtEl>
                                          <p:spTgt spid="37"/>
                                        </p:tgtEl>
                                        <p:attrNameLst>
                                          <p:attrName>ppt_x</p:attrName>
                                        </p:attrNameLst>
                                      </p:cBhvr>
                                      <p:tavLst>
                                        <p:tav tm="0">
                                          <p:val>
                                            <p:strVal val="#ppt_x"/>
                                          </p:val>
                                        </p:tav>
                                        <p:tav tm="100000">
                                          <p:val>
                                            <p:strVal val="#ppt_x"/>
                                          </p:val>
                                        </p:tav>
                                      </p:tavLst>
                                    </p:anim>
                                    <p:anim calcmode="lin" valueType="num">
                                      <p:cBhvr>
                                        <p:cTn id="54" dur="1000" fill="hold"/>
                                        <p:tgtEl>
                                          <p:spTgt spid="37"/>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39"/>
                                        </p:tgtEl>
                                        <p:attrNameLst>
                                          <p:attrName>style.visibility</p:attrName>
                                        </p:attrNameLst>
                                      </p:cBhvr>
                                      <p:to>
                                        <p:strVal val="visible"/>
                                      </p:to>
                                    </p:set>
                                    <p:animEffect transition="in" filter="fade">
                                      <p:cBhvr>
                                        <p:cTn id="62" dur="1000"/>
                                        <p:tgtEl>
                                          <p:spTgt spid="39"/>
                                        </p:tgtEl>
                                      </p:cBhvr>
                                    </p:animEffect>
                                    <p:anim calcmode="lin" valueType="num">
                                      <p:cBhvr>
                                        <p:cTn id="63" dur="1000" fill="hold"/>
                                        <p:tgtEl>
                                          <p:spTgt spid="39"/>
                                        </p:tgtEl>
                                        <p:attrNameLst>
                                          <p:attrName>ppt_x</p:attrName>
                                        </p:attrNameLst>
                                      </p:cBhvr>
                                      <p:tavLst>
                                        <p:tav tm="0">
                                          <p:val>
                                            <p:strVal val="#ppt_x"/>
                                          </p:val>
                                        </p:tav>
                                        <p:tav tm="100000">
                                          <p:val>
                                            <p:strVal val="#ppt_x"/>
                                          </p:val>
                                        </p:tav>
                                      </p:tavLst>
                                    </p:anim>
                                    <p:anim calcmode="lin" valueType="num">
                                      <p:cBhvr>
                                        <p:cTn id="64" dur="1000" fill="hold"/>
                                        <p:tgtEl>
                                          <p:spTgt spid="39"/>
                                        </p:tgtEl>
                                        <p:attrNameLst>
                                          <p:attrName>ppt_y</p:attrName>
                                        </p:attrNameLst>
                                      </p:cBhvr>
                                      <p:tavLst>
                                        <p:tav tm="0">
                                          <p:val>
                                            <p:strVal val="#ppt_y+.1"/>
                                          </p:val>
                                        </p:tav>
                                        <p:tav tm="100000">
                                          <p:val>
                                            <p:strVal val="#ppt_y"/>
                                          </p:val>
                                        </p:tav>
                                      </p:tavLst>
                                    </p:anim>
                                  </p:childTnLst>
                                </p:cTn>
                              </p:par>
                              <p:par>
                                <p:cTn id="65" presetID="10" presetClass="entr" presetSubtype="0" fill="hold" grpId="0" nodeType="withEffect">
                                  <p:stCondLst>
                                    <p:cond delay="1500"/>
                                  </p:stCondLst>
                                  <p:childTnLst>
                                    <p:set>
                                      <p:cBhvr>
                                        <p:cTn id="66" dur="1" fill="hold">
                                          <p:stCondLst>
                                            <p:cond delay="0"/>
                                          </p:stCondLst>
                                        </p:cTn>
                                        <p:tgtEl>
                                          <p:spTgt spid="24"/>
                                        </p:tgtEl>
                                        <p:attrNameLst>
                                          <p:attrName>style.visibility</p:attrName>
                                        </p:attrNameLst>
                                      </p:cBhvr>
                                      <p:to>
                                        <p:strVal val="visible"/>
                                      </p:to>
                                    </p:set>
                                    <p:animEffect transition="in" filter="fade">
                                      <p:cBhvr>
                                        <p:cTn id="67" dur="500"/>
                                        <p:tgtEl>
                                          <p:spTgt spid="24"/>
                                        </p:tgtEl>
                                      </p:cBhvr>
                                    </p:animEffect>
                                  </p:childTnLst>
                                </p:cTn>
                              </p:par>
                              <p:par>
                                <p:cTn id="68" presetID="10" presetClass="entr" presetSubtype="0" fill="hold" grpId="0" nodeType="withEffect">
                                  <p:stCondLst>
                                    <p:cond delay="1500"/>
                                  </p:stCondLst>
                                  <p:childTnLst>
                                    <p:set>
                                      <p:cBhvr>
                                        <p:cTn id="69" dur="1" fill="hold">
                                          <p:stCondLst>
                                            <p:cond delay="0"/>
                                          </p:stCondLst>
                                        </p:cTn>
                                        <p:tgtEl>
                                          <p:spTgt spid="25"/>
                                        </p:tgtEl>
                                        <p:attrNameLst>
                                          <p:attrName>style.visibility</p:attrName>
                                        </p:attrNameLst>
                                      </p:cBhvr>
                                      <p:to>
                                        <p:strVal val="visible"/>
                                      </p:to>
                                    </p:set>
                                    <p:animEffect transition="in" filter="fade">
                                      <p:cBhvr>
                                        <p:cTn id="70" dur="500"/>
                                        <p:tgtEl>
                                          <p:spTgt spid="25"/>
                                        </p:tgtEl>
                                      </p:cBhvr>
                                    </p:animEffect>
                                  </p:childTnLst>
                                </p:cTn>
                              </p:par>
                              <p:par>
                                <p:cTn id="71" presetID="10" presetClass="entr" presetSubtype="0" fill="hold" grpId="0" nodeType="withEffect">
                                  <p:stCondLst>
                                    <p:cond delay="1500"/>
                                  </p:stCondLst>
                                  <p:childTnLst>
                                    <p:set>
                                      <p:cBhvr>
                                        <p:cTn id="72" dur="1" fill="hold">
                                          <p:stCondLst>
                                            <p:cond delay="0"/>
                                          </p:stCondLst>
                                        </p:cTn>
                                        <p:tgtEl>
                                          <p:spTgt spid="40"/>
                                        </p:tgtEl>
                                        <p:attrNameLst>
                                          <p:attrName>style.visibility</p:attrName>
                                        </p:attrNameLst>
                                      </p:cBhvr>
                                      <p:to>
                                        <p:strVal val="visible"/>
                                      </p:to>
                                    </p:set>
                                    <p:animEffect transition="in" filter="fade">
                                      <p:cBhvr>
                                        <p:cTn id="73" dur="500"/>
                                        <p:tgtEl>
                                          <p:spTgt spid="40"/>
                                        </p:tgtEl>
                                      </p:cBhvr>
                                    </p:animEffect>
                                  </p:childTnLst>
                                </p:cTn>
                              </p:par>
                              <p:par>
                                <p:cTn id="74" presetID="10" presetClass="entr" presetSubtype="0" fill="hold" grpId="0" nodeType="withEffect">
                                  <p:stCondLst>
                                    <p:cond delay="1500"/>
                                  </p:stCondLst>
                                  <p:childTnLst>
                                    <p:set>
                                      <p:cBhvr>
                                        <p:cTn id="75" dur="1" fill="hold">
                                          <p:stCondLst>
                                            <p:cond delay="0"/>
                                          </p:stCondLst>
                                        </p:cTn>
                                        <p:tgtEl>
                                          <p:spTgt spid="43"/>
                                        </p:tgtEl>
                                        <p:attrNameLst>
                                          <p:attrName>style.visibility</p:attrName>
                                        </p:attrNameLst>
                                      </p:cBhvr>
                                      <p:to>
                                        <p:strVal val="visible"/>
                                      </p:to>
                                    </p:set>
                                    <p:animEffect transition="in" filter="fade">
                                      <p:cBhvr>
                                        <p:cTn id="76" dur="500"/>
                                        <p:tgtEl>
                                          <p:spTgt spid="43"/>
                                        </p:tgtEl>
                                      </p:cBhvr>
                                    </p:animEffect>
                                  </p:childTnLst>
                                </p:cTn>
                              </p:par>
                              <p:par>
                                <p:cTn id="77" presetID="10" presetClass="entr" presetSubtype="0" fill="hold" grpId="0" nodeType="withEffect">
                                  <p:stCondLst>
                                    <p:cond delay="1500"/>
                                  </p:stCondLst>
                                  <p:childTnLst>
                                    <p:set>
                                      <p:cBhvr>
                                        <p:cTn id="78" dur="1" fill="hold">
                                          <p:stCondLst>
                                            <p:cond delay="0"/>
                                          </p:stCondLst>
                                        </p:cTn>
                                        <p:tgtEl>
                                          <p:spTgt spid="45"/>
                                        </p:tgtEl>
                                        <p:attrNameLst>
                                          <p:attrName>style.visibility</p:attrName>
                                        </p:attrNameLst>
                                      </p:cBhvr>
                                      <p:to>
                                        <p:strVal val="visible"/>
                                      </p:to>
                                    </p:set>
                                    <p:animEffect transition="in" filter="fade">
                                      <p:cBhvr>
                                        <p:cTn id="79" dur="500"/>
                                        <p:tgtEl>
                                          <p:spTgt spid="45"/>
                                        </p:tgtEl>
                                      </p:cBhvr>
                                    </p:animEffect>
                                  </p:childTnLst>
                                </p:cTn>
                              </p:par>
                              <p:par>
                                <p:cTn id="80" presetID="10" presetClass="entr" presetSubtype="0" fill="hold" grpId="0" nodeType="withEffect">
                                  <p:stCondLst>
                                    <p:cond delay="1500"/>
                                  </p:stCondLst>
                                  <p:childTnLst>
                                    <p:set>
                                      <p:cBhvr>
                                        <p:cTn id="81" dur="1" fill="hold">
                                          <p:stCondLst>
                                            <p:cond delay="0"/>
                                          </p:stCondLst>
                                        </p:cTn>
                                        <p:tgtEl>
                                          <p:spTgt spid="46"/>
                                        </p:tgtEl>
                                        <p:attrNameLst>
                                          <p:attrName>style.visibility</p:attrName>
                                        </p:attrNameLst>
                                      </p:cBhvr>
                                      <p:to>
                                        <p:strVal val="visible"/>
                                      </p:to>
                                    </p:set>
                                    <p:animEffect transition="in" filter="fade">
                                      <p:cBhvr>
                                        <p:cTn id="82" dur="500"/>
                                        <p:tgtEl>
                                          <p:spTgt spid="46"/>
                                        </p:tgtEl>
                                      </p:cBhvr>
                                    </p:animEffect>
                                  </p:childTnLst>
                                </p:cTn>
                              </p:par>
                              <p:par>
                                <p:cTn id="83" presetID="10" presetClass="entr" presetSubtype="0" fill="hold" grpId="0" nodeType="withEffect">
                                  <p:stCondLst>
                                    <p:cond delay="1500"/>
                                  </p:stCondLst>
                                  <p:childTnLst>
                                    <p:set>
                                      <p:cBhvr>
                                        <p:cTn id="84" dur="1" fill="hold">
                                          <p:stCondLst>
                                            <p:cond delay="0"/>
                                          </p:stCondLst>
                                        </p:cTn>
                                        <p:tgtEl>
                                          <p:spTgt spid="47"/>
                                        </p:tgtEl>
                                        <p:attrNameLst>
                                          <p:attrName>style.visibility</p:attrName>
                                        </p:attrNameLst>
                                      </p:cBhvr>
                                      <p:to>
                                        <p:strVal val="visible"/>
                                      </p:to>
                                    </p:set>
                                    <p:animEffect transition="in" filter="fade">
                                      <p:cBhvr>
                                        <p:cTn id="85" dur="500"/>
                                        <p:tgtEl>
                                          <p:spTgt spid="47"/>
                                        </p:tgtEl>
                                      </p:cBhvr>
                                    </p:animEffect>
                                  </p:childTnLst>
                                </p:cTn>
                              </p:par>
                              <p:par>
                                <p:cTn id="86" presetID="10" presetClass="entr" presetSubtype="0" fill="hold" grpId="0" nodeType="withEffect">
                                  <p:stCondLst>
                                    <p:cond delay="1500"/>
                                  </p:stCondLst>
                                  <p:childTnLst>
                                    <p:set>
                                      <p:cBhvr>
                                        <p:cTn id="87" dur="1" fill="hold">
                                          <p:stCondLst>
                                            <p:cond delay="0"/>
                                          </p:stCondLst>
                                        </p:cTn>
                                        <p:tgtEl>
                                          <p:spTgt spid="48"/>
                                        </p:tgtEl>
                                        <p:attrNameLst>
                                          <p:attrName>style.visibility</p:attrName>
                                        </p:attrNameLst>
                                      </p:cBhvr>
                                      <p:to>
                                        <p:strVal val="visible"/>
                                      </p:to>
                                    </p:set>
                                    <p:animEffect transition="in" filter="fade">
                                      <p:cBhvr>
                                        <p:cTn id="88"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2" grpId="0" animBg="1"/>
      <p:bldP spid="33" grpId="0" animBg="1"/>
      <p:bldP spid="34" grpId="0" animBg="1"/>
      <p:bldP spid="35" grpId="0" animBg="1"/>
      <p:bldP spid="36" grpId="0" animBg="1"/>
      <p:bldP spid="37" grpId="0" animBg="1"/>
      <p:bldP spid="38" grpId="0" animBg="1"/>
      <p:bldP spid="39" grpId="0" animBg="1"/>
      <p:bldP spid="24" grpId="0"/>
      <p:bldP spid="25" grpId="0"/>
      <p:bldP spid="40" grpId="0"/>
      <p:bldP spid="43" grpId="0"/>
      <p:bldP spid="45" grpId="0"/>
      <p:bldP spid="46" grpId="0"/>
      <p:bldP spid="47" grpId="0"/>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p:nvPr/>
        </p:nvGrpSpPr>
        <p:grpSpPr>
          <a:xfrm>
            <a:off x="1268201" y="1585771"/>
            <a:ext cx="5747836" cy="3686463"/>
            <a:chOff x="763170" y="1585667"/>
            <a:chExt cx="5748467" cy="3686665"/>
          </a:xfrm>
        </p:grpSpPr>
        <p:graphicFrame>
          <p:nvGraphicFramePr>
            <p:cNvPr id="11" name="Chart 10"/>
            <p:cNvGraphicFramePr/>
            <p:nvPr/>
          </p:nvGraphicFramePr>
          <p:xfrm>
            <a:off x="763170" y="1585667"/>
            <a:ext cx="5748467" cy="3686665"/>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p:cNvSpPr txBox="1"/>
            <p:nvPr/>
          </p:nvSpPr>
          <p:spPr>
            <a:xfrm>
              <a:off x="2120299" y="2166128"/>
              <a:ext cx="1385467" cy="584679"/>
            </a:xfrm>
            <a:prstGeom prst="rect">
              <a:avLst/>
            </a:prstGeom>
            <a:noFill/>
          </p:spPr>
          <p:txBody>
            <a:bodyPr wrap="none" rtlCol="0">
              <a:spAutoFit/>
            </a:bodyPr>
            <a:lstStyle/>
            <a:p>
              <a:pPr algn="ctr">
                <a:lnSpc>
                  <a:spcPct val="120000"/>
                </a:lnSpc>
              </a:pPr>
              <a:r>
                <a:rPr lang="zh-CN" altLang="en-US" sz="133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33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a:p>
              <a:pPr algn="ctr">
                <a:lnSpc>
                  <a:spcPct val="120000"/>
                </a:lnSpc>
              </a:pPr>
              <a:r>
                <a:rPr lang="en-US" sz="133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20%</a:t>
              </a:r>
              <a:endParaRPr lang="en-GB" sz="133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TextBox 12"/>
            <p:cNvSpPr txBox="1"/>
            <p:nvPr/>
          </p:nvSpPr>
          <p:spPr>
            <a:xfrm>
              <a:off x="2993136" y="3149801"/>
              <a:ext cx="1385467" cy="584679"/>
            </a:xfrm>
            <a:prstGeom prst="rect">
              <a:avLst/>
            </a:prstGeom>
            <a:noFill/>
          </p:spPr>
          <p:txBody>
            <a:bodyPr wrap="none" rtlCol="0">
              <a:spAutoFit/>
            </a:bodyPr>
            <a:lstStyle/>
            <a:p>
              <a:pPr algn="ctr">
                <a:lnSpc>
                  <a:spcPct val="120000"/>
                </a:lnSpc>
              </a:pPr>
              <a:r>
                <a:rPr lang="zh-CN" altLang="en-US" sz="133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33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a:p>
              <a:pPr algn="ctr">
                <a:lnSpc>
                  <a:spcPct val="120000"/>
                </a:lnSpc>
              </a:pPr>
              <a:r>
                <a:rPr lang="en-US" sz="133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20%</a:t>
              </a:r>
              <a:endParaRPr lang="en-GB" sz="133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TextBox 13"/>
            <p:cNvSpPr txBox="1"/>
            <p:nvPr/>
          </p:nvSpPr>
          <p:spPr>
            <a:xfrm>
              <a:off x="1193852" y="3665314"/>
              <a:ext cx="1385467" cy="584679"/>
            </a:xfrm>
            <a:prstGeom prst="rect">
              <a:avLst/>
            </a:prstGeom>
            <a:noFill/>
          </p:spPr>
          <p:txBody>
            <a:bodyPr wrap="none" rtlCol="0">
              <a:spAutoFit/>
            </a:bodyPr>
            <a:lstStyle/>
            <a:p>
              <a:pPr algn="ctr">
                <a:lnSpc>
                  <a:spcPct val="120000"/>
                </a:lnSpc>
              </a:pPr>
              <a:r>
                <a:rPr lang="zh-CN" altLang="en-US" sz="133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33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a:p>
              <a:pPr algn="ctr">
                <a:lnSpc>
                  <a:spcPct val="120000"/>
                </a:lnSpc>
              </a:pPr>
              <a:r>
                <a:rPr lang="en-US" sz="133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60%</a:t>
              </a:r>
              <a:endParaRPr lang="en-GB" sz="133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 name="Group 14"/>
            <p:cNvGrpSpPr/>
            <p:nvPr/>
          </p:nvGrpSpPr>
          <p:grpSpPr>
            <a:xfrm>
              <a:off x="5520531" y="3883595"/>
              <a:ext cx="465138" cy="435769"/>
              <a:chOff x="5368132" y="3540125"/>
              <a:chExt cx="465138" cy="435769"/>
            </a:xfrm>
            <a:solidFill>
              <a:schemeClr val="bg2"/>
            </a:solidFill>
          </p:grpSpPr>
          <p:sp>
            <p:nvSpPr>
              <p:cNvPr id="16" name="AutoShape 110"/>
              <p:cNvSpPr/>
              <p:nvPr/>
            </p:nvSpPr>
            <p:spPr bwMode="auto">
              <a:xfrm>
                <a:off x="5426869" y="3598069"/>
                <a:ext cx="347663" cy="2325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7" tIns="26787" rIns="26787" bIns="26787" anchor="ctr"/>
              <a:lstStyle/>
              <a:p>
                <a:pPr algn="ctr" defTabSz="228600" hangingPunct="0">
                  <a:lnSpc>
                    <a:spcPct val="120000"/>
                  </a:lnSpc>
                </a:pPr>
                <a:endParaRPr lang="en-US" sz="1335" dirty="0">
                  <a:solidFill>
                    <a:schemeClr val="bg1"/>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AutoShape 111"/>
              <p:cNvSpPr/>
              <p:nvPr/>
            </p:nvSpPr>
            <p:spPr bwMode="auto">
              <a:xfrm>
                <a:off x="5368132" y="3540125"/>
                <a:ext cx="465138"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7" tIns="26787" rIns="26787" bIns="26787" anchor="ctr"/>
              <a:lstStyle/>
              <a:p>
                <a:pPr algn="ctr" defTabSz="228600" hangingPunct="0">
                  <a:lnSpc>
                    <a:spcPct val="120000"/>
                  </a:lnSpc>
                </a:pPr>
                <a:endParaRPr lang="en-US" sz="1335" dirty="0">
                  <a:solidFill>
                    <a:schemeClr val="bg1"/>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 name="Group 17"/>
            <p:cNvGrpSpPr/>
            <p:nvPr/>
          </p:nvGrpSpPr>
          <p:grpSpPr>
            <a:xfrm>
              <a:off x="5520532" y="2636674"/>
              <a:ext cx="465138" cy="391319"/>
              <a:chOff x="5368132" y="2625725"/>
              <a:chExt cx="465138" cy="391319"/>
            </a:xfrm>
            <a:solidFill>
              <a:schemeClr val="bg2"/>
            </a:solidFill>
          </p:grpSpPr>
          <p:sp>
            <p:nvSpPr>
              <p:cNvPr id="19" name="AutoShape 120"/>
              <p:cNvSpPr/>
              <p:nvPr/>
            </p:nvSpPr>
            <p:spPr bwMode="auto">
              <a:xfrm>
                <a:off x="5484813" y="2727325"/>
                <a:ext cx="231775" cy="231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7" tIns="26787" rIns="26787" bIns="26787" anchor="ctr"/>
              <a:lstStyle/>
              <a:p>
                <a:pPr algn="ctr" defTabSz="228600" hangingPunct="0">
                  <a:lnSpc>
                    <a:spcPct val="120000"/>
                  </a:lnSpc>
                </a:pPr>
                <a:endParaRPr lang="en-US" sz="1335" dirty="0">
                  <a:solidFill>
                    <a:schemeClr val="bg1"/>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AutoShape 121"/>
              <p:cNvSpPr/>
              <p:nvPr/>
            </p:nvSpPr>
            <p:spPr bwMode="auto">
              <a:xfrm>
                <a:off x="5542757" y="2785269"/>
                <a:ext cx="65088" cy="65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7" tIns="26787" rIns="26787" bIns="26787" anchor="ctr"/>
              <a:lstStyle/>
              <a:p>
                <a:pPr algn="ctr" defTabSz="228600" hangingPunct="0">
                  <a:lnSpc>
                    <a:spcPct val="120000"/>
                  </a:lnSpc>
                </a:pPr>
                <a:endParaRPr lang="en-US" sz="1335" dirty="0">
                  <a:solidFill>
                    <a:schemeClr val="bg1"/>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AutoShape 122"/>
              <p:cNvSpPr/>
              <p:nvPr/>
            </p:nvSpPr>
            <p:spPr bwMode="auto">
              <a:xfrm>
                <a:off x="5368132" y="2625725"/>
                <a:ext cx="465138" cy="391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7" tIns="26787" rIns="26787" bIns="26787" anchor="ctr"/>
              <a:lstStyle/>
              <a:p>
                <a:pPr algn="ctr" defTabSz="228600" hangingPunct="0">
                  <a:lnSpc>
                    <a:spcPct val="120000"/>
                  </a:lnSpc>
                </a:pPr>
                <a:endParaRPr lang="en-US" sz="1335" dirty="0">
                  <a:solidFill>
                    <a:schemeClr val="bg1"/>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sp>
        <p:nvSpPr>
          <p:cNvPr id="22" name="TextBox 21"/>
          <p:cNvSpPr txBox="1"/>
          <p:nvPr/>
        </p:nvSpPr>
        <p:spPr>
          <a:xfrm>
            <a:off x="2636889" y="5353738"/>
            <a:ext cx="1855034" cy="391344"/>
          </a:xfrm>
          <a:prstGeom prst="rect">
            <a:avLst/>
          </a:prstGeom>
          <a:noFill/>
        </p:spPr>
        <p:txBody>
          <a:bodyPr wrap="none" lIns="86697" tIns="43348" rIns="86697" bIns="43348" rtlCol="0">
            <a:spAutoFit/>
          </a:bodyPr>
          <a:lstStyle/>
          <a:p>
            <a:pPr>
              <a:lnSpc>
                <a:spcPct val="120000"/>
              </a:lnSpc>
            </a:pPr>
            <a:r>
              <a:rPr lang="zh-CN" altLang="en-US"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 </a:t>
            </a:r>
            <a:endParaRPr lang="en-GB"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Rectangle 22"/>
          <p:cNvSpPr/>
          <p:nvPr/>
        </p:nvSpPr>
        <p:spPr>
          <a:xfrm>
            <a:off x="2636891" y="5701987"/>
            <a:ext cx="3422431" cy="752340"/>
          </a:xfrm>
          <a:prstGeom prst="rect">
            <a:avLst/>
          </a:prstGeom>
        </p:spPr>
        <p:txBody>
          <a:bodyPr wrap="square" lIns="86697" tIns="43348" rIns="86697" bIns="43348">
            <a:spAutoFit/>
          </a:bodyPr>
          <a:lstStyle/>
          <a:p>
            <a:pPr algn="just">
              <a:lnSpc>
                <a:spcPct val="120000"/>
              </a:lnSpc>
            </a:pPr>
            <a:r>
              <a:rPr lang="en-US" altLang="zh-CN" sz="12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12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5" name="Group 4"/>
          <p:cNvGrpSpPr/>
          <p:nvPr/>
        </p:nvGrpSpPr>
        <p:grpSpPr>
          <a:xfrm>
            <a:off x="6969268" y="2166201"/>
            <a:ext cx="3959907" cy="2515777"/>
            <a:chOff x="7500839" y="1971109"/>
            <a:chExt cx="3960341" cy="2618680"/>
          </a:xfrm>
        </p:grpSpPr>
        <p:sp>
          <p:nvSpPr>
            <p:cNvPr id="24" name="Rectangle 23"/>
            <p:cNvSpPr/>
            <p:nvPr/>
          </p:nvSpPr>
          <p:spPr>
            <a:xfrm>
              <a:off x="7500839" y="1971109"/>
              <a:ext cx="3960341" cy="26186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TextBox 24"/>
            <p:cNvSpPr txBox="1"/>
            <p:nvPr/>
          </p:nvSpPr>
          <p:spPr>
            <a:xfrm>
              <a:off x="7684311" y="2202009"/>
              <a:ext cx="1864817" cy="412337"/>
            </a:xfrm>
            <a:prstGeom prst="rect">
              <a:avLst/>
            </a:prstGeom>
            <a:noFill/>
          </p:spPr>
          <p:txBody>
            <a:bodyPr wrap="none" rtlCol="0">
              <a:spAutoFit/>
            </a:bodyPr>
            <a:lstStyle/>
            <a:p>
              <a:pPr>
                <a:lnSpc>
                  <a:spcPct val="120000"/>
                </a:lnSpc>
              </a:pPr>
              <a:r>
                <a:rPr lang="zh-CN" altLang="en-US"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 </a:t>
              </a:r>
              <a:endParaRPr lang="en-GB"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Rectangle 25"/>
            <p:cNvSpPr/>
            <p:nvPr/>
          </p:nvSpPr>
          <p:spPr>
            <a:xfrm>
              <a:off x="7684866" y="2627613"/>
              <a:ext cx="3670521" cy="788099"/>
            </a:xfrm>
            <a:prstGeom prst="rect">
              <a:avLst/>
            </a:prstGeom>
          </p:spPr>
          <p:txBody>
            <a:bodyPr wrap="square">
              <a:spAutoFit/>
            </a:bodyPr>
            <a:lstStyle/>
            <a:p>
              <a:pPr algn="just">
                <a:lnSpc>
                  <a:spcPct val="120000"/>
                </a:lnSpc>
              </a:pPr>
              <a:r>
                <a:rPr lang="en-US" altLang="zh-CN" sz="12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12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en-GB" sz="12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Rectangle 26"/>
            <p:cNvSpPr/>
            <p:nvPr/>
          </p:nvSpPr>
          <p:spPr>
            <a:xfrm>
              <a:off x="7684866" y="3673005"/>
              <a:ext cx="3670521" cy="788099"/>
            </a:xfrm>
            <a:prstGeom prst="rect">
              <a:avLst/>
            </a:prstGeom>
          </p:spPr>
          <p:txBody>
            <a:bodyPr wrap="square">
              <a:spAutoFit/>
            </a:bodyPr>
            <a:lstStyle/>
            <a:p>
              <a:pPr algn="just">
                <a:lnSpc>
                  <a:spcPct val="120000"/>
                </a:lnSpc>
              </a:pPr>
              <a:r>
                <a:rPr lang="en-US" altLang="zh-CN" sz="12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12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en-GB" sz="12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28" name="TextBox 27"/>
          <p:cNvSpPr txBox="1"/>
          <p:nvPr/>
        </p:nvSpPr>
        <p:spPr>
          <a:xfrm>
            <a:off x="6969269" y="5175689"/>
            <a:ext cx="1855034" cy="391344"/>
          </a:xfrm>
          <a:prstGeom prst="rect">
            <a:avLst/>
          </a:prstGeom>
          <a:noFill/>
        </p:spPr>
        <p:txBody>
          <a:bodyPr wrap="none" lIns="86697" tIns="43348" rIns="86697" bIns="43348" rtlCol="0">
            <a:spAutoFit/>
          </a:bodyPr>
          <a:lstStyle/>
          <a:p>
            <a:pPr>
              <a:lnSpc>
                <a:spcPct val="120000"/>
              </a:lnSpc>
            </a:pPr>
            <a:r>
              <a:rPr lang="zh-CN" altLang="en-US"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 </a:t>
            </a:r>
            <a:endParaRPr lang="en-GB"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Rectangle 28"/>
          <p:cNvSpPr/>
          <p:nvPr/>
        </p:nvSpPr>
        <p:spPr>
          <a:xfrm>
            <a:off x="6964128" y="5523938"/>
            <a:ext cx="3859267" cy="752340"/>
          </a:xfrm>
          <a:prstGeom prst="rect">
            <a:avLst/>
          </a:prstGeom>
        </p:spPr>
        <p:txBody>
          <a:bodyPr wrap="square" lIns="86697" tIns="43348" rIns="86697" bIns="43348">
            <a:spAutoFit/>
          </a:bodyPr>
          <a:lstStyle/>
          <a:p>
            <a:pPr algn="just">
              <a:lnSpc>
                <a:spcPct val="120000"/>
              </a:lnSpc>
            </a:pPr>
            <a:r>
              <a:rPr lang="en-US" altLang="zh-CN" sz="12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12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en-GB" altLang="zh-CN" sz="12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7" name="组合 36"/>
          <p:cNvGrpSpPr/>
          <p:nvPr/>
        </p:nvGrpSpPr>
        <p:grpSpPr>
          <a:xfrm>
            <a:off x="1344073" y="148101"/>
            <a:ext cx="6558284" cy="779650"/>
            <a:chOff x="874713" y="281210"/>
            <a:chExt cx="6558644" cy="779691"/>
          </a:xfrm>
        </p:grpSpPr>
        <p:sp>
          <p:nvSpPr>
            <p:cNvPr id="38" name="文本框 37"/>
            <p:cNvSpPr txBox="1"/>
            <p:nvPr/>
          </p:nvSpPr>
          <p:spPr>
            <a:xfrm>
              <a:off x="874713" y="281210"/>
              <a:ext cx="1826241" cy="584806"/>
            </a:xfrm>
            <a:prstGeom prst="rect">
              <a:avLst/>
            </a:prstGeom>
            <a:noFill/>
          </p:spPr>
          <p:txBody>
            <a:bodyPr wrap="none" rtlCol="0">
              <a:spAutoFit/>
              <a:scene3d>
                <a:camera prst="orthographicFront"/>
                <a:lightRig rig="threePt" dir="t"/>
              </a:scene3d>
              <a:sp3d contourW="12700"/>
            </a:bodyPr>
            <a:lstStyle/>
            <a:p>
              <a:r>
                <a:rPr lang="zh-CN" altLang="en-US" sz="3200" b="1" dirty="0">
                  <a:solidFill>
                    <a:schemeClr val="accent1"/>
                  </a:solidFill>
                </a:rPr>
                <a:t>输入文字</a:t>
              </a:r>
            </a:p>
          </p:txBody>
        </p:sp>
        <p:sp>
          <p:nvSpPr>
            <p:cNvPr id="39" name="文本框 38"/>
            <p:cNvSpPr txBox="1"/>
            <p:nvPr/>
          </p:nvSpPr>
          <p:spPr>
            <a:xfrm>
              <a:off x="874713" y="775551"/>
              <a:ext cx="6558644" cy="285350"/>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100" dirty="0">
                  <a:solidFill>
                    <a:prstClr val="white">
                      <a:lumMod val="50000"/>
                    </a:prstClr>
                  </a:solidFill>
                </a:rPr>
                <a:t>The user can demonstrate on a projector or computer</a:t>
              </a:r>
            </a:p>
          </p:txBody>
        </p:sp>
      </p:grpSp>
      <p:pic>
        <p:nvPicPr>
          <p:cNvPr id="30" name="图片 29"/>
          <p:cNvPicPr>
            <a:picLocks noChangeAspect="1"/>
          </p:cNvPicPr>
          <p:nvPr/>
        </p:nvPicPr>
        <p:blipFill rotWithShape="1">
          <a:blip r:embed="rId4" cstate="email"/>
          <a:srcRect/>
          <a:stretch>
            <a:fillRect/>
          </a:stretch>
        </p:blipFill>
        <p:spPr>
          <a:xfrm>
            <a:off x="-131813" y="201654"/>
            <a:ext cx="1475886" cy="52164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Click="0" advTm="0">
        <p14:doors dir="ver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16" presetClass="entr" presetSubtype="21"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barn(inVertical)">
                                      <p:cBhvr>
                                        <p:cTn id="19" dur="500"/>
                                        <p:tgtEl>
                                          <p:spTgt spid="22"/>
                                        </p:tgtEl>
                                      </p:cBhvr>
                                    </p:animEffect>
                                  </p:childTnLst>
                                </p:cTn>
                              </p:par>
                            </p:childTnLst>
                          </p:cTn>
                        </p:par>
                        <p:par>
                          <p:cTn id="20" fill="hold">
                            <p:stCondLst>
                              <p:cond delay="2500"/>
                            </p:stCondLst>
                            <p:childTnLst>
                              <p:par>
                                <p:cTn id="21" presetID="16" presetClass="entr" presetSubtype="21"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barn(inVertical)">
                                      <p:cBhvr>
                                        <p:cTn id="23" dur="500"/>
                                        <p:tgtEl>
                                          <p:spTgt spid="23"/>
                                        </p:tgtEl>
                                      </p:cBhvr>
                                    </p:animEffect>
                                  </p:childTnLst>
                                </p:cTn>
                              </p:par>
                            </p:childTnLst>
                          </p:cTn>
                        </p:par>
                        <p:par>
                          <p:cTn id="24" fill="hold">
                            <p:stCondLst>
                              <p:cond delay="3000"/>
                            </p:stCondLst>
                            <p:childTnLst>
                              <p:par>
                                <p:cTn id="25" presetID="16" presetClass="entr" presetSubtype="21"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barn(inVertical)">
                                      <p:cBhvr>
                                        <p:cTn id="27" dur="500"/>
                                        <p:tgtEl>
                                          <p:spTgt spid="28"/>
                                        </p:tgtEl>
                                      </p:cBhvr>
                                    </p:animEffect>
                                  </p:childTnLst>
                                </p:cTn>
                              </p:par>
                            </p:childTnLst>
                          </p:cTn>
                        </p:par>
                        <p:par>
                          <p:cTn id="28" fill="hold">
                            <p:stCondLst>
                              <p:cond delay="3500"/>
                            </p:stCondLst>
                            <p:childTnLst>
                              <p:par>
                                <p:cTn id="29" presetID="16" presetClass="entr" presetSubtype="21"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barn(inVertical)">
                                      <p:cBhvr>
                                        <p:cTn id="31"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8" grpId="0"/>
      <p:bldP spid="2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空心弧 1"/>
          <p:cNvSpPr/>
          <p:nvPr/>
        </p:nvSpPr>
        <p:spPr>
          <a:xfrm>
            <a:off x="4444997" y="2024731"/>
            <a:ext cx="3360000" cy="3360000"/>
          </a:xfrm>
          <a:prstGeom prst="blockArc">
            <a:avLst>
              <a:gd name="adj1" fmla="val 16199997"/>
              <a:gd name="adj2" fmla="val 8579964"/>
              <a:gd name="adj3" fmla="val 4527"/>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dirty="0">
              <a:solidFill>
                <a:schemeClr val="tx1"/>
              </a:solidFill>
            </a:endParaRPr>
          </a:p>
        </p:txBody>
      </p:sp>
      <p:sp>
        <p:nvSpPr>
          <p:cNvPr id="3" name="空心弧 2"/>
          <p:cNvSpPr/>
          <p:nvPr/>
        </p:nvSpPr>
        <p:spPr>
          <a:xfrm>
            <a:off x="4631661" y="2211399"/>
            <a:ext cx="2986672" cy="2986669"/>
          </a:xfrm>
          <a:prstGeom prst="blockArc">
            <a:avLst>
              <a:gd name="adj1" fmla="val 16199997"/>
              <a:gd name="adj2" fmla="val 10552654"/>
              <a:gd name="adj3" fmla="val 5085"/>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dirty="0">
              <a:solidFill>
                <a:schemeClr val="tx1"/>
              </a:solidFill>
            </a:endParaRPr>
          </a:p>
        </p:txBody>
      </p:sp>
      <p:sp>
        <p:nvSpPr>
          <p:cNvPr id="4" name="空心弧 3"/>
          <p:cNvSpPr/>
          <p:nvPr/>
        </p:nvSpPr>
        <p:spPr>
          <a:xfrm>
            <a:off x="4818333" y="2398069"/>
            <a:ext cx="2613337" cy="2613335"/>
          </a:xfrm>
          <a:prstGeom prst="blockArc">
            <a:avLst>
              <a:gd name="adj1" fmla="val 16199997"/>
              <a:gd name="adj2" fmla="val 11627833"/>
              <a:gd name="adj3" fmla="val 5703"/>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dirty="0">
              <a:solidFill>
                <a:schemeClr val="tx1"/>
              </a:solidFill>
            </a:endParaRPr>
          </a:p>
        </p:txBody>
      </p:sp>
      <p:sp>
        <p:nvSpPr>
          <p:cNvPr id="5" name="空心弧 4"/>
          <p:cNvSpPr/>
          <p:nvPr/>
        </p:nvSpPr>
        <p:spPr>
          <a:xfrm>
            <a:off x="5004996" y="2584732"/>
            <a:ext cx="2240005" cy="2240003"/>
          </a:xfrm>
          <a:prstGeom prst="blockArc">
            <a:avLst>
              <a:gd name="adj1" fmla="val 16199997"/>
              <a:gd name="adj2" fmla="val 13295224"/>
              <a:gd name="adj3" fmla="val 58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dirty="0">
              <a:solidFill>
                <a:schemeClr val="tx1"/>
              </a:solidFill>
            </a:endParaRPr>
          </a:p>
        </p:txBody>
      </p:sp>
      <p:grpSp>
        <p:nvGrpSpPr>
          <p:cNvPr id="6" name="组合 5"/>
          <p:cNvGrpSpPr/>
          <p:nvPr/>
        </p:nvGrpSpPr>
        <p:grpSpPr>
          <a:xfrm>
            <a:off x="3521882" y="3000516"/>
            <a:ext cx="5149081" cy="1456267"/>
            <a:chOff x="2641409" y="2413000"/>
            <a:chExt cx="3861811" cy="1092200"/>
          </a:xfrm>
        </p:grpSpPr>
        <p:cxnSp>
          <p:nvCxnSpPr>
            <p:cNvPr id="7" name="直接连接符 6"/>
            <p:cNvCxnSpPr/>
            <p:nvPr/>
          </p:nvCxnSpPr>
          <p:spPr>
            <a:xfrm>
              <a:off x="2641409" y="2413000"/>
              <a:ext cx="1335280" cy="0"/>
            </a:xfrm>
            <a:prstGeom prst="line">
              <a:avLst/>
            </a:prstGeom>
            <a:ln w="6350">
              <a:solidFill>
                <a:schemeClr val="accent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2641409" y="3505200"/>
              <a:ext cx="1059057" cy="0"/>
            </a:xfrm>
            <a:prstGeom prst="line">
              <a:avLst/>
            </a:prstGeom>
            <a:ln w="6350">
              <a:solidFill>
                <a:schemeClr val="accent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5676900" y="2413000"/>
              <a:ext cx="826320" cy="0"/>
            </a:xfrm>
            <a:prstGeom prst="line">
              <a:avLst/>
            </a:prstGeom>
            <a:ln w="6350">
              <a:solidFill>
                <a:schemeClr val="accent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5329238" y="3505200"/>
              <a:ext cx="1173982" cy="0"/>
            </a:xfrm>
            <a:prstGeom prst="line">
              <a:avLst/>
            </a:prstGeom>
            <a:ln w="6350">
              <a:solidFill>
                <a:schemeClr val="accent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grpSp>
      <p:sp>
        <p:nvSpPr>
          <p:cNvPr id="11" name="矩形 10"/>
          <p:cNvSpPr/>
          <p:nvPr/>
        </p:nvSpPr>
        <p:spPr>
          <a:xfrm>
            <a:off x="5383317" y="3350417"/>
            <a:ext cx="1483360" cy="830997"/>
          </a:xfrm>
          <a:prstGeom prst="rect">
            <a:avLst/>
          </a:prstGeom>
        </p:spPr>
        <p:txBody>
          <a:bodyPr wrap="square" lIns="91440" tIns="45720" rIns="91440" bIns="45720" anchor="ctr">
            <a:spAutoFit/>
            <a:scene3d>
              <a:camera prst="orthographicFront"/>
              <a:lightRig rig="threePt" dir="t"/>
            </a:scene3d>
            <a:sp3d contourW="12700"/>
          </a:bodyPr>
          <a:lstStyle/>
          <a:p>
            <a:pPr algn="ctr"/>
            <a:r>
              <a:rPr lang="zh-CN" altLang="en-US" sz="2400" dirty="0">
                <a:solidFill>
                  <a:schemeClr val="bg1">
                    <a:lumMod val="50000"/>
                  </a:schemeClr>
                </a:solidFill>
                <a:latin typeface="+mj-ea"/>
                <a:ea typeface="+mj-ea"/>
              </a:rPr>
              <a:t>市场分析</a:t>
            </a:r>
            <a:endParaRPr lang="en-US" altLang="zh-CN" sz="2400" dirty="0">
              <a:solidFill>
                <a:schemeClr val="bg1">
                  <a:lumMod val="50000"/>
                </a:schemeClr>
              </a:solidFill>
              <a:latin typeface="+mj-ea"/>
              <a:ea typeface="+mj-ea"/>
            </a:endParaRPr>
          </a:p>
          <a:p>
            <a:pPr algn="ctr"/>
            <a:r>
              <a:rPr lang="zh-CN" altLang="en-US" sz="2400" dirty="0">
                <a:solidFill>
                  <a:schemeClr val="bg1">
                    <a:lumMod val="50000"/>
                  </a:schemeClr>
                </a:solidFill>
                <a:latin typeface="+mj-ea"/>
                <a:ea typeface="+mj-ea"/>
              </a:rPr>
              <a:t>数据</a:t>
            </a:r>
            <a:endParaRPr lang="zh-CN" altLang="en-US" sz="1065" dirty="0">
              <a:solidFill>
                <a:schemeClr val="bg1">
                  <a:lumMod val="50000"/>
                </a:schemeClr>
              </a:solidFill>
              <a:latin typeface="+mj-ea"/>
              <a:ea typeface="+mj-ea"/>
            </a:endParaRPr>
          </a:p>
        </p:txBody>
      </p:sp>
      <p:sp>
        <p:nvSpPr>
          <p:cNvPr id="27" name="文本框 88"/>
          <p:cNvSpPr txBox="1"/>
          <p:nvPr/>
        </p:nvSpPr>
        <p:spPr>
          <a:xfrm>
            <a:off x="8935894" y="2466045"/>
            <a:ext cx="1666249" cy="430879"/>
          </a:xfrm>
          <a:prstGeom prst="rect">
            <a:avLst/>
          </a:prstGeom>
          <a:noFill/>
        </p:spPr>
        <p:txBody>
          <a:bodyPr wrap="square" lIns="91431" tIns="45716" rIns="91431" bIns="45716" rtlCol="0">
            <a:spAutoFit/>
          </a:bodyPr>
          <a:lstStyle/>
          <a:p>
            <a:r>
              <a:rPr lang="zh-CN" altLang="en-US" sz="2200" b="1" dirty="0">
                <a:solidFill>
                  <a:schemeClr val="bg1">
                    <a:lumMod val="50000"/>
                  </a:schemeClr>
                </a:solidFill>
                <a:latin typeface="微软雅黑" panose="020B0503020204020204" pitchFamily="34" charset="-122"/>
                <a:ea typeface="微软雅黑" panose="020B0503020204020204" pitchFamily="34" charset="-122"/>
              </a:rPr>
              <a:t>请输入标题</a:t>
            </a:r>
          </a:p>
        </p:txBody>
      </p:sp>
      <p:sp>
        <p:nvSpPr>
          <p:cNvPr id="30" name="文本框 89"/>
          <p:cNvSpPr txBox="1"/>
          <p:nvPr/>
        </p:nvSpPr>
        <p:spPr>
          <a:xfrm>
            <a:off x="8935895" y="2956436"/>
            <a:ext cx="2248671" cy="1021425"/>
          </a:xfrm>
          <a:prstGeom prst="rect">
            <a:avLst/>
          </a:prstGeom>
          <a:noFill/>
        </p:spPr>
        <p:txBody>
          <a:bodyPr wrap="square" lIns="91431" tIns="45716" rIns="91431" bIns="45716" rtlCol="0">
            <a:spAutoFit/>
          </a:bodyPr>
          <a:lstStyle/>
          <a:p>
            <a:pPr algn="just">
              <a:lnSpc>
                <a:spcPct val="130000"/>
              </a:lnSpc>
            </a:pPr>
            <a:r>
              <a:rPr lang="zh-CN" altLang="en-US" sz="1600" dirty="0">
                <a:solidFill>
                  <a:schemeClr val="bg1">
                    <a:lumMod val="50000"/>
                  </a:schemeClr>
                </a:solidFill>
                <a:latin typeface="微软雅黑" panose="020B0503020204020204" pitchFamily="34" charset="-122"/>
                <a:ea typeface="微软雅黑" panose="020B0503020204020204" pitchFamily="34" charset="-122"/>
              </a:rPr>
              <a:t>请在此添加相关文字内容请在此添加相关文字内容</a:t>
            </a:r>
          </a:p>
        </p:txBody>
      </p:sp>
      <p:sp>
        <p:nvSpPr>
          <p:cNvPr id="33" name="文本框 88"/>
          <p:cNvSpPr txBox="1"/>
          <p:nvPr/>
        </p:nvSpPr>
        <p:spPr>
          <a:xfrm>
            <a:off x="8976321" y="4030777"/>
            <a:ext cx="1666249" cy="430879"/>
          </a:xfrm>
          <a:prstGeom prst="rect">
            <a:avLst/>
          </a:prstGeom>
          <a:noFill/>
        </p:spPr>
        <p:txBody>
          <a:bodyPr wrap="square" lIns="91431" tIns="45716" rIns="91431" bIns="45716" rtlCol="0">
            <a:spAutoFit/>
          </a:bodyPr>
          <a:lstStyle/>
          <a:p>
            <a:r>
              <a:rPr lang="zh-CN" altLang="en-US" sz="2200" b="1" dirty="0">
                <a:solidFill>
                  <a:schemeClr val="bg1">
                    <a:lumMod val="50000"/>
                  </a:schemeClr>
                </a:solidFill>
                <a:latin typeface="微软雅黑" panose="020B0503020204020204" pitchFamily="34" charset="-122"/>
                <a:ea typeface="微软雅黑" panose="020B0503020204020204" pitchFamily="34" charset="-122"/>
              </a:rPr>
              <a:t>请输入标题</a:t>
            </a:r>
          </a:p>
        </p:txBody>
      </p:sp>
      <p:sp>
        <p:nvSpPr>
          <p:cNvPr id="34" name="文本框 89"/>
          <p:cNvSpPr txBox="1"/>
          <p:nvPr/>
        </p:nvSpPr>
        <p:spPr>
          <a:xfrm>
            <a:off x="8976322" y="4521168"/>
            <a:ext cx="2248671" cy="1021425"/>
          </a:xfrm>
          <a:prstGeom prst="rect">
            <a:avLst/>
          </a:prstGeom>
          <a:noFill/>
        </p:spPr>
        <p:txBody>
          <a:bodyPr wrap="square" lIns="91431" tIns="45716" rIns="91431" bIns="45716" rtlCol="0">
            <a:spAutoFit/>
          </a:bodyPr>
          <a:lstStyle/>
          <a:p>
            <a:pPr algn="just">
              <a:lnSpc>
                <a:spcPct val="130000"/>
              </a:lnSpc>
            </a:pPr>
            <a:r>
              <a:rPr lang="zh-CN" altLang="en-US" sz="1600" dirty="0">
                <a:solidFill>
                  <a:schemeClr val="bg1">
                    <a:lumMod val="50000"/>
                  </a:schemeClr>
                </a:solidFill>
                <a:latin typeface="微软雅黑" panose="020B0503020204020204" pitchFamily="34" charset="-122"/>
                <a:ea typeface="微软雅黑" panose="020B0503020204020204" pitchFamily="34" charset="-122"/>
              </a:rPr>
              <a:t>请在此添加相关文字内容请在此添加相关文字内容</a:t>
            </a:r>
          </a:p>
        </p:txBody>
      </p:sp>
      <p:sp>
        <p:nvSpPr>
          <p:cNvPr id="35" name="文本框 88"/>
          <p:cNvSpPr txBox="1"/>
          <p:nvPr/>
        </p:nvSpPr>
        <p:spPr>
          <a:xfrm>
            <a:off x="1103446" y="2178013"/>
            <a:ext cx="1666249" cy="430879"/>
          </a:xfrm>
          <a:prstGeom prst="rect">
            <a:avLst/>
          </a:prstGeom>
          <a:noFill/>
        </p:spPr>
        <p:txBody>
          <a:bodyPr wrap="square" lIns="91431" tIns="45716" rIns="91431" bIns="45716" rtlCol="0">
            <a:spAutoFit/>
          </a:bodyPr>
          <a:lstStyle/>
          <a:p>
            <a:r>
              <a:rPr lang="zh-CN" altLang="en-US" sz="2200" b="1" dirty="0">
                <a:solidFill>
                  <a:schemeClr val="bg1">
                    <a:lumMod val="50000"/>
                  </a:schemeClr>
                </a:solidFill>
                <a:latin typeface="微软雅黑" panose="020B0503020204020204" pitchFamily="34" charset="-122"/>
                <a:ea typeface="微软雅黑" panose="020B0503020204020204" pitchFamily="34" charset="-122"/>
              </a:rPr>
              <a:t>请输入标题</a:t>
            </a:r>
          </a:p>
        </p:txBody>
      </p:sp>
      <p:sp>
        <p:nvSpPr>
          <p:cNvPr id="36" name="文本框 89"/>
          <p:cNvSpPr txBox="1"/>
          <p:nvPr/>
        </p:nvSpPr>
        <p:spPr>
          <a:xfrm>
            <a:off x="1103447" y="2668404"/>
            <a:ext cx="2248671" cy="1021425"/>
          </a:xfrm>
          <a:prstGeom prst="rect">
            <a:avLst/>
          </a:prstGeom>
          <a:noFill/>
        </p:spPr>
        <p:txBody>
          <a:bodyPr wrap="square" lIns="91431" tIns="45716" rIns="91431" bIns="45716" rtlCol="0">
            <a:spAutoFit/>
          </a:bodyPr>
          <a:lstStyle/>
          <a:p>
            <a:pPr algn="just">
              <a:lnSpc>
                <a:spcPct val="130000"/>
              </a:lnSpc>
            </a:pPr>
            <a:r>
              <a:rPr lang="zh-CN" altLang="en-US" sz="1600" dirty="0">
                <a:solidFill>
                  <a:schemeClr val="bg1">
                    <a:lumMod val="50000"/>
                  </a:schemeClr>
                </a:solidFill>
                <a:latin typeface="微软雅黑" panose="020B0503020204020204" pitchFamily="34" charset="-122"/>
                <a:ea typeface="微软雅黑" panose="020B0503020204020204" pitchFamily="34" charset="-122"/>
              </a:rPr>
              <a:t>请在此添加相关文字内容请在此添加相关文字内容</a:t>
            </a:r>
          </a:p>
        </p:txBody>
      </p:sp>
      <p:sp>
        <p:nvSpPr>
          <p:cNvPr id="37" name="文本框 88"/>
          <p:cNvSpPr txBox="1"/>
          <p:nvPr/>
        </p:nvSpPr>
        <p:spPr>
          <a:xfrm>
            <a:off x="1103445" y="3838756"/>
            <a:ext cx="1666249" cy="430879"/>
          </a:xfrm>
          <a:prstGeom prst="rect">
            <a:avLst/>
          </a:prstGeom>
          <a:noFill/>
        </p:spPr>
        <p:txBody>
          <a:bodyPr wrap="square" lIns="91431" tIns="45716" rIns="91431" bIns="45716" rtlCol="0">
            <a:spAutoFit/>
          </a:bodyPr>
          <a:lstStyle/>
          <a:p>
            <a:r>
              <a:rPr lang="zh-CN" altLang="en-US" sz="2200" b="1" dirty="0">
                <a:solidFill>
                  <a:schemeClr val="bg1">
                    <a:lumMod val="50000"/>
                  </a:schemeClr>
                </a:solidFill>
                <a:latin typeface="微软雅黑" panose="020B0503020204020204" pitchFamily="34" charset="-122"/>
                <a:ea typeface="微软雅黑" panose="020B0503020204020204" pitchFamily="34" charset="-122"/>
              </a:rPr>
              <a:t>请输入标题</a:t>
            </a:r>
          </a:p>
        </p:txBody>
      </p:sp>
      <p:sp>
        <p:nvSpPr>
          <p:cNvPr id="38" name="文本框 89"/>
          <p:cNvSpPr txBox="1"/>
          <p:nvPr/>
        </p:nvSpPr>
        <p:spPr>
          <a:xfrm>
            <a:off x="1103446" y="4329147"/>
            <a:ext cx="2248671" cy="1021425"/>
          </a:xfrm>
          <a:prstGeom prst="rect">
            <a:avLst/>
          </a:prstGeom>
          <a:noFill/>
        </p:spPr>
        <p:txBody>
          <a:bodyPr wrap="square" lIns="91431" tIns="45716" rIns="91431" bIns="45716" rtlCol="0">
            <a:spAutoFit/>
          </a:bodyPr>
          <a:lstStyle/>
          <a:p>
            <a:pPr algn="just">
              <a:lnSpc>
                <a:spcPct val="130000"/>
              </a:lnSpc>
            </a:pPr>
            <a:r>
              <a:rPr lang="zh-CN" altLang="en-US" sz="1600" dirty="0">
                <a:solidFill>
                  <a:schemeClr val="bg1">
                    <a:lumMod val="50000"/>
                  </a:schemeClr>
                </a:solidFill>
                <a:latin typeface="微软雅黑" panose="020B0503020204020204" pitchFamily="34" charset="-122"/>
                <a:ea typeface="微软雅黑" panose="020B0503020204020204" pitchFamily="34" charset="-122"/>
              </a:rPr>
              <a:t>请在此添加相关文字内容请在此添加相关文字内容</a:t>
            </a:r>
          </a:p>
        </p:txBody>
      </p:sp>
      <p:grpSp>
        <p:nvGrpSpPr>
          <p:cNvPr id="40" name="组合 39"/>
          <p:cNvGrpSpPr/>
          <p:nvPr/>
        </p:nvGrpSpPr>
        <p:grpSpPr>
          <a:xfrm>
            <a:off x="1344073" y="148101"/>
            <a:ext cx="6558284" cy="779650"/>
            <a:chOff x="874713" y="281210"/>
            <a:chExt cx="6558644" cy="779691"/>
          </a:xfrm>
        </p:grpSpPr>
        <p:sp>
          <p:nvSpPr>
            <p:cNvPr id="41" name="文本框 40"/>
            <p:cNvSpPr txBox="1"/>
            <p:nvPr/>
          </p:nvSpPr>
          <p:spPr>
            <a:xfrm>
              <a:off x="874713" y="281210"/>
              <a:ext cx="1826241" cy="584806"/>
            </a:xfrm>
            <a:prstGeom prst="rect">
              <a:avLst/>
            </a:prstGeom>
            <a:noFill/>
          </p:spPr>
          <p:txBody>
            <a:bodyPr wrap="none" rtlCol="0">
              <a:spAutoFit/>
              <a:scene3d>
                <a:camera prst="orthographicFront"/>
                <a:lightRig rig="threePt" dir="t"/>
              </a:scene3d>
              <a:sp3d contourW="12700"/>
            </a:bodyPr>
            <a:lstStyle/>
            <a:p>
              <a:r>
                <a:rPr lang="zh-CN" altLang="en-US" sz="3200" b="1" dirty="0">
                  <a:solidFill>
                    <a:schemeClr val="accent1"/>
                  </a:solidFill>
                </a:rPr>
                <a:t>输入文字</a:t>
              </a:r>
            </a:p>
          </p:txBody>
        </p:sp>
        <p:sp>
          <p:nvSpPr>
            <p:cNvPr id="42" name="文本框 41"/>
            <p:cNvSpPr txBox="1"/>
            <p:nvPr/>
          </p:nvSpPr>
          <p:spPr>
            <a:xfrm>
              <a:off x="874713" y="775551"/>
              <a:ext cx="6558644" cy="285350"/>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100" dirty="0">
                  <a:solidFill>
                    <a:prstClr val="white">
                      <a:lumMod val="50000"/>
                    </a:prstClr>
                  </a:solidFill>
                </a:rPr>
                <a:t>The user can demonstrate on a projector or computer</a:t>
              </a:r>
            </a:p>
          </p:txBody>
        </p:sp>
      </p:grpSp>
      <p:pic>
        <p:nvPicPr>
          <p:cNvPr id="24" name="图片 23"/>
          <p:cNvPicPr>
            <a:picLocks noChangeAspect="1"/>
          </p:cNvPicPr>
          <p:nvPr/>
        </p:nvPicPr>
        <p:blipFill rotWithShape="1">
          <a:blip r:embed="rId3" cstate="email"/>
          <a:srcRect/>
          <a:stretch>
            <a:fillRect/>
          </a:stretch>
        </p:blipFill>
        <p:spPr>
          <a:xfrm>
            <a:off x="-131813" y="201654"/>
            <a:ext cx="1475886" cy="52164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Click="0" advTm="0">
        <p14:doors dir="ver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21" presetClass="entr" presetSubtype="1" fill="hold" grpId="0" nodeType="withEffect">
                                  <p:stCondLst>
                                    <p:cond delay="500"/>
                                  </p:stCondLst>
                                  <p:childTnLst>
                                    <p:set>
                                      <p:cBhvr>
                                        <p:cTn id="11" dur="1" fill="hold">
                                          <p:stCondLst>
                                            <p:cond delay="0"/>
                                          </p:stCondLst>
                                        </p:cTn>
                                        <p:tgtEl>
                                          <p:spTgt spid="2"/>
                                        </p:tgtEl>
                                        <p:attrNameLst>
                                          <p:attrName>style.visibility</p:attrName>
                                        </p:attrNameLst>
                                      </p:cBhvr>
                                      <p:to>
                                        <p:strVal val="visible"/>
                                      </p:to>
                                    </p:set>
                                    <p:animEffect transition="in" filter="wheel(1)">
                                      <p:cBhvr>
                                        <p:cTn id="12" dur="2000"/>
                                        <p:tgtEl>
                                          <p:spTgt spid="2"/>
                                        </p:tgtEl>
                                      </p:cBhvr>
                                    </p:animEffect>
                                  </p:childTnLst>
                                </p:cTn>
                              </p:par>
                              <p:par>
                                <p:cTn id="13" presetID="21" presetClass="entr" presetSubtype="1" fill="hold" grpId="0" nodeType="withEffect">
                                  <p:stCondLst>
                                    <p:cond delay="1000"/>
                                  </p:stCondLst>
                                  <p:childTnLst>
                                    <p:set>
                                      <p:cBhvr>
                                        <p:cTn id="14" dur="1" fill="hold">
                                          <p:stCondLst>
                                            <p:cond delay="0"/>
                                          </p:stCondLst>
                                        </p:cTn>
                                        <p:tgtEl>
                                          <p:spTgt spid="3"/>
                                        </p:tgtEl>
                                        <p:attrNameLst>
                                          <p:attrName>style.visibility</p:attrName>
                                        </p:attrNameLst>
                                      </p:cBhvr>
                                      <p:to>
                                        <p:strVal val="visible"/>
                                      </p:to>
                                    </p:set>
                                    <p:animEffect transition="in" filter="wheel(1)">
                                      <p:cBhvr>
                                        <p:cTn id="15" dur="2000"/>
                                        <p:tgtEl>
                                          <p:spTgt spid="3"/>
                                        </p:tgtEl>
                                      </p:cBhvr>
                                    </p:animEffect>
                                  </p:childTnLst>
                                </p:cTn>
                              </p:par>
                              <p:par>
                                <p:cTn id="16" presetID="21" presetClass="entr" presetSubtype="1" fill="hold" grpId="0" nodeType="withEffect">
                                  <p:stCondLst>
                                    <p:cond delay="1500"/>
                                  </p:stCondLst>
                                  <p:childTnLst>
                                    <p:set>
                                      <p:cBhvr>
                                        <p:cTn id="17" dur="1" fill="hold">
                                          <p:stCondLst>
                                            <p:cond delay="0"/>
                                          </p:stCondLst>
                                        </p:cTn>
                                        <p:tgtEl>
                                          <p:spTgt spid="4"/>
                                        </p:tgtEl>
                                        <p:attrNameLst>
                                          <p:attrName>style.visibility</p:attrName>
                                        </p:attrNameLst>
                                      </p:cBhvr>
                                      <p:to>
                                        <p:strVal val="visible"/>
                                      </p:to>
                                    </p:set>
                                    <p:animEffect transition="in" filter="wheel(1)">
                                      <p:cBhvr>
                                        <p:cTn id="18" dur="2000"/>
                                        <p:tgtEl>
                                          <p:spTgt spid="4"/>
                                        </p:tgtEl>
                                      </p:cBhvr>
                                    </p:animEffect>
                                  </p:childTnLst>
                                </p:cTn>
                              </p:par>
                              <p:par>
                                <p:cTn id="19" presetID="21" presetClass="entr" presetSubtype="1" fill="hold" grpId="0" nodeType="withEffect">
                                  <p:stCondLst>
                                    <p:cond delay="2000"/>
                                  </p:stCondLst>
                                  <p:childTnLst>
                                    <p:set>
                                      <p:cBhvr>
                                        <p:cTn id="20" dur="1" fill="hold">
                                          <p:stCondLst>
                                            <p:cond delay="0"/>
                                          </p:stCondLst>
                                        </p:cTn>
                                        <p:tgtEl>
                                          <p:spTgt spid="5"/>
                                        </p:tgtEl>
                                        <p:attrNameLst>
                                          <p:attrName>style.visibility</p:attrName>
                                        </p:attrNameLst>
                                      </p:cBhvr>
                                      <p:to>
                                        <p:strVal val="visible"/>
                                      </p:to>
                                    </p:set>
                                    <p:animEffect transition="in" filter="wheel(1)">
                                      <p:cBhvr>
                                        <p:cTn id="21" dur="2000"/>
                                        <p:tgtEl>
                                          <p:spTgt spid="5"/>
                                        </p:tgtEl>
                                      </p:cBhvr>
                                    </p:animEffect>
                                  </p:childTnLst>
                                </p:cTn>
                              </p:par>
                            </p:childTnLst>
                          </p:cTn>
                        </p:par>
                        <p:par>
                          <p:cTn id="22" fill="hold">
                            <p:stCondLst>
                              <p:cond delay="500"/>
                            </p:stCondLst>
                            <p:childTnLst>
                              <p:par>
                                <p:cTn id="23" presetID="16" presetClass="entr" presetSubtype="37"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arn(outVertical)">
                                      <p:cBhvr>
                                        <p:cTn id="25" dur="500"/>
                                        <p:tgtEl>
                                          <p:spTgt spid="6"/>
                                        </p:tgtEl>
                                      </p:cBhvr>
                                    </p:animEffect>
                                  </p:childTnLst>
                                </p:cTn>
                              </p:par>
                              <p:par>
                                <p:cTn id="26" presetID="2" presetClass="entr" presetSubtype="4" fill="hold" grpId="0" nodeType="withEffect">
                                  <p:stCondLst>
                                    <p:cond delay="1500"/>
                                  </p:stCondLst>
                                  <p:childTnLst>
                                    <p:set>
                                      <p:cBhvr>
                                        <p:cTn id="27" dur="1" fill="hold">
                                          <p:stCondLst>
                                            <p:cond delay="0"/>
                                          </p:stCondLst>
                                        </p:cTn>
                                        <p:tgtEl>
                                          <p:spTgt spid="27"/>
                                        </p:tgtEl>
                                        <p:attrNameLst>
                                          <p:attrName>style.visibility</p:attrName>
                                        </p:attrNameLst>
                                      </p:cBhvr>
                                      <p:to>
                                        <p:strVal val="visible"/>
                                      </p:to>
                                    </p:set>
                                    <p:anim calcmode="lin" valueType="num">
                                      <p:cBhvr additive="base">
                                        <p:cTn id="28" dur="500" fill="hold"/>
                                        <p:tgtEl>
                                          <p:spTgt spid="27"/>
                                        </p:tgtEl>
                                        <p:attrNameLst>
                                          <p:attrName>ppt_x</p:attrName>
                                        </p:attrNameLst>
                                      </p:cBhvr>
                                      <p:tavLst>
                                        <p:tav tm="0">
                                          <p:val>
                                            <p:strVal val="#ppt_x"/>
                                          </p:val>
                                        </p:tav>
                                        <p:tav tm="100000">
                                          <p:val>
                                            <p:strVal val="#ppt_x"/>
                                          </p:val>
                                        </p:tav>
                                      </p:tavLst>
                                    </p:anim>
                                    <p:anim calcmode="lin" valueType="num">
                                      <p:cBhvr additive="base">
                                        <p:cTn id="29" dur="500" fill="hold"/>
                                        <p:tgtEl>
                                          <p:spTgt spid="27"/>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1500"/>
                                  </p:stCondLst>
                                  <p:childTnLst>
                                    <p:set>
                                      <p:cBhvr>
                                        <p:cTn id="31" dur="1" fill="hold">
                                          <p:stCondLst>
                                            <p:cond delay="0"/>
                                          </p:stCondLst>
                                        </p:cTn>
                                        <p:tgtEl>
                                          <p:spTgt spid="30"/>
                                        </p:tgtEl>
                                        <p:attrNameLst>
                                          <p:attrName>style.visibility</p:attrName>
                                        </p:attrNameLst>
                                      </p:cBhvr>
                                      <p:to>
                                        <p:strVal val="visible"/>
                                      </p:to>
                                    </p:set>
                                    <p:anim calcmode="lin" valueType="num">
                                      <p:cBhvr additive="base">
                                        <p:cTn id="32" dur="500" fill="hold"/>
                                        <p:tgtEl>
                                          <p:spTgt spid="30"/>
                                        </p:tgtEl>
                                        <p:attrNameLst>
                                          <p:attrName>ppt_x</p:attrName>
                                        </p:attrNameLst>
                                      </p:cBhvr>
                                      <p:tavLst>
                                        <p:tav tm="0">
                                          <p:val>
                                            <p:strVal val="#ppt_x"/>
                                          </p:val>
                                        </p:tav>
                                        <p:tav tm="100000">
                                          <p:val>
                                            <p:strVal val="#ppt_x"/>
                                          </p:val>
                                        </p:tav>
                                      </p:tavLst>
                                    </p:anim>
                                    <p:anim calcmode="lin" valueType="num">
                                      <p:cBhvr additive="base">
                                        <p:cTn id="33" dur="500" fill="hold"/>
                                        <p:tgtEl>
                                          <p:spTgt spid="30"/>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1500"/>
                                  </p:stCondLst>
                                  <p:childTnLst>
                                    <p:set>
                                      <p:cBhvr>
                                        <p:cTn id="35" dur="1" fill="hold">
                                          <p:stCondLst>
                                            <p:cond delay="0"/>
                                          </p:stCondLst>
                                        </p:cTn>
                                        <p:tgtEl>
                                          <p:spTgt spid="33"/>
                                        </p:tgtEl>
                                        <p:attrNameLst>
                                          <p:attrName>style.visibility</p:attrName>
                                        </p:attrNameLst>
                                      </p:cBhvr>
                                      <p:to>
                                        <p:strVal val="visible"/>
                                      </p:to>
                                    </p:set>
                                    <p:anim calcmode="lin" valueType="num">
                                      <p:cBhvr additive="base">
                                        <p:cTn id="36" dur="500" fill="hold"/>
                                        <p:tgtEl>
                                          <p:spTgt spid="33"/>
                                        </p:tgtEl>
                                        <p:attrNameLst>
                                          <p:attrName>ppt_x</p:attrName>
                                        </p:attrNameLst>
                                      </p:cBhvr>
                                      <p:tavLst>
                                        <p:tav tm="0">
                                          <p:val>
                                            <p:strVal val="#ppt_x"/>
                                          </p:val>
                                        </p:tav>
                                        <p:tav tm="100000">
                                          <p:val>
                                            <p:strVal val="#ppt_x"/>
                                          </p:val>
                                        </p:tav>
                                      </p:tavLst>
                                    </p:anim>
                                    <p:anim calcmode="lin" valueType="num">
                                      <p:cBhvr additive="base">
                                        <p:cTn id="37" dur="500" fill="hold"/>
                                        <p:tgtEl>
                                          <p:spTgt spid="33"/>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1500"/>
                                  </p:stCondLst>
                                  <p:childTnLst>
                                    <p:set>
                                      <p:cBhvr>
                                        <p:cTn id="39" dur="1" fill="hold">
                                          <p:stCondLst>
                                            <p:cond delay="0"/>
                                          </p:stCondLst>
                                        </p:cTn>
                                        <p:tgtEl>
                                          <p:spTgt spid="34"/>
                                        </p:tgtEl>
                                        <p:attrNameLst>
                                          <p:attrName>style.visibility</p:attrName>
                                        </p:attrNameLst>
                                      </p:cBhvr>
                                      <p:to>
                                        <p:strVal val="visible"/>
                                      </p:to>
                                    </p:set>
                                    <p:anim calcmode="lin" valueType="num">
                                      <p:cBhvr additive="base">
                                        <p:cTn id="40" dur="500" fill="hold"/>
                                        <p:tgtEl>
                                          <p:spTgt spid="34"/>
                                        </p:tgtEl>
                                        <p:attrNameLst>
                                          <p:attrName>ppt_x</p:attrName>
                                        </p:attrNameLst>
                                      </p:cBhvr>
                                      <p:tavLst>
                                        <p:tav tm="0">
                                          <p:val>
                                            <p:strVal val="#ppt_x"/>
                                          </p:val>
                                        </p:tav>
                                        <p:tav tm="100000">
                                          <p:val>
                                            <p:strVal val="#ppt_x"/>
                                          </p:val>
                                        </p:tav>
                                      </p:tavLst>
                                    </p:anim>
                                    <p:anim calcmode="lin" valueType="num">
                                      <p:cBhvr additive="base">
                                        <p:cTn id="41" dur="500" fill="hold"/>
                                        <p:tgtEl>
                                          <p:spTgt spid="34"/>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150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150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1500"/>
                                  </p:stCondLst>
                                  <p:childTnLst>
                                    <p:set>
                                      <p:cBhvr>
                                        <p:cTn id="51" dur="1" fill="hold">
                                          <p:stCondLst>
                                            <p:cond delay="0"/>
                                          </p:stCondLst>
                                        </p:cTn>
                                        <p:tgtEl>
                                          <p:spTgt spid="37"/>
                                        </p:tgtEl>
                                        <p:attrNameLst>
                                          <p:attrName>style.visibility</p:attrName>
                                        </p:attrNameLst>
                                      </p:cBhvr>
                                      <p:to>
                                        <p:strVal val="visible"/>
                                      </p:to>
                                    </p:set>
                                    <p:anim calcmode="lin" valueType="num">
                                      <p:cBhvr additive="base">
                                        <p:cTn id="52" dur="500" fill="hold"/>
                                        <p:tgtEl>
                                          <p:spTgt spid="37"/>
                                        </p:tgtEl>
                                        <p:attrNameLst>
                                          <p:attrName>ppt_x</p:attrName>
                                        </p:attrNameLst>
                                      </p:cBhvr>
                                      <p:tavLst>
                                        <p:tav tm="0">
                                          <p:val>
                                            <p:strVal val="#ppt_x"/>
                                          </p:val>
                                        </p:tav>
                                        <p:tav tm="100000">
                                          <p:val>
                                            <p:strVal val="#ppt_x"/>
                                          </p:val>
                                        </p:tav>
                                      </p:tavLst>
                                    </p:anim>
                                    <p:anim calcmode="lin" valueType="num">
                                      <p:cBhvr additive="base">
                                        <p:cTn id="53" dur="500" fill="hold"/>
                                        <p:tgtEl>
                                          <p:spTgt spid="37"/>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150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ppt_x"/>
                                          </p:val>
                                        </p:tav>
                                        <p:tav tm="100000">
                                          <p:val>
                                            <p:strVal val="#ppt_x"/>
                                          </p:val>
                                        </p:tav>
                                      </p:tavLst>
                                    </p:anim>
                                    <p:anim calcmode="lin" valueType="num">
                                      <p:cBhvr additive="base">
                                        <p:cTn id="57"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11" grpId="0"/>
      <p:bldP spid="27" grpId="0"/>
      <p:bldP spid="30" grpId="0"/>
      <p:bldP spid="33" grpId="0"/>
      <p:bldP spid="34" grpId="0"/>
      <p:bldP spid="35" grpId="0"/>
      <p:bldP spid="36" grpId="0"/>
      <p:bldP spid="37" grpId="0"/>
      <p:bldP spid="3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cstate="email"/>
          <a:srcRect/>
          <a:stretch>
            <a:fillRect/>
          </a:stretch>
        </p:blipFill>
        <p:spPr>
          <a:xfrm>
            <a:off x="0" y="0"/>
            <a:ext cx="12192000" cy="6858000"/>
          </a:xfrm>
          <a:prstGeom prst="rect">
            <a:avLst/>
          </a:prstGeom>
        </p:spPr>
      </p:pic>
      <p:pic>
        <p:nvPicPr>
          <p:cNvPr id="19" name="图片 18"/>
          <p:cNvPicPr>
            <a:picLocks noChangeAspect="1"/>
          </p:cNvPicPr>
          <p:nvPr/>
        </p:nvPicPr>
        <p:blipFill rotWithShape="1">
          <a:blip r:embed="rId4" cstate="email"/>
          <a:srcRect/>
          <a:stretch>
            <a:fillRect/>
          </a:stretch>
        </p:blipFill>
        <p:spPr>
          <a:xfrm>
            <a:off x="9608569" y="4628165"/>
            <a:ext cx="1395664" cy="1868869"/>
          </a:xfrm>
          <a:prstGeom prst="rect">
            <a:avLst/>
          </a:prstGeom>
        </p:spPr>
      </p:pic>
      <p:pic>
        <p:nvPicPr>
          <p:cNvPr id="32" name="图片 31"/>
          <p:cNvPicPr>
            <a:picLocks noChangeAspect="1"/>
          </p:cNvPicPr>
          <p:nvPr/>
        </p:nvPicPr>
        <p:blipFill rotWithShape="1">
          <a:blip r:embed="rId5" cstate="email"/>
          <a:srcRect/>
          <a:stretch>
            <a:fillRect/>
          </a:stretch>
        </p:blipFill>
        <p:spPr>
          <a:xfrm>
            <a:off x="-108283" y="3882190"/>
            <a:ext cx="4471736" cy="3360820"/>
          </a:xfrm>
          <a:custGeom>
            <a:avLst/>
            <a:gdLst>
              <a:gd name="connsiteX0" fmla="*/ 882316 w 4471736"/>
              <a:gd name="connsiteY0" fmla="*/ 0 h 3360820"/>
              <a:gd name="connsiteX1" fmla="*/ 4471736 w 4471736"/>
              <a:gd name="connsiteY1" fmla="*/ 0 h 3360820"/>
              <a:gd name="connsiteX2" fmla="*/ 4471736 w 4471736"/>
              <a:gd name="connsiteY2" fmla="*/ 3360820 h 3360820"/>
              <a:gd name="connsiteX3" fmla="*/ 0 w 4471736"/>
              <a:gd name="connsiteY3" fmla="*/ 3360820 h 3360820"/>
              <a:gd name="connsiteX4" fmla="*/ 0 w 4471736"/>
              <a:gd name="connsiteY4" fmla="*/ 545431 h 3360820"/>
              <a:gd name="connsiteX5" fmla="*/ 882316 w 4471736"/>
              <a:gd name="connsiteY5" fmla="*/ 545431 h 3360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71736" h="3360820">
                <a:moveTo>
                  <a:pt x="882316" y="0"/>
                </a:moveTo>
                <a:lnTo>
                  <a:pt x="4471736" y="0"/>
                </a:lnTo>
                <a:lnTo>
                  <a:pt x="4471736" y="3360820"/>
                </a:lnTo>
                <a:lnTo>
                  <a:pt x="0" y="3360820"/>
                </a:lnTo>
                <a:lnTo>
                  <a:pt x="0" y="545431"/>
                </a:lnTo>
                <a:lnTo>
                  <a:pt x="882316" y="545431"/>
                </a:lnTo>
                <a:close/>
              </a:path>
            </a:pathLst>
          </a:custGeom>
        </p:spPr>
      </p:pic>
      <p:sp>
        <p:nvSpPr>
          <p:cNvPr id="7" name="TextBox 7"/>
          <p:cNvSpPr>
            <a:spLocks noChangeArrowheads="1"/>
          </p:cNvSpPr>
          <p:nvPr/>
        </p:nvSpPr>
        <p:spPr bwMode="auto">
          <a:xfrm>
            <a:off x="0" y="2455867"/>
            <a:ext cx="8469763" cy="2708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r">
              <a:defRPr/>
            </a:pPr>
            <a:r>
              <a:rPr lang="zh-CN" altLang="en-US" sz="8800" b="1" dirty="0">
                <a:solidFill>
                  <a:schemeClr val="bg1"/>
                </a:solidFill>
                <a:latin typeface="张海山锐谐体" panose="02000000000000000000" pitchFamily="2" charset="-122"/>
                <a:ea typeface="张海山锐谐体" panose="02000000000000000000" pitchFamily="2" charset="-122"/>
                <a:sym typeface="微软雅黑" panose="020B0503020204020204" pitchFamily="34" charset="-122"/>
              </a:rPr>
              <a:t>感谢观看</a:t>
            </a:r>
            <a:r>
              <a:rPr lang="en-US" altLang="zh-CN" sz="8800" b="1" dirty="0">
                <a:solidFill>
                  <a:schemeClr val="bg1"/>
                </a:solidFill>
                <a:latin typeface="张海山锐谐体" panose="02000000000000000000" pitchFamily="2" charset="-122"/>
                <a:ea typeface="张海山锐谐体" panose="02000000000000000000" pitchFamily="2" charset="-122"/>
                <a:sym typeface="微软雅黑" panose="020B0503020204020204" pitchFamily="34" charset="-122"/>
              </a:rPr>
              <a:t> </a:t>
            </a:r>
          </a:p>
          <a:p>
            <a:pPr algn="r">
              <a:defRPr/>
            </a:pPr>
            <a:r>
              <a:rPr lang="en-US" altLang="zh-CN" sz="8800" b="1" dirty="0">
                <a:solidFill>
                  <a:schemeClr val="bg1"/>
                </a:solidFill>
                <a:latin typeface="张海山锐谐体" panose="02000000000000000000" pitchFamily="2" charset="-122"/>
                <a:ea typeface="张海山锐谐体" panose="02000000000000000000" pitchFamily="2" charset="-122"/>
                <a:sym typeface="微软雅黑" panose="020B0503020204020204" pitchFamily="34" charset="-122"/>
              </a:rPr>
              <a:t>TAHNKS</a:t>
            </a:r>
            <a:endParaRPr lang="zh-CN" altLang="en-US" sz="8800" b="1" dirty="0">
              <a:solidFill>
                <a:schemeClr val="bg1"/>
              </a:solidFill>
              <a:latin typeface="张海山锐谐体" panose="02000000000000000000" pitchFamily="2" charset="-122"/>
              <a:ea typeface="张海山锐谐体" panose="02000000000000000000" pitchFamily="2" charset="-122"/>
              <a:sym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randomBar dir="vert"/>
      </p:transition>
    </mc:Choice>
    <mc:Fallback xmlns="">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withEffect">
                                  <p:stCondLst>
                                    <p:cond delay="250"/>
                                  </p:stCondLst>
                                  <p:iterate type="lt">
                                    <p:tmPct val="10000"/>
                                  </p:iterate>
                                  <p:childTnLst>
                                    <p:set>
                                      <p:cBhvr>
                                        <p:cTn id="6" dur="1" fill="hold">
                                          <p:stCondLst>
                                            <p:cond delay="0"/>
                                          </p:stCondLst>
                                        </p:cTn>
                                        <p:tgtEl>
                                          <p:spTgt spid="7"/>
                                        </p:tgtEl>
                                        <p:attrNameLst>
                                          <p:attrName>style.visibility</p:attrName>
                                        </p:attrNameLst>
                                      </p:cBhvr>
                                      <p:to>
                                        <p:strVal val="visible"/>
                                      </p:to>
                                    </p:set>
                                    <p:animScale>
                                      <p:cBhvr>
                                        <p:cTn id="7" dur="75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750" decel="50000" fill="hold">
                                          <p:stCondLst>
                                            <p:cond delay="0"/>
                                          </p:stCondLst>
                                        </p:cTn>
                                        <p:tgtEl>
                                          <p:spTgt spid="7"/>
                                        </p:tgtEl>
                                        <p:attrNameLst>
                                          <p:attrName>ppt_x</p:attrName>
                                          <p:attrName>ppt_y</p:attrName>
                                        </p:attrNameLst>
                                      </p:cBhvr>
                                    </p:animMotion>
                                    <p:animEffect transition="in" filter="fade">
                                      <p:cBhvr>
                                        <p:cTn id="9"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4949569" y="3435341"/>
            <a:ext cx="1444626" cy="1015471"/>
          </a:xfrm>
          <a:prstGeom prst="rect">
            <a:avLst/>
          </a:prstGeom>
        </p:spPr>
        <p:txBody>
          <a:bodyPr wrap="none">
            <a:spAutoFit/>
          </a:bodyPr>
          <a:lstStyle/>
          <a:p>
            <a:pPr marL="228600" indent="-228600">
              <a:lnSpc>
                <a:spcPct val="150000"/>
              </a:lnSpc>
              <a:buFont typeface="Wingdings" panose="05000000000000000000" pitchFamily="2" charset="2"/>
              <a:buChar char="ü"/>
            </a:pPr>
            <a:r>
              <a:rPr lang="zh-CN" altLang="en-US" sz="1335" dirty="0">
                <a:ln w="6350">
                  <a:noFill/>
                </a:ln>
                <a:solidFill>
                  <a:schemeClr val="bg1">
                    <a:lumMod val="50000"/>
                  </a:schemeClr>
                </a:solidFill>
                <a:latin typeface="Impact" panose="020B0806030902050204" pitchFamily="34" charset="0"/>
                <a:ea typeface="微软雅黑" panose="020B0503020204020204" pitchFamily="34" charset="-122"/>
              </a:rPr>
              <a:t>输入相关文字</a:t>
            </a:r>
          </a:p>
          <a:p>
            <a:pPr marL="228600" indent="-228600">
              <a:lnSpc>
                <a:spcPct val="150000"/>
              </a:lnSpc>
              <a:buFont typeface="Wingdings" panose="05000000000000000000" pitchFamily="2" charset="2"/>
              <a:buChar char="ü"/>
            </a:pPr>
            <a:r>
              <a:rPr lang="zh-CN" altLang="en-US" sz="1335" dirty="0">
                <a:ln w="6350">
                  <a:noFill/>
                </a:ln>
                <a:solidFill>
                  <a:schemeClr val="bg1">
                    <a:lumMod val="50000"/>
                  </a:schemeClr>
                </a:solidFill>
                <a:latin typeface="Impact" panose="020B0806030902050204" pitchFamily="34" charset="0"/>
                <a:ea typeface="微软雅黑" panose="020B0503020204020204" pitchFamily="34" charset="-122"/>
              </a:rPr>
              <a:t>输入相关文字</a:t>
            </a:r>
          </a:p>
          <a:p>
            <a:pPr marL="228600" indent="-228600">
              <a:lnSpc>
                <a:spcPct val="150000"/>
              </a:lnSpc>
              <a:buFont typeface="Wingdings" panose="05000000000000000000" pitchFamily="2" charset="2"/>
              <a:buChar char="ü"/>
            </a:pPr>
            <a:r>
              <a:rPr lang="zh-CN" altLang="en-US" sz="1335" dirty="0">
                <a:ln w="6350">
                  <a:noFill/>
                </a:ln>
                <a:solidFill>
                  <a:schemeClr val="bg1">
                    <a:lumMod val="50000"/>
                  </a:schemeClr>
                </a:solidFill>
                <a:latin typeface="Impact" panose="020B0806030902050204" pitchFamily="34" charset="0"/>
                <a:ea typeface="微软雅黑" panose="020B0503020204020204" pitchFamily="34" charset="-122"/>
              </a:rPr>
              <a:t>输入相关文字</a:t>
            </a:r>
          </a:p>
        </p:txBody>
      </p:sp>
      <p:sp>
        <p:nvSpPr>
          <p:cNvPr id="14" name="矩形 13"/>
          <p:cNvSpPr/>
          <p:nvPr/>
        </p:nvSpPr>
        <p:spPr>
          <a:xfrm>
            <a:off x="4480011" y="2449837"/>
            <a:ext cx="4632365" cy="830997"/>
          </a:xfrm>
          <a:prstGeom prst="rect">
            <a:avLst/>
          </a:prstGeom>
        </p:spPr>
        <p:txBody>
          <a:bodyPr wrap="square">
            <a:spAutoFit/>
          </a:bodyPr>
          <a:lstStyle/>
          <a:p>
            <a:r>
              <a:rPr lang="zh-CN" altLang="en-US" sz="4800" b="1">
                <a:ln w="6350">
                  <a:noFill/>
                </a:ln>
                <a:solidFill>
                  <a:schemeClr val="accent1"/>
                </a:solidFill>
                <a:latin typeface="造字工房尚黑（非商用）粗体" pitchFamily="50" charset="-122"/>
                <a:ea typeface="造字工房尚黑（非商用）粗体" pitchFamily="50" charset="-122"/>
              </a:rPr>
              <a:t>元宵节的来历</a:t>
            </a:r>
            <a:endParaRPr lang="zh-CN" altLang="en-US" sz="4800" b="1" dirty="0">
              <a:ln w="6350">
                <a:noFill/>
              </a:ln>
              <a:solidFill>
                <a:schemeClr val="accent1"/>
              </a:solidFill>
              <a:latin typeface="造字工房尚黑（非商用）粗体" pitchFamily="50" charset="-122"/>
              <a:ea typeface="造字工房尚黑（非商用）粗体" pitchFamily="50" charset="-122"/>
            </a:endParaRPr>
          </a:p>
        </p:txBody>
      </p:sp>
      <p:pic>
        <p:nvPicPr>
          <p:cNvPr id="3" name="图片 2"/>
          <p:cNvPicPr>
            <a:picLocks noChangeAspect="1"/>
          </p:cNvPicPr>
          <p:nvPr/>
        </p:nvPicPr>
        <p:blipFill rotWithShape="1">
          <a:blip r:embed="rId3" cstate="email"/>
          <a:srcRect/>
          <a:stretch>
            <a:fillRect/>
          </a:stretch>
        </p:blipFill>
        <p:spPr>
          <a:xfrm>
            <a:off x="6967036" y="4702332"/>
            <a:ext cx="5224964" cy="2155668"/>
          </a:xfrm>
          <a:prstGeom prst="rect">
            <a:avLst/>
          </a:prstGeom>
        </p:spPr>
      </p:pic>
      <p:pic>
        <p:nvPicPr>
          <p:cNvPr id="5" name="图片 4"/>
          <p:cNvPicPr>
            <a:picLocks noChangeAspect="1"/>
          </p:cNvPicPr>
          <p:nvPr/>
        </p:nvPicPr>
        <p:blipFill rotWithShape="1">
          <a:blip r:embed="rId4" cstate="email"/>
          <a:srcRect/>
          <a:stretch>
            <a:fillRect/>
          </a:stretch>
        </p:blipFill>
        <p:spPr>
          <a:xfrm>
            <a:off x="0" y="0"/>
            <a:ext cx="2517732" cy="2016690"/>
          </a:xfrm>
          <a:prstGeom prst="rect">
            <a:avLst/>
          </a:prstGeom>
        </p:spPr>
      </p:pic>
      <p:pic>
        <p:nvPicPr>
          <p:cNvPr id="9" name="图片 8"/>
          <p:cNvPicPr>
            <a:picLocks noChangeAspect="1"/>
          </p:cNvPicPr>
          <p:nvPr/>
        </p:nvPicPr>
        <p:blipFill>
          <a:blip r:embed="rId5" cstate="email"/>
          <a:srcRect/>
          <a:stretch>
            <a:fillRect/>
          </a:stretch>
        </p:blipFill>
        <p:spPr>
          <a:xfrm>
            <a:off x="8173966" y="-609469"/>
            <a:ext cx="4275168" cy="3203684"/>
          </a:xfrm>
          <a:custGeom>
            <a:avLst/>
            <a:gdLst>
              <a:gd name="connsiteX0" fmla="*/ 1001090 w 4060620"/>
              <a:gd name="connsiteY0" fmla="*/ 0 h 3042908"/>
              <a:gd name="connsiteX1" fmla="*/ 3123124 w 4060620"/>
              <a:gd name="connsiteY1" fmla="*/ 0 h 3042908"/>
              <a:gd name="connsiteX2" fmla="*/ 3116009 w 4060620"/>
              <a:gd name="connsiteY2" fmla="*/ 8236 h 3042908"/>
              <a:gd name="connsiteX3" fmla="*/ 2985667 w 4060620"/>
              <a:gd name="connsiteY3" fmla="*/ 370211 h 3042908"/>
              <a:gd name="connsiteX4" fmla="*/ 3955178 w 4060620"/>
              <a:gd name="connsiteY4" fmla="*/ 1125691 h 3042908"/>
              <a:gd name="connsiteX5" fmla="*/ 4060620 w 4060620"/>
              <a:gd name="connsiteY5" fmla="*/ 1129436 h 3042908"/>
              <a:gd name="connsiteX6" fmla="*/ 4060620 w 4060620"/>
              <a:gd name="connsiteY6" fmla="*/ 3042908 h 3042908"/>
              <a:gd name="connsiteX7" fmla="*/ 0 w 4060620"/>
              <a:gd name="connsiteY7" fmla="*/ 3042908 h 3042908"/>
              <a:gd name="connsiteX8" fmla="*/ 0 w 4060620"/>
              <a:gd name="connsiteY8" fmla="*/ 1664787 h 3042908"/>
              <a:gd name="connsiteX9" fmla="*/ 39723 w 4060620"/>
              <a:gd name="connsiteY9" fmla="*/ 1675551 h 3042908"/>
              <a:gd name="connsiteX10" fmla="*/ 238874 w 4060620"/>
              <a:gd name="connsiteY10" fmla="*/ 1696708 h 3042908"/>
              <a:gd name="connsiteX11" fmla="*/ 1227047 w 4060620"/>
              <a:gd name="connsiteY11" fmla="*/ 655308 h 3042908"/>
              <a:gd name="connsiteX12" fmla="*/ 1058283 w 4060620"/>
              <a:gd name="connsiteY12" fmla="*/ 73052 h 3042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60620" h="3042908">
                <a:moveTo>
                  <a:pt x="1001090" y="0"/>
                </a:moveTo>
                <a:lnTo>
                  <a:pt x="3123124" y="0"/>
                </a:lnTo>
                <a:lnTo>
                  <a:pt x="3116009" y="8236"/>
                </a:lnTo>
                <a:cubicBezTo>
                  <a:pt x="3032884" y="115838"/>
                  <a:pt x="2985667" y="239147"/>
                  <a:pt x="2985667" y="370211"/>
                </a:cubicBezTo>
                <a:cubicBezTo>
                  <a:pt x="2985667" y="763404"/>
                  <a:pt x="3410618" y="1086803"/>
                  <a:pt x="3955178" y="1125691"/>
                </a:cubicBezTo>
                <a:lnTo>
                  <a:pt x="4060620" y="1129436"/>
                </a:lnTo>
                <a:lnTo>
                  <a:pt x="4060620" y="3042908"/>
                </a:lnTo>
                <a:lnTo>
                  <a:pt x="0" y="3042908"/>
                </a:lnTo>
                <a:lnTo>
                  <a:pt x="0" y="1664787"/>
                </a:lnTo>
                <a:lnTo>
                  <a:pt x="39723" y="1675551"/>
                </a:lnTo>
                <a:cubicBezTo>
                  <a:pt x="104050" y="1689423"/>
                  <a:pt x="170655" y="1696708"/>
                  <a:pt x="238874" y="1696708"/>
                </a:cubicBezTo>
                <a:cubicBezTo>
                  <a:pt x="784627" y="1696708"/>
                  <a:pt x="1227047" y="1230457"/>
                  <a:pt x="1227047" y="655308"/>
                </a:cubicBezTo>
                <a:cubicBezTo>
                  <a:pt x="1227047" y="439627"/>
                  <a:pt x="1164832" y="239260"/>
                  <a:pt x="1058283" y="73052"/>
                </a:cubicBezTo>
                <a:close/>
              </a:path>
            </a:pathLst>
          </a:custGeom>
        </p:spPr>
      </p:pic>
      <p:pic>
        <p:nvPicPr>
          <p:cNvPr id="8" name="图片 7"/>
          <p:cNvPicPr>
            <a:picLocks noChangeAspect="1"/>
          </p:cNvPicPr>
          <p:nvPr/>
        </p:nvPicPr>
        <p:blipFill rotWithShape="1">
          <a:blip r:embed="rId6" cstate="email"/>
          <a:srcRect/>
          <a:stretch>
            <a:fillRect/>
          </a:stretch>
        </p:blipFill>
        <p:spPr>
          <a:xfrm>
            <a:off x="-108283" y="3882190"/>
            <a:ext cx="4471736" cy="3360820"/>
          </a:xfrm>
          <a:custGeom>
            <a:avLst/>
            <a:gdLst>
              <a:gd name="connsiteX0" fmla="*/ 882316 w 4471736"/>
              <a:gd name="connsiteY0" fmla="*/ 0 h 3360820"/>
              <a:gd name="connsiteX1" fmla="*/ 4471736 w 4471736"/>
              <a:gd name="connsiteY1" fmla="*/ 0 h 3360820"/>
              <a:gd name="connsiteX2" fmla="*/ 4471736 w 4471736"/>
              <a:gd name="connsiteY2" fmla="*/ 3360820 h 3360820"/>
              <a:gd name="connsiteX3" fmla="*/ 0 w 4471736"/>
              <a:gd name="connsiteY3" fmla="*/ 3360820 h 3360820"/>
              <a:gd name="connsiteX4" fmla="*/ 0 w 4471736"/>
              <a:gd name="connsiteY4" fmla="*/ 545431 h 3360820"/>
              <a:gd name="connsiteX5" fmla="*/ 882316 w 4471736"/>
              <a:gd name="connsiteY5" fmla="*/ 545431 h 3360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71736" h="3360820">
                <a:moveTo>
                  <a:pt x="882316" y="0"/>
                </a:moveTo>
                <a:lnTo>
                  <a:pt x="4471736" y="0"/>
                </a:lnTo>
                <a:lnTo>
                  <a:pt x="4471736" y="3360820"/>
                </a:lnTo>
                <a:lnTo>
                  <a:pt x="0" y="3360820"/>
                </a:lnTo>
                <a:lnTo>
                  <a:pt x="0" y="545431"/>
                </a:lnTo>
                <a:lnTo>
                  <a:pt x="882316" y="545431"/>
                </a:lnTo>
                <a:close/>
              </a:path>
            </a:pathLst>
          </a:custGeom>
        </p:spPr>
      </p:pic>
    </p:spTree>
  </p:cSld>
  <p:clrMapOvr>
    <a:masterClrMapping/>
  </p:clrMapOvr>
  <mc:AlternateContent xmlns:mc="http://schemas.openxmlformats.org/markup-compatibility/2006" xmlns:p14="http://schemas.microsoft.com/office/powerpoint/2010/main">
    <mc:Choice Requires="p14">
      <p:transition spd="slow" p14:dur="1250" advClick="0" advTm="0">
        <p:randomBar dir="vert"/>
      </p:transition>
    </mc:Choice>
    <mc:Fallback xmlns="">
      <p:transition spd="slow" advClick="0" advTm="0">
        <p:randomBar dir="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Oval 16"/>
          <p:cNvSpPr/>
          <p:nvPr/>
        </p:nvSpPr>
        <p:spPr>
          <a:xfrm rot="16200000">
            <a:off x="5120455" y="3748658"/>
            <a:ext cx="246683" cy="256556"/>
          </a:xfrm>
          <a:prstGeom prst="ellipse">
            <a:avLst/>
          </a:prstGeom>
          <a:noFill/>
          <a:ln w="254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a:endParaRPr lang="id-ID" sz="1465">
              <a:latin typeface="微软雅黑" panose="020B0503020204020204" pitchFamily="34" charset="-122"/>
              <a:ea typeface="微软雅黑" panose="020B0503020204020204" pitchFamily="34" charset="-122"/>
            </a:endParaRPr>
          </a:p>
        </p:txBody>
      </p:sp>
      <p:grpSp>
        <p:nvGrpSpPr>
          <p:cNvPr id="47" name="Group 1"/>
          <p:cNvGrpSpPr/>
          <p:nvPr/>
        </p:nvGrpSpPr>
        <p:grpSpPr>
          <a:xfrm rot="16200000">
            <a:off x="4248958" y="3026347"/>
            <a:ext cx="53955" cy="1704750"/>
            <a:chOff x="6077893" y="2108487"/>
            <a:chExt cx="36214" cy="1552769"/>
          </a:xfrm>
          <a:solidFill>
            <a:schemeClr val="accent2">
              <a:lumMod val="75000"/>
            </a:schemeClr>
          </a:solidFill>
        </p:grpSpPr>
        <p:cxnSp>
          <p:nvCxnSpPr>
            <p:cNvPr id="48" name="Straight Connector 14"/>
            <p:cNvCxnSpPr/>
            <p:nvPr/>
          </p:nvCxnSpPr>
          <p:spPr>
            <a:xfrm>
              <a:off x="6114107" y="2108487"/>
              <a:ext cx="0" cy="1552769"/>
            </a:xfrm>
            <a:prstGeom prst="line">
              <a:avLst/>
            </a:prstGeom>
            <a:grpFill/>
            <a:ln w="19050" cmpd="sng">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49" name="Straight Connector 24"/>
            <p:cNvCxnSpPr/>
            <p:nvPr/>
          </p:nvCxnSpPr>
          <p:spPr>
            <a:xfrm>
              <a:off x="6077893" y="2108487"/>
              <a:ext cx="0" cy="1552769"/>
            </a:xfrm>
            <a:prstGeom prst="line">
              <a:avLst/>
            </a:prstGeom>
            <a:grpFill/>
            <a:ln w="19050" cmpd="sng">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50" name="Group 2"/>
          <p:cNvGrpSpPr/>
          <p:nvPr/>
        </p:nvGrpSpPr>
        <p:grpSpPr>
          <a:xfrm rot="16200000">
            <a:off x="6098021" y="3133737"/>
            <a:ext cx="53961" cy="1505854"/>
            <a:chOff x="6077893" y="3797444"/>
            <a:chExt cx="36214" cy="1371599"/>
          </a:xfrm>
          <a:solidFill>
            <a:schemeClr val="accent2">
              <a:lumMod val="75000"/>
            </a:schemeClr>
          </a:solidFill>
        </p:grpSpPr>
        <p:cxnSp>
          <p:nvCxnSpPr>
            <p:cNvPr id="51" name="Straight Connector 19"/>
            <p:cNvCxnSpPr/>
            <p:nvPr/>
          </p:nvCxnSpPr>
          <p:spPr>
            <a:xfrm>
              <a:off x="6114107" y="3797444"/>
              <a:ext cx="0" cy="1371599"/>
            </a:xfrm>
            <a:prstGeom prst="line">
              <a:avLst/>
            </a:prstGeom>
            <a:grpFill/>
            <a:ln w="19050" cmpd="sng">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2" name="Straight Connector 25"/>
            <p:cNvCxnSpPr/>
            <p:nvPr/>
          </p:nvCxnSpPr>
          <p:spPr>
            <a:xfrm>
              <a:off x="6077893" y="3797444"/>
              <a:ext cx="0" cy="1371599"/>
            </a:xfrm>
            <a:prstGeom prst="line">
              <a:avLst/>
            </a:prstGeom>
            <a:grpFill/>
            <a:ln w="19050" cmpd="sng">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53" name="Group 3"/>
          <p:cNvGrpSpPr/>
          <p:nvPr/>
        </p:nvGrpSpPr>
        <p:grpSpPr>
          <a:xfrm rot="16200000">
            <a:off x="7982835" y="3036199"/>
            <a:ext cx="53958" cy="1704751"/>
            <a:chOff x="6077893" y="5305231"/>
            <a:chExt cx="36214" cy="1552769"/>
          </a:xfrm>
          <a:solidFill>
            <a:schemeClr val="accent2">
              <a:lumMod val="75000"/>
            </a:schemeClr>
          </a:solidFill>
        </p:grpSpPr>
        <p:cxnSp>
          <p:nvCxnSpPr>
            <p:cNvPr id="54" name="Straight Connector 21"/>
            <p:cNvCxnSpPr/>
            <p:nvPr/>
          </p:nvCxnSpPr>
          <p:spPr>
            <a:xfrm>
              <a:off x="6114107" y="5305231"/>
              <a:ext cx="0" cy="1552769"/>
            </a:xfrm>
            <a:prstGeom prst="line">
              <a:avLst/>
            </a:prstGeom>
            <a:grpFill/>
            <a:ln w="19050" cmpd="sng">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5" name="Straight Connector 26"/>
            <p:cNvCxnSpPr/>
            <p:nvPr/>
          </p:nvCxnSpPr>
          <p:spPr>
            <a:xfrm>
              <a:off x="6077893" y="5305231"/>
              <a:ext cx="0" cy="1552769"/>
            </a:xfrm>
            <a:prstGeom prst="line">
              <a:avLst/>
            </a:prstGeom>
            <a:grpFill/>
            <a:ln w="19050" cmpd="sng">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grpSp>
      <p:sp>
        <p:nvSpPr>
          <p:cNvPr id="56" name="Oval 40"/>
          <p:cNvSpPr/>
          <p:nvPr/>
        </p:nvSpPr>
        <p:spPr>
          <a:xfrm rot="16200000">
            <a:off x="3159533" y="3731406"/>
            <a:ext cx="246683" cy="256556"/>
          </a:xfrm>
          <a:prstGeom prst="ellipse">
            <a:avLst/>
          </a:prstGeom>
          <a:noFill/>
          <a:ln w="254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a:endParaRPr lang="id-ID" sz="1465">
              <a:latin typeface="微软雅黑" panose="020B0503020204020204" pitchFamily="34" charset="-122"/>
              <a:ea typeface="微软雅黑" panose="020B0503020204020204" pitchFamily="34" charset="-122"/>
            </a:endParaRPr>
          </a:p>
        </p:txBody>
      </p:sp>
      <p:sp>
        <p:nvSpPr>
          <p:cNvPr id="57" name="Oval 41"/>
          <p:cNvSpPr/>
          <p:nvPr/>
        </p:nvSpPr>
        <p:spPr>
          <a:xfrm rot="16200000">
            <a:off x="6882865" y="3751674"/>
            <a:ext cx="246683" cy="256556"/>
          </a:xfrm>
          <a:prstGeom prst="ellipse">
            <a:avLst/>
          </a:prstGeom>
          <a:noFill/>
          <a:ln w="254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a:endParaRPr lang="id-ID" sz="1335"/>
          </a:p>
        </p:txBody>
      </p:sp>
      <p:sp>
        <p:nvSpPr>
          <p:cNvPr id="58" name="Isosceles Triangle 45"/>
          <p:cNvSpPr/>
          <p:nvPr/>
        </p:nvSpPr>
        <p:spPr>
          <a:xfrm>
            <a:off x="3228955" y="3471384"/>
            <a:ext cx="125451" cy="218922"/>
          </a:xfrm>
          <a:prstGeom prst="triangl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a:endParaRPr lang="id-ID" sz="1465">
              <a:latin typeface="微软雅黑" panose="020B0503020204020204" pitchFamily="34" charset="-122"/>
              <a:ea typeface="微软雅黑" panose="020B0503020204020204" pitchFamily="34" charset="-122"/>
            </a:endParaRPr>
          </a:p>
        </p:txBody>
      </p:sp>
      <p:sp>
        <p:nvSpPr>
          <p:cNvPr id="59" name="Isosceles Triangle 48"/>
          <p:cNvSpPr/>
          <p:nvPr/>
        </p:nvSpPr>
        <p:spPr>
          <a:xfrm rot="10800000" flipH="1">
            <a:off x="5189697" y="4054362"/>
            <a:ext cx="125451" cy="218922"/>
          </a:xfrm>
          <a:prstGeom prst="triangl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a:endParaRPr lang="id-ID" sz="1465">
              <a:latin typeface="微软雅黑" panose="020B0503020204020204" pitchFamily="34" charset="-122"/>
              <a:ea typeface="微软雅黑" panose="020B0503020204020204" pitchFamily="34" charset="-122"/>
            </a:endParaRPr>
          </a:p>
        </p:txBody>
      </p:sp>
      <p:sp>
        <p:nvSpPr>
          <p:cNvPr id="60" name="Isosceles Triangle 69"/>
          <p:cNvSpPr/>
          <p:nvPr/>
        </p:nvSpPr>
        <p:spPr>
          <a:xfrm>
            <a:off x="6939918" y="3495939"/>
            <a:ext cx="125451" cy="218922"/>
          </a:xfrm>
          <a:prstGeom prst="triangl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a:endParaRPr lang="id-ID" sz="1335"/>
          </a:p>
        </p:txBody>
      </p:sp>
      <p:sp>
        <p:nvSpPr>
          <p:cNvPr id="61" name="Rectangle 70"/>
          <p:cNvSpPr/>
          <p:nvPr/>
        </p:nvSpPr>
        <p:spPr>
          <a:xfrm>
            <a:off x="1775757" y="1850402"/>
            <a:ext cx="3060795" cy="1418011"/>
          </a:xfrm>
          <a:prstGeom prst="rect">
            <a:avLst/>
          </a:prstGeom>
          <a:noFill/>
          <a:ln w="38100">
            <a:solidFill>
              <a:schemeClr val="accent1"/>
            </a:solidFill>
          </a:ln>
          <a:effectLst>
            <a:outerShdw blurRad="177800" dist="63500" dir="2700000" algn="tl"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a:endParaRPr lang="id-ID" sz="1465">
              <a:latin typeface="微软雅黑" panose="020B0503020204020204" pitchFamily="34" charset="-122"/>
              <a:ea typeface="微软雅黑" panose="020B0503020204020204" pitchFamily="34" charset="-122"/>
            </a:endParaRPr>
          </a:p>
        </p:txBody>
      </p:sp>
      <p:sp>
        <p:nvSpPr>
          <p:cNvPr id="63" name="TextBox 62"/>
          <p:cNvSpPr txBox="1"/>
          <p:nvPr/>
        </p:nvSpPr>
        <p:spPr>
          <a:xfrm>
            <a:off x="1775757" y="1868398"/>
            <a:ext cx="3060795" cy="338490"/>
          </a:xfrm>
          <a:prstGeom prst="rect">
            <a:avLst/>
          </a:prstGeom>
          <a:solidFill>
            <a:schemeClr val="accent1"/>
          </a:solidFill>
          <a:ln>
            <a:noFill/>
          </a:ln>
        </p:spPr>
        <p:txBody>
          <a:bodyPr wrap="square" lIns="91435" tIns="45718" rIns="91435" bIns="45718" rtlCol="0">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项目一完成情况</a:t>
            </a:r>
            <a:endParaRPr lang="id-ID" sz="1600" b="1" dirty="0">
              <a:solidFill>
                <a:schemeClr val="bg1"/>
              </a:solidFill>
              <a:latin typeface="微软雅黑" panose="020B0503020204020204" pitchFamily="34" charset="-122"/>
              <a:ea typeface="微软雅黑" panose="020B0503020204020204" pitchFamily="34" charset="-122"/>
            </a:endParaRPr>
          </a:p>
        </p:txBody>
      </p:sp>
      <p:sp>
        <p:nvSpPr>
          <p:cNvPr id="64" name="Oval 40"/>
          <p:cNvSpPr/>
          <p:nvPr/>
        </p:nvSpPr>
        <p:spPr>
          <a:xfrm rot="16200000">
            <a:off x="8873532" y="3756008"/>
            <a:ext cx="246683" cy="256557"/>
          </a:xfrm>
          <a:prstGeom prst="ellipse">
            <a:avLst/>
          </a:prstGeom>
          <a:noFill/>
          <a:ln w="254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a:endParaRPr lang="id-ID" sz="1335"/>
          </a:p>
        </p:txBody>
      </p:sp>
      <p:sp>
        <p:nvSpPr>
          <p:cNvPr id="65" name="Isosceles Triangle 45"/>
          <p:cNvSpPr/>
          <p:nvPr/>
        </p:nvSpPr>
        <p:spPr>
          <a:xfrm rot="10800000">
            <a:off x="8942773" y="4074841"/>
            <a:ext cx="125451" cy="218922"/>
          </a:xfrm>
          <a:prstGeom prst="triangl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a:endParaRPr lang="id-ID" sz="1335"/>
          </a:p>
        </p:txBody>
      </p:sp>
      <p:grpSp>
        <p:nvGrpSpPr>
          <p:cNvPr id="66" name="Group 1"/>
          <p:cNvGrpSpPr/>
          <p:nvPr/>
        </p:nvGrpSpPr>
        <p:grpSpPr>
          <a:xfrm rot="16200000">
            <a:off x="10271720" y="2713219"/>
            <a:ext cx="54017" cy="2347152"/>
            <a:chOff x="6077892" y="2108486"/>
            <a:chExt cx="36254" cy="2137898"/>
          </a:xfrm>
          <a:solidFill>
            <a:schemeClr val="accent2">
              <a:lumMod val="75000"/>
            </a:schemeClr>
          </a:solidFill>
        </p:grpSpPr>
        <p:cxnSp>
          <p:nvCxnSpPr>
            <p:cNvPr id="67" name="Straight Connector 14"/>
            <p:cNvCxnSpPr/>
            <p:nvPr/>
          </p:nvCxnSpPr>
          <p:spPr>
            <a:xfrm rot="5400000" flipV="1">
              <a:off x="5045170" y="3177408"/>
              <a:ext cx="2137897" cy="54"/>
            </a:xfrm>
            <a:prstGeom prst="line">
              <a:avLst/>
            </a:prstGeom>
            <a:grpFill/>
            <a:ln w="19050" cmpd="sng">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8" name="Straight Connector 24"/>
            <p:cNvCxnSpPr/>
            <p:nvPr/>
          </p:nvCxnSpPr>
          <p:spPr>
            <a:xfrm rot="5400000" flipV="1">
              <a:off x="5008945" y="3177435"/>
              <a:ext cx="2137896" cy="1"/>
            </a:xfrm>
            <a:prstGeom prst="line">
              <a:avLst/>
            </a:prstGeom>
            <a:grpFill/>
            <a:ln w="19050" cmpd="sng">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69" name="Group 1"/>
          <p:cNvGrpSpPr/>
          <p:nvPr/>
        </p:nvGrpSpPr>
        <p:grpSpPr>
          <a:xfrm rot="16200000">
            <a:off x="1861681" y="2594756"/>
            <a:ext cx="54716" cy="2568794"/>
            <a:chOff x="6077893" y="1321466"/>
            <a:chExt cx="36727" cy="2339790"/>
          </a:xfrm>
          <a:solidFill>
            <a:schemeClr val="accent2">
              <a:lumMod val="75000"/>
            </a:schemeClr>
          </a:solidFill>
        </p:grpSpPr>
        <p:cxnSp>
          <p:nvCxnSpPr>
            <p:cNvPr id="70" name="Straight Connector 14"/>
            <p:cNvCxnSpPr/>
            <p:nvPr/>
          </p:nvCxnSpPr>
          <p:spPr>
            <a:xfrm rot="5400000">
              <a:off x="4944469" y="2491105"/>
              <a:ext cx="2339789" cy="513"/>
            </a:xfrm>
            <a:prstGeom prst="line">
              <a:avLst/>
            </a:prstGeom>
            <a:grpFill/>
            <a:ln w="19050" cmpd="sng">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1" name="Straight Connector 24"/>
            <p:cNvCxnSpPr/>
            <p:nvPr/>
          </p:nvCxnSpPr>
          <p:spPr>
            <a:xfrm rot="5400000">
              <a:off x="4908253" y="2491106"/>
              <a:ext cx="2339789" cy="510"/>
            </a:xfrm>
            <a:prstGeom prst="line">
              <a:avLst/>
            </a:prstGeom>
            <a:grpFill/>
            <a:ln w="19050" cmpd="sng">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grpSp>
      <p:sp>
        <p:nvSpPr>
          <p:cNvPr id="72" name="Oval 71"/>
          <p:cNvSpPr/>
          <p:nvPr/>
        </p:nvSpPr>
        <p:spPr>
          <a:xfrm>
            <a:off x="4461571" y="1509334"/>
            <a:ext cx="638702" cy="638702"/>
          </a:xfrm>
          <a:prstGeom prst="ellipse">
            <a:avLst/>
          </a:prstGeom>
          <a:solidFill>
            <a:schemeClr val="bg1">
              <a:lumMod val="95000"/>
            </a:schemeClr>
          </a:solidFill>
          <a:ln w="730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a:r>
              <a:rPr lang="en-US" sz="3065" b="1" dirty="0">
                <a:solidFill>
                  <a:schemeClr val="accent1"/>
                </a:solidFill>
                <a:latin typeface="微软雅黑" panose="020B0503020204020204" pitchFamily="34" charset="-122"/>
                <a:ea typeface="微软雅黑" panose="020B0503020204020204" pitchFamily="34" charset="-122"/>
              </a:rPr>
              <a:t>1</a:t>
            </a:r>
            <a:endParaRPr lang="id-ID" sz="3065" b="1" dirty="0">
              <a:solidFill>
                <a:schemeClr val="accent1"/>
              </a:solidFill>
              <a:latin typeface="微软雅黑" panose="020B0503020204020204" pitchFamily="34" charset="-122"/>
              <a:ea typeface="微软雅黑" panose="020B0503020204020204" pitchFamily="34" charset="-122"/>
            </a:endParaRPr>
          </a:p>
        </p:txBody>
      </p:sp>
      <p:sp>
        <p:nvSpPr>
          <p:cNvPr id="73" name="TextBox 72"/>
          <p:cNvSpPr txBox="1"/>
          <p:nvPr/>
        </p:nvSpPr>
        <p:spPr>
          <a:xfrm rot="16200000">
            <a:off x="6936871" y="2505608"/>
            <a:ext cx="627085" cy="318096"/>
          </a:xfrm>
          <a:prstGeom prst="rect">
            <a:avLst/>
          </a:prstGeom>
          <a:noFill/>
        </p:spPr>
        <p:txBody>
          <a:bodyPr wrap="none" lIns="91435" tIns="45718" rIns="91435" bIns="45718" rtlCol="0">
            <a:spAutoFit/>
          </a:bodyPr>
          <a:lstStyle/>
          <a:p>
            <a:r>
              <a:rPr lang="id-ID" sz="1465" dirty="0">
                <a:solidFill>
                  <a:schemeClr val="bg1"/>
                </a:solidFill>
                <a:latin typeface="微软雅黑" panose="020B0503020204020204" pitchFamily="34" charset="-122"/>
                <a:ea typeface="微软雅黑" panose="020B0503020204020204" pitchFamily="34" charset="-122"/>
              </a:rPr>
              <a:t>2014</a:t>
            </a:r>
          </a:p>
        </p:txBody>
      </p:sp>
      <p:sp>
        <p:nvSpPr>
          <p:cNvPr id="74" name="Rectangle 70"/>
          <p:cNvSpPr/>
          <p:nvPr/>
        </p:nvSpPr>
        <p:spPr>
          <a:xfrm>
            <a:off x="5475809" y="1849960"/>
            <a:ext cx="3060795" cy="1418011"/>
          </a:xfrm>
          <a:prstGeom prst="rect">
            <a:avLst/>
          </a:prstGeom>
          <a:noFill/>
          <a:ln w="38100">
            <a:solidFill>
              <a:schemeClr val="accent1"/>
            </a:solidFill>
          </a:ln>
          <a:effectLst>
            <a:outerShdw blurRad="177800" dist="63500" dir="2700000" algn="tl"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a:endParaRPr lang="id-ID" sz="1465">
              <a:latin typeface="微软雅黑" panose="020B0503020204020204" pitchFamily="34" charset="-122"/>
              <a:ea typeface="微软雅黑" panose="020B0503020204020204" pitchFamily="34" charset="-122"/>
            </a:endParaRPr>
          </a:p>
        </p:txBody>
      </p:sp>
      <p:sp>
        <p:nvSpPr>
          <p:cNvPr id="76" name="TextBox 75"/>
          <p:cNvSpPr txBox="1"/>
          <p:nvPr/>
        </p:nvSpPr>
        <p:spPr>
          <a:xfrm>
            <a:off x="5475809" y="1867956"/>
            <a:ext cx="3060795" cy="338490"/>
          </a:xfrm>
          <a:prstGeom prst="rect">
            <a:avLst/>
          </a:prstGeom>
          <a:solidFill>
            <a:schemeClr val="accent1"/>
          </a:solidFill>
          <a:ln>
            <a:noFill/>
          </a:ln>
        </p:spPr>
        <p:txBody>
          <a:bodyPr wrap="square" lIns="91435" tIns="45718" rIns="91435" bIns="45718" rtlCol="0">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项目三完成情况</a:t>
            </a:r>
            <a:endParaRPr lang="id-ID" sz="1600" b="1" dirty="0">
              <a:solidFill>
                <a:schemeClr val="bg1"/>
              </a:solidFill>
              <a:latin typeface="微软雅黑" panose="020B0503020204020204" pitchFamily="34" charset="-122"/>
              <a:ea typeface="微软雅黑" panose="020B0503020204020204" pitchFamily="34" charset="-122"/>
            </a:endParaRPr>
          </a:p>
        </p:txBody>
      </p:sp>
      <p:sp>
        <p:nvSpPr>
          <p:cNvPr id="77" name="Oval 71"/>
          <p:cNvSpPr/>
          <p:nvPr/>
        </p:nvSpPr>
        <p:spPr>
          <a:xfrm>
            <a:off x="8161623" y="1508893"/>
            <a:ext cx="638702" cy="638702"/>
          </a:xfrm>
          <a:prstGeom prst="ellipse">
            <a:avLst/>
          </a:prstGeom>
          <a:solidFill>
            <a:schemeClr val="bg1">
              <a:lumMod val="95000"/>
            </a:schemeClr>
          </a:solidFill>
          <a:ln w="730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a:r>
              <a:rPr lang="en-US" sz="3065" b="1" dirty="0">
                <a:solidFill>
                  <a:schemeClr val="accent1"/>
                </a:solidFill>
                <a:latin typeface="微软雅黑" panose="020B0503020204020204" pitchFamily="34" charset="-122"/>
                <a:ea typeface="微软雅黑" panose="020B0503020204020204" pitchFamily="34" charset="-122"/>
              </a:rPr>
              <a:t>3</a:t>
            </a:r>
            <a:endParaRPr lang="id-ID" sz="3065" b="1" dirty="0">
              <a:solidFill>
                <a:schemeClr val="accent1"/>
              </a:solidFill>
              <a:latin typeface="微软雅黑" panose="020B0503020204020204" pitchFamily="34" charset="-122"/>
              <a:ea typeface="微软雅黑" panose="020B0503020204020204" pitchFamily="34" charset="-122"/>
            </a:endParaRPr>
          </a:p>
        </p:txBody>
      </p:sp>
      <p:sp>
        <p:nvSpPr>
          <p:cNvPr id="78" name="Rectangle 70"/>
          <p:cNvSpPr/>
          <p:nvPr/>
        </p:nvSpPr>
        <p:spPr>
          <a:xfrm>
            <a:off x="3729686" y="4603135"/>
            <a:ext cx="3060795" cy="1418011"/>
          </a:xfrm>
          <a:prstGeom prst="rect">
            <a:avLst/>
          </a:prstGeom>
          <a:noFill/>
          <a:ln w="38100">
            <a:solidFill>
              <a:schemeClr val="accent1"/>
            </a:solidFill>
          </a:ln>
          <a:effectLst>
            <a:outerShdw blurRad="177800" dist="63500" dir="2700000" algn="tl"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a:endParaRPr lang="id-ID" sz="1465">
              <a:latin typeface="微软雅黑" panose="020B0503020204020204" pitchFamily="34" charset="-122"/>
              <a:ea typeface="微软雅黑" panose="020B0503020204020204" pitchFamily="34" charset="-122"/>
            </a:endParaRPr>
          </a:p>
        </p:txBody>
      </p:sp>
      <p:sp>
        <p:nvSpPr>
          <p:cNvPr id="80" name="TextBox 79"/>
          <p:cNvSpPr txBox="1"/>
          <p:nvPr/>
        </p:nvSpPr>
        <p:spPr>
          <a:xfrm>
            <a:off x="3729686" y="4621131"/>
            <a:ext cx="3060795" cy="338490"/>
          </a:xfrm>
          <a:prstGeom prst="rect">
            <a:avLst/>
          </a:prstGeom>
          <a:solidFill>
            <a:schemeClr val="accent1"/>
          </a:solidFill>
          <a:ln>
            <a:noFill/>
          </a:ln>
        </p:spPr>
        <p:txBody>
          <a:bodyPr wrap="square" lIns="91435" tIns="45718" rIns="91435" bIns="45718" rtlCol="0">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项目二完成情况</a:t>
            </a:r>
            <a:endParaRPr lang="id-ID" sz="1600" b="1" dirty="0">
              <a:solidFill>
                <a:schemeClr val="bg1"/>
              </a:solidFill>
              <a:latin typeface="微软雅黑" panose="020B0503020204020204" pitchFamily="34" charset="-122"/>
              <a:ea typeface="微软雅黑" panose="020B0503020204020204" pitchFamily="34" charset="-122"/>
            </a:endParaRPr>
          </a:p>
        </p:txBody>
      </p:sp>
      <p:sp>
        <p:nvSpPr>
          <p:cNvPr id="81" name="Oval 71"/>
          <p:cNvSpPr/>
          <p:nvPr/>
        </p:nvSpPr>
        <p:spPr>
          <a:xfrm>
            <a:off x="6415501" y="4262067"/>
            <a:ext cx="638702" cy="638702"/>
          </a:xfrm>
          <a:prstGeom prst="ellipse">
            <a:avLst/>
          </a:prstGeom>
          <a:solidFill>
            <a:schemeClr val="bg1">
              <a:lumMod val="95000"/>
            </a:schemeClr>
          </a:solidFill>
          <a:ln w="730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a:r>
              <a:rPr lang="en-US" sz="3065" b="1" dirty="0">
                <a:solidFill>
                  <a:schemeClr val="accent1"/>
                </a:solidFill>
                <a:latin typeface="微软雅黑" panose="020B0503020204020204" pitchFamily="34" charset="-122"/>
                <a:ea typeface="微软雅黑" panose="020B0503020204020204" pitchFamily="34" charset="-122"/>
              </a:rPr>
              <a:t>2</a:t>
            </a:r>
            <a:endParaRPr lang="id-ID" sz="3065" b="1" dirty="0">
              <a:solidFill>
                <a:schemeClr val="accent1"/>
              </a:solidFill>
              <a:latin typeface="微软雅黑" panose="020B0503020204020204" pitchFamily="34" charset="-122"/>
              <a:ea typeface="微软雅黑" panose="020B0503020204020204" pitchFamily="34" charset="-122"/>
            </a:endParaRPr>
          </a:p>
        </p:txBody>
      </p:sp>
      <p:sp>
        <p:nvSpPr>
          <p:cNvPr id="82" name="TextBox 81"/>
          <p:cNvSpPr txBox="1"/>
          <p:nvPr/>
        </p:nvSpPr>
        <p:spPr>
          <a:xfrm rot="16200000">
            <a:off x="8945894" y="5258038"/>
            <a:ext cx="627085" cy="318096"/>
          </a:xfrm>
          <a:prstGeom prst="rect">
            <a:avLst/>
          </a:prstGeom>
          <a:noFill/>
        </p:spPr>
        <p:txBody>
          <a:bodyPr wrap="none" lIns="91435" tIns="45718" rIns="91435" bIns="45718" rtlCol="0">
            <a:spAutoFit/>
          </a:bodyPr>
          <a:lstStyle/>
          <a:p>
            <a:r>
              <a:rPr lang="id-ID" sz="1465" dirty="0">
                <a:solidFill>
                  <a:schemeClr val="bg1"/>
                </a:solidFill>
                <a:latin typeface="微软雅黑" panose="020B0503020204020204" pitchFamily="34" charset="-122"/>
                <a:ea typeface="微软雅黑" panose="020B0503020204020204" pitchFamily="34" charset="-122"/>
              </a:rPr>
              <a:t>2014</a:t>
            </a:r>
          </a:p>
        </p:txBody>
      </p:sp>
      <p:sp>
        <p:nvSpPr>
          <p:cNvPr id="83" name="Rectangle 70"/>
          <p:cNvSpPr/>
          <p:nvPr/>
        </p:nvSpPr>
        <p:spPr>
          <a:xfrm>
            <a:off x="7484831" y="4602391"/>
            <a:ext cx="3060795" cy="1418011"/>
          </a:xfrm>
          <a:prstGeom prst="rect">
            <a:avLst/>
          </a:prstGeom>
          <a:noFill/>
          <a:ln w="38100">
            <a:solidFill>
              <a:schemeClr val="accent1"/>
            </a:solidFill>
          </a:ln>
          <a:effectLst>
            <a:outerShdw blurRad="177800" dist="63500" dir="2700000" algn="tl"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a:endParaRPr lang="id-ID" sz="1465">
              <a:latin typeface="微软雅黑" panose="020B0503020204020204" pitchFamily="34" charset="-122"/>
              <a:ea typeface="微软雅黑" panose="020B0503020204020204" pitchFamily="34" charset="-122"/>
            </a:endParaRPr>
          </a:p>
        </p:txBody>
      </p:sp>
      <p:sp>
        <p:nvSpPr>
          <p:cNvPr id="85" name="TextBox 84"/>
          <p:cNvSpPr txBox="1"/>
          <p:nvPr/>
        </p:nvSpPr>
        <p:spPr>
          <a:xfrm>
            <a:off x="7484831" y="4620386"/>
            <a:ext cx="3060795" cy="338490"/>
          </a:xfrm>
          <a:prstGeom prst="rect">
            <a:avLst/>
          </a:prstGeom>
          <a:solidFill>
            <a:schemeClr val="accent1"/>
          </a:solidFill>
          <a:ln>
            <a:noFill/>
          </a:ln>
        </p:spPr>
        <p:txBody>
          <a:bodyPr wrap="square" lIns="91435" tIns="45718" rIns="91435" bIns="45718" rtlCol="0">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项目四完成情况</a:t>
            </a:r>
            <a:endParaRPr lang="id-ID" sz="1600" b="1" dirty="0">
              <a:solidFill>
                <a:schemeClr val="bg1"/>
              </a:solidFill>
              <a:latin typeface="微软雅黑" panose="020B0503020204020204" pitchFamily="34" charset="-122"/>
              <a:ea typeface="微软雅黑" panose="020B0503020204020204" pitchFamily="34" charset="-122"/>
            </a:endParaRPr>
          </a:p>
        </p:txBody>
      </p:sp>
      <p:sp>
        <p:nvSpPr>
          <p:cNvPr id="86" name="Oval 71"/>
          <p:cNvSpPr/>
          <p:nvPr/>
        </p:nvSpPr>
        <p:spPr>
          <a:xfrm>
            <a:off x="10170647" y="4261325"/>
            <a:ext cx="638702" cy="638702"/>
          </a:xfrm>
          <a:prstGeom prst="ellipse">
            <a:avLst/>
          </a:prstGeom>
          <a:solidFill>
            <a:schemeClr val="bg1">
              <a:lumMod val="95000"/>
            </a:schemeClr>
          </a:solidFill>
          <a:ln w="730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a:r>
              <a:rPr lang="en-US" sz="3065" b="1" dirty="0">
                <a:solidFill>
                  <a:schemeClr val="accent1"/>
                </a:solidFill>
                <a:latin typeface="微软雅黑" panose="020B0503020204020204" pitchFamily="34" charset="-122"/>
                <a:ea typeface="微软雅黑" panose="020B0503020204020204" pitchFamily="34" charset="-122"/>
              </a:rPr>
              <a:t>4</a:t>
            </a:r>
            <a:endParaRPr lang="id-ID" sz="3065" b="1" dirty="0">
              <a:solidFill>
                <a:schemeClr val="accent1"/>
              </a:solidFill>
              <a:latin typeface="微软雅黑" panose="020B0503020204020204" pitchFamily="34" charset="-122"/>
              <a:ea typeface="微软雅黑" panose="020B0503020204020204" pitchFamily="34" charset="-122"/>
            </a:endParaRPr>
          </a:p>
        </p:txBody>
      </p:sp>
      <p:sp>
        <p:nvSpPr>
          <p:cNvPr id="88" name="文本框 89"/>
          <p:cNvSpPr txBox="1"/>
          <p:nvPr/>
        </p:nvSpPr>
        <p:spPr>
          <a:xfrm>
            <a:off x="1939749" y="2370346"/>
            <a:ext cx="2433632" cy="732500"/>
          </a:xfrm>
          <a:prstGeom prst="rect">
            <a:avLst/>
          </a:prstGeom>
          <a:noFill/>
        </p:spPr>
        <p:txBody>
          <a:bodyPr wrap="square" lIns="91431" tIns="45716" rIns="91431" bIns="45716" rtlCol="0">
            <a:spAutoFit/>
          </a:bodyPr>
          <a:lstStyle/>
          <a:p>
            <a:pPr algn="just">
              <a:lnSpc>
                <a:spcPct val="130000"/>
              </a:lnSpc>
            </a:pPr>
            <a:r>
              <a:rPr lang="zh-CN" altLang="en-US" sz="1600" b="1" dirty="0">
                <a:solidFill>
                  <a:schemeClr val="bg1">
                    <a:lumMod val="50000"/>
                  </a:schemeClr>
                </a:solidFill>
                <a:latin typeface="微软雅黑" panose="020B0503020204020204" pitchFamily="34" charset="-122"/>
                <a:ea typeface="微软雅黑" panose="020B0503020204020204" pitchFamily="34" charset="-122"/>
              </a:rPr>
              <a:t>请在此添加相关文字内容请在此添加相关文字内容</a:t>
            </a:r>
          </a:p>
        </p:txBody>
      </p:sp>
      <p:sp>
        <p:nvSpPr>
          <p:cNvPr id="89" name="文本框 89"/>
          <p:cNvSpPr txBox="1"/>
          <p:nvPr/>
        </p:nvSpPr>
        <p:spPr>
          <a:xfrm>
            <a:off x="5785827" y="2388191"/>
            <a:ext cx="2433632" cy="732500"/>
          </a:xfrm>
          <a:prstGeom prst="rect">
            <a:avLst/>
          </a:prstGeom>
          <a:noFill/>
        </p:spPr>
        <p:txBody>
          <a:bodyPr wrap="square" lIns="91431" tIns="45716" rIns="91431" bIns="45716" rtlCol="0">
            <a:spAutoFit/>
          </a:bodyPr>
          <a:lstStyle/>
          <a:p>
            <a:pPr algn="just">
              <a:lnSpc>
                <a:spcPct val="130000"/>
              </a:lnSpc>
            </a:pPr>
            <a:r>
              <a:rPr lang="zh-CN" altLang="en-US" sz="1600" b="1" dirty="0">
                <a:solidFill>
                  <a:schemeClr val="bg1">
                    <a:lumMod val="50000"/>
                  </a:schemeClr>
                </a:solidFill>
                <a:latin typeface="微软雅黑" panose="020B0503020204020204" pitchFamily="34" charset="-122"/>
                <a:ea typeface="微软雅黑" panose="020B0503020204020204" pitchFamily="34" charset="-122"/>
              </a:rPr>
              <a:t>请在此添加相关文字内容请在此添加相关文字内容</a:t>
            </a:r>
          </a:p>
        </p:txBody>
      </p:sp>
      <p:sp>
        <p:nvSpPr>
          <p:cNvPr id="90" name="文本框 89"/>
          <p:cNvSpPr txBox="1"/>
          <p:nvPr/>
        </p:nvSpPr>
        <p:spPr>
          <a:xfrm>
            <a:off x="4005330" y="5118789"/>
            <a:ext cx="2433632" cy="732500"/>
          </a:xfrm>
          <a:prstGeom prst="rect">
            <a:avLst/>
          </a:prstGeom>
          <a:noFill/>
        </p:spPr>
        <p:txBody>
          <a:bodyPr wrap="square" lIns="91431" tIns="45716" rIns="91431" bIns="45716" rtlCol="0">
            <a:spAutoFit/>
          </a:bodyPr>
          <a:lstStyle/>
          <a:p>
            <a:pPr algn="just">
              <a:lnSpc>
                <a:spcPct val="130000"/>
              </a:lnSpc>
            </a:pPr>
            <a:r>
              <a:rPr lang="zh-CN" altLang="en-US" sz="1600" b="1" dirty="0">
                <a:solidFill>
                  <a:schemeClr val="bg1">
                    <a:lumMod val="50000"/>
                  </a:schemeClr>
                </a:solidFill>
                <a:latin typeface="微软雅黑" panose="020B0503020204020204" pitchFamily="34" charset="-122"/>
                <a:ea typeface="微软雅黑" panose="020B0503020204020204" pitchFamily="34" charset="-122"/>
              </a:rPr>
              <a:t>请在此添加相关文字内容请在此添加相关文字内容</a:t>
            </a:r>
          </a:p>
        </p:txBody>
      </p:sp>
      <p:sp>
        <p:nvSpPr>
          <p:cNvPr id="91" name="文本框 89"/>
          <p:cNvSpPr txBox="1"/>
          <p:nvPr/>
        </p:nvSpPr>
        <p:spPr>
          <a:xfrm>
            <a:off x="7851408" y="5136634"/>
            <a:ext cx="2433632" cy="732500"/>
          </a:xfrm>
          <a:prstGeom prst="rect">
            <a:avLst/>
          </a:prstGeom>
          <a:noFill/>
        </p:spPr>
        <p:txBody>
          <a:bodyPr wrap="square" lIns="91431" tIns="45716" rIns="91431" bIns="45716" rtlCol="0">
            <a:spAutoFit/>
          </a:bodyPr>
          <a:lstStyle/>
          <a:p>
            <a:pPr algn="just">
              <a:lnSpc>
                <a:spcPct val="130000"/>
              </a:lnSpc>
            </a:pPr>
            <a:r>
              <a:rPr lang="zh-CN" altLang="en-US" sz="1600" b="1" dirty="0">
                <a:solidFill>
                  <a:schemeClr val="bg1">
                    <a:lumMod val="50000"/>
                  </a:schemeClr>
                </a:solidFill>
                <a:latin typeface="微软雅黑" panose="020B0503020204020204" pitchFamily="34" charset="-122"/>
                <a:ea typeface="微软雅黑" panose="020B0503020204020204" pitchFamily="34" charset="-122"/>
              </a:rPr>
              <a:t>请在此添加相关文字内容请在此添加相关文字内容</a:t>
            </a:r>
          </a:p>
        </p:txBody>
      </p:sp>
      <p:grpSp>
        <p:nvGrpSpPr>
          <p:cNvPr id="92" name="组合 91"/>
          <p:cNvGrpSpPr/>
          <p:nvPr/>
        </p:nvGrpSpPr>
        <p:grpSpPr>
          <a:xfrm>
            <a:off x="1344073" y="148101"/>
            <a:ext cx="6558284" cy="779650"/>
            <a:chOff x="874713" y="281210"/>
            <a:chExt cx="6558644" cy="779691"/>
          </a:xfrm>
        </p:grpSpPr>
        <p:sp>
          <p:nvSpPr>
            <p:cNvPr id="93" name="文本框 92"/>
            <p:cNvSpPr txBox="1"/>
            <p:nvPr/>
          </p:nvSpPr>
          <p:spPr>
            <a:xfrm>
              <a:off x="874713" y="281210"/>
              <a:ext cx="1826241" cy="584806"/>
            </a:xfrm>
            <a:prstGeom prst="rect">
              <a:avLst/>
            </a:prstGeom>
            <a:noFill/>
          </p:spPr>
          <p:txBody>
            <a:bodyPr wrap="none" rtlCol="0">
              <a:spAutoFit/>
              <a:scene3d>
                <a:camera prst="orthographicFront"/>
                <a:lightRig rig="threePt" dir="t"/>
              </a:scene3d>
              <a:sp3d contourW="12700"/>
            </a:bodyPr>
            <a:lstStyle/>
            <a:p>
              <a:r>
                <a:rPr lang="zh-CN" altLang="en-US" sz="3200" b="1" dirty="0">
                  <a:solidFill>
                    <a:schemeClr val="accent1"/>
                  </a:solidFill>
                </a:rPr>
                <a:t>输入文字</a:t>
              </a:r>
            </a:p>
          </p:txBody>
        </p:sp>
        <p:sp>
          <p:nvSpPr>
            <p:cNvPr id="94" name="文本框 93"/>
            <p:cNvSpPr txBox="1"/>
            <p:nvPr/>
          </p:nvSpPr>
          <p:spPr>
            <a:xfrm>
              <a:off x="874713" y="775551"/>
              <a:ext cx="6558644" cy="285350"/>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100" dirty="0">
                  <a:solidFill>
                    <a:prstClr val="white">
                      <a:lumMod val="50000"/>
                    </a:prstClr>
                  </a:solidFill>
                </a:rPr>
                <a:t>The user can demonstrate on a projector or computer</a:t>
              </a:r>
            </a:p>
          </p:txBody>
        </p:sp>
      </p:grpSp>
      <p:pic>
        <p:nvPicPr>
          <p:cNvPr id="95" name="图片 94"/>
          <p:cNvPicPr>
            <a:picLocks noChangeAspect="1"/>
          </p:cNvPicPr>
          <p:nvPr/>
        </p:nvPicPr>
        <p:blipFill rotWithShape="1">
          <a:blip r:embed="rId3" cstate="email"/>
          <a:srcRect/>
          <a:stretch>
            <a:fillRect/>
          </a:stretch>
        </p:blipFill>
        <p:spPr>
          <a:xfrm>
            <a:off x="-131813" y="201654"/>
            <a:ext cx="1475886" cy="521644"/>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curtains"/>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300"/>
                                        <p:tgtEl>
                                          <p:spTgt spid="6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300" fill="hold"/>
                                        <p:tgtEl>
                                          <p:spTgt spid="56"/>
                                        </p:tgtEl>
                                        <p:attrNameLst>
                                          <p:attrName>ppt_w</p:attrName>
                                        </p:attrNameLst>
                                      </p:cBhvr>
                                      <p:tavLst>
                                        <p:tav tm="0">
                                          <p:val>
                                            <p:fltVal val="0"/>
                                          </p:val>
                                        </p:tav>
                                        <p:tav tm="100000">
                                          <p:val>
                                            <p:strVal val="#ppt_w"/>
                                          </p:val>
                                        </p:tav>
                                      </p:tavLst>
                                    </p:anim>
                                    <p:anim calcmode="lin" valueType="num">
                                      <p:cBhvr>
                                        <p:cTn id="12" dur="300" fill="hold"/>
                                        <p:tgtEl>
                                          <p:spTgt spid="56"/>
                                        </p:tgtEl>
                                        <p:attrNameLst>
                                          <p:attrName>ppt_h</p:attrName>
                                        </p:attrNameLst>
                                      </p:cBhvr>
                                      <p:tavLst>
                                        <p:tav tm="0">
                                          <p:val>
                                            <p:fltVal val="0"/>
                                          </p:val>
                                        </p:tav>
                                        <p:tav tm="100000">
                                          <p:val>
                                            <p:strVal val="#ppt_h"/>
                                          </p:val>
                                        </p:tav>
                                      </p:tavLst>
                                    </p:anim>
                                    <p:animEffect transition="in" filter="fade">
                                      <p:cBhvr>
                                        <p:cTn id="13" dur="300"/>
                                        <p:tgtEl>
                                          <p:spTgt spid="56"/>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Effect transition="in" filter="fade">
                                      <p:cBhvr>
                                        <p:cTn id="17" dur="300"/>
                                        <p:tgtEl>
                                          <p:spTgt spid="5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p:cTn id="21" dur="300" fill="hold"/>
                                        <p:tgtEl>
                                          <p:spTgt spid="72"/>
                                        </p:tgtEl>
                                        <p:attrNameLst>
                                          <p:attrName>ppt_w</p:attrName>
                                        </p:attrNameLst>
                                      </p:cBhvr>
                                      <p:tavLst>
                                        <p:tav tm="0">
                                          <p:val>
                                            <p:fltVal val="0"/>
                                          </p:val>
                                        </p:tav>
                                        <p:tav tm="100000">
                                          <p:val>
                                            <p:strVal val="#ppt_w"/>
                                          </p:val>
                                        </p:tav>
                                      </p:tavLst>
                                    </p:anim>
                                    <p:anim calcmode="lin" valueType="num">
                                      <p:cBhvr>
                                        <p:cTn id="22" dur="300" fill="hold"/>
                                        <p:tgtEl>
                                          <p:spTgt spid="72"/>
                                        </p:tgtEl>
                                        <p:attrNameLst>
                                          <p:attrName>ppt_h</p:attrName>
                                        </p:attrNameLst>
                                      </p:cBhvr>
                                      <p:tavLst>
                                        <p:tav tm="0">
                                          <p:val>
                                            <p:fltVal val="0"/>
                                          </p:val>
                                        </p:tav>
                                        <p:tav tm="100000">
                                          <p:val>
                                            <p:strVal val="#ppt_h"/>
                                          </p:val>
                                        </p:tav>
                                      </p:tavLst>
                                    </p:anim>
                                    <p:animEffect transition="in" filter="fade">
                                      <p:cBhvr>
                                        <p:cTn id="23" dur="300"/>
                                        <p:tgtEl>
                                          <p:spTgt spid="72"/>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61"/>
                                        </p:tgtEl>
                                        <p:attrNameLst>
                                          <p:attrName>style.visibility</p:attrName>
                                        </p:attrNameLst>
                                      </p:cBhvr>
                                      <p:to>
                                        <p:strVal val="visible"/>
                                      </p:to>
                                    </p:set>
                                    <p:animEffect transition="in" filter="wipe(up)">
                                      <p:cBhvr>
                                        <p:cTn id="27" dur="300"/>
                                        <p:tgtEl>
                                          <p:spTgt spid="61"/>
                                        </p:tgtEl>
                                      </p:cBhvr>
                                    </p:animEffect>
                                  </p:childTnLst>
                                </p:cTn>
                              </p:par>
                            </p:childTnLst>
                          </p:cTn>
                        </p:par>
                        <p:par>
                          <p:cTn id="28" fill="hold">
                            <p:stCondLst>
                              <p:cond delay="2500"/>
                            </p:stCondLst>
                            <p:childTnLst>
                              <p:par>
                                <p:cTn id="29" presetID="10" presetClass="entr" presetSubtype="0" fill="hold" grpId="0" nodeType="afterEffect">
                                  <p:stCondLst>
                                    <p:cond delay="0"/>
                                  </p:stCondLst>
                                  <p:childTnLst>
                                    <p:set>
                                      <p:cBhvr>
                                        <p:cTn id="30" dur="1" fill="hold">
                                          <p:stCondLst>
                                            <p:cond delay="0"/>
                                          </p:stCondLst>
                                        </p:cTn>
                                        <p:tgtEl>
                                          <p:spTgt spid="63"/>
                                        </p:tgtEl>
                                        <p:attrNameLst>
                                          <p:attrName>style.visibility</p:attrName>
                                        </p:attrNameLst>
                                      </p:cBhvr>
                                      <p:to>
                                        <p:strVal val="visible"/>
                                      </p:to>
                                    </p:set>
                                    <p:animEffect transition="in" filter="fade">
                                      <p:cBhvr>
                                        <p:cTn id="31" dur="300"/>
                                        <p:tgtEl>
                                          <p:spTgt spid="63"/>
                                        </p:tgtEl>
                                      </p:cBhvr>
                                    </p:animEffect>
                                  </p:childTnLst>
                                </p:cTn>
                              </p:par>
                            </p:childTnLst>
                          </p:cTn>
                        </p:par>
                        <p:par>
                          <p:cTn id="32" fill="hold">
                            <p:stCondLst>
                              <p:cond delay="3000"/>
                            </p:stCondLst>
                            <p:childTnLst>
                              <p:par>
                                <p:cTn id="33" presetID="22" presetClass="entr" presetSubtype="8" fill="hold"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wipe(left)">
                                      <p:cBhvr>
                                        <p:cTn id="35" dur="300"/>
                                        <p:tgtEl>
                                          <p:spTgt spid="47"/>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300" fill="hold"/>
                                        <p:tgtEl>
                                          <p:spTgt spid="46"/>
                                        </p:tgtEl>
                                        <p:attrNameLst>
                                          <p:attrName>ppt_w</p:attrName>
                                        </p:attrNameLst>
                                      </p:cBhvr>
                                      <p:tavLst>
                                        <p:tav tm="0">
                                          <p:val>
                                            <p:fltVal val="0"/>
                                          </p:val>
                                        </p:tav>
                                        <p:tav tm="100000">
                                          <p:val>
                                            <p:strVal val="#ppt_w"/>
                                          </p:val>
                                        </p:tav>
                                      </p:tavLst>
                                    </p:anim>
                                    <p:anim calcmode="lin" valueType="num">
                                      <p:cBhvr>
                                        <p:cTn id="40" dur="300" fill="hold"/>
                                        <p:tgtEl>
                                          <p:spTgt spid="46"/>
                                        </p:tgtEl>
                                        <p:attrNameLst>
                                          <p:attrName>ppt_h</p:attrName>
                                        </p:attrNameLst>
                                      </p:cBhvr>
                                      <p:tavLst>
                                        <p:tav tm="0">
                                          <p:val>
                                            <p:fltVal val="0"/>
                                          </p:val>
                                        </p:tav>
                                        <p:tav tm="100000">
                                          <p:val>
                                            <p:strVal val="#ppt_h"/>
                                          </p:val>
                                        </p:tav>
                                      </p:tavLst>
                                    </p:anim>
                                    <p:animEffect transition="in" filter="fade">
                                      <p:cBhvr>
                                        <p:cTn id="41" dur="300"/>
                                        <p:tgtEl>
                                          <p:spTgt spid="46"/>
                                        </p:tgtEl>
                                      </p:cBhvr>
                                    </p:animEffect>
                                  </p:childTnLst>
                                </p:cTn>
                              </p:par>
                            </p:childTnLst>
                          </p:cTn>
                        </p:par>
                        <p:par>
                          <p:cTn id="42" fill="hold">
                            <p:stCondLst>
                              <p:cond delay="4000"/>
                            </p:stCondLst>
                            <p:childTnLst>
                              <p:par>
                                <p:cTn id="43" presetID="10" presetClass="entr" presetSubtype="0" fill="hold" grpId="0" nodeType="after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fade">
                                      <p:cBhvr>
                                        <p:cTn id="45" dur="300"/>
                                        <p:tgtEl>
                                          <p:spTgt spid="59"/>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 calcmode="lin" valueType="num">
                                      <p:cBhvr>
                                        <p:cTn id="49" dur="300" fill="hold"/>
                                        <p:tgtEl>
                                          <p:spTgt spid="81"/>
                                        </p:tgtEl>
                                        <p:attrNameLst>
                                          <p:attrName>ppt_w</p:attrName>
                                        </p:attrNameLst>
                                      </p:cBhvr>
                                      <p:tavLst>
                                        <p:tav tm="0">
                                          <p:val>
                                            <p:fltVal val="0"/>
                                          </p:val>
                                        </p:tav>
                                        <p:tav tm="100000">
                                          <p:val>
                                            <p:strVal val="#ppt_w"/>
                                          </p:val>
                                        </p:tav>
                                      </p:tavLst>
                                    </p:anim>
                                    <p:anim calcmode="lin" valueType="num">
                                      <p:cBhvr>
                                        <p:cTn id="50" dur="300" fill="hold"/>
                                        <p:tgtEl>
                                          <p:spTgt spid="81"/>
                                        </p:tgtEl>
                                        <p:attrNameLst>
                                          <p:attrName>ppt_h</p:attrName>
                                        </p:attrNameLst>
                                      </p:cBhvr>
                                      <p:tavLst>
                                        <p:tav tm="0">
                                          <p:val>
                                            <p:fltVal val="0"/>
                                          </p:val>
                                        </p:tav>
                                        <p:tav tm="100000">
                                          <p:val>
                                            <p:strVal val="#ppt_h"/>
                                          </p:val>
                                        </p:tav>
                                      </p:tavLst>
                                    </p:anim>
                                    <p:animEffect transition="in" filter="fade">
                                      <p:cBhvr>
                                        <p:cTn id="51" dur="300"/>
                                        <p:tgtEl>
                                          <p:spTgt spid="8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78"/>
                                        </p:tgtEl>
                                        <p:attrNameLst>
                                          <p:attrName>style.visibility</p:attrName>
                                        </p:attrNameLst>
                                      </p:cBhvr>
                                      <p:to>
                                        <p:strVal val="visible"/>
                                      </p:to>
                                    </p:set>
                                    <p:animEffect transition="in" filter="wipe(up)">
                                      <p:cBhvr>
                                        <p:cTn id="55" dur="300"/>
                                        <p:tgtEl>
                                          <p:spTgt spid="78"/>
                                        </p:tgtEl>
                                      </p:cBhvr>
                                    </p:animEffect>
                                  </p:childTnLst>
                                </p:cTn>
                              </p:par>
                            </p:childTnLst>
                          </p:cTn>
                        </p:par>
                        <p:par>
                          <p:cTn id="56" fill="hold">
                            <p:stCondLst>
                              <p:cond delay="5500"/>
                            </p:stCondLst>
                            <p:childTnLst>
                              <p:par>
                                <p:cTn id="57" presetID="10" presetClass="entr" presetSubtype="0"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Effect transition="in" filter="fade">
                                      <p:cBhvr>
                                        <p:cTn id="59" dur="300"/>
                                        <p:tgtEl>
                                          <p:spTgt spid="80"/>
                                        </p:tgtEl>
                                      </p:cBhvr>
                                    </p:animEffect>
                                  </p:childTnLst>
                                </p:cTn>
                              </p:par>
                            </p:childTnLst>
                          </p:cTn>
                        </p:par>
                        <p:par>
                          <p:cTn id="60" fill="hold">
                            <p:stCondLst>
                              <p:cond delay="6000"/>
                            </p:stCondLst>
                            <p:childTnLst>
                              <p:par>
                                <p:cTn id="61" presetID="22" presetClass="entr" presetSubtype="8"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left)">
                                      <p:cBhvr>
                                        <p:cTn id="63" dur="300"/>
                                        <p:tgtEl>
                                          <p:spTgt spid="50"/>
                                        </p:tgtEl>
                                      </p:cBhvr>
                                    </p:animEffect>
                                  </p:childTnLst>
                                </p:cTn>
                              </p:par>
                            </p:childTnLst>
                          </p:cTn>
                        </p:par>
                        <p:par>
                          <p:cTn id="64" fill="hold">
                            <p:stCondLst>
                              <p:cond delay="6500"/>
                            </p:stCondLst>
                            <p:childTnLst>
                              <p:par>
                                <p:cTn id="65" presetID="53" presetClass="entr" presetSubtype="16" fill="hold" grpId="0" nodeType="afterEffect">
                                  <p:stCondLst>
                                    <p:cond delay="0"/>
                                  </p:stCondLst>
                                  <p:childTnLst>
                                    <p:set>
                                      <p:cBhvr>
                                        <p:cTn id="66" dur="1" fill="hold">
                                          <p:stCondLst>
                                            <p:cond delay="0"/>
                                          </p:stCondLst>
                                        </p:cTn>
                                        <p:tgtEl>
                                          <p:spTgt spid="57"/>
                                        </p:tgtEl>
                                        <p:attrNameLst>
                                          <p:attrName>style.visibility</p:attrName>
                                        </p:attrNameLst>
                                      </p:cBhvr>
                                      <p:to>
                                        <p:strVal val="visible"/>
                                      </p:to>
                                    </p:set>
                                    <p:anim calcmode="lin" valueType="num">
                                      <p:cBhvr>
                                        <p:cTn id="67" dur="300" fill="hold"/>
                                        <p:tgtEl>
                                          <p:spTgt spid="57"/>
                                        </p:tgtEl>
                                        <p:attrNameLst>
                                          <p:attrName>ppt_w</p:attrName>
                                        </p:attrNameLst>
                                      </p:cBhvr>
                                      <p:tavLst>
                                        <p:tav tm="0">
                                          <p:val>
                                            <p:fltVal val="0"/>
                                          </p:val>
                                        </p:tav>
                                        <p:tav tm="100000">
                                          <p:val>
                                            <p:strVal val="#ppt_w"/>
                                          </p:val>
                                        </p:tav>
                                      </p:tavLst>
                                    </p:anim>
                                    <p:anim calcmode="lin" valueType="num">
                                      <p:cBhvr>
                                        <p:cTn id="68" dur="300" fill="hold"/>
                                        <p:tgtEl>
                                          <p:spTgt spid="57"/>
                                        </p:tgtEl>
                                        <p:attrNameLst>
                                          <p:attrName>ppt_h</p:attrName>
                                        </p:attrNameLst>
                                      </p:cBhvr>
                                      <p:tavLst>
                                        <p:tav tm="0">
                                          <p:val>
                                            <p:fltVal val="0"/>
                                          </p:val>
                                        </p:tav>
                                        <p:tav tm="100000">
                                          <p:val>
                                            <p:strVal val="#ppt_h"/>
                                          </p:val>
                                        </p:tav>
                                      </p:tavLst>
                                    </p:anim>
                                    <p:animEffect transition="in" filter="fade">
                                      <p:cBhvr>
                                        <p:cTn id="69" dur="300"/>
                                        <p:tgtEl>
                                          <p:spTgt spid="57"/>
                                        </p:tgtEl>
                                      </p:cBhvr>
                                    </p:animEffect>
                                  </p:childTnLst>
                                </p:cTn>
                              </p:par>
                            </p:childTnLst>
                          </p:cTn>
                        </p:par>
                        <p:par>
                          <p:cTn id="70" fill="hold">
                            <p:stCondLst>
                              <p:cond delay="7000"/>
                            </p:stCondLst>
                            <p:childTnLst>
                              <p:par>
                                <p:cTn id="71" presetID="10" presetClass="entr" presetSubtype="0" fill="hold" grpId="0" nodeType="afterEffect">
                                  <p:stCondLst>
                                    <p:cond delay="0"/>
                                  </p:stCondLst>
                                  <p:childTnLst>
                                    <p:set>
                                      <p:cBhvr>
                                        <p:cTn id="72" dur="1" fill="hold">
                                          <p:stCondLst>
                                            <p:cond delay="0"/>
                                          </p:stCondLst>
                                        </p:cTn>
                                        <p:tgtEl>
                                          <p:spTgt spid="60"/>
                                        </p:tgtEl>
                                        <p:attrNameLst>
                                          <p:attrName>style.visibility</p:attrName>
                                        </p:attrNameLst>
                                      </p:cBhvr>
                                      <p:to>
                                        <p:strVal val="visible"/>
                                      </p:to>
                                    </p:set>
                                    <p:animEffect transition="in" filter="fade">
                                      <p:cBhvr>
                                        <p:cTn id="73" dur="300"/>
                                        <p:tgtEl>
                                          <p:spTgt spid="60"/>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77"/>
                                        </p:tgtEl>
                                        <p:attrNameLst>
                                          <p:attrName>style.visibility</p:attrName>
                                        </p:attrNameLst>
                                      </p:cBhvr>
                                      <p:to>
                                        <p:strVal val="visible"/>
                                      </p:to>
                                    </p:set>
                                    <p:anim calcmode="lin" valueType="num">
                                      <p:cBhvr>
                                        <p:cTn id="77" dur="300" fill="hold"/>
                                        <p:tgtEl>
                                          <p:spTgt spid="77"/>
                                        </p:tgtEl>
                                        <p:attrNameLst>
                                          <p:attrName>ppt_w</p:attrName>
                                        </p:attrNameLst>
                                      </p:cBhvr>
                                      <p:tavLst>
                                        <p:tav tm="0">
                                          <p:val>
                                            <p:fltVal val="0"/>
                                          </p:val>
                                        </p:tav>
                                        <p:tav tm="100000">
                                          <p:val>
                                            <p:strVal val="#ppt_w"/>
                                          </p:val>
                                        </p:tav>
                                      </p:tavLst>
                                    </p:anim>
                                    <p:anim calcmode="lin" valueType="num">
                                      <p:cBhvr>
                                        <p:cTn id="78" dur="300" fill="hold"/>
                                        <p:tgtEl>
                                          <p:spTgt spid="77"/>
                                        </p:tgtEl>
                                        <p:attrNameLst>
                                          <p:attrName>ppt_h</p:attrName>
                                        </p:attrNameLst>
                                      </p:cBhvr>
                                      <p:tavLst>
                                        <p:tav tm="0">
                                          <p:val>
                                            <p:fltVal val="0"/>
                                          </p:val>
                                        </p:tav>
                                        <p:tav tm="100000">
                                          <p:val>
                                            <p:strVal val="#ppt_h"/>
                                          </p:val>
                                        </p:tav>
                                      </p:tavLst>
                                    </p:anim>
                                    <p:animEffect transition="in" filter="fade">
                                      <p:cBhvr>
                                        <p:cTn id="79" dur="300"/>
                                        <p:tgtEl>
                                          <p:spTgt spid="77"/>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74"/>
                                        </p:tgtEl>
                                        <p:attrNameLst>
                                          <p:attrName>style.visibility</p:attrName>
                                        </p:attrNameLst>
                                      </p:cBhvr>
                                      <p:to>
                                        <p:strVal val="visible"/>
                                      </p:to>
                                    </p:set>
                                    <p:animEffect transition="in" filter="wipe(up)">
                                      <p:cBhvr>
                                        <p:cTn id="83" dur="300"/>
                                        <p:tgtEl>
                                          <p:spTgt spid="74"/>
                                        </p:tgtEl>
                                      </p:cBhvr>
                                    </p:animEffect>
                                  </p:childTnLst>
                                </p:cTn>
                              </p:par>
                            </p:childTnLst>
                          </p:cTn>
                        </p:par>
                        <p:par>
                          <p:cTn id="84" fill="hold">
                            <p:stCondLst>
                              <p:cond delay="8500"/>
                            </p:stCondLst>
                            <p:childTnLst>
                              <p:par>
                                <p:cTn id="85" presetID="10" presetClass="entr" presetSubtype="0"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fade">
                                      <p:cBhvr>
                                        <p:cTn id="87" dur="300"/>
                                        <p:tgtEl>
                                          <p:spTgt spid="76"/>
                                        </p:tgtEl>
                                      </p:cBhvr>
                                    </p:animEffect>
                                  </p:childTnLst>
                                </p:cTn>
                              </p:par>
                            </p:childTnLst>
                          </p:cTn>
                        </p:par>
                        <p:par>
                          <p:cTn id="88" fill="hold">
                            <p:stCondLst>
                              <p:cond delay="9000"/>
                            </p:stCondLst>
                            <p:childTnLst>
                              <p:par>
                                <p:cTn id="89" presetID="22" presetClass="entr" presetSubtype="8"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wipe(left)">
                                      <p:cBhvr>
                                        <p:cTn id="91" dur="300"/>
                                        <p:tgtEl>
                                          <p:spTgt spid="53"/>
                                        </p:tgtEl>
                                      </p:cBhvr>
                                    </p:animEffect>
                                  </p:childTnLst>
                                </p:cTn>
                              </p:par>
                            </p:childTnLst>
                          </p:cTn>
                        </p:par>
                        <p:par>
                          <p:cTn id="92" fill="hold">
                            <p:stCondLst>
                              <p:cond delay="9500"/>
                            </p:stCondLst>
                            <p:childTnLst>
                              <p:par>
                                <p:cTn id="93" presetID="53" presetClass="entr" presetSubtype="16"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 calcmode="lin" valueType="num">
                                      <p:cBhvr>
                                        <p:cTn id="95" dur="300" fill="hold"/>
                                        <p:tgtEl>
                                          <p:spTgt spid="64"/>
                                        </p:tgtEl>
                                        <p:attrNameLst>
                                          <p:attrName>ppt_w</p:attrName>
                                        </p:attrNameLst>
                                      </p:cBhvr>
                                      <p:tavLst>
                                        <p:tav tm="0">
                                          <p:val>
                                            <p:fltVal val="0"/>
                                          </p:val>
                                        </p:tav>
                                        <p:tav tm="100000">
                                          <p:val>
                                            <p:strVal val="#ppt_w"/>
                                          </p:val>
                                        </p:tav>
                                      </p:tavLst>
                                    </p:anim>
                                    <p:anim calcmode="lin" valueType="num">
                                      <p:cBhvr>
                                        <p:cTn id="96" dur="300" fill="hold"/>
                                        <p:tgtEl>
                                          <p:spTgt spid="64"/>
                                        </p:tgtEl>
                                        <p:attrNameLst>
                                          <p:attrName>ppt_h</p:attrName>
                                        </p:attrNameLst>
                                      </p:cBhvr>
                                      <p:tavLst>
                                        <p:tav tm="0">
                                          <p:val>
                                            <p:fltVal val="0"/>
                                          </p:val>
                                        </p:tav>
                                        <p:tav tm="100000">
                                          <p:val>
                                            <p:strVal val="#ppt_h"/>
                                          </p:val>
                                        </p:tav>
                                      </p:tavLst>
                                    </p:anim>
                                    <p:animEffect transition="in" filter="fade">
                                      <p:cBhvr>
                                        <p:cTn id="97" dur="300"/>
                                        <p:tgtEl>
                                          <p:spTgt spid="64"/>
                                        </p:tgtEl>
                                      </p:cBhvr>
                                    </p:animEffect>
                                  </p:childTnLst>
                                </p:cTn>
                              </p:par>
                            </p:childTnLst>
                          </p:cTn>
                        </p:par>
                        <p:par>
                          <p:cTn id="98" fill="hold">
                            <p:stCondLst>
                              <p:cond delay="10000"/>
                            </p:stCondLst>
                            <p:childTnLst>
                              <p:par>
                                <p:cTn id="99" presetID="10" presetClass="entr" presetSubtype="0" fill="hold" grpId="0" nodeType="afterEffect">
                                  <p:stCondLst>
                                    <p:cond delay="0"/>
                                  </p:stCondLst>
                                  <p:childTnLst>
                                    <p:set>
                                      <p:cBhvr>
                                        <p:cTn id="100" dur="1" fill="hold">
                                          <p:stCondLst>
                                            <p:cond delay="0"/>
                                          </p:stCondLst>
                                        </p:cTn>
                                        <p:tgtEl>
                                          <p:spTgt spid="65"/>
                                        </p:tgtEl>
                                        <p:attrNameLst>
                                          <p:attrName>style.visibility</p:attrName>
                                        </p:attrNameLst>
                                      </p:cBhvr>
                                      <p:to>
                                        <p:strVal val="visible"/>
                                      </p:to>
                                    </p:set>
                                    <p:animEffect transition="in" filter="fade">
                                      <p:cBhvr>
                                        <p:cTn id="101" dur="300"/>
                                        <p:tgtEl>
                                          <p:spTgt spid="65"/>
                                        </p:tgtEl>
                                      </p:cBhvr>
                                    </p:animEffect>
                                  </p:childTnLst>
                                </p:cTn>
                              </p:par>
                            </p:childTnLst>
                          </p:cTn>
                        </p:par>
                        <p:par>
                          <p:cTn id="102" fill="hold">
                            <p:stCondLst>
                              <p:cond delay="10500"/>
                            </p:stCondLst>
                            <p:childTnLst>
                              <p:par>
                                <p:cTn id="103" presetID="53" presetClass="entr" presetSubtype="16" fill="hold" grpId="0" nodeType="afterEffect">
                                  <p:stCondLst>
                                    <p:cond delay="0"/>
                                  </p:stCondLst>
                                  <p:childTnLst>
                                    <p:set>
                                      <p:cBhvr>
                                        <p:cTn id="104" dur="1" fill="hold">
                                          <p:stCondLst>
                                            <p:cond delay="0"/>
                                          </p:stCondLst>
                                        </p:cTn>
                                        <p:tgtEl>
                                          <p:spTgt spid="86"/>
                                        </p:tgtEl>
                                        <p:attrNameLst>
                                          <p:attrName>style.visibility</p:attrName>
                                        </p:attrNameLst>
                                      </p:cBhvr>
                                      <p:to>
                                        <p:strVal val="visible"/>
                                      </p:to>
                                    </p:set>
                                    <p:anim calcmode="lin" valueType="num">
                                      <p:cBhvr>
                                        <p:cTn id="105" dur="300" fill="hold"/>
                                        <p:tgtEl>
                                          <p:spTgt spid="86"/>
                                        </p:tgtEl>
                                        <p:attrNameLst>
                                          <p:attrName>ppt_w</p:attrName>
                                        </p:attrNameLst>
                                      </p:cBhvr>
                                      <p:tavLst>
                                        <p:tav tm="0">
                                          <p:val>
                                            <p:fltVal val="0"/>
                                          </p:val>
                                        </p:tav>
                                        <p:tav tm="100000">
                                          <p:val>
                                            <p:strVal val="#ppt_w"/>
                                          </p:val>
                                        </p:tav>
                                      </p:tavLst>
                                    </p:anim>
                                    <p:anim calcmode="lin" valueType="num">
                                      <p:cBhvr>
                                        <p:cTn id="106" dur="300" fill="hold"/>
                                        <p:tgtEl>
                                          <p:spTgt spid="86"/>
                                        </p:tgtEl>
                                        <p:attrNameLst>
                                          <p:attrName>ppt_h</p:attrName>
                                        </p:attrNameLst>
                                      </p:cBhvr>
                                      <p:tavLst>
                                        <p:tav tm="0">
                                          <p:val>
                                            <p:fltVal val="0"/>
                                          </p:val>
                                        </p:tav>
                                        <p:tav tm="100000">
                                          <p:val>
                                            <p:strVal val="#ppt_h"/>
                                          </p:val>
                                        </p:tav>
                                      </p:tavLst>
                                    </p:anim>
                                    <p:animEffect transition="in" filter="fade">
                                      <p:cBhvr>
                                        <p:cTn id="107" dur="300"/>
                                        <p:tgtEl>
                                          <p:spTgt spid="86"/>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83"/>
                                        </p:tgtEl>
                                        <p:attrNameLst>
                                          <p:attrName>style.visibility</p:attrName>
                                        </p:attrNameLst>
                                      </p:cBhvr>
                                      <p:to>
                                        <p:strVal val="visible"/>
                                      </p:to>
                                    </p:set>
                                    <p:animEffect transition="in" filter="wipe(up)">
                                      <p:cBhvr>
                                        <p:cTn id="111" dur="300"/>
                                        <p:tgtEl>
                                          <p:spTgt spid="83"/>
                                        </p:tgtEl>
                                      </p:cBhvr>
                                    </p:animEffect>
                                  </p:childTnLst>
                                </p:cTn>
                              </p:par>
                            </p:childTnLst>
                          </p:cTn>
                        </p:par>
                        <p:par>
                          <p:cTn id="112" fill="hold">
                            <p:stCondLst>
                              <p:cond delay="11500"/>
                            </p:stCondLst>
                            <p:childTnLst>
                              <p:par>
                                <p:cTn id="113" presetID="10" presetClass="entr" presetSubtype="0" fill="hold" grpId="0" nodeType="afterEffect">
                                  <p:stCondLst>
                                    <p:cond delay="0"/>
                                  </p:stCondLst>
                                  <p:childTnLst>
                                    <p:set>
                                      <p:cBhvr>
                                        <p:cTn id="114" dur="1" fill="hold">
                                          <p:stCondLst>
                                            <p:cond delay="0"/>
                                          </p:stCondLst>
                                        </p:cTn>
                                        <p:tgtEl>
                                          <p:spTgt spid="85"/>
                                        </p:tgtEl>
                                        <p:attrNameLst>
                                          <p:attrName>style.visibility</p:attrName>
                                        </p:attrNameLst>
                                      </p:cBhvr>
                                      <p:to>
                                        <p:strVal val="visible"/>
                                      </p:to>
                                    </p:set>
                                    <p:animEffect transition="in" filter="fade">
                                      <p:cBhvr>
                                        <p:cTn id="115" dur="300"/>
                                        <p:tgtEl>
                                          <p:spTgt spid="85"/>
                                        </p:tgtEl>
                                      </p:cBhvr>
                                    </p:animEffect>
                                  </p:childTnLst>
                                </p:cTn>
                              </p:par>
                            </p:childTnLst>
                          </p:cTn>
                        </p:par>
                        <p:par>
                          <p:cTn id="116" fill="hold">
                            <p:stCondLst>
                              <p:cond delay="12000"/>
                            </p:stCondLst>
                            <p:childTnLst>
                              <p:par>
                                <p:cTn id="117" presetID="22" presetClass="entr" presetSubtype="8" fill="hold" nodeType="afterEffect">
                                  <p:stCondLst>
                                    <p:cond delay="0"/>
                                  </p:stCondLst>
                                  <p:childTnLst>
                                    <p:set>
                                      <p:cBhvr>
                                        <p:cTn id="118" dur="1" fill="hold">
                                          <p:stCondLst>
                                            <p:cond delay="0"/>
                                          </p:stCondLst>
                                        </p:cTn>
                                        <p:tgtEl>
                                          <p:spTgt spid="66"/>
                                        </p:tgtEl>
                                        <p:attrNameLst>
                                          <p:attrName>style.visibility</p:attrName>
                                        </p:attrNameLst>
                                      </p:cBhvr>
                                      <p:to>
                                        <p:strVal val="visible"/>
                                      </p:to>
                                    </p:set>
                                    <p:animEffect transition="in" filter="wipe(left)">
                                      <p:cBhvr>
                                        <p:cTn id="119" dur="300"/>
                                        <p:tgtEl>
                                          <p:spTgt spid="66"/>
                                        </p:tgtEl>
                                      </p:cBhvr>
                                    </p:animEffect>
                                  </p:childTnLst>
                                </p:cTn>
                              </p:par>
                            </p:childTnLst>
                          </p:cTn>
                        </p:par>
                        <p:par>
                          <p:cTn id="120" fill="hold">
                            <p:stCondLst>
                              <p:cond delay="12500"/>
                            </p:stCondLst>
                            <p:childTnLst>
                              <p:par>
                                <p:cTn id="121" presetID="10" presetClass="entr" presetSubtype="0" fill="hold" grpId="0" nodeType="afterEffect">
                                  <p:stCondLst>
                                    <p:cond delay="0"/>
                                  </p:stCondLst>
                                  <p:childTnLst>
                                    <p:set>
                                      <p:cBhvr>
                                        <p:cTn id="122" dur="1" fill="hold">
                                          <p:stCondLst>
                                            <p:cond delay="0"/>
                                          </p:stCondLst>
                                        </p:cTn>
                                        <p:tgtEl>
                                          <p:spTgt spid="73"/>
                                        </p:tgtEl>
                                        <p:attrNameLst>
                                          <p:attrName>style.visibility</p:attrName>
                                        </p:attrNameLst>
                                      </p:cBhvr>
                                      <p:to>
                                        <p:strVal val="visible"/>
                                      </p:to>
                                    </p:set>
                                    <p:animEffect transition="in" filter="fade">
                                      <p:cBhvr>
                                        <p:cTn id="123" dur="300"/>
                                        <p:tgtEl>
                                          <p:spTgt spid="73"/>
                                        </p:tgtEl>
                                      </p:cBhvr>
                                    </p:animEffect>
                                  </p:childTnLst>
                                </p:cTn>
                              </p:par>
                            </p:childTnLst>
                          </p:cTn>
                        </p:par>
                        <p:par>
                          <p:cTn id="124" fill="hold">
                            <p:stCondLst>
                              <p:cond delay="13000"/>
                            </p:stCondLst>
                            <p:childTnLst>
                              <p:par>
                                <p:cTn id="125" presetID="10" presetClass="entr" presetSubtype="0" fill="hold" grpId="0" nodeType="afterEffect">
                                  <p:stCondLst>
                                    <p:cond delay="0"/>
                                  </p:stCondLst>
                                  <p:childTnLst>
                                    <p:set>
                                      <p:cBhvr>
                                        <p:cTn id="126" dur="1" fill="hold">
                                          <p:stCondLst>
                                            <p:cond delay="0"/>
                                          </p:stCondLst>
                                        </p:cTn>
                                        <p:tgtEl>
                                          <p:spTgt spid="82"/>
                                        </p:tgtEl>
                                        <p:attrNameLst>
                                          <p:attrName>style.visibility</p:attrName>
                                        </p:attrNameLst>
                                      </p:cBhvr>
                                      <p:to>
                                        <p:strVal val="visible"/>
                                      </p:to>
                                    </p:set>
                                    <p:animEffect transition="in" filter="fade">
                                      <p:cBhvr>
                                        <p:cTn id="127" dur="300"/>
                                        <p:tgtEl>
                                          <p:spTgt spid="82"/>
                                        </p:tgtEl>
                                      </p:cBhvr>
                                    </p:animEffect>
                                  </p:childTnLst>
                                </p:cTn>
                              </p:par>
                              <p:par>
                                <p:cTn id="128" presetID="2" presetClass="entr" presetSubtype="4" fill="hold" grpId="0" nodeType="withEffect">
                                  <p:stCondLst>
                                    <p:cond delay="1500"/>
                                  </p:stCondLst>
                                  <p:childTnLst>
                                    <p:set>
                                      <p:cBhvr>
                                        <p:cTn id="129" dur="1" fill="hold">
                                          <p:stCondLst>
                                            <p:cond delay="0"/>
                                          </p:stCondLst>
                                        </p:cTn>
                                        <p:tgtEl>
                                          <p:spTgt spid="88"/>
                                        </p:tgtEl>
                                        <p:attrNameLst>
                                          <p:attrName>style.visibility</p:attrName>
                                        </p:attrNameLst>
                                      </p:cBhvr>
                                      <p:to>
                                        <p:strVal val="visible"/>
                                      </p:to>
                                    </p:set>
                                    <p:anim calcmode="lin" valueType="num">
                                      <p:cBhvr additive="base">
                                        <p:cTn id="130" dur="500" fill="hold"/>
                                        <p:tgtEl>
                                          <p:spTgt spid="88"/>
                                        </p:tgtEl>
                                        <p:attrNameLst>
                                          <p:attrName>ppt_x</p:attrName>
                                        </p:attrNameLst>
                                      </p:cBhvr>
                                      <p:tavLst>
                                        <p:tav tm="0">
                                          <p:val>
                                            <p:strVal val="#ppt_x"/>
                                          </p:val>
                                        </p:tav>
                                        <p:tav tm="100000">
                                          <p:val>
                                            <p:strVal val="#ppt_x"/>
                                          </p:val>
                                        </p:tav>
                                      </p:tavLst>
                                    </p:anim>
                                    <p:anim calcmode="lin" valueType="num">
                                      <p:cBhvr additive="base">
                                        <p:cTn id="131" dur="500" fill="hold"/>
                                        <p:tgtEl>
                                          <p:spTgt spid="88"/>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1500"/>
                                  </p:stCondLst>
                                  <p:childTnLst>
                                    <p:set>
                                      <p:cBhvr>
                                        <p:cTn id="133" dur="1" fill="hold">
                                          <p:stCondLst>
                                            <p:cond delay="0"/>
                                          </p:stCondLst>
                                        </p:cTn>
                                        <p:tgtEl>
                                          <p:spTgt spid="89"/>
                                        </p:tgtEl>
                                        <p:attrNameLst>
                                          <p:attrName>style.visibility</p:attrName>
                                        </p:attrNameLst>
                                      </p:cBhvr>
                                      <p:to>
                                        <p:strVal val="visible"/>
                                      </p:to>
                                    </p:set>
                                    <p:anim calcmode="lin" valueType="num">
                                      <p:cBhvr additive="base">
                                        <p:cTn id="134" dur="500" fill="hold"/>
                                        <p:tgtEl>
                                          <p:spTgt spid="89"/>
                                        </p:tgtEl>
                                        <p:attrNameLst>
                                          <p:attrName>ppt_x</p:attrName>
                                        </p:attrNameLst>
                                      </p:cBhvr>
                                      <p:tavLst>
                                        <p:tav tm="0">
                                          <p:val>
                                            <p:strVal val="#ppt_x"/>
                                          </p:val>
                                        </p:tav>
                                        <p:tav tm="100000">
                                          <p:val>
                                            <p:strVal val="#ppt_x"/>
                                          </p:val>
                                        </p:tav>
                                      </p:tavLst>
                                    </p:anim>
                                    <p:anim calcmode="lin" valueType="num">
                                      <p:cBhvr additive="base">
                                        <p:cTn id="135" dur="500" fill="hold"/>
                                        <p:tgtEl>
                                          <p:spTgt spid="89"/>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1500"/>
                                  </p:stCondLst>
                                  <p:childTnLst>
                                    <p:set>
                                      <p:cBhvr>
                                        <p:cTn id="137" dur="1" fill="hold">
                                          <p:stCondLst>
                                            <p:cond delay="0"/>
                                          </p:stCondLst>
                                        </p:cTn>
                                        <p:tgtEl>
                                          <p:spTgt spid="90"/>
                                        </p:tgtEl>
                                        <p:attrNameLst>
                                          <p:attrName>style.visibility</p:attrName>
                                        </p:attrNameLst>
                                      </p:cBhvr>
                                      <p:to>
                                        <p:strVal val="visible"/>
                                      </p:to>
                                    </p:set>
                                    <p:anim calcmode="lin" valueType="num">
                                      <p:cBhvr additive="base">
                                        <p:cTn id="138" dur="500" fill="hold"/>
                                        <p:tgtEl>
                                          <p:spTgt spid="90"/>
                                        </p:tgtEl>
                                        <p:attrNameLst>
                                          <p:attrName>ppt_x</p:attrName>
                                        </p:attrNameLst>
                                      </p:cBhvr>
                                      <p:tavLst>
                                        <p:tav tm="0">
                                          <p:val>
                                            <p:strVal val="#ppt_x"/>
                                          </p:val>
                                        </p:tav>
                                        <p:tav tm="100000">
                                          <p:val>
                                            <p:strVal val="#ppt_x"/>
                                          </p:val>
                                        </p:tav>
                                      </p:tavLst>
                                    </p:anim>
                                    <p:anim calcmode="lin" valueType="num">
                                      <p:cBhvr additive="base">
                                        <p:cTn id="139" dur="500" fill="hold"/>
                                        <p:tgtEl>
                                          <p:spTgt spid="90"/>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1500"/>
                                  </p:stCondLst>
                                  <p:childTnLst>
                                    <p:set>
                                      <p:cBhvr>
                                        <p:cTn id="141" dur="1" fill="hold">
                                          <p:stCondLst>
                                            <p:cond delay="0"/>
                                          </p:stCondLst>
                                        </p:cTn>
                                        <p:tgtEl>
                                          <p:spTgt spid="91"/>
                                        </p:tgtEl>
                                        <p:attrNameLst>
                                          <p:attrName>style.visibility</p:attrName>
                                        </p:attrNameLst>
                                      </p:cBhvr>
                                      <p:to>
                                        <p:strVal val="visible"/>
                                      </p:to>
                                    </p:set>
                                    <p:anim calcmode="lin" valueType="num">
                                      <p:cBhvr additive="base">
                                        <p:cTn id="142" dur="500" fill="hold"/>
                                        <p:tgtEl>
                                          <p:spTgt spid="91"/>
                                        </p:tgtEl>
                                        <p:attrNameLst>
                                          <p:attrName>ppt_x</p:attrName>
                                        </p:attrNameLst>
                                      </p:cBhvr>
                                      <p:tavLst>
                                        <p:tav tm="0">
                                          <p:val>
                                            <p:strVal val="#ppt_x"/>
                                          </p:val>
                                        </p:tav>
                                        <p:tav tm="100000">
                                          <p:val>
                                            <p:strVal val="#ppt_x"/>
                                          </p:val>
                                        </p:tav>
                                      </p:tavLst>
                                    </p:anim>
                                    <p:anim calcmode="lin" valueType="num">
                                      <p:cBhvr additive="base">
                                        <p:cTn id="143"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56" grpId="0" animBg="1"/>
      <p:bldP spid="57" grpId="0" animBg="1"/>
      <p:bldP spid="58" grpId="0" animBg="1"/>
      <p:bldP spid="59" grpId="0" animBg="1"/>
      <p:bldP spid="60" grpId="0" animBg="1"/>
      <p:bldP spid="61" grpId="0" animBg="1"/>
      <p:bldP spid="63" grpId="0" animBg="1"/>
      <p:bldP spid="64" grpId="0" animBg="1"/>
      <p:bldP spid="65" grpId="0" animBg="1"/>
      <p:bldP spid="72" grpId="0" animBg="1"/>
      <p:bldP spid="73" grpId="0"/>
      <p:bldP spid="74" grpId="0" animBg="1"/>
      <p:bldP spid="76" grpId="0" animBg="1"/>
      <p:bldP spid="77" grpId="0" animBg="1"/>
      <p:bldP spid="78" grpId="0" animBg="1"/>
      <p:bldP spid="80" grpId="0" animBg="1"/>
      <p:bldP spid="81" grpId="0" animBg="1"/>
      <p:bldP spid="82" grpId="0"/>
      <p:bldP spid="83" grpId="0" animBg="1"/>
      <p:bldP spid="85" grpId="0" animBg="1"/>
      <p:bldP spid="86" grpId="0" animBg="1"/>
      <p:bldP spid="88" grpId="0"/>
      <p:bldP spid="89" grpId="0"/>
      <p:bldP spid="90" grpId="0"/>
      <p:bldP spid="9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4" name="Straight Connector 30"/>
          <p:cNvCxnSpPr/>
          <p:nvPr/>
        </p:nvCxnSpPr>
        <p:spPr>
          <a:xfrm>
            <a:off x="2293550" y="3500024"/>
            <a:ext cx="0" cy="1377984"/>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35"/>
          <p:cNvCxnSpPr/>
          <p:nvPr/>
        </p:nvCxnSpPr>
        <p:spPr>
          <a:xfrm>
            <a:off x="4222986" y="3500024"/>
            <a:ext cx="0" cy="1377984"/>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52"/>
          <p:cNvCxnSpPr/>
          <p:nvPr/>
        </p:nvCxnSpPr>
        <p:spPr>
          <a:xfrm>
            <a:off x="6102910" y="3500024"/>
            <a:ext cx="0" cy="1377984"/>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63"/>
          <p:cNvCxnSpPr/>
          <p:nvPr/>
        </p:nvCxnSpPr>
        <p:spPr>
          <a:xfrm>
            <a:off x="8154541" y="3500024"/>
            <a:ext cx="0" cy="1377984"/>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67"/>
          <p:cNvCxnSpPr/>
          <p:nvPr/>
        </p:nvCxnSpPr>
        <p:spPr>
          <a:xfrm>
            <a:off x="9960928" y="3500024"/>
            <a:ext cx="0" cy="1377984"/>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51" name="Picture 77" descr="F:\Trabajos\Envato\Graphic River\Mica PPT\mountains.png"/>
          <p:cNvPicPr>
            <a:picLocks noChangeAspect="1" noChangeArrowheads="1"/>
          </p:cNvPicPr>
          <p:nvPr/>
        </p:nvPicPr>
        <p:blipFill rotWithShape="1">
          <a:blip r:embed="rId3" cstate="email">
            <a:extLst>
              <a:ext uri="{BEBA8EAE-BF5A-486C-A8C5-ECC9F3942E4B}">
                <a14:imgProps xmlns:a14="http://schemas.microsoft.com/office/drawing/2010/main">
                  <a14:imgLayer r:embed="rId4">
                    <a14:imgEffect>
                      <a14:brightnessContrast bright="20000" contrast="-40000"/>
                    </a14:imgEffect>
                  </a14:imgLayer>
                </a14:imgProps>
              </a:ext>
            </a:extLst>
          </a:blip>
          <a:srcRect/>
          <a:stretch>
            <a:fillRect/>
          </a:stretch>
        </p:blipFill>
        <p:spPr bwMode="auto">
          <a:xfrm>
            <a:off x="143666" y="4220662"/>
            <a:ext cx="10513618" cy="657346"/>
          </a:xfrm>
          <a:prstGeom prst="rect">
            <a:avLst/>
          </a:prstGeom>
          <a:noFill/>
          <a:extLst>
            <a:ext uri="{909E8E84-426E-40DD-AFC4-6F175D3DCCD1}">
              <a14:hiddenFill xmlns:a14="http://schemas.microsoft.com/office/drawing/2010/main">
                <a:solidFill>
                  <a:srgbClr val="FFFFFF"/>
                </a:solidFill>
              </a14:hiddenFill>
            </a:ext>
          </a:extLst>
        </p:spPr>
      </p:pic>
      <p:grpSp>
        <p:nvGrpSpPr>
          <p:cNvPr id="56" name="组合 55"/>
          <p:cNvGrpSpPr/>
          <p:nvPr/>
        </p:nvGrpSpPr>
        <p:grpSpPr>
          <a:xfrm>
            <a:off x="1813025" y="1742685"/>
            <a:ext cx="934440" cy="780075"/>
            <a:chOff x="2677316" y="1530277"/>
            <a:chExt cx="1031953" cy="860599"/>
          </a:xfrm>
        </p:grpSpPr>
        <p:sp>
          <p:nvSpPr>
            <p:cNvPr id="57" name="Teardrop 36"/>
            <p:cNvSpPr/>
            <p:nvPr/>
          </p:nvSpPr>
          <p:spPr>
            <a:xfrm rot="8100000">
              <a:off x="2759470" y="1530277"/>
              <a:ext cx="882869" cy="860599"/>
            </a:xfrm>
            <a:prstGeom prst="teardrop">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5" dirty="0">
                <a:solidFill>
                  <a:schemeClr val="accent2">
                    <a:lumMod val="75000"/>
                  </a:schemeClr>
                </a:solidFill>
                <a:latin typeface="微软雅黑" panose="020B0503020204020204" pitchFamily="34" charset="-122"/>
                <a:ea typeface="微软雅黑" panose="020B0503020204020204" pitchFamily="34" charset="-122"/>
              </a:endParaRPr>
            </a:p>
          </p:txBody>
        </p:sp>
        <p:sp>
          <p:nvSpPr>
            <p:cNvPr id="58" name="TextBox 57"/>
            <p:cNvSpPr txBox="1"/>
            <p:nvPr/>
          </p:nvSpPr>
          <p:spPr>
            <a:xfrm>
              <a:off x="2677316" y="1819793"/>
              <a:ext cx="1031953" cy="350936"/>
            </a:xfrm>
            <a:prstGeom prst="rect">
              <a:avLst/>
            </a:prstGeom>
            <a:noFill/>
          </p:spPr>
          <p:txBody>
            <a:bodyPr wrap="square" rtlCol="0">
              <a:spAutoFit/>
            </a:bodyPr>
            <a:lstStyle/>
            <a:p>
              <a:pPr algn="ctr"/>
              <a:r>
                <a:rPr lang="en-US" altLang="zh-CN" sz="1465" b="1" dirty="0">
                  <a:solidFill>
                    <a:schemeClr val="bg1"/>
                  </a:solidFill>
                  <a:latin typeface="微软雅黑" panose="020B0503020204020204" pitchFamily="34" charset="-122"/>
                  <a:ea typeface="微软雅黑" panose="020B0503020204020204" pitchFamily="34" charset="-122"/>
                </a:rPr>
                <a:t>2012</a:t>
              </a:r>
              <a:r>
                <a:rPr lang="zh-CN" altLang="en-US" sz="1465" b="1" dirty="0">
                  <a:solidFill>
                    <a:schemeClr val="bg1"/>
                  </a:solidFill>
                  <a:latin typeface="微软雅黑" panose="020B0503020204020204" pitchFamily="34" charset="-122"/>
                  <a:ea typeface="微软雅黑" panose="020B0503020204020204" pitchFamily="34" charset="-122"/>
                </a:rPr>
                <a:t>年</a:t>
              </a:r>
              <a:endParaRPr lang="zh-CN" altLang="en-US" sz="1465" dirty="0">
                <a:solidFill>
                  <a:schemeClr val="bg1"/>
                </a:solidFill>
              </a:endParaRPr>
            </a:p>
          </p:txBody>
        </p:sp>
      </p:grpSp>
      <p:grpSp>
        <p:nvGrpSpPr>
          <p:cNvPr id="59" name="组合 58"/>
          <p:cNvGrpSpPr/>
          <p:nvPr/>
        </p:nvGrpSpPr>
        <p:grpSpPr>
          <a:xfrm>
            <a:off x="3803410" y="1746522"/>
            <a:ext cx="934440" cy="780075"/>
            <a:chOff x="4532339" y="1534510"/>
            <a:chExt cx="1031953" cy="860599"/>
          </a:xfrm>
        </p:grpSpPr>
        <p:sp>
          <p:nvSpPr>
            <p:cNvPr id="60" name="Teardrop 44"/>
            <p:cNvSpPr/>
            <p:nvPr/>
          </p:nvSpPr>
          <p:spPr>
            <a:xfrm rot="8100000">
              <a:off x="4606882" y="1534510"/>
              <a:ext cx="882869" cy="860599"/>
            </a:xfrm>
            <a:prstGeom prst="teardrop">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5" dirty="0">
                <a:solidFill>
                  <a:schemeClr val="accent2">
                    <a:lumMod val="75000"/>
                  </a:schemeClr>
                </a:solidFill>
                <a:latin typeface="微软雅黑" panose="020B0503020204020204" pitchFamily="34" charset="-122"/>
                <a:ea typeface="微软雅黑" panose="020B0503020204020204" pitchFamily="34" charset="-122"/>
              </a:endParaRPr>
            </a:p>
          </p:txBody>
        </p:sp>
        <p:sp>
          <p:nvSpPr>
            <p:cNvPr id="61" name="TextBox 60"/>
            <p:cNvSpPr txBox="1"/>
            <p:nvPr/>
          </p:nvSpPr>
          <p:spPr>
            <a:xfrm>
              <a:off x="4532339" y="1823935"/>
              <a:ext cx="1031953" cy="350936"/>
            </a:xfrm>
            <a:prstGeom prst="rect">
              <a:avLst/>
            </a:prstGeom>
            <a:noFill/>
          </p:spPr>
          <p:txBody>
            <a:bodyPr wrap="square" rtlCol="0">
              <a:spAutoFit/>
            </a:bodyPr>
            <a:lstStyle/>
            <a:p>
              <a:pPr algn="ctr"/>
              <a:r>
                <a:rPr lang="en-US" altLang="zh-CN" sz="1465" b="1" dirty="0">
                  <a:solidFill>
                    <a:schemeClr val="bg1"/>
                  </a:solidFill>
                  <a:latin typeface="微软雅黑" panose="020B0503020204020204" pitchFamily="34" charset="-122"/>
                  <a:ea typeface="微软雅黑" panose="020B0503020204020204" pitchFamily="34" charset="-122"/>
                </a:rPr>
                <a:t>2013</a:t>
              </a:r>
              <a:r>
                <a:rPr lang="zh-CN" altLang="en-US" sz="1465" b="1" dirty="0">
                  <a:solidFill>
                    <a:schemeClr val="bg1"/>
                  </a:solidFill>
                  <a:latin typeface="微软雅黑" panose="020B0503020204020204" pitchFamily="34" charset="-122"/>
                  <a:ea typeface="微软雅黑" panose="020B0503020204020204" pitchFamily="34" charset="-122"/>
                </a:rPr>
                <a:t>年</a:t>
              </a:r>
              <a:endParaRPr lang="zh-CN" altLang="en-US" sz="1465" dirty="0">
                <a:solidFill>
                  <a:schemeClr val="bg1"/>
                </a:solidFill>
              </a:endParaRPr>
            </a:p>
          </p:txBody>
        </p:sp>
      </p:grpSp>
      <p:grpSp>
        <p:nvGrpSpPr>
          <p:cNvPr id="62" name="组合 61"/>
          <p:cNvGrpSpPr/>
          <p:nvPr/>
        </p:nvGrpSpPr>
        <p:grpSpPr>
          <a:xfrm>
            <a:off x="5683335" y="1746522"/>
            <a:ext cx="934440" cy="780075"/>
            <a:chOff x="6416419" y="1534510"/>
            <a:chExt cx="1031953" cy="860599"/>
          </a:xfrm>
        </p:grpSpPr>
        <p:sp>
          <p:nvSpPr>
            <p:cNvPr id="63" name="Teardrop 58"/>
            <p:cNvSpPr/>
            <p:nvPr/>
          </p:nvSpPr>
          <p:spPr>
            <a:xfrm rot="8100000">
              <a:off x="6490962" y="1534510"/>
              <a:ext cx="882869" cy="860599"/>
            </a:xfrm>
            <a:prstGeom prst="teardrop">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5" dirty="0">
                <a:solidFill>
                  <a:schemeClr val="accent2">
                    <a:lumMod val="75000"/>
                  </a:schemeClr>
                </a:solidFill>
                <a:latin typeface="微软雅黑" panose="020B0503020204020204" pitchFamily="34" charset="-122"/>
                <a:ea typeface="微软雅黑" panose="020B0503020204020204" pitchFamily="34" charset="-122"/>
              </a:endParaRPr>
            </a:p>
          </p:txBody>
        </p:sp>
        <p:sp>
          <p:nvSpPr>
            <p:cNvPr id="64" name="TextBox 63"/>
            <p:cNvSpPr txBox="1"/>
            <p:nvPr/>
          </p:nvSpPr>
          <p:spPr>
            <a:xfrm>
              <a:off x="6416419" y="1816551"/>
              <a:ext cx="1031953" cy="350936"/>
            </a:xfrm>
            <a:prstGeom prst="rect">
              <a:avLst/>
            </a:prstGeom>
            <a:noFill/>
          </p:spPr>
          <p:txBody>
            <a:bodyPr wrap="square" rtlCol="0">
              <a:spAutoFit/>
            </a:bodyPr>
            <a:lstStyle/>
            <a:p>
              <a:pPr algn="ctr"/>
              <a:r>
                <a:rPr lang="en-US" altLang="zh-CN" sz="1465" b="1" dirty="0">
                  <a:solidFill>
                    <a:schemeClr val="bg1"/>
                  </a:solidFill>
                  <a:latin typeface="微软雅黑" panose="020B0503020204020204" pitchFamily="34" charset="-122"/>
                  <a:ea typeface="微软雅黑" panose="020B0503020204020204" pitchFamily="34" charset="-122"/>
                </a:rPr>
                <a:t>2014</a:t>
              </a:r>
              <a:r>
                <a:rPr lang="zh-CN" altLang="en-US" sz="1465" b="1" dirty="0">
                  <a:solidFill>
                    <a:schemeClr val="bg1"/>
                  </a:solidFill>
                  <a:latin typeface="微软雅黑" panose="020B0503020204020204" pitchFamily="34" charset="-122"/>
                  <a:ea typeface="微软雅黑" panose="020B0503020204020204" pitchFamily="34" charset="-122"/>
                </a:rPr>
                <a:t>年</a:t>
              </a:r>
              <a:endParaRPr lang="zh-CN" altLang="en-US" sz="1465" dirty="0">
                <a:solidFill>
                  <a:schemeClr val="bg1"/>
                </a:solidFill>
              </a:endParaRPr>
            </a:p>
          </p:txBody>
        </p:sp>
      </p:grpSp>
      <p:grpSp>
        <p:nvGrpSpPr>
          <p:cNvPr id="65" name="组合 64"/>
          <p:cNvGrpSpPr/>
          <p:nvPr/>
        </p:nvGrpSpPr>
        <p:grpSpPr>
          <a:xfrm>
            <a:off x="7734964" y="1746524"/>
            <a:ext cx="934440" cy="780075"/>
            <a:chOff x="8271039" y="1534510"/>
            <a:chExt cx="1031953" cy="860599"/>
          </a:xfrm>
        </p:grpSpPr>
        <p:sp>
          <p:nvSpPr>
            <p:cNvPr id="66" name="Teardrop 65"/>
            <p:cNvSpPr/>
            <p:nvPr/>
          </p:nvSpPr>
          <p:spPr>
            <a:xfrm rot="8100000">
              <a:off x="8345582" y="1534510"/>
              <a:ext cx="882869" cy="860599"/>
            </a:xfrm>
            <a:prstGeom prst="teardrop">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5" dirty="0">
                <a:solidFill>
                  <a:schemeClr val="accent2">
                    <a:lumMod val="75000"/>
                  </a:schemeClr>
                </a:solidFill>
                <a:latin typeface="微软雅黑" panose="020B0503020204020204" pitchFamily="34" charset="-122"/>
                <a:ea typeface="微软雅黑" panose="020B0503020204020204" pitchFamily="34" charset="-122"/>
              </a:endParaRPr>
            </a:p>
          </p:txBody>
        </p:sp>
        <p:sp>
          <p:nvSpPr>
            <p:cNvPr id="67" name="TextBox 66"/>
            <p:cNvSpPr txBox="1"/>
            <p:nvPr/>
          </p:nvSpPr>
          <p:spPr>
            <a:xfrm>
              <a:off x="8271039" y="1823410"/>
              <a:ext cx="1031953" cy="350936"/>
            </a:xfrm>
            <a:prstGeom prst="rect">
              <a:avLst/>
            </a:prstGeom>
            <a:noFill/>
          </p:spPr>
          <p:txBody>
            <a:bodyPr wrap="square" rtlCol="0">
              <a:spAutoFit/>
            </a:bodyPr>
            <a:lstStyle/>
            <a:p>
              <a:pPr algn="ctr"/>
              <a:r>
                <a:rPr lang="en-US" altLang="zh-CN" sz="1465" b="1" dirty="0">
                  <a:solidFill>
                    <a:schemeClr val="bg1"/>
                  </a:solidFill>
                  <a:latin typeface="微软雅黑" panose="020B0503020204020204" pitchFamily="34" charset="-122"/>
                  <a:ea typeface="微软雅黑" panose="020B0503020204020204" pitchFamily="34" charset="-122"/>
                </a:rPr>
                <a:t>2015</a:t>
              </a:r>
              <a:r>
                <a:rPr lang="zh-CN" altLang="en-US" sz="1465" b="1" dirty="0">
                  <a:solidFill>
                    <a:schemeClr val="bg1"/>
                  </a:solidFill>
                  <a:latin typeface="微软雅黑" panose="020B0503020204020204" pitchFamily="34" charset="-122"/>
                  <a:ea typeface="微软雅黑" panose="020B0503020204020204" pitchFamily="34" charset="-122"/>
                </a:rPr>
                <a:t>年</a:t>
              </a:r>
              <a:endParaRPr lang="zh-CN" altLang="en-US" sz="1465" dirty="0">
                <a:solidFill>
                  <a:schemeClr val="bg1"/>
                </a:solidFill>
              </a:endParaRPr>
            </a:p>
          </p:txBody>
        </p:sp>
      </p:grpSp>
      <p:grpSp>
        <p:nvGrpSpPr>
          <p:cNvPr id="68" name="组合 67"/>
          <p:cNvGrpSpPr/>
          <p:nvPr/>
        </p:nvGrpSpPr>
        <p:grpSpPr>
          <a:xfrm>
            <a:off x="9541352" y="1746521"/>
            <a:ext cx="934440" cy="780074"/>
            <a:chOff x="10099471" y="1534510"/>
            <a:chExt cx="1031953" cy="860599"/>
          </a:xfrm>
        </p:grpSpPr>
        <p:sp>
          <p:nvSpPr>
            <p:cNvPr id="69" name="Teardrop 69"/>
            <p:cNvSpPr/>
            <p:nvPr/>
          </p:nvSpPr>
          <p:spPr>
            <a:xfrm rot="8100000">
              <a:off x="10174014" y="1534510"/>
              <a:ext cx="882869" cy="860599"/>
            </a:xfrm>
            <a:prstGeom prst="teardrop">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5" dirty="0">
                <a:solidFill>
                  <a:schemeClr val="accent2">
                    <a:lumMod val="75000"/>
                  </a:schemeClr>
                </a:solidFill>
                <a:latin typeface="微软雅黑" panose="020B0503020204020204" pitchFamily="34" charset="-122"/>
                <a:ea typeface="微软雅黑" panose="020B0503020204020204" pitchFamily="34" charset="-122"/>
              </a:endParaRPr>
            </a:p>
          </p:txBody>
        </p:sp>
        <p:sp>
          <p:nvSpPr>
            <p:cNvPr id="70" name="TextBox 69"/>
            <p:cNvSpPr txBox="1"/>
            <p:nvPr/>
          </p:nvSpPr>
          <p:spPr>
            <a:xfrm>
              <a:off x="10099471" y="1812320"/>
              <a:ext cx="1031953" cy="350937"/>
            </a:xfrm>
            <a:prstGeom prst="rect">
              <a:avLst/>
            </a:prstGeom>
            <a:noFill/>
          </p:spPr>
          <p:txBody>
            <a:bodyPr wrap="square" rtlCol="0">
              <a:spAutoFit/>
            </a:bodyPr>
            <a:lstStyle/>
            <a:p>
              <a:pPr algn="ctr"/>
              <a:r>
                <a:rPr lang="en-US" altLang="zh-CN" sz="1465" b="1" dirty="0">
                  <a:solidFill>
                    <a:schemeClr val="bg1"/>
                  </a:solidFill>
                  <a:latin typeface="微软雅黑" panose="020B0503020204020204" pitchFamily="34" charset="-122"/>
                  <a:ea typeface="微软雅黑" panose="020B0503020204020204" pitchFamily="34" charset="-122"/>
                </a:rPr>
                <a:t>2016</a:t>
              </a:r>
              <a:r>
                <a:rPr lang="zh-CN" altLang="en-US" sz="1465" b="1" dirty="0">
                  <a:solidFill>
                    <a:schemeClr val="bg1"/>
                  </a:solidFill>
                  <a:latin typeface="微软雅黑" panose="020B0503020204020204" pitchFamily="34" charset="-122"/>
                  <a:ea typeface="微软雅黑" panose="020B0503020204020204" pitchFamily="34" charset="-122"/>
                </a:rPr>
                <a:t>年</a:t>
              </a:r>
              <a:endParaRPr lang="zh-CN" altLang="en-US" sz="1465" dirty="0">
                <a:solidFill>
                  <a:schemeClr val="bg1"/>
                </a:solidFill>
              </a:endParaRPr>
            </a:p>
          </p:txBody>
        </p:sp>
      </p:grpSp>
      <p:pic>
        <p:nvPicPr>
          <p:cNvPr id="71" name="Picture 77" descr="F:\Trabajos\Envato\Graphic River\Mica PPT\mountains.png"/>
          <p:cNvPicPr>
            <a:picLocks noChangeAspect="1" noChangeArrowheads="1"/>
          </p:cNvPicPr>
          <p:nvPr/>
        </p:nvPicPr>
        <p:blipFill rotWithShape="1">
          <a:blip r:embed="rId5" cstate="email">
            <a:extLst>
              <a:ext uri="{BEBA8EAE-BF5A-486C-A8C5-ECC9F3942E4B}">
                <a14:imgProps xmlns:a14="http://schemas.microsoft.com/office/drawing/2010/main">
                  <a14:imgLayer r:embed="rId6">
                    <a14:imgEffect>
                      <a14:brightnessContrast bright="20000" contrast="-40000"/>
                    </a14:imgEffect>
                  </a14:imgLayer>
                </a14:imgProps>
              </a:ext>
            </a:extLst>
          </a:blip>
          <a:srcRect/>
          <a:stretch>
            <a:fillRect/>
          </a:stretch>
        </p:blipFill>
        <p:spPr bwMode="auto">
          <a:xfrm rot="10800000" flipV="1">
            <a:off x="9119007" y="4071362"/>
            <a:ext cx="3076555" cy="812847"/>
          </a:xfrm>
          <a:prstGeom prst="rect">
            <a:avLst/>
          </a:prstGeom>
          <a:noFill/>
          <a:extLst>
            <a:ext uri="{909E8E84-426E-40DD-AFC4-6F175D3DCCD1}">
              <a14:hiddenFill xmlns:a14="http://schemas.microsoft.com/office/drawing/2010/main">
                <a:solidFill>
                  <a:srgbClr val="FFFFFF"/>
                </a:solidFill>
              </a14:hiddenFill>
            </a:ext>
          </a:extLst>
        </p:spPr>
      </p:pic>
      <p:sp>
        <p:nvSpPr>
          <p:cNvPr id="35" name="文本框 89"/>
          <p:cNvSpPr txBox="1"/>
          <p:nvPr/>
        </p:nvSpPr>
        <p:spPr>
          <a:xfrm>
            <a:off x="1586656" y="2729345"/>
            <a:ext cx="1413787" cy="732500"/>
          </a:xfrm>
          <a:prstGeom prst="rect">
            <a:avLst/>
          </a:prstGeom>
          <a:noFill/>
        </p:spPr>
        <p:txBody>
          <a:bodyPr wrap="square" lIns="91431" tIns="45716" rIns="91431" bIns="45716" rtlCol="0">
            <a:spAutoFit/>
          </a:bodyPr>
          <a:lstStyle/>
          <a:p>
            <a:pPr algn="just">
              <a:lnSpc>
                <a:spcPct val="130000"/>
              </a:lnSpc>
            </a:pPr>
            <a:r>
              <a:rPr lang="zh-CN" altLang="en-US" sz="1600" dirty="0">
                <a:solidFill>
                  <a:schemeClr val="bg1">
                    <a:lumMod val="50000"/>
                  </a:schemeClr>
                </a:solidFill>
                <a:latin typeface="微软雅黑" panose="020B0503020204020204" pitchFamily="34" charset="-122"/>
                <a:ea typeface="微软雅黑" panose="020B0503020204020204" pitchFamily="34" charset="-122"/>
              </a:rPr>
              <a:t>请在此添加相关文字内容</a:t>
            </a:r>
          </a:p>
        </p:txBody>
      </p:sp>
      <p:sp>
        <p:nvSpPr>
          <p:cNvPr id="36" name="文本框 89"/>
          <p:cNvSpPr txBox="1"/>
          <p:nvPr/>
        </p:nvSpPr>
        <p:spPr>
          <a:xfrm>
            <a:off x="3563736" y="2721321"/>
            <a:ext cx="1413787" cy="732500"/>
          </a:xfrm>
          <a:prstGeom prst="rect">
            <a:avLst/>
          </a:prstGeom>
          <a:noFill/>
        </p:spPr>
        <p:txBody>
          <a:bodyPr wrap="square" lIns="91431" tIns="45716" rIns="91431" bIns="45716" rtlCol="0">
            <a:spAutoFit/>
          </a:bodyPr>
          <a:lstStyle/>
          <a:p>
            <a:pPr algn="just">
              <a:lnSpc>
                <a:spcPct val="130000"/>
              </a:lnSpc>
            </a:pPr>
            <a:r>
              <a:rPr lang="zh-CN" altLang="en-US" sz="1600" dirty="0">
                <a:solidFill>
                  <a:schemeClr val="bg1">
                    <a:lumMod val="50000"/>
                  </a:schemeClr>
                </a:solidFill>
                <a:latin typeface="微软雅黑" panose="020B0503020204020204" pitchFamily="34" charset="-122"/>
                <a:ea typeface="微软雅黑" panose="020B0503020204020204" pitchFamily="34" charset="-122"/>
              </a:rPr>
              <a:t>请在此添加相关文字内容</a:t>
            </a:r>
          </a:p>
        </p:txBody>
      </p:sp>
      <p:sp>
        <p:nvSpPr>
          <p:cNvPr id="37" name="文本框 89"/>
          <p:cNvSpPr txBox="1"/>
          <p:nvPr/>
        </p:nvSpPr>
        <p:spPr>
          <a:xfrm>
            <a:off x="5595455" y="2737369"/>
            <a:ext cx="1413787" cy="732500"/>
          </a:xfrm>
          <a:prstGeom prst="rect">
            <a:avLst/>
          </a:prstGeom>
          <a:noFill/>
        </p:spPr>
        <p:txBody>
          <a:bodyPr wrap="square" lIns="91431" tIns="45716" rIns="91431" bIns="45716" rtlCol="0">
            <a:spAutoFit/>
          </a:bodyPr>
          <a:lstStyle/>
          <a:p>
            <a:pPr algn="just">
              <a:lnSpc>
                <a:spcPct val="130000"/>
              </a:lnSpc>
            </a:pPr>
            <a:r>
              <a:rPr lang="zh-CN" altLang="en-US" sz="1600" dirty="0">
                <a:solidFill>
                  <a:schemeClr val="bg1">
                    <a:lumMod val="50000"/>
                  </a:schemeClr>
                </a:solidFill>
                <a:latin typeface="微软雅黑" panose="020B0503020204020204" pitchFamily="34" charset="-122"/>
                <a:ea typeface="微软雅黑" panose="020B0503020204020204" pitchFamily="34" charset="-122"/>
              </a:rPr>
              <a:t>请在此添加相关文字内容</a:t>
            </a:r>
          </a:p>
        </p:txBody>
      </p:sp>
      <p:sp>
        <p:nvSpPr>
          <p:cNvPr id="38" name="文本框 89"/>
          <p:cNvSpPr txBox="1"/>
          <p:nvPr/>
        </p:nvSpPr>
        <p:spPr>
          <a:xfrm>
            <a:off x="7572535" y="2729345"/>
            <a:ext cx="1413787" cy="732500"/>
          </a:xfrm>
          <a:prstGeom prst="rect">
            <a:avLst/>
          </a:prstGeom>
          <a:noFill/>
        </p:spPr>
        <p:txBody>
          <a:bodyPr wrap="square" lIns="91431" tIns="45716" rIns="91431" bIns="45716" rtlCol="0">
            <a:spAutoFit/>
          </a:bodyPr>
          <a:lstStyle/>
          <a:p>
            <a:pPr algn="just">
              <a:lnSpc>
                <a:spcPct val="130000"/>
              </a:lnSpc>
            </a:pPr>
            <a:r>
              <a:rPr lang="zh-CN" altLang="en-US" sz="1600" dirty="0">
                <a:solidFill>
                  <a:schemeClr val="bg1">
                    <a:lumMod val="50000"/>
                  </a:schemeClr>
                </a:solidFill>
                <a:latin typeface="微软雅黑" panose="020B0503020204020204" pitchFamily="34" charset="-122"/>
                <a:ea typeface="微软雅黑" panose="020B0503020204020204" pitchFamily="34" charset="-122"/>
              </a:rPr>
              <a:t>请在此添加相关文字内容</a:t>
            </a:r>
          </a:p>
        </p:txBody>
      </p:sp>
      <p:sp>
        <p:nvSpPr>
          <p:cNvPr id="39" name="文本框 89"/>
          <p:cNvSpPr txBox="1"/>
          <p:nvPr/>
        </p:nvSpPr>
        <p:spPr>
          <a:xfrm>
            <a:off x="9449816" y="2704524"/>
            <a:ext cx="1413787" cy="732500"/>
          </a:xfrm>
          <a:prstGeom prst="rect">
            <a:avLst/>
          </a:prstGeom>
          <a:noFill/>
        </p:spPr>
        <p:txBody>
          <a:bodyPr wrap="square" lIns="91431" tIns="45716" rIns="91431" bIns="45716" rtlCol="0">
            <a:spAutoFit/>
          </a:bodyPr>
          <a:lstStyle/>
          <a:p>
            <a:pPr algn="just">
              <a:lnSpc>
                <a:spcPct val="130000"/>
              </a:lnSpc>
            </a:pPr>
            <a:r>
              <a:rPr lang="zh-CN" altLang="en-US" sz="1600" dirty="0">
                <a:solidFill>
                  <a:schemeClr val="bg1">
                    <a:lumMod val="50000"/>
                  </a:schemeClr>
                </a:solidFill>
                <a:latin typeface="微软雅黑" panose="020B0503020204020204" pitchFamily="34" charset="-122"/>
                <a:ea typeface="微软雅黑" panose="020B0503020204020204" pitchFamily="34" charset="-122"/>
              </a:rPr>
              <a:t>请在此添加相关文字内容</a:t>
            </a:r>
          </a:p>
        </p:txBody>
      </p:sp>
      <p:sp>
        <p:nvSpPr>
          <p:cNvPr id="41" name="文本框 88"/>
          <p:cNvSpPr txBox="1"/>
          <p:nvPr/>
        </p:nvSpPr>
        <p:spPr>
          <a:xfrm>
            <a:off x="2012457" y="5167767"/>
            <a:ext cx="1666249" cy="430879"/>
          </a:xfrm>
          <a:prstGeom prst="rect">
            <a:avLst/>
          </a:prstGeom>
          <a:noFill/>
        </p:spPr>
        <p:txBody>
          <a:bodyPr wrap="square" lIns="91431" tIns="45716" rIns="91431" bIns="45716" rtlCol="0">
            <a:spAutoFit/>
          </a:bodyPr>
          <a:lstStyle/>
          <a:p>
            <a:r>
              <a:rPr lang="zh-CN" altLang="en-US" sz="2200" b="1" dirty="0">
                <a:solidFill>
                  <a:schemeClr val="bg1">
                    <a:lumMod val="50000"/>
                  </a:schemeClr>
                </a:solidFill>
                <a:latin typeface="微软雅黑" panose="020B0503020204020204" pitchFamily="34" charset="-122"/>
                <a:ea typeface="微软雅黑" panose="020B0503020204020204" pitchFamily="34" charset="-122"/>
              </a:rPr>
              <a:t>请输入标题</a:t>
            </a:r>
          </a:p>
        </p:txBody>
      </p:sp>
      <p:sp>
        <p:nvSpPr>
          <p:cNvPr id="72" name="文本框 89"/>
          <p:cNvSpPr txBox="1"/>
          <p:nvPr/>
        </p:nvSpPr>
        <p:spPr>
          <a:xfrm>
            <a:off x="2012458" y="5658158"/>
            <a:ext cx="9207477" cy="1052588"/>
          </a:xfrm>
          <a:prstGeom prst="rect">
            <a:avLst/>
          </a:prstGeom>
          <a:noFill/>
        </p:spPr>
        <p:txBody>
          <a:bodyPr wrap="square" lIns="91431" tIns="45716" rIns="91431" bIns="45716" rtlCol="0">
            <a:spAutoFit/>
          </a:bodyPr>
          <a:lstStyle/>
          <a:p>
            <a:pPr algn="just">
              <a:lnSpc>
                <a:spcPct val="130000"/>
              </a:lnSpc>
            </a:pPr>
            <a:r>
              <a:rPr lang="zh-CN" altLang="en-US" sz="1600" dirty="0">
                <a:solidFill>
                  <a:schemeClr val="bg1">
                    <a:lumMod val="50000"/>
                  </a:schemeClr>
                </a:solidFill>
                <a:latin typeface="微软雅黑" panose="020B0503020204020204" pitchFamily="34" charset="-122"/>
                <a:ea typeface="微软雅黑" panose="020B0503020204020204" pitchFamily="34" charset="-122"/>
              </a:rPr>
              <a:t>请在此添加相关文字内容请在此添加相关文字内容请在此添加相关文字内容请在此添加相关文字内容</a:t>
            </a:r>
          </a:p>
          <a:p>
            <a:pPr algn="just">
              <a:lnSpc>
                <a:spcPct val="130000"/>
              </a:lnSpc>
            </a:pPr>
            <a:r>
              <a:rPr lang="zh-CN" altLang="en-US" sz="1600" dirty="0">
                <a:solidFill>
                  <a:schemeClr val="bg1">
                    <a:lumMod val="50000"/>
                  </a:schemeClr>
                </a:solidFill>
                <a:latin typeface="微软雅黑" panose="020B0503020204020204" pitchFamily="34" charset="-122"/>
                <a:ea typeface="微软雅黑" panose="020B0503020204020204" pitchFamily="34" charset="-122"/>
              </a:rPr>
              <a:t>请在此添加相关文字内容请在此添加相关文字内容</a:t>
            </a:r>
          </a:p>
          <a:p>
            <a:pPr algn="just">
              <a:lnSpc>
                <a:spcPct val="130000"/>
              </a:lnSpc>
            </a:pPr>
            <a:endParaRPr lang="zh-CN" altLang="en-US" sz="1600" dirty="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73" name="组合 72"/>
          <p:cNvGrpSpPr/>
          <p:nvPr/>
        </p:nvGrpSpPr>
        <p:grpSpPr>
          <a:xfrm>
            <a:off x="1344073" y="148101"/>
            <a:ext cx="6558284" cy="779650"/>
            <a:chOff x="874713" y="281210"/>
            <a:chExt cx="6558644" cy="779691"/>
          </a:xfrm>
        </p:grpSpPr>
        <p:sp>
          <p:nvSpPr>
            <p:cNvPr id="74" name="文本框 73"/>
            <p:cNvSpPr txBox="1"/>
            <p:nvPr/>
          </p:nvSpPr>
          <p:spPr>
            <a:xfrm>
              <a:off x="874713" y="281210"/>
              <a:ext cx="1826241" cy="584806"/>
            </a:xfrm>
            <a:prstGeom prst="rect">
              <a:avLst/>
            </a:prstGeom>
            <a:noFill/>
          </p:spPr>
          <p:txBody>
            <a:bodyPr wrap="none" rtlCol="0">
              <a:spAutoFit/>
              <a:scene3d>
                <a:camera prst="orthographicFront"/>
                <a:lightRig rig="threePt" dir="t"/>
              </a:scene3d>
              <a:sp3d contourW="12700"/>
            </a:bodyPr>
            <a:lstStyle/>
            <a:p>
              <a:r>
                <a:rPr lang="zh-CN" altLang="en-US" sz="3200" b="1" dirty="0">
                  <a:solidFill>
                    <a:schemeClr val="accent1"/>
                  </a:solidFill>
                </a:rPr>
                <a:t>输入文字</a:t>
              </a:r>
            </a:p>
          </p:txBody>
        </p:sp>
        <p:sp>
          <p:nvSpPr>
            <p:cNvPr id="75" name="文本框 74"/>
            <p:cNvSpPr txBox="1"/>
            <p:nvPr/>
          </p:nvSpPr>
          <p:spPr>
            <a:xfrm>
              <a:off x="874713" y="775551"/>
              <a:ext cx="6558644" cy="285350"/>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100" dirty="0">
                  <a:solidFill>
                    <a:prstClr val="white">
                      <a:lumMod val="50000"/>
                    </a:prstClr>
                  </a:solidFill>
                </a:rPr>
                <a:t>The user can demonstrate on a projector or computer</a:t>
              </a:r>
            </a:p>
          </p:txBody>
        </p:sp>
      </p:grpSp>
      <p:pic>
        <p:nvPicPr>
          <p:cNvPr id="76" name="图片 75"/>
          <p:cNvPicPr>
            <a:picLocks noChangeAspect="1"/>
          </p:cNvPicPr>
          <p:nvPr/>
        </p:nvPicPr>
        <p:blipFill rotWithShape="1">
          <a:blip r:embed="rId7" cstate="email"/>
          <a:srcRect/>
          <a:stretch>
            <a:fillRect/>
          </a:stretch>
        </p:blipFill>
        <p:spPr>
          <a:xfrm>
            <a:off x="-131813" y="201654"/>
            <a:ext cx="1475886" cy="521644"/>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curtains"/>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down)">
                                      <p:cBhvr>
                                        <p:cTn id="7" dur="500"/>
                                        <p:tgtEl>
                                          <p:spTgt spid="51"/>
                                        </p:tgtEl>
                                      </p:cBhvr>
                                    </p:animEffect>
                                  </p:childTnLst>
                                </p:cTn>
                              </p:par>
                              <p:par>
                                <p:cTn id="8" presetID="22" presetClass="entr" presetSubtype="4" fill="hold" nodeType="withEffect">
                                  <p:stCondLst>
                                    <p:cond delay="0"/>
                                  </p:stCondLst>
                                  <p:childTnLst>
                                    <p:set>
                                      <p:cBhvr>
                                        <p:cTn id="9" dur="1" fill="hold">
                                          <p:stCondLst>
                                            <p:cond delay="0"/>
                                          </p:stCondLst>
                                        </p:cTn>
                                        <p:tgtEl>
                                          <p:spTgt spid="71"/>
                                        </p:tgtEl>
                                        <p:attrNameLst>
                                          <p:attrName>style.visibility</p:attrName>
                                        </p:attrNameLst>
                                      </p:cBhvr>
                                      <p:to>
                                        <p:strVal val="visible"/>
                                      </p:to>
                                    </p:set>
                                    <p:animEffect transition="in" filter="wipe(down)">
                                      <p:cBhvr>
                                        <p:cTn id="10" dur="500"/>
                                        <p:tgtEl>
                                          <p:spTgt spid="71"/>
                                        </p:tgtEl>
                                      </p:cBhvr>
                                    </p:animEffect>
                                  </p:childTnLst>
                                </p:cTn>
                              </p:par>
                            </p:childTnLst>
                          </p:cTn>
                        </p:par>
                        <p:par>
                          <p:cTn id="11" fill="hold">
                            <p:stCondLst>
                              <p:cond delay="500"/>
                            </p:stCondLst>
                            <p:childTnLst>
                              <p:par>
                                <p:cTn id="12" presetID="22" presetClass="entr" presetSubtype="4" fill="hold" nodeType="afterEffect">
                                  <p:stCondLst>
                                    <p:cond delay="0"/>
                                  </p:stCondLst>
                                  <p:childTnLst>
                                    <p:set>
                                      <p:cBhvr>
                                        <p:cTn id="13" dur="1" fill="hold">
                                          <p:stCondLst>
                                            <p:cond delay="0"/>
                                          </p:stCondLst>
                                        </p:cTn>
                                        <p:tgtEl>
                                          <p:spTgt spid="44"/>
                                        </p:tgtEl>
                                        <p:attrNameLst>
                                          <p:attrName>style.visibility</p:attrName>
                                        </p:attrNameLst>
                                      </p:cBhvr>
                                      <p:to>
                                        <p:strVal val="visible"/>
                                      </p:to>
                                    </p:set>
                                    <p:animEffect transition="in" filter="wipe(down)">
                                      <p:cBhvr>
                                        <p:cTn id="14" dur="500"/>
                                        <p:tgtEl>
                                          <p:spTgt spid="44"/>
                                        </p:tgtEl>
                                      </p:cBhvr>
                                    </p:animEffect>
                                  </p:childTnLst>
                                </p:cTn>
                              </p:par>
                              <p:par>
                                <p:cTn id="15" presetID="47" presetClass="entr" presetSubtype="0" fill="hold" nodeType="withEffect">
                                  <p:stCondLst>
                                    <p:cond delay="0"/>
                                  </p:stCondLst>
                                  <p:childTnLst>
                                    <p:set>
                                      <p:cBhvr>
                                        <p:cTn id="16" dur="1" fill="hold">
                                          <p:stCondLst>
                                            <p:cond delay="0"/>
                                          </p:stCondLst>
                                        </p:cTn>
                                        <p:tgtEl>
                                          <p:spTgt spid="56"/>
                                        </p:tgtEl>
                                        <p:attrNameLst>
                                          <p:attrName>style.visibility</p:attrName>
                                        </p:attrNameLst>
                                      </p:cBhvr>
                                      <p:to>
                                        <p:strVal val="visible"/>
                                      </p:to>
                                    </p:set>
                                    <p:animEffect transition="in" filter="fade">
                                      <p:cBhvr>
                                        <p:cTn id="17" dur="500"/>
                                        <p:tgtEl>
                                          <p:spTgt spid="56"/>
                                        </p:tgtEl>
                                      </p:cBhvr>
                                    </p:animEffect>
                                    <p:anim calcmode="lin" valueType="num">
                                      <p:cBhvr>
                                        <p:cTn id="18" dur="500" fill="hold"/>
                                        <p:tgtEl>
                                          <p:spTgt spid="56"/>
                                        </p:tgtEl>
                                        <p:attrNameLst>
                                          <p:attrName>ppt_x</p:attrName>
                                        </p:attrNameLst>
                                      </p:cBhvr>
                                      <p:tavLst>
                                        <p:tav tm="0">
                                          <p:val>
                                            <p:strVal val="#ppt_x"/>
                                          </p:val>
                                        </p:tav>
                                        <p:tav tm="100000">
                                          <p:val>
                                            <p:strVal val="#ppt_x"/>
                                          </p:val>
                                        </p:tav>
                                      </p:tavLst>
                                    </p:anim>
                                    <p:anim calcmode="lin" valueType="num">
                                      <p:cBhvr>
                                        <p:cTn id="19" dur="500" fill="hold"/>
                                        <p:tgtEl>
                                          <p:spTgt spid="56"/>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22" presetClass="entr" presetSubtype="4" fill="hold" nodeType="afterEffect">
                                  <p:stCondLst>
                                    <p:cond delay="0"/>
                                  </p:stCondLst>
                                  <p:childTnLst>
                                    <p:set>
                                      <p:cBhvr>
                                        <p:cTn id="22" dur="1" fill="hold">
                                          <p:stCondLst>
                                            <p:cond delay="0"/>
                                          </p:stCondLst>
                                        </p:cTn>
                                        <p:tgtEl>
                                          <p:spTgt spid="45"/>
                                        </p:tgtEl>
                                        <p:attrNameLst>
                                          <p:attrName>style.visibility</p:attrName>
                                        </p:attrNameLst>
                                      </p:cBhvr>
                                      <p:to>
                                        <p:strVal val="visible"/>
                                      </p:to>
                                    </p:set>
                                    <p:animEffect transition="in" filter="wipe(down)">
                                      <p:cBhvr>
                                        <p:cTn id="23" dur="500"/>
                                        <p:tgtEl>
                                          <p:spTgt spid="45"/>
                                        </p:tgtEl>
                                      </p:cBhvr>
                                    </p:animEffect>
                                  </p:childTnLst>
                                </p:cTn>
                              </p:par>
                              <p:par>
                                <p:cTn id="24" presetID="47" presetClass="entr" presetSubtype="0" fill="hold" nodeType="withEffect">
                                  <p:stCondLst>
                                    <p:cond delay="0"/>
                                  </p:stCondLst>
                                  <p:childTnLst>
                                    <p:set>
                                      <p:cBhvr>
                                        <p:cTn id="25" dur="1" fill="hold">
                                          <p:stCondLst>
                                            <p:cond delay="0"/>
                                          </p:stCondLst>
                                        </p:cTn>
                                        <p:tgtEl>
                                          <p:spTgt spid="59"/>
                                        </p:tgtEl>
                                        <p:attrNameLst>
                                          <p:attrName>style.visibility</p:attrName>
                                        </p:attrNameLst>
                                      </p:cBhvr>
                                      <p:to>
                                        <p:strVal val="visible"/>
                                      </p:to>
                                    </p:set>
                                    <p:animEffect transition="in" filter="fade">
                                      <p:cBhvr>
                                        <p:cTn id="26" dur="500"/>
                                        <p:tgtEl>
                                          <p:spTgt spid="59"/>
                                        </p:tgtEl>
                                      </p:cBhvr>
                                    </p:animEffect>
                                    <p:anim calcmode="lin" valueType="num">
                                      <p:cBhvr>
                                        <p:cTn id="27" dur="500" fill="hold"/>
                                        <p:tgtEl>
                                          <p:spTgt spid="59"/>
                                        </p:tgtEl>
                                        <p:attrNameLst>
                                          <p:attrName>ppt_x</p:attrName>
                                        </p:attrNameLst>
                                      </p:cBhvr>
                                      <p:tavLst>
                                        <p:tav tm="0">
                                          <p:val>
                                            <p:strVal val="#ppt_x"/>
                                          </p:val>
                                        </p:tav>
                                        <p:tav tm="100000">
                                          <p:val>
                                            <p:strVal val="#ppt_x"/>
                                          </p:val>
                                        </p:tav>
                                      </p:tavLst>
                                    </p:anim>
                                    <p:anim calcmode="lin" valueType="num">
                                      <p:cBhvr>
                                        <p:cTn id="28" dur="500" fill="hold"/>
                                        <p:tgtEl>
                                          <p:spTgt spid="59"/>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2" presetClass="entr" presetSubtype="4" fill="hold" nodeType="after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wipe(down)">
                                      <p:cBhvr>
                                        <p:cTn id="32" dur="500"/>
                                        <p:tgtEl>
                                          <p:spTgt spid="47"/>
                                        </p:tgtEl>
                                      </p:cBhvr>
                                    </p:animEffect>
                                  </p:childTnLst>
                                </p:cTn>
                              </p:par>
                              <p:par>
                                <p:cTn id="33" presetID="47"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500"/>
                                        <p:tgtEl>
                                          <p:spTgt spid="62"/>
                                        </p:tgtEl>
                                      </p:cBhvr>
                                    </p:animEffect>
                                    <p:anim calcmode="lin" valueType="num">
                                      <p:cBhvr>
                                        <p:cTn id="36" dur="500" fill="hold"/>
                                        <p:tgtEl>
                                          <p:spTgt spid="62"/>
                                        </p:tgtEl>
                                        <p:attrNameLst>
                                          <p:attrName>ppt_x</p:attrName>
                                        </p:attrNameLst>
                                      </p:cBhvr>
                                      <p:tavLst>
                                        <p:tav tm="0">
                                          <p:val>
                                            <p:strVal val="#ppt_x"/>
                                          </p:val>
                                        </p:tav>
                                        <p:tav tm="100000">
                                          <p:val>
                                            <p:strVal val="#ppt_x"/>
                                          </p:val>
                                        </p:tav>
                                      </p:tavLst>
                                    </p:anim>
                                    <p:anim calcmode="lin" valueType="num">
                                      <p:cBhvr>
                                        <p:cTn id="37" dur="5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2000"/>
                            </p:stCondLst>
                            <p:childTnLst>
                              <p:par>
                                <p:cTn id="39" presetID="22" presetClass="entr" presetSubtype="4"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Effect transition="in" filter="wipe(down)">
                                      <p:cBhvr>
                                        <p:cTn id="41" dur="500"/>
                                        <p:tgtEl>
                                          <p:spTgt spid="48"/>
                                        </p:tgtEl>
                                      </p:cBhvr>
                                    </p:animEffect>
                                  </p:childTnLst>
                                </p:cTn>
                              </p:par>
                              <p:par>
                                <p:cTn id="42" presetID="47" presetClass="entr" presetSubtype="0" fill="hold" nodeType="withEffect">
                                  <p:stCondLst>
                                    <p:cond delay="0"/>
                                  </p:stCondLst>
                                  <p:childTnLst>
                                    <p:set>
                                      <p:cBhvr>
                                        <p:cTn id="43" dur="1" fill="hold">
                                          <p:stCondLst>
                                            <p:cond delay="0"/>
                                          </p:stCondLst>
                                        </p:cTn>
                                        <p:tgtEl>
                                          <p:spTgt spid="65"/>
                                        </p:tgtEl>
                                        <p:attrNameLst>
                                          <p:attrName>style.visibility</p:attrName>
                                        </p:attrNameLst>
                                      </p:cBhvr>
                                      <p:to>
                                        <p:strVal val="visible"/>
                                      </p:to>
                                    </p:set>
                                    <p:animEffect transition="in" filter="fade">
                                      <p:cBhvr>
                                        <p:cTn id="44" dur="500"/>
                                        <p:tgtEl>
                                          <p:spTgt spid="65"/>
                                        </p:tgtEl>
                                      </p:cBhvr>
                                    </p:animEffect>
                                    <p:anim calcmode="lin" valueType="num">
                                      <p:cBhvr>
                                        <p:cTn id="45" dur="500" fill="hold"/>
                                        <p:tgtEl>
                                          <p:spTgt spid="65"/>
                                        </p:tgtEl>
                                        <p:attrNameLst>
                                          <p:attrName>ppt_x</p:attrName>
                                        </p:attrNameLst>
                                      </p:cBhvr>
                                      <p:tavLst>
                                        <p:tav tm="0">
                                          <p:val>
                                            <p:strVal val="#ppt_x"/>
                                          </p:val>
                                        </p:tav>
                                        <p:tav tm="100000">
                                          <p:val>
                                            <p:strVal val="#ppt_x"/>
                                          </p:val>
                                        </p:tav>
                                      </p:tavLst>
                                    </p:anim>
                                    <p:anim calcmode="lin" valueType="num">
                                      <p:cBhvr>
                                        <p:cTn id="46" dur="500" fill="hold"/>
                                        <p:tgtEl>
                                          <p:spTgt spid="65"/>
                                        </p:tgtEl>
                                        <p:attrNameLst>
                                          <p:attrName>ppt_y</p:attrName>
                                        </p:attrNameLst>
                                      </p:cBhvr>
                                      <p:tavLst>
                                        <p:tav tm="0">
                                          <p:val>
                                            <p:strVal val="#ppt_y-.1"/>
                                          </p:val>
                                        </p:tav>
                                        <p:tav tm="100000">
                                          <p:val>
                                            <p:strVal val="#ppt_y"/>
                                          </p:val>
                                        </p:tav>
                                      </p:tavLst>
                                    </p:anim>
                                  </p:childTnLst>
                                </p:cTn>
                              </p:par>
                            </p:childTnLst>
                          </p:cTn>
                        </p:par>
                        <p:par>
                          <p:cTn id="47" fill="hold">
                            <p:stCondLst>
                              <p:cond delay="2500"/>
                            </p:stCondLst>
                            <p:childTnLst>
                              <p:par>
                                <p:cTn id="48" presetID="22" presetClass="entr" presetSubtype="4" fill="hold" nodeType="after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wipe(down)">
                                      <p:cBhvr>
                                        <p:cTn id="50" dur="500"/>
                                        <p:tgtEl>
                                          <p:spTgt spid="49"/>
                                        </p:tgtEl>
                                      </p:cBhvr>
                                    </p:animEffect>
                                  </p:childTnLst>
                                </p:cTn>
                              </p:par>
                              <p:par>
                                <p:cTn id="51" presetID="47" presetClass="entr" presetSubtype="0" fill="hold" nodeType="withEffect">
                                  <p:stCondLst>
                                    <p:cond delay="0"/>
                                  </p:stCondLst>
                                  <p:childTnLst>
                                    <p:set>
                                      <p:cBhvr>
                                        <p:cTn id="52" dur="1" fill="hold">
                                          <p:stCondLst>
                                            <p:cond delay="0"/>
                                          </p:stCondLst>
                                        </p:cTn>
                                        <p:tgtEl>
                                          <p:spTgt spid="68"/>
                                        </p:tgtEl>
                                        <p:attrNameLst>
                                          <p:attrName>style.visibility</p:attrName>
                                        </p:attrNameLst>
                                      </p:cBhvr>
                                      <p:to>
                                        <p:strVal val="visible"/>
                                      </p:to>
                                    </p:set>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strVal val="#ppt_x"/>
                                          </p:val>
                                        </p:tav>
                                        <p:tav tm="100000">
                                          <p:val>
                                            <p:strVal val="#ppt_x"/>
                                          </p:val>
                                        </p:tav>
                                      </p:tavLst>
                                    </p:anim>
                                    <p:anim calcmode="lin" valueType="num">
                                      <p:cBhvr>
                                        <p:cTn id="55" dur="500" fill="hold"/>
                                        <p:tgtEl>
                                          <p:spTgt spid="68"/>
                                        </p:tgtEl>
                                        <p:attrNameLst>
                                          <p:attrName>ppt_y</p:attrName>
                                        </p:attrNameLst>
                                      </p:cBhvr>
                                      <p:tavLst>
                                        <p:tav tm="0">
                                          <p:val>
                                            <p:strVal val="#ppt_y-.1"/>
                                          </p:val>
                                        </p:tav>
                                        <p:tav tm="100000">
                                          <p:val>
                                            <p:strVal val="#ppt_y"/>
                                          </p:val>
                                        </p:tav>
                                      </p:tavLst>
                                    </p:anim>
                                  </p:childTnLst>
                                </p:cTn>
                              </p:par>
                              <p:par>
                                <p:cTn id="56" presetID="2" presetClass="entr" presetSubtype="4" fill="hold" grpId="0" nodeType="withEffect">
                                  <p:stCondLst>
                                    <p:cond delay="1500"/>
                                  </p:stCondLst>
                                  <p:childTnLst>
                                    <p:set>
                                      <p:cBhvr>
                                        <p:cTn id="57" dur="1" fill="hold">
                                          <p:stCondLst>
                                            <p:cond delay="0"/>
                                          </p:stCondLst>
                                        </p:cTn>
                                        <p:tgtEl>
                                          <p:spTgt spid="35"/>
                                        </p:tgtEl>
                                        <p:attrNameLst>
                                          <p:attrName>style.visibility</p:attrName>
                                        </p:attrNameLst>
                                      </p:cBhvr>
                                      <p:to>
                                        <p:strVal val="visible"/>
                                      </p:to>
                                    </p:set>
                                    <p:anim calcmode="lin" valueType="num">
                                      <p:cBhvr additive="base">
                                        <p:cTn id="58" dur="500" fill="hold"/>
                                        <p:tgtEl>
                                          <p:spTgt spid="35"/>
                                        </p:tgtEl>
                                        <p:attrNameLst>
                                          <p:attrName>ppt_x</p:attrName>
                                        </p:attrNameLst>
                                      </p:cBhvr>
                                      <p:tavLst>
                                        <p:tav tm="0">
                                          <p:val>
                                            <p:strVal val="#ppt_x"/>
                                          </p:val>
                                        </p:tav>
                                        <p:tav tm="100000">
                                          <p:val>
                                            <p:strVal val="#ppt_x"/>
                                          </p:val>
                                        </p:tav>
                                      </p:tavLst>
                                    </p:anim>
                                    <p:anim calcmode="lin" valueType="num">
                                      <p:cBhvr additive="base">
                                        <p:cTn id="59" dur="500" fill="hold"/>
                                        <p:tgtEl>
                                          <p:spTgt spid="35"/>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1500"/>
                                  </p:stCondLst>
                                  <p:childTnLst>
                                    <p:set>
                                      <p:cBhvr>
                                        <p:cTn id="61" dur="1" fill="hold">
                                          <p:stCondLst>
                                            <p:cond delay="0"/>
                                          </p:stCondLst>
                                        </p:cTn>
                                        <p:tgtEl>
                                          <p:spTgt spid="36"/>
                                        </p:tgtEl>
                                        <p:attrNameLst>
                                          <p:attrName>style.visibility</p:attrName>
                                        </p:attrNameLst>
                                      </p:cBhvr>
                                      <p:to>
                                        <p:strVal val="visible"/>
                                      </p:to>
                                    </p:set>
                                    <p:anim calcmode="lin" valueType="num">
                                      <p:cBhvr additive="base">
                                        <p:cTn id="62" dur="500" fill="hold"/>
                                        <p:tgtEl>
                                          <p:spTgt spid="36"/>
                                        </p:tgtEl>
                                        <p:attrNameLst>
                                          <p:attrName>ppt_x</p:attrName>
                                        </p:attrNameLst>
                                      </p:cBhvr>
                                      <p:tavLst>
                                        <p:tav tm="0">
                                          <p:val>
                                            <p:strVal val="#ppt_x"/>
                                          </p:val>
                                        </p:tav>
                                        <p:tav tm="100000">
                                          <p:val>
                                            <p:strVal val="#ppt_x"/>
                                          </p:val>
                                        </p:tav>
                                      </p:tavLst>
                                    </p:anim>
                                    <p:anim calcmode="lin" valueType="num">
                                      <p:cBhvr additive="base">
                                        <p:cTn id="63" dur="500" fill="hold"/>
                                        <p:tgtEl>
                                          <p:spTgt spid="36"/>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1500"/>
                                  </p:stCondLst>
                                  <p:childTnLst>
                                    <p:set>
                                      <p:cBhvr>
                                        <p:cTn id="65" dur="1" fill="hold">
                                          <p:stCondLst>
                                            <p:cond delay="0"/>
                                          </p:stCondLst>
                                        </p:cTn>
                                        <p:tgtEl>
                                          <p:spTgt spid="37"/>
                                        </p:tgtEl>
                                        <p:attrNameLst>
                                          <p:attrName>style.visibility</p:attrName>
                                        </p:attrNameLst>
                                      </p:cBhvr>
                                      <p:to>
                                        <p:strVal val="visible"/>
                                      </p:to>
                                    </p:set>
                                    <p:anim calcmode="lin" valueType="num">
                                      <p:cBhvr additive="base">
                                        <p:cTn id="66" dur="500" fill="hold"/>
                                        <p:tgtEl>
                                          <p:spTgt spid="37"/>
                                        </p:tgtEl>
                                        <p:attrNameLst>
                                          <p:attrName>ppt_x</p:attrName>
                                        </p:attrNameLst>
                                      </p:cBhvr>
                                      <p:tavLst>
                                        <p:tav tm="0">
                                          <p:val>
                                            <p:strVal val="#ppt_x"/>
                                          </p:val>
                                        </p:tav>
                                        <p:tav tm="100000">
                                          <p:val>
                                            <p:strVal val="#ppt_x"/>
                                          </p:val>
                                        </p:tav>
                                      </p:tavLst>
                                    </p:anim>
                                    <p:anim calcmode="lin" valueType="num">
                                      <p:cBhvr additive="base">
                                        <p:cTn id="67" dur="500" fill="hold"/>
                                        <p:tgtEl>
                                          <p:spTgt spid="3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1500"/>
                                  </p:stCondLst>
                                  <p:childTnLst>
                                    <p:set>
                                      <p:cBhvr>
                                        <p:cTn id="69" dur="1" fill="hold">
                                          <p:stCondLst>
                                            <p:cond delay="0"/>
                                          </p:stCondLst>
                                        </p:cTn>
                                        <p:tgtEl>
                                          <p:spTgt spid="38"/>
                                        </p:tgtEl>
                                        <p:attrNameLst>
                                          <p:attrName>style.visibility</p:attrName>
                                        </p:attrNameLst>
                                      </p:cBhvr>
                                      <p:to>
                                        <p:strVal val="visible"/>
                                      </p:to>
                                    </p:set>
                                    <p:anim calcmode="lin" valueType="num">
                                      <p:cBhvr additive="base">
                                        <p:cTn id="70" dur="500" fill="hold"/>
                                        <p:tgtEl>
                                          <p:spTgt spid="38"/>
                                        </p:tgtEl>
                                        <p:attrNameLst>
                                          <p:attrName>ppt_x</p:attrName>
                                        </p:attrNameLst>
                                      </p:cBhvr>
                                      <p:tavLst>
                                        <p:tav tm="0">
                                          <p:val>
                                            <p:strVal val="#ppt_x"/>
                                          </p:val>
                                        </p:tav>
                                        <p:tav tm="100000">
                                          <p:val>
                                            <p:strVal val="#ppt_x"/>
                                          </p:val>
                                        </p:tav>
                                      </p:tavLst>
                                    </p:anim>
                                    <p:anim calcmode="lin" valueType="num">
                                      <p:cBhvr additive="base">
                                        <p:cTn id="71" dur="500" fill="hold"/>
                                        <p:tgtEl>
                                          <p:spTgt spid="38"/>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1500"/>
                                  </p:stCondLst>
                                  <p:childTnLst>
                                    <p:set>
                                      <p:cBhvr>
                                        <p:cTn id="73" dur="1" fill="hold">
                                          <p:stCondLst>
                                            <p:cond delay="0"/>
                                          </p:stCondLst>
                                        </p:cTn>
                                        <p:tgtEl>
                                          <p:spTgt spid="39"/>
                                        </p:tgtEl>
                                        <p:attrNameLst>
                                          <p:attrName>style.visibility</p:attrName>
                                        </p:attrNameLst>
                                      </p:cBhvr>
                                      <p:to>
                                        <p:strVal val="visible"/>
                                      </p:to>
                                    </p:set>
                                    <p:anim calcmode="lin" valueType="num">
                                      <p:cBhvr additive="base">
                                        <p:cTn id="74" dur="500" fill="hold"/>
                                        <p:tgtEl>
                                          <p:spTgt spid="39"/>
                                        </p:tgtEl>
                                        <p:attrNameLst>
                                          <p:attrName>ppt_x</p:attrName>
                                        </p:attrNameLst>
                                      </p:cBhvr>
                                      <p:tavLst>
                                        <p:tav tm="0">
                                          <p:val>
                                            <p:strVal val="#ppt_x"/>
                                          </p:val>
                                        </p:tav>
                                        <p:tav tm="100000">
                                          <p:val>
                                            <p:strVal val="#ppt_x"/>
                                          </p:val>
                                        </p:tav>
                                      </p:tavLst>
                                    </p:anim>
                                    <p:anim calcmode="lin" valueType="num">
                                      <p:cBhvr additive="base">
                                        <p:cTn id="75" dur="500" fill="hold"/>
                                        <p:tgtEl>
                                          <p:spTgt spid="39"/>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1500"/>
                                  </p:stCondLst>
                                  <p:childTnLst>
                                    <p:set>
                                      <p:cBhvr>
                                        <p:cTn id="77" dur="1" fill="hold">
                                          <p:stCondLst>
                                            <p:cond delay="0"/>
                                          </p:stCondLst>
                                        </p:cTn>
                                        <p:tgtEl>
                                          <p:spTgt spid="41"/>
                                        </p:tgtEl>
                                        <p:attrNameLst>
                                          <p:attrName>style.visibility</p:attrName>
                                        </p:attrNameLst>
                                      </p:cBhvr>
                                      <p:to>
                                        <p:strVal val="visible"/>
                                      </p:to>
                                    </p:set>
                                    <p:anim calcmode="lin" valueType="num">
                                      <p:cBhvr additive="base">
                                        <p:cTn id="78" dur="500" fill="hold"/>
                                        <p:tgtEl>
                                          <p:spTgt spid="41"/>
                                        </p:tgtEl>
                                        <p:attrNameLst>
                                          <p:attrName>ppt_x</p:attrName>
                                        </p:attrNameLst>
                                      </p:cBhvr>
                                      <p:tavLst>
                                        <p:tav tm="0">
                                          <p:val>
                                            <p:strVal val="#ppt_x"/>
                                          </p:val>
                                        </p:tav>
                                        <p:tav tm="100000">
                                          <p:val>
                                            <p:strVal val="#ppt_x"/>
                                          </p:val>
                                        </p:tav>
                                      </p:tavLst>
                                    </p:anim>
                                    <p:anim calcmode="lin" valueType="num">
                                      <p:cBhvr additive="base">
                                        <p:cTn id="79" dur="500" fill="hold"/>
                                        <p:tgtEl>
                                          <p:spTgt spid="41"/>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1500"/>
                                  </p:stCondLst>
                                  <p:childTnLst>
                                    <p:set>
                                      <p:cBhvr>
                                        <p:cTn id="81" dur="1" fill="hold">
                                          <p:stCondLst>
                                            <p:cond delay="0"/>
                                          </p:stCondLst>
                                        </p:cTn>
                                        <p:tgtEl>
                                          <p:spTgt spid="72"/>
                                        </p:tgtEl>
                                        <p:attrNameLst>
                                          <p:attrName>style.visibility</p:attrName>
                                        </p:attrNameLst>
                                      </p:cBhvr>
                                      <p:to>
                                        <p:strVal val="visible"/>
                                      </p:to>
                                    </p:set>
                                    <p:anim calcmode="lin" valueType="num">
                                      <p:cBhvr additive="base">
                                        <p:cTn id="82" dur="500" fill="hold"/>
                                        <p:tgtEl>
                                          <p:spTgt spid="72"/>
                                        </p:tgtEl>
                                        <p:attrNameLst>
                                          <p:attrName>ppt_x</p:attrName>
                                        </p:attrNameLst>
                                      </p:cBhvr>
                                      <p:tavLst>
                                        <p:tav tm="0">
                                          <p:val>
                                            <p:strVal val="#ppt_x"/>
                                          </p:val>
                                        </p:tav>
                                        <p:tav tm="100000">
                                          <p:val>
                                            <p:strVal val="#ppt_x"/>
                                          </p:val>
                                        </p:tav>
                                      </p:tavLst>
                                    </p:anim>
                                    <p:anim calcmode="lin" valueType="num">
                                      <p:cBhvr additive="base">
                                        <p:cTn id="83" dur="500" fill="hold"/>
                                        <p:tgtEl>
                                          <p:spTgt spid="7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37" grpId="0"/>
      <p:bldP spid="38" grpId="0"/>
      <p:bldP spid="39" grpId="0"/>
      <p:bldP spid="41" grpId="0"/>
      <p:bldP spid="7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9"/>
          <p:cNvSpPr/>
          <p:nvPr/>
        </p:nvSpPr>
        <p:spPr bwMode="auto">
          <a:xfrm>
            <a:off x="8541918" y="2746011"/>
            <a:ext cx="1553401" cy="3038284"/>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7152" tIns="37152" rIns="37152" bIns="37152" numCol="1" spcCol="0" rtlCol="0" fromWordArt="0" anchor="t" anchorCtr="0" forceAA="0" compatLnSpc="1">
            <a:noAutofit/>
          </a:bodyPr>
          <a:lstStyle/>
          <a:p>
            <a:pPr defTabSz="742950">
              <a:lnSpc>
                <a:spcPct val="80000"/>
              </a:lnSpc>
            </a:pPr>
            <a:endParaRPr lang="en-US" altLang="zh-CN" sz="1600" spc="-42" dirty="0">
              <a:gradFill>
                <a:gsLst>
                  <a:gs pos="0">
                    <a:srgbClr val="FFFFFF"/>
                  </a:gs>
                  <a:gs pos="100000">
                    <a:srgbClr val="FFFFFF"/>
                  </a:gs>
                </a:gsLst>
                <a:lin ang="5400000" scaled="0"/>
              </a:gra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4" name="Rectangle 68"/>
          <p:cNvSpPr/>
          <p:nvPr/>
        </p:nvSpPr>
        <p:spPr bwMode="auto">
          <a:xfrm>
            <a:off x="6899133" y="2746013"/>
            <a:ext cx="1553401" cy="1479139"/>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7152" tIns="37152" rIns="37152" bIns="37152" numCol="1" spcCol="0" rtlCol="0" fromWordArt="0" anchor="t" anchorCtr="0" forceAA="0" compatLnSpc="1">
            <a:noAutofit/>
          </a:bodyPr>
          <a:lstStyle/>
          <a:p>
            <a:pPr defTabSz="742950">
              <a:lnSpc>
                <a:spcPct val="80000"/>
              </a:lnSpc>
            </a:pPr>
            <a:endParaRPr lang="en-US" altLang="zh-CN" sz="1600" spc="-42" dirty="0">
              <a:gradFill>
                <a:gsLst>
                  <a:gs pos="0">
                    <a:srgbClr val="FFFFFF"/>
                  </a:gs>
                  <a:gs pos="100000">
                    <a:srgbClr val="FFFFFF"/>
                  </a:gs>
                </a:gsLst>
                <a:lin ang="5400000" scaled="0"/>
              </a:gradFill>
              <a:latin typeface="微软雅黑" panose="020B0503020204020204" pitchFamily="34" charset="-122"/>
              <a:ea typeface="微软雅黑" panose="020B0503020204020204" pitchFamily="34" charset="-122"/>
              <a:cs typeface="Segoe UI" panose="020B0502040204020203" pitchFamily="34" charset="0"/>
            </a:endParaRPr>
          </a:p>
          <a:p>
            <a:pPr defTabSz="742950">
              <a:lnSpc>
                <a:spcPct val="80000"/>
              </a:lnSpc>
            </a:pPr>
            <a:endParaRPr lang="en-US" altLang="zh-CN" sz="1600" spc="-42" dirty="0">
              <a:gradFill>
                <a:gsLst>
                  <a:gs pos="0">
                    <a:srgbClr val="FFFFFF"/>
                  </a:gs>
                  <a:gs pos="100000">
                    <a:srgbClr val="FFFFFF"/>
                  </a:gs>
                </a:gsLst>
                <a:lin ang="5400000" scaled="0"/>
              </a:gradFill>
              <a:latin typeface="微软雅黑" panose="020B0503020204020204" pitchFamily="34" charset="-122"/>
              <a:ea typeface="微软雅黑" panose="020B0503020204020204" pitchFamily="34" charset="-122"/>
              <a:cs typeface="Segoe UI" panose="020B0502040204020203" pitchFamily="34" charset="0"/>
            </a:endParaRPr>
          </a:p>
          <a:p>
            <a:pPr defTabSz="742950">
              <a:lnSpc>
                <a:spcPct val="80000"/>
              </a:lnSpc>
            </a:pPr>
            <a:endParaRPr lang="en-US" altLang="zh-CN" sz="1600" spc="-42" dirty="0">
              <a:gradFill>
                <a:gsLst>
                  <a:gs pos="0">
                    <a:srgbClr val="FFFFFF"/>
                  </a:gs>
                  <a:gs pos="100000">
                    <a:srgbClr val="FFFFFF"/>
                  </a:gs>
                </a:gsLst>
                <a:lin ang="5400000" scaled="0"/>
              </a:gradFill>
              <a:latin typeface="微软雅黑" panose="020B0503020204020204" pitchFamily="34" charset="-122"/>
              <a:ea typeface="微软雅黑" panose="020B0503020204020204" pitchFamily="34" charset="-122"/>
              <a:cs typeface="Segoe UI" panose="020B0502040204020203" pitchFamily="34" charset="0"/>
            </a:endParaRPr>
          </a:p>
          <a:p>
            <a:pPr defTabSz="742950">
              <a:lnSpc>
                <a:spcPct val="80000"/>
              </a:lnSpc>
            </a:pPr>
            <a:endParaRPr lang="en-US" altLang="zh-CN" sz="1600" spc="-42" dirty="0">
              <a:gradFill>
                <a:gsLst>
                  <a:gs pos="0">
                    <a:srgbClr val="FFFFFF"/>
                  </a:gs>
                  <a:gs pos="100000">
                    <a:srgbClr val="FFFFFF"/>
                  </a:gs>
                </a:gsLst>
                <a:lin ang="5400000" scaled="0"/>
              </a:gradFill>
              <a:latin typeface="微软雅黑" panose="020B0503020204020204" pitchFamily="34" charset="-122"/>
              <a:ea typeface="微软雅黑" panose="020B0503020204020204" pitchFamily="34" charset="-122"/>
              <a:cs typeface="Segoe UI" panose="020B0502040204020203" pitchFamily="34" charset="0"/>
            </a:endParaRPr>
          </a:p>
          <a:p>
            <a:pPr defTabSz="742950">
              <a:lnSpc>
                <a:spcPct val="80000"/>
              </a:lnSpc>
            </a:pPr>
            <a:endParaRPr lang="en-US" altLang="zh-CN" sz="1600" spc="-42" dirty="0">
              <a:gradFill>
                <a:gsLst>
                  <a:gs pos="0">
                    <a:srgbClr val="FFFFFF"/>
                  </a:gs>
                  <a:gs pos="100000">
                    <a:srgbClr val="FFFFFF"/>
                  </a:gs>
                </a:gsLst>
                <a:lin ang="5400000" scaled="0"/>
              </a:gra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5" name="Rectangle 69"/>
          <p:cNvSpPr/>
          <p:nvPr/>
        </p:nvSpPr>
        <p:spPr bwMode="auto">
          <a:xfrm>
            <a:off x="6899133" y="4305158"/>
            <a:ext cx="1553401" cy="1479139"/>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7152" tIns="37152" rIns="37152" bIns="37152" numCol="1" spcCol="0" rtlCol="0" fromWordArt="0" anchor="t" anchorCtr="0" forceAA="0" compatLnSpc="1">
            <a:noAutofit/>
          </a:bodyPr>
          <a:lstStyle/>
          <a:p>
            <a:pPr defTabSz="742950">
              <a:lnSpc>
                <a:spcPct val="80000"/>
              </a:lnSpc>
            </a:pPr>
            <a:endParaRPr lang="en-US" altLang="zh-CN" sz="1600" spc="-42" dirty="0">
              <a:gradFill>
                <a:gsLst>
                  <a:gs pos="0">
                    <a:srgbClr val="FFFFFF"/>
                  </a:gs>
                  <a:gs pos="100000">
                    <a:srgbClr val="FFFFFF"/>
                  </a:gs>
                </a:gsLst>
                <a:lin ang="5400000" scaled="0"/>
              </a:gra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6" name="Right Arrow 74"/>
          <p:cNvSpPr/>
          <p:nvPr/>
        </p:nvSpPr>
        <p:spPr bwMode="auto">
          <a:xfrm rot="16200000" flipV="1">
            <a:off x="8388208" y="4067586"/>
            <a:ext cx="2757926" cy="672892"/>
          </a:xfrm>
          <a:prstGeom prst="rightArrow">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74302" tIns="37152" rIns="74302" bIns="37152" numCol="1" rtlCol="0" anchor="ctr" anchorCtr="0" compatLnSpc="1"/>
          <a:lstStyle/>
          <a:p>
            <a:pPr algn="ctr" defTabSz="742950"/>
            <a:endParaRPr lang="en-US" sz="1600" dirty="0">
              <a:gradFill>
                <a:gsLst>
                  <a:gs pos="0">
                    <a:srgbClr val="FFFFFF"/>
                  </a:gs>
                  <a:gs pos="100000">
                    <a:srgbClr val="FFFFFF"/>
                  </a:gs>
                </a:gsLst>
                <a:lin ang="5400000" scaled="0"/>
              </a:gradFill>
              <a:latin typeface="微软雅黑" panose="020B0503020204020204" pitchFamily="34" charset="-122"/>
              <a:ea typeface="微软雅黑" panose="020B0503020204020204" pitchFamily="34" charset="-122"/>
            </a:endParaRPr>
          </a:p>
        </p:txBody>
      </p:sp>
      <p:sp>
        <p:nvSpPr>
          <p:cNvPr id="7" name="TextBox 6"/>
          <p:cNvSpPr txBox="1"/>
          <p:nvPr/>
        </p:nvSpPr>
        <p:spPr>
          <a:xfrm>
            <a:off x="8715793" y="4275462"/>
            <a:ext cx="1147899" cy="307777"/>
          </a:xfrm>
          <a:prstGeom prst="rect">
            <a:avLst/>
          </a:prstGeom>
          <a:noFill/>
        </p:spPr>
        <p:txBody>
          <a:bodyPr wrap="square" lIns="0" tIns="0" rIns="0" bIns="0" rtlCol="0">
            <a:spAutoFit/>
          </a:bodyPr>
          <a:lstStyle/>
          <a:p>
            <a:r>
              <a:rPr lang="en-US" sz="2000" b="1" dirty="0">
                <a:gradFill>
                  <a:gsLst>
                    <a:gs pos="0">
                      <a:srgbClr val="FFFFFF"/>
                    </a:gs>
                    <a:gs pos="86000">
                      <a:srgbClr val="FFFFFF"/>
                    </a:gs>
                  </a:gsLst>
                  <a:lin ang="5400000" scaled="0"/>
                </a:gradFill>
                <a:latin typeface="微软雅黑" panose="020B0503020204020204" pitchFamily="34" charset="-122"/>
                <a:ea typeface="微软雅黑" panose="020B0503020204020204" pitchFamily="34" charset="-122"/>
              </a:rPr>
              <a:t>+80%</a:t>
            </a:r>
          </a:p>
        </p:txBody>
      </p:sp>
      <p:sp>
        <p:nvSpPr>
          <p:cNvPr id="9" name="Right Arrow 76"/>
          <p:cNvSpPr/>
          <p:nvPr/>
        </p:nvSpPr>
        <p:spPr bwMode="auto">
          <a:xfrm rot="5400000" flipV="1">
            <a:off x="7663433" y="2852842"/>
            <a:ext cx="893905" cy="672892"/>
          </a:xfrm>
          <a:prstGeom prst="rightArrow">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74302" tIns="37152" rIns="74302" bIns="37152" numCol="1" rtlCol="0" anchor="ctr" anchorCtr="0" compatLnSpc="1"/>
          <a:lstStyle/>
          <a:p>
            <a:pPr algn="ctr" defTabSz="742950"/>
            <a:endParaRPr lang="en-US" sz="1600" dirty="0">
              <a:gradFill>
                <a:gsLst>
                  <a:gs pos="0">
                    <a:srgbClr val="FFFFFF"/>
                  </a:gs>
                  <a:gs pos="100000">
                    <a:srgbClr val="FFFFFF"/>
                  </a:gs>
                </a:gsLst>
                <a:lin ang="5400000" scaled="0"/>
              </a:gradFill>
              <a:latin typeface="微软雅黑" panose="020B0503020204020204" pitchFamily="34" charset="-122"/>
              <a:ea typeface="微软雅黑" panose="020B0503020204020204" pitchFamily="34" charset="-122"/>
            </a:endParaRPr>
          </a:p>
        </p:txBody>
      </p:sp>
      <p:sp>
        <p:nvSpPr>
          <p:cNvPr id="10" name="TextBox 9"/>
          <p:cNvSpPr txBox="1"/>
          <p:nvPr/>
        </p:nvSpPr>
        <p:spPr>
          <a:xfrm>
            <a:off x="7068006" y="5222940"/>
            <a:ext cx="1331143" cy="307777"/>
          </a:xfrm>
          <a:prstGeom prst="rect">
            <a:avLst/>
          </a:prstGeom>
          <a:noFill/>
        </p:spPr>
        <p:txBody>
          <a:bodyPr wrap="square" lIns="0" tIns="0" rIns="0" bIns="0" rtlCol="0">
            <a:spAutoFit/>
          </a:bodyPr>
          <a:lstStyle/>
          <a:p>
            <a:r>
              <a:rPr lang="en-US" sz="2000" b="1" dirty="0">
                <a:gradFill>
                  <a:gsLst>
                    <a:gs pos="0">
                      <a:srgbClr val="FFFFFF"/>
                    </a:gs>
                    <a:gs pos="86000">
                      <a:srgbClr val="FFFFFF"/>
                    </a:gs>
                  </a:gsLst>
                  <a:lin ang="5400000" scaled="0"/>
                </a:gradFill>
                <a:latin typeface="微软雅黑" panose="020B0503020204020204" pitchFamily="34" charset="-122"/>
                <a:ea typeface="微软雅黑" panose="020B0503020204020204" pitchFamily="34" charset="-122"/>
              </a:rPr>
              <a:t>+50%</a:t>
            </a:r>
          </a:p>
        </p:txBody>
      </p:sp>
      <p:sp>
        <p:nvSpPr>
          <p:cNvPr id="11" name="Right Arrow 78"/>
          <p:cNvSpPr/>
          <p:nvPr/>
        </p:nvSpPr>
        <p:spPr bwMode="auto">
          <a:xfrm rot="16200000">
            <a:off x="7571905" y="4907225"/>
            <a:ext cx="1076967" cy="672892"/>
          </a:xfrm>
          <a:prstGeom prst="rightArrow">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74302" tIns="37152" rIns="74302" bIns="37152" numCol="1" rtlCol="0" anchor="ctr" anchorCtr="0" compatLnSpc="1"/>
          <a:lstStyle/>
          <a:p>
            <a:pPr algn="ctr" defTabSz="742950"/>
            <a:endParaRPr lang="en-US" sz="1600" dirty="0">
              <a:gradFill>
                <a:gsLst>
                  <a:gs pos="0">
                    <a:srgbClr val="FFFFFF"/>
                  </a:gs>
                  <a:gs pos="100000">
                    <a:srgbClr val="FFFFFF"/>
                  </a:gs>
                </a:gsLst>
                <a:lin ang="5400000" scaled="0"/>
              </a:gradFill>
              <a:latin typeface="微软雅黑" panose="020B0503020204020204" pitchFamily="34" charset="-122"/>
              <a:ea typeface="微软雅黑" panose="020B0503020204020204" pitchFamily="34" charset="-122"/>
            </a:endParaRPr>
          </a:p>
        </p:txBody>
      </p:sp>
      <p:sp>
        <p:nvSpPr>
          <p:cNvPr id="12" name="TextBox 11"/>
          <p:cNvSpPr txBox="1"/>
          <p:nvPr/>
        </p:nvSpPr>
        <p:spPr>
          <a:xfrm>
            <a:off x="7035296" y="2968066"/>
            <a:ext cx="1331141" cy="307777"/>
          </a:xfrm>
          <a:prstGeom prst="rect">
            <a:avLst/>
          </a:prstGeom>
          <a:noFill/>
        </p:spPr>
        <p:txBody>
          <a:bodyPr wrap="square" lIns="0" tIns="0" rIns="0" bIns="0" rtlCol="0">
            <a:spAutoFit/>
          </a:bodyPr>
          <a:lstStyle/>
          <a:p>
            <a:r>
              <a:rPr lang="en-US" sz="2000" b="1" dirty="0">
                <a:gradFill>
                  <a:gsLst>
                    <a:gs pos="0">
                      <a:srgbClr val="FFFFFF"/>
                    </a:gs>
                    <a:gs pos="86000">
                      <a:srgbClr val="FFFFFF"/>
                    </a:gs>
                  </a:gsLst>
                  <a:lin ang="5400000" scaled="0"/>
                </a:gradFill>
                <a:latin typeface="微软雅黑" panose="020B0503020204020204" pitchFamily="34" charset="-122"/>
                <a:ea typeface="微软雅黑" panose="020B0503020204020204" pitchFamily="34" charset="-122"/>
              </a:rPr>
              <a:t>-30%   </a:t>
            </a:r>
          </a:p>
        </p:txBody>
      </p:sp>
      <p:graphicFrame>
        <p:nvGraphicFramePr>
          <p:cNvPr id="13" name="Chart 2"/>
          <p:cNvGraphicFramePr/>
          <p:nvPr/>
        </p:nvGraphicFramePr>
        <p:xfrm>
          <a:off x="1885425" y="2276936"/>
          <a:ext cx="4871620" cy="3644038"/>
        </p:xfrm>
        <a:graphic>
          <a:graphicData uri="http://schemas.openxmlformats.org/drawingml/2006/chart">
            <c:chart xmlns:c="http://schemas.openxmlformats.org/drawingml/2006/chart" xmlns:r="http://schemas.openxmlformats.org/officeDocument/2006/relationships" r:id="rId3"/>
          </a:graphicData>
        </a:graphic>
      </p:graphicFrame>
      <p:sp>
        <p:nvSpPr>
          <p:cNvPr id="16" name="矩形 15"/>
          <p:cNvSpPr/>
          <p:nvPr/>
        </p:nvSpPr>
        <p:spPr>
          <a:xfrm>
            <a:off x="2045048" y="5919251"/>
            <a:ext cx="1118501" cy="322200"/>
          </a:xfrm>
          <a:prstGeom prst="rect">
            <a:avLst/>
          </a:prstGeom>
        </p:spPr>
        <p:txBody>
          <a:bodyPr wrap="none" lIns="91435" tIns="45718" rIns="91435" bIns="45718">
            <a:spAutoFit/>
          </a:bodyPr>
          <a:lstStyle/>
          <a:p>
            <a:pPr defTabSz="742950">
              <a:lnSpc>
                <a:spcPct val="80000"/>
              </a:lnSpc>
            </a:pPr>
            <a:r>
              <a:rPr lang="zh-CN" altLang="en-US" sz="1865" spc="-42">
                <a:solidFill>
                  <a:schemeClr val="tx1">
                    <a:lumMod val="85000"/>
                    <a:lumOff val="15000"/>
                  </a:schemeClr>
                </a:solidFill>
                <a:latin typeface="微软雅黑" panose="020B0503020204020204" pitchFamily="34" charset="-122"/>
                <a:ea typeface="微软雅黑" panose="020B0503020204020204" pitchFamily="34" charset="-122"/>
                <a:cs typeface="Segoe UI" panose="020B0502040204020203" pitchFamily="34" charset="0"/>
              </a:rPr>
              <a:t>业务方面</a:t>
            </a:r>
            <a:endParaRPr lang="zh-CN" altLang="en-US" sz="1865" spc="-42" dirty="0">
              <a:solidFill>
                <a:schemeClr val="tx1">
                  <a:lumMod val="85000"/>
                  <a:lumOff val="15000"/>
                </a:schemeClr>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17" name="矩形 16"/>
          <p:cNvSpPr/>
          <p:nvPr/>
        </p:nvSpPr>
        <p:spPr>
          <a:xfrm>
            <a:off x="3189098" y="5919251"/>
            <a:ext cx="1118501" cy="322200"/>
          </a:xfrm>
          <a:prstGeom prst="rect">
            <a:avLst/>
          </a:prstGeom>
        </p:spPr>
        <p:txBody>
          <a:bodyPr wrap="none" lIns="91435" tIns="45718" rIns="91435" bIns="45718">
            <a:spAutoFit/>
          </a:bodyPr>
          <a:lstStyle/>
          <a:p>
            <a:pPr defTabSz="742950">
              <a:lnSpc>
                <a:spcPct val="80000"/>
              </a:lnSpc>
            </a:pPr>
            <a:r>
              <a:rPr lang="zh-CN" altLang="en-US" sz="1865" spc="-42">
                <a:solidFill>
                  <a:schemeClr val="tx1">
                    <a:lumMod val="85000"/>
                    <a:lumOff val="15000"/>
                  </a:schemeClr>
                </a:solidFill>
                <a:latin typeface="微软雅黑" panose="020B0503020204020204" pitchFamily="34" charset="-122"/>
                <a:ea typeface="微软雅黑" panose="020B0503020204020204" pitchFamily="34" charset="-122"/>
                <a:cs typeface="Segoe UI" panose="020B0502040204020203" pitchFamily="34" charset="0"/>
              </a:rPr>
              <a:t>素质方面</a:t>
            </a:r>
            <a:endParaRPr lang="zh-CN" altLang="en-US" sz="1865" spc="-42" dirty="0">
              <a:solidFill>
                <a:schemeClr val="tx1">
                  <a:lumMod val="85000"/>
                  <a:lumOff val="15000"/>
                </a:schemeClr>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18" name="矩形 17"/>
          <p:cNvSpPr/>
          <p:nvPr/>
        </p:nvSpPr>
        <p:spPr>
          <a:xfrm>
            <a:off x="4363005" y="5919251"/>
            <a:ext cx="1118501" cy="322200"/>
          </a:xfrm>
          <a:prstGeom prst="rect">
            <a:avLst/>
          </a:prstGeom>
        </p:spPr>
        <p:txBody>
          <a:bodyPr wrap="none" lIns="91435" tIns="45718" rIns="91435" bIns="45718">
            <a:spAutoFit/>
          </a:bodyPr>
          <a:lstStyle/>
          <a:p>
            <a:pPr defTabSz="742950">
              <a:lnSpc>
                <a:spcPct val="80000"/>
              </a:lnSpc>
            </a:pPr>
            <a:r>
              <a:rPr lang="zh-CN" altLang="en-US" sz="1865" spc="-42">
                <a:solidFill>
                  <a:schemeClr val="tx1">
                    <a:lumMod val="85000"/>
                    <a:lumOff val="15000"/>
                  </a:schemeClr>
                </a:solidFill>
                <a:latin typeface="微软雅黑" panose="020B0503020204020204" pitchFamily="34" charset="-122"/>
                <a:ea typeface="微软雅黑" panose="020B0503020204020204" pitchFamily="34" charset="-122"/>
                <a:cs typeface="Segoe UI" panose="020B0502040204020203" pitchFamily="34" charset="0"/>
              </a:rPr>
              <a:t>心理方面</a:t>
            </a:r>
            <a:endParaRPr lang="zh-CN" altLang="en-US" sz="1865" spc="-42" dirty="0">
              <a:solidFill>
                <a:schemeClr val="tx1">
                  <a:lumMod val="85000"/>
                  <a:lumOff val="15000"/>
                </a:schemeClr>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19" name="矩形 18"/>
          <p:cNvSpPr/>
          <p:nvPr/>
        </p:nvSpPr>
        <p:spPr>
          <a:xfrm>
            <a:off x="5546846" y="5919251"/>
            <a:ext cx="1118501" cy="322200"/>
          </a:xfrm>
          <a:prstGeom prst="rect">
            <a:avLst/>
          </a:prstGeom>
        </p:spPr>
        <p:txBody>
          <a:bodyPr wrap="none" lIns="91435" tIns="45718" rIns="91435" bIns="45718">
            <a:spAutoFit/>
          </a:bodyPr>
          <a:lstStyle/>
          <a:p>
            <a:pPr defTabSz="742950">
              <a:lnSpc>
                <a:spcPct val="80000"/>
              </a:lnSpc>
            </a:pPr>
            <a:r>
              <a:rPr lang="zh-CN" altLang="en-US" sz="1865" spc="-42" dirty="0">
                <a:solidFill>
                  <a:schemeClr val="tx1">
                    <a:lumMod val="85000"/>
                    <a:lumOff val="15000"/>
                  </a:schemeClr>
                </a:solidFill>
                <a:latin typeface="微软雅黑" panose="020B0503020204020204" pitchFamily="34" charset="-122"/>
                <a:ea typeface="微软雅黑" panose="020B0503020204020204" pitchFamily="34" charset="-122"/>
                <a:cs typeface="Segoe UI" panose="020B0502040204020203" pitchFamily="34" charset="0"/>
              </a:rPr>
              <a:t>能力方面</a:t>
            </a:r>
          </a:p>
        </p:txBody>
      </p:sp>
      <p:sp>
        <p:nvSpPr>
          <p:cNvPr id="22" name="文本框 88"/>
          <p:cNvSpPr txBox="1"/>
          <p:nvPr/>
        </p:nvSpPr>
        <p:spPr>
          <a:xfrm>
            <a:off x="1263556" y="1456250"/>
            <a:ext cx="1902157" cy="430879"/>
          </a:xfrm>
          <a:prstGeom prst="rect">
            <a:avLst/>
          </a:prstGeom>
          <a:noFill/>
        </p:spPr>
        <p:txBody>
          <a:bodyPr wrap="square" lIns="91431" tIns="45716" rIns="91431" bIns="45716" rtlCol="0">
            <a:spAutoFit/>
          </a:bodyPr>
          <a:lstStyle/>
          <a:p>
            <a:r>
              <a:rPr lang="zh-CN" altLang="en-US" sz="2200" b="1" dirty="0">
                <a:solidFill>
                  <a:schemeClr val="bg1">
                    <a:lumMod val="50000"/>
                  </a:schemeClr>
                </a:solidFill>
                <a:latin typeface="微软雅黑" panose="020B0503020204020204" pitchFamily="34" charset="-122"/>
                <a:ea typeface="微软雅黑" panose="020B0503020204020204" pitchFamily="34" charset="-122"/>
              </a:rPr>
              <a:t>请输入标题</a:t>
            </a:r>
          </a:p>
        </p:txBody>
      </p:sp>
      <p:sp>
        <p:nvSpPr>
          <p:cNvPr id="23" name="文本框 89"/>
          <p:cNvSpPr txBox="1"/>
          <p:nvPr/>
        </p:nvSpPr>
        <p:spPr>
          <a:xfrm>
            <a:off x="1263557" y="1946641"/>
            <a:ext cx="3320800" cy="1372675"/>
          </a:xfrm>
          <a:prstGeom prst="rect">
            <a:avLst/>
          </a:prstGeom>
          <a:noFill/>
        </p:spPr>
        <p:txBody>
          <a:bodyPr wrap="square" lIns="91431" tIns="45716" rIns="91431" bIns="45716" rtlCol="0">
            <a:spAutoFit/>
          </a:bodyPr>
          <a:lstStyle/>
          <a:p>
            <a:pPr algn="just">
              <a:lnSpc>
                <a:spcPct val="130000"/>
              </a:lnSpc>
            </a:pPr>
            <a:r>
              <a:rPr lang="zh-CN" altLang="en-US" sz="1600" dirty="0">
                <a:solidFill>
                  <a:schemeClr val="bg1">
                    <a:lumMod val="50000"/>
                  </a:schemeClr>
                </a:solidFill>
                <a:latin typeface="微软雅黑" panose="020B0503020204020204" pitchFamily="34" charset="-122"/>
                <a:ea typeface="微软雅黑" panose="020B0503020204020204" pitchFamily="34" charset="-122"/>
              </a:rPr>
              <a:t>请在此添加相关文字内容请在此添加相关文字内容请在此添加相关文字内容请在此添加相关文字内容</a:t>
            </a:r>
          </a:p>
          <a:p>
            <a:pPr algn="just">
              <a:lnSpc>
                <a:spcPct val="130000"/>
              </a:lnSpc>
            </a:pPr>
            <a:endParaRPr lang="zh-CN" altLang="en-US" sz="1600" dirty="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24" name="组合 23"/>
          <p:cNvGrpSpPr/>
          <p:nvPr/>
        </p:nvGrpSpPr>
        <p:grpSpPr>
          <a:xfrm>
            <a:off x="1344073" y="148101"/>
            <a:ext cx="6558284" cy="779650"/>
            <a:chOff x="874713" y="281210"/>
            <a:chExt cx="6558644" cy="779691"/>
          </a:xfrm>
        </p:grpSpPr>
        <p:sp>
          <p:nvSpPr>
            <p:cNvPr id="25" name="文本框 24"/>
            <p:cNvSpPr txBox="1"/>
            <p:nvPr/>
          </p:nvSpPr>
          <p:spPr>
            <a:xfrm>
              <a:off x="874713" y="281210"/>
              <a:ext cx="1826241" cy="584806"/>
            </a:xfrm>
            <a:prstGeom prst="rect">
              <a:avLst/>
            </a:prstGeom>
            <a:noFill/>
          </p:spPr>
          <p:txBody>
            <a:bodyPr wrap="none" rtlCol="0">
              <a:spAutoFit/>
              <a:scene3d>
                <a:camera prst="orthographicFront"/>
                <a:lightRig rig="threePt" dir="t"/>
              </a:scene3d>
              <a:sp3d contourW="12700"/>
            </a:bodyPr>
            <a:lstStyle/>
            <a:p>
              <a:r>
                <a:rPr lang="zh-CN" altLang="en-US" sz="3200" b="1" dirty="0">
                  <a:solidFill>
                    <a:schemeClr val="accent1"/>
                  </a:solidFill>
                </a:rPr>
                <a:t>输入文字</a:t>
              </a:r>
            </a:p>
          </p:txBody>
        </p:sp>
        <p:sp>
          <p:nvSpPr>
            <p:cNvPr id="26" name="文本框 25"/>
            <p:cNvSpPr txBox="1"/>
            <p:nvPr/>
          </p:nvSpPr>
          <p:spPr>
            <a:xfrm>
              <a:off x="874713" y="775551"/>
              <a:ext cx="6558644" cy="285350"/>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100" dirty="0">
                  <a:solidFill>
                    <a:prstClr val="white">
                      <a:lumMod val="50000"/>
                    </a:prstClr>
                  </a:solidFill>
                </a:rPr>
                <a:t>The user can demonstrate on a projector or computer</a:t>
              </a:r>
            </a:p>
          </p:txBody>
        </p:sp>
      </p:grpSp>
      <p:pic>
        <p:nvPicPr>
          <p:cNvPr id="27" name="图片 26"/>
          <p:cNvPicPr>
            <a:picLocks noChangeAspect="1"/>
          </p:cNvPicPr>
          <p:nvPr/>
        </p:nvPicPr>
        <p:blipFill rotWithShape="1">
          <a:blip r:embed="rId4" cstate="email"/>
          <a:srcRect/>
          <a:stretch>
            <a:fillRect/>
          </a:stretch>
        </p:blipFill>
        <p:spPr>
          <a:xfrm>
            <a:off x="-131813" y="201654"/>
            <a:ext cx="1475886" cy="52164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Click="0" advTm="0">
        <p14:prism/>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down)">
                                      <p:cBhvr>
                                        <p:cTn id="10" dur="500"/>
                                        <p:tgtEl>
                                          <p:spTgt spid="17"/>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down)">
                                      <p:cBhvr>
                                        <p:cTn id="13" dur="500"/>
                                        <p:tgtEl>
                                          <p:spTgt spid="18"/>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down)">
                                      <p:cBhvr>
                                        <p:cTn id="16" dur="500"/>
                                        <p:tgtEl>
                                          <p:spTgt spid="19"/>
                                        </p:tgtEl>
                                      </p:cBhvr>
                                    </p:animEffect>
                                  </p:childTnLst>
                                </p:cTn>
                              </p:par>
                            </p:childTnLst>
                          </p:cTn>
                        </p:par>
                        <p:par>
                          <p:cTn id="17" fill="hold">
                            <p:stCondLst>
                              <p:cond delay="500"/>
                            </p:stCondLst>
                            <p:childTnLst>
                              <p:par>
                                <p:cTn id="18" presetID="22" presetClass="entr" presetSubtype="4"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down)">
                                      <p:cBhvr>
                                        <p:cTn id="20" dur="1000"/>
                                        <p:tgtEl>
                                          <p:spTgt spid="13"/>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childTnLst>
                          </p:cTn>
                        </p:par>
                        <p:par>
                          <p:cTn id="25" fill="hold">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up)">
                                      <p:cBhvr>
                                        <p:cTn id="32" dur="500"/>
                                        <p:tgtEl>
                                          <p:spTgt spid="9"/>
                                        </p:tgtEl>
                                      </p:cBhvr>
                                    </p:animEffect>
                                  </p:childTnLst>
                                </p:cTn>
                              </p:par>
                            </p:childTnLst>
                          </p:cTn>
                        </p:par>
                        <p:par>
                          <p:cTn id="33" fill="hold">
                            <p:stCondLst>
                              <p:cond delay="3000"/>
                            </p:stCondLst>
                            <p:childTnLst>
                              <p:par>
                                <p:cTn id="34" presetID="10" presetClass="entr" presetSubtype="0"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500"/>
                                        <p:tgtEl>
                                          <p:spTgt spid="5"/>
                                        </p:tgtEl>
                                      </p:cBhvr>
                                    </p:animEffect>
                                  </p:childTnLst>
                                </p:cTn>
                              </p:par>
                            </p:childTnLst>
                          </p:cTn>
                        </p:par>
                        <p:par>
                          <p:cTn id="37" fill="hold">
                            <p:stCondLst>
                              <p:cond delay="3500"/>
                            </p:stCondLst>
                            <p:childTnLst>
                              <p:par>
                                <p:cTn id="38" presetID="22" presetClass="entr" presetSubtype="4"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wipe(down)">
                                      <p:cBhvr>
                                        <p:cTn id="40" dur="500"/>
                                        <p:tgtEl>
                                          <p:spTgt spid="11"/>
                                        </p:tgtEl>
                                      </p:cBhvr>
                                    </p:animEffect>
                                  </p:childTnLst>
                                </p:cTn>
                              </p:par>
                            </p:childTnLst>
                          </p:cTn>
                        </p:par>
                        <p:par>
                          <p:cTn id="41" fill="hold">
                            <p:stCondLst>
                              <p:cond delay="4000"/>
                            </p:stCondLst>
                            <p:childTnLst>
                              <p:par>
                                <p:cTn id="42" presetID="10" presetClass="entr" presetSubtype="0" fill="hold" grpId="0" nodeType="after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fade">
                                      <p:cBhvr>
                                        <p:cTn id="44" dur="500"/>
                                        <p:tgtEl>
                                          <p:spTgt spid="10"/>
                                        </p:tgtEl>
                                      </p:cBhvr>
                                    </p:animEffect>
                                  </p:childTnLst>
                                </p:cTn>
                              </p:par>
                            </p:childTnLst>
                          </p:cTn>
                        </p:par>
                        <p:par>
                          <p:cTn id="45" fill="hold">
                            <p:stCondLst>
                              <p:cond delay="4500"/>
                            </p:stCondLst>
                            <p:childTnLst>
                              <p:par>
                                <p:cTn id="46" presetID="10" presetClass="entr" presetSubtype="0" fill="hold" grpId="0"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fade">
                                      <p:cBhvr>
                                        <p:cTn id="48" dur="500"/>
                                        <p:tgtEl>
                                          <p:spTgt spid="3"/>
                                        </p:tgtEl>
                                      </p:cBhvr>
                                    </p:animEffect>
                                  </p:childTnLst>
                                </p:cTn>
                              </p:par>
                            </p:childTnLst>
                          </p:cTn>
                        </p:par>
                        <p:par>
                          <p:cTn id="49" fill="hold">
                            <p:stCondLst>
                              <p:cond delay="5000"/>
                            </p:stCondLst>
                            <p:childTnLst>
                              <p:par>
                                <p:cTn id="50" presetID="22" presetClass="entr" presetSubtype="4" fill="hold" grpId="0" nodeType="after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wipe(down)">
                                      <p:cBhvr>
                                        <p:cTn id="52" dur="500"/>
                                        <p:tgtEl>
                                          <p:spTgt spid="6"/>
                                        </p:tgtEl>
                                      </p:cBhvr>
                                    </p:animEffect>
                                  </p:childTnLst>
                                </p:cTn>
                              </p:par>
                            </p:childTnLst>
                          </p:cTn>
                        </p:par>
                        <p:par>
                          <p:cTn id="53" fill="hold">
                            <p:stCondLst>
                              <p:cond delay="5500"/>
                            </p:stCondLst>
                            <p:childTnLst>
                              <p:par>
                                <p:cTn id="54" presetID="10" presetClass="entr" presetSubtype="0" fill="hold" grpId="0" nodeType="afterEffect">
                                  <p:stCondLst>
                                    <p:cond delay="0"/>
                                  </p:stCondLst>
                                  <p:childTnLst>
                                    <p:set>
                                      <p:cBhvr>
                                        <p:cTn id="55" dur="1" fill="hold">
                                          <p:stCondLst>
                                            <p:cond delay="0"/>
                                          </p:stCondLst>
                                        </p:cTn>
                                        <p:tgtEl>
                                          <p:spTgt spid="7"/>
                                        </p:tgtEl>
                                        <p:attrNameLst>
                                          <p:attrName>style.visibility</p:attrName>
                                        </p:attrNameLst>
                                      </p:cBhvr>
                                      <p:to>
                                        <p:strVal val="visible"/>
                                      </p:to>
                                    </p:set>
                                    <p:animEffect transition="in" filter="fade">
                                      <p:cBhvr>
                                        <p:cTn id="56" dur="500"/>
                                        <p:tgtEl>
                                          <p:spTgt spid="7"/>
                                        </p:tgtEl>
                                      </p:cBhvr>
                                    </p:animEffect>
                                  </p:childTnLst>
                                </p:cTn>
                              </p:par>
                              <p:par>
                                <p:cTn id="57" presetID="2" presetClass="entr" presetSubtype="4" fill="hold" grpId="0" nodeType="withEffect">
                                  <p:stCondLst>
                                    <p:cond delay="1500"/>
                                  </p:stCondLst>
                                  <p:childTnLst>
                                    <p:set>
                                      <p:cBhvr>
                                        <p:cTn id="58" dur="1" fill="hold">
                                          <p:stCondLst>
                                            <p:cond delay="0"/>
                                          </p:stCondLst>
                                        </p:cTn>
                                        <p:tgtEl>
                                          <p:spTgt spid="22"/>
                                        </p:tgtEl>
                                        <p:attrNameLst>
                                          <p:attrName>style.visibility</p:attrName>
                                        </p:attrNameLst>
                                      </p:cBhvr>
                                      <p:to>
                                        <p:strVal val="visible"/>
                                      </p:to>
                                    </p:set>
                                    <p:anim calcmode="lin" valueType="num">
                                      <p:cBhvr additive="base">
                                        <p:cTn id="59" dur="500" fill="hold"/>
                                        <p:tgtEl>
                                          <p:spTgt spid="22"/>
                                        </p:tgtEl>
                                        <p:attrNameLst>
                                          <p:attrName>ppt_x</p:attrName>
                                        </p:attrNameLst>
                                      </p:cBhvr>
                                      <p:tavLst>
                                        <p:tav tm="0">
                                          <p:val>
                                            <p:strVal val="#ppt_x"/>
                                          </p:val>
                                        </p:tav>
                                        <p:tav tm="100000">
                                          <p:val>
                                            <p:strVal val="#ppt_x"/>
                                          </p:val>
                                        </p:tav>
                                      </p:tavLst>
                                    </p:anim>
                                    <p:anim calcmode="lin" valueType="num">
                                      <p:cBhvr additive="base">
                                        <p:cTn id="60" dur="500" fill="hold"/>
                                        <p:tgtEl>
                                          <p:spTgt spid="22"/>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1500"/>
                                  </p:stCondLst>
                                  <p:childTnLst>
                                    <p:set>
                                      <p:cBhvr>
                                        <p:cTn id="62" dur="1" fill="hold">
                                          <p:stCondLst>
                                            <p:cond delay="0"/>
                                          </p:stCondLst>
                                        </p:cTn>
                                        <p:tgtEl>
                                          <p:spTgt spid="23"/>
                                        </p:tgtEl>
                                        <p:attrNameLst>
                                          <p:attrName>style.visibility</p:attrName>
                                        </p:attrNameLst>
                                      </p:cBhvr>
                                      <p:to>
                                        <p:strVal val="visible"/>
                                      </p:to>
                                    </p:set>
                                    <p:anim calcmode="lin" valueType="num">
                                      <p:cBhvr additive="base">
                                        <p:cTn id="63" dur="500" fill="hold"/>
                                        <p:tgtEl>
                                          <p:spTgt spid="23"/>
                                        </p:tgtEl>
                                        <p:attrNameLst>
                                          <p:attrName>ppt_x</p:attrName>
                                        </p:attrNameLst>
                                      </p:cBhvr>
                                      <p:tavLst>
                                        <p:tav tm="0">
                                          <p:val>
                                            <p:strVal val="#ppt_x"/>
                                          </p:val>
                                        </p:tav>
                                        <p:tav tm="100000">
                                          <p:val>
                                            <p:strVal val="#ppt_x"/>
                                          </p:val>
                                        </p:tav>
                                      </p:tavLst>
                                    </p:anim>
                                    <p:anim calcmode="lin" valueType="num">
                                      <p:cBhvr additive="base">
                                        <p:cTn id="6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p:bldP spid="9" grpId="0" animBg="1"/>
      <p:bldP spid="10" grpId="0"/>
      <p:bldP spid="11" grpId="0" animBg="1"/>
      <p:bldP spid="12" grpId="0"/>
      <p:bldGraphic spid="13" grpId="0">
        <p:bldAsOne/>
      </p:bldGraphic>
      <p:bldP spid="16" grpId="0"/>
      <p:bldP spid="17" grpId="0"/>
      <p:bldP spid="18" grpId="0"/>
      <p:bldP spid="19" grpId="0"/>
      <p:bldP spid="22" grpId="0"/>
      <p:bldP spid="2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p:nvPr/>
        </p:nvGrpSpPr>
        <p:grpSpPr bwMode="auto">
          <a:xfrm>
            <a:off x="258738" y="4014620"/>
            <a:ext cx="11637394" cy="76860"/>
            <a:chOff x="1765833" y="4036682"/>
            <a:chExt cx="9317522" cy="50962"/>
          </a:xfrm>
        </p:grpSpPr>
        <p:sp>
          <p:nvSpPr>
            <p:cNvPr id="3" name="Rectangle 4"/>
            <p:cNvSpPr/>
            <p:nvPr/>
          </p:nvSpPr>
          <p:spPr>
            <a:xfrm>
              <a:off x="3040807" y="4036682"/>
              <a:ext cx="1683494" cy="5096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200" dirty="0">
                <a:latin typeface="微软雅黑 Light" panose="020B0502040204020203" pitchFamily="34" charset="-122"/>
                <a:ea typeface="微软雅黑 Light" panose="020B0502040204020203" pitchFamily="34" charset="-122"/>
                <a:cs typeface="Helvetica Neue"/>
              </a:endParaRPr>
            </a:p>
          </p:txBody>
        </p:sp>
        <p:sp>
          <p:nvSpPr>
            <p:cNvPr id="4" name="Rectangle 5"/>
            <p:cNvSpPr/>
            <p:nvPr/>
          </p:nvSpPr>
          <p:spPr>
            <a:xfrm>
              <a:off x="4724303" y="4036682"/>
              <a:ext cx="1715155" cy="5096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200" dirty="0">
                <a:latin typeface="微软雅黑 Light" panose="020B0502040204020203" pitchFamily="34" charset="-122"/>
                <a:ea typeface="微软雅黑 Light" panose="020B0502040204020203" pitchFamily="34" charset="-122"/>
                <a:cs typeface="Helvetica Neue"/>
              </a:endParaRPr>
            </a:p>
          </p:txBody>
        </p:sp>
        <p:sp>
          <p:nvSpPr>
            <p:cNvPr id="5" name="Rectangle 6"/>
            <p:cNvSpPr/>
            <p:nvPr/>
          </p:nvSpPr>
          <p:spPr>
            <a:xfrm>
              <a:off x="6435557" y="4036682"/>
              <a:ext cx="1661572" cy="50962"/>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200" dirty="0">
                <a:latin typeface="微软雅黑 Light" panose="020B0502040204020203" pitchFamily="34" charset="-122"/>
                <a:ea typeface="微软雅黑 Light" panose="020B0502040204020203" pitchFamily="34" charset="-122"/>
                <a:cs typeface="Helvetica Neue"/>
              </a:endParaRPr>
            </a:p>
          </p:txBody>
        </p:sp>
        <p:sp>
          <p:nvSpPr>
            <p:cNvPr id="6" name="Rectangle 7"/>
            <p:cNvSpPr/>
            <p:nvPr/>
          </p:nvSpPr>
          <p:spPr>
            <a:xfrm>
              <a:off x="8087643" y="4036682"/>
              <a:ext cx="1720740" cy="50962"/>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200" dirty="0">
                <a:latin typeface="微软雅黑 Light" panose="020B0502040204020203" pitchFamily="34" charset="-122"/>
                <a:ea typeface="微软雅黑 Light" panose="020B0502040204020203" pitchFamily="34" charset="-122"/>
                <a:cs typeface="Helvetica Neue"/>
              </a:endParaRPr>
            </a:p>
          </p:txBody>
        </p:sp>
        <p:sp>
          <p:nvSpPr>
            <p:cNvPr id="7" name="Rectangle 8"/>
            <p:cNvSpPr/>
            <p:nvPr/>
          </p:nvSpPr>
          <p:spPr>
            <a:xfrm>
              <a:off x="1765833" y="4036682"/>
              <a:ext cx="1274973" cy="5096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200" dirty="0">
                <a:latin typeface="微软雅黑 Light" panose="020B0502040204020203" pitchFamily="34" charset="-122"/>
                <a:ea typeface="微软雅黑 Light" panose="020B0502040204020203" pitchFamily="34" charset="-122"/>
                <a:cs typeface="Helvetica Neue"/>
              </a:endParaRPr>
            </a:p>
          </p:txBody>
        </p:sp>
        <p:sp>
          <p:nvSpPr>
            <p:cNvPr id="8" name="Rectangle 9"/>
            <p:cNvSpPr/>
            <p:nvPr/>
          </p:nvSpPr>
          <p:spPr>
            <a:xfrm>
              <a:off x="9808382" y="4036682"/>
              <a:ext cx="1274973" cy="5096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200" dirty="0">
                <a:latin typeface="微软雅黑 Light" panose="020B0502040204020203" pitchFamily="34" charset="-122"/>
                <a:ea typeface="微软雅黑 Light" panose="020B0502040204020203" pitchFamily="34" charset="-122"/>
                <a:cs typeface="Helvetica Neue"/>
              </a:endParaRPr>
            </a:p>
          </p:txBody>
        </p:sp>
      </p:grpSp>
      <p:grpSp>
        <p:nvGrpSpPr>
          <p:cNvPr id="9" name="Group 10"/>
          <p:cNvGrpSpPr/>
          <p:nvPr/>
        </p:nvGrpSpPr>
        <p:grpSpPr>
          <a:xfrm>
            <a:off x="7503753" y="1973126"/>
            <a:ext cx="1304399" cy="2339993"/>
            <a:chOff x="7980911" y="2484779"/>
            <a:chExt cx="1304470" cy="2340121"/>
          </a:xfrm>
        </p:grpSpPr>
        <p:grpSp>
          <p:nvGrpSpPr>
            <p:cNvPr id="10" name="Group 11"/>
            <p:cNvGrpSpPr>
              <a:grpSpLocks noChangeAspect="1"/>
            </p:cNvGrpSpPr>
            <p:nvPr/>
          </p:nvGrpSpPr>
          <p:grpSpPr bwMode="auto">
            <a:xfrm>
              <a:off x="7980911" y="2484779"/>
              <a:ext cx="1304470" cy="1802479"/>
              <a:chOff x="3149600" y="2480384"/>
              <a:chExt cx="1201204" cy="1660005"/>
            </a:xfrm>
          </p:grpSpPr>
          <p:sp>
            <p:nvSpPr>
              <p:cNvPr id="17" name="等腰三角形 51"/>
              <p:cNvSpPr/>
              <p:nvPr/>
            </p:nvSpPr>
            <p:spPr>
              <a:xfrm flipV="1">
                <a:off x="3149600" y="3200883"/>
                <a:ext cx="1201204" cy="939506"/>
              </a:xfrm>
              <a:prstGeom prst="triangle">
                <a:avLst/>
              </a:prstGeom>
              <a:gradFill>
                <a:gsLst>
                  <a:gs pos="0">
                    <a:schemeClr val="accent4"/>
                  </a:gs>
                  <a:gs pos="100000">
                    <a:srgbClr val="EEECE1">
                      <a:lumMod val="90000"/>
                      <a:alpha val="0"/>
                    </a:srgbClr>
                  </a:gs>
                </a:gsLst>
                <a:lin ang="5400000" scaled="0"/>
              </a:gradFill>
              <a:ln w="25400" cap="flat" cmpd="sng" algn="ctr">
                <a:noFill/>
                <a:prstDash val="solid"/>
              </a:ln>
              <a:effectLst/>
            </p:spPr>
            <p:txBody>
              <a:bodyPr anchor="ctr"/>
              <a:lstStyle/>
              <a:p>
                <a:pPr algn="ctr">
                  <a:defRPr/>
                </a:pPr>
                <a:endParaRPr lang="zh-CN" altLang="en-US" sz="1705" kern="0" dirty="0">
                  <a:solidFill>
                    <a:sysClr val="window" lastClr="FFFFFF"/>
                  </a:solidFill>
                  <a:latin typeface="Calibri" panose="020F0502020204030204"/>
                  <a:ea typeface="微软雅黑 Light" panose="020B0502040204020203" pitchFamily="34" charset="-122"/>
                </a:endParaRPr>
              </a:p>
            </p:txBody>
          </p:sp>
          <p:sp>
            <p:nvSpPr>
              <p:cNvPr id="18" name="矩形 52"/>
              <p:cNvSpPr/>
              <p:nvPr/>
            </p:nvSpPr>
            <p:spPr>
              <a:xfrm>
                <a:off x="3630724" y="2480384"/>
                <a:ext cx="720080" cy="720080"/>
              </a:xfrm>
              <a:prstGeom prst="rect">
                <a:avLst/>
              </a:prstGeom>
              <a:solidFill>
                <a:schemeClr val="accent4"/>
              </a:solidFill>
              <a:ln w="9525" cap="flat" cmpd="sng" algn="ctr">
                <a:noFill/>
                <a:prstDash val="solid"/>
              </a:ln>
              <a:effectLst>
                <a:outerShdw blurRad="40000" dist="23000" dir="5400000" rotWithShape="0">
                  <a:srgbClr val="000000">
                    <a:alpha val="35000"/>
                  </a:srgbClr>
                </a:outerShdw>
              </a:effectLst>
              <a:scene3d>
                <a:camera prst="isometricOffAxis2Top">
                  <a:rot lat="19390491" lon="18812960" rev="21592509"/>
                </a:camera>
                <a:lightRig rig="chilly" dir="t">
                  <a:rot lat="0" lon="0" rev="600000"/>
                </a:lightRig>
              </a:scene3d>
              <a:sp3d extrusionH="666750"/>
            </p:spPr>
            <p:txBody>
              <a:bodyPr anchor="ctr"/>
              <a:lstStyle/>
              <a:p>
                <a:pPr algn="ctr">
                  <a:defRPr/>
                </a:pPr>
                <a:endParaRPr lang="zh-CN" altLang="en-US" sz="1705" kern="0" dirty="0">
                  <a:solidFill>
                    <a:sysClr val="window" lastClr="FFFFFF"/>
                  </a:solidFill>
                  <a:latin typeface="Calibri" panose="020F0502020204030204"/>
                  <a:ea typeface="微软雅黑 Light" panose="020B0502040204020203" pitchFamily="34" charset="-122"/>
                </a:endParaRPr>
              </a:p>
            </p:txBody>
          </p:sp>
        </p:grpSp>
        <p:sp>
          <p:nvSpPr>
            <p:cNvPr id="11" name="Oval 12"/>
            <p:cNvSpPr>
              <a:spLocks noChangeAspect="1"/>
            </p:cNvSpPr>
            <p:nvPr/>
          </p:nvSpPr>
          <p:spPr>
            <a:xfrm>
              <a:off x="8347955" y="4239008"/>
              <a:ext cx="585892" cy="585892"/>
            </a:xfrm>
            <a:prstGeom prst="ellipse">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705"/>
            </a:p>
          </p:txBody>
        </p:sp>
        <p:grpSp>
          <p:nvGrpSpPr>
            <p:cNvPr id="12" name="Group 13"/>
            <p:cNvGrpSpPr/>
            <p:nvPr/>
          </p:nvGrpSpPr>
          <p:grpSpPr>
            <a:xfrm>
              <a:off x="8468992" y="4362838"/>
              <a:ext cx="328308" cy="328308"/>
              <a:chOff x="8216107" y="2577307"/>
              <a:chExt cx="464344" cy="464344"/>
            </a:xfrm>
            <a:solidFill>
              <a:schemeClr val="accent4"/>
            </a:solidFill>
          </p:grpSpPr>
          <p:sp>
            <p:nvSpPr>
              <p:cNvPr id="13" name="AutoShape 52"/>
              <p:cNvSpPr/>
              <p:nvPr/>
            </p:nvSpPr>
            <p:spPr bwMode="auto">
              <a:xfrm>
                <a:off x="8216107" y="2577307"/>
                <a:ext cx="464344" cy="464344"/>
              </a:xfrm>
              <a:custGeom>
                <a:avLst/>
                <a:gdLst>
                  <a:gd name="T0" fmla="+- 0 10800 87"/>
                  <a:gd name="T1" fmla="*/ T0 w 21426"/>
                  <a:gd name="T2" fmla="+- 0 10799 73"/>
                  <a:gd name="T3" fmla="*/ 10799 h 21453"/>
                  <a:gd name="T4" fmla="+- 0 10800 87"/>
                  <a:gd name="T5" fmla="*/ T4 w 21426"/>
                  <a:gd name="T6" fmla="+- 0 10799 73"/>
                  <a:gd name="T7" fmla="*/ 10799 h 21453"/>
                  <a:gd name="T8" fmla="+- 0 10800 87"/>
                  <a:gd name="T9" fmla="*/ T8 w 21426"/>
                  <a:gd name="T10" fmla="+- 0 10799 73"/>
                  <a:gd name="T11" fmla="*/ 10799 h 21453"/>
                  <a:gd name="T12" fmla="+- 0 10800 87"/>
                  <a:gd name="T13" fmla="*/ T12 w 21426"/>
                  <a:gd name="T14" fmla="+- 0 10799 73"/>
                  <a:gd name="T15" fmla="*/ 10799 h 21453"/>
                </a:gdLst>
                <a:ahLst/>
                <a:cxnLst>
                  <a:cxn ang="0">
                    <a:pos x="T1" y="T3"/>
                  </a:cxn>
                  <a:cxn ang="0">
                    <a:pos x="T5" y="T7"/>
                  </a:cxn>
                  <a:cxn ang="0">
                    <a:pos x="T9" y="T11"/>
                  </a:cxn>
                  <a:cxn ang="0">
                    <a:pos x="T13" y="T15"/>
                  </a:cxn>
                </a:cxnLst>
                <a:rect l="0" t="0" r="r" b="b"/>
                <a:pathLst>
                  <a:path w="21426" h="21453">
                    <a:moveTo>
                      <a:pt x="8034" y="20112"/>
                    </a:moveTo>
                    <a:cubicBezTo>
                      <a:pt x="5816" y="17892"/>
                      <a:pt x="3556" y="15628"/>
                      <a:pt x="1338" y="13408"/>
                    </a:cubicBezTo>
                    <a:cubicBezTo>
                      <a:pt x="3241" y="7240"/>
                      <a:pt x="11488" y="7509"/>
                      <a:pt x="13391" y="1341"/>
                    </a:cubicBezTo>
                    <a:cubicBezTo>
                      <a:pt x="15609" y="3560"/>
                      <a:pt x="17869" y="5825"/>
                      <a:pt x="20087" y="8045"/>
                    </a:cubicBezTo>
                    <a:cubicBezTo>
                      <a:pt x="18184" y="14212"/>
                      <a:pt x="9937" y="13944"/>
                      <a:pt x="8034" y="20112"/>
                    </a:cubicBezTo>
                    <a:moveTo>
                      <a:pt x="21034" y="7097"/>
                    </a:moveTo>
                    <a:lnTo>
                      <a:pt x="14338" y="393"/>
                    </a:lnTo>
                    <a:cubicBezTo>
                      <a:pt x="14006" y="60"/>
                      <a:pt x="13525" y="-73"/>
                      <a:pt x="13069" y="39"/>
                    </a:cubicBezTo>
                    <a:cubicBezTo>
                      <a:pt x="12828" y="98"/>
                      <a:pt x="12614" y="222"/>
                      <a:pt x="12444" y="393"/>
                    </a:cubicBezTo>
                    <a:cubicBezTo>
                      <a:pt x="12292" y="545"/>
                      <a:pt x="12177" y="733"/>
                      <a:pt x="12112" y="944"/>
                    </a:cubicBezTo>
                    <a:cubicBezTo>
                      <a:pt x="11808" y="1929"/>
                      <a:pt x="11283" y="2785"/>
                      <a:pt x="10507" y="3562"/>
                    </a:cubicBezTo>
                    <a:cubicBezTo>
                      <a:pt x="9471" y="4598"/>
                      <a:pt x="8121" y="5384"/>
                      <a:pt x="6693" y="6214"/>
                    </a:cubicBezTo>
                    <a:cubicBezTo>
                      <a:pt x="5177" y="7094"/>
                      <a:pt x="3611" y="8006"/>
                      <a:pt x="2328" y="9290"/>
                    </a:cubicBezTo>
                    <a:cubicBezTo>
                      <a:pt x="1237" y="10383"/>
                      <a:pt x="493" y="11600"/>
                      <a:pt x="59" y="13011"/>
                    </a:cubicBezTo>
                    <a:cubicBezTo>
                      <a:pt x="-87" y="13488"/>
                      <a:pt x="40" y="14004"/>
                      <a:pt x="391" y="14356"/>
                    </a:cubicBezTo>
                    <a:lnTo>
                      <a:pt x="7087" y="21060"/>
                    </a:lnTo>
                    <a:cubicBezTo>
                      <a:pt x="7419" y="21393"/>
                      <a:pt x="7900" y="21526"/>
                      <a:pt x="8356" y="21414"/>
                    </a:cubicBezTo>
                    <a:cubicBezTo>
                      <a:pt x="8597" y="21354"/>
                      <a:pt x="8811" y="21231"/>
                      <a:pt x="8981" y="21060"/>
                    </a:cubicBezTo>
                    <a:cubicBezTo>
                      <a:pt x="9133" y="20908"/>
                      <a:pt x="9248" y="20720"/>
                      <a:pt x="9314" y="20508"/>
                    </a:cubicBezTo>
                    <a:cubicBezTo>
                      <a:pt x="9617" y="19523"/>
                      <a:pt x="10142" y="18667"/>
                      <a:pt x="10918" y="17890"/>
                    </a:cubicBezTo>
                    <a:cubicBezTo>
                      <a:pt x="11954" y="16853"/>
                      <a:pt x="13304" y="16069"/>
                      <a:pt x="14733" y="15239"/>
                    </a:cubicBezTo>
                    <a:cubicBezTo>
                      <a:pt x="16248" y="14357"/>
                      <a:pt x="17814" y="13446"/>
                      <a:pt x="19097" y="12162"/>
                    </a:cubicBezTo>
                    <a:cubicBezTo>
                      <a:pt x="20188" y="11070"/>
                      <a:pt x="20932" y="9852"/>
                      <a:pt x="21366" y="8440"/>
                    </a:cubicBezTo>
                    <a:cubicBezTo>
                      <a:pt x="21512" y="7965"/>
                      <a:pt x="21385" y="7448"/>
                      <a:pt x="21034" y="7097"/>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9" tIns="19049" rIns="19049" bIns="19049" anchor="ctr"/>
              <a:lstStyle/>
              <a:p>
                <a:pPr algn="ctr" defTabSz="228600" hangingPunct="0"/>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14" name="AutoShape 53"/>
              <p:cNvSpPr/>
              <p:nvPr/>
            </p:nvSpPr>
            <p:spPr bwMode="auto">
              <a:xfrm>
                <a:off x="8390732" y="2736850"/>
                <a:ext cx="125413" cy="130175"/>
              </a:xfrm>
              <a:custGeom>
                <a:avLst/>
                <a:gdLst>
                  <a:gd name="T0" fmla="+- 0 10801 59"/>
                  <a:gd name="T1" fmla="*/ T0 w 21484"/>
                  <a:gd name="T2" fmla="+- 0 10799 41"/>
                  <a:gd name="T3" fmla="*/ 10799 h 21516"/>
                  <a:gd name="T4" fmla="+- 0 10801 59"/>
                  <a:gd name="T5" fmla="*/ T4 w 21484"/>
                  <a:gd name="T6" fmla="+- 0 10799 41"/>
                  <a:gd name="T7" fmla="*/ 10799 h 21516"/>
                  <a:gd name="T8" fmla="+- 0 10801 59"/>
                  <a:gd name="T9" fmla="*/ T8 w 21484"/>
                  <a:gd name="T10" fmla="+- 0 10799 41"/>
                  <a:gd name="T11" fmla="*/ 10799 h 21516"/>
                  <a:gd name="T12" fmla="+- 0 10801 59"/>
                  <a:gd name="T13" fmla="*/ T12 w 21484"/>
                  <a:gd name="T14" fmla="+- 0 10799 41"/>
                  <a:gd name="T15" fmla="*/ 10799 h 21516"/>
                </a:gdLst>
                <a:ahLst/>
                <a:cxnLst>
                  <a:cxn ang="0">
                    <a:pos x="T1" y="T3"/>
                  </a:cxn>
                  <a:cxn ang="0">
                    <a:pos x="T5" y="T7"/>
                  </a:cxn>
                  <a:cxn ang="0">
                    <a:pos x="T9" y="T11"/>
                  </a:cxn>
                  <a:cxn ang="0">
                    <a:pos x="T13" y="T15"/>
                  </a:cxn>
                </a:cxnLst>
                <a:rect l="0" t="0" r="r" b="b"/>
                <a:pathLst>
                  <a:path w="21484" h="21516">
                    <a:moveTo>
                      <a:pt x="17511" y="14987"/>
                    </a:moveTo>
                    <a:cubicBezTo>
                      <a:pt x="17287" y="15384"/>
                      <a:pt x="17032" y="15740"/>
                      <a:pt x="16731" y="16049"/>
                    </a:cubicBezTo>
                    <a:cubicBezTo>
                      <a:pt x="15340" y="14692"/>
                      <a:pt x="13947" y="13205"/>
                      <a:pt x="12559" y="11675"/>
                    </a:cubicBezTo>
                    <a:cubicBezTo>
                      <a:pt x="12912" y="11521"/>
                      <a:pt x="13287" y="11362"/>
                      <a:pt x="13689" y="11198"/>
                    </a:cubicBezTo>
                    <a:cubicBezTo>
                      <a:pt x="14092" y="11034"/>
                      <a:pt x="14494" y="10927"/>
                      <a:pt x="14895" y="10861"/>
                    </a:cubicBezTo>
                    <a:cubicBezTo>
                      <a:pt x="15308" y="10801"/>
                      <a:pt x="15715" y="10819"/>
                      <a:pt x="16122" y="10913"/>
                    </a:cubicBezTo>
                    <a:cubicBezTo>
                      <a:pt x="16527" y="11011"/>
                      <a:pt x="16909" y="11222"/>
                      <a:pt x="17262" y="11554"/>
                    </a:cubicBezTo>
                    <a:cubicBezTo>
                      <a:pt x="17612" y="11890"/>
                      <a:pt x="17835" y="12244"/>
                      <a:pt x="17923" y="12620"/>
                    </a:cubicBezTo>
                    <a:cubicBezTo>
                      <a:pt x="18020" y="13004"/>
                      <a:pt x="18025" y="13392"/>
                      <a:pt x="17958" y="13789"/>
                    </a:cubicBezTo>
                    <a:cubicBezTo>
                      <a:pt x="17883" y="14187"/>
                      <a:pt x="17738" y="14585"/>
                      <a:pt x="17511" y="14987"/>
                    </a:cubicBezTo>
                    <a:moveTo>
                      <a:pt x="5799" y="10193"/>
                    </a:moveTo>
                    <a:cubicBezTo>
                      <a:pt x="5096" y="10221"/>
                      <a:pt x="4482" y="9996"/>
                      <a:pt x="3946" y="9496"/>
                    </a:cubicBezTo>
                    <a:cubicBezTo>
                      <a:pt x="3717" y="9285"/>
                      <a:pt x="3558" y="9028"/>
                      <a:pt x="3461" y="8724"/>
                    </a:cubicBezTo>
                    <a:cubicBezTo>
                      <a:pt x="3359" y="8420"/>
                      <a:pt x="3326" y="8088"/>
                      <a:pt x="3366" y="7723"/>
                    </a:cubicBezTo>
                    <a:cubicBezTo>
                      <a:pt x="3397" y="7363"/>
                      <a:pt x="3509" y="6989"/>
                      <a:pt x="3703" y="6610"/>
                    </a:cubicBezTo>
                    <a:cubicBezTo>
                      <a:pt x="3889" y="6231"/>
                      <a:pt x="4160" y="5852"/>
                      <a:pt x="4510" y="5487"/>
                    </a:cubicBezTo>
                    <a:cubicBezTo>
                      <a:pt x="5768" y="6694"/>
                      <a:pt x="7022" y="8018"/>
                      <a:pt x="8282" y="9388"/>
                    </a:cubicBezTo>
                    <a:cubicBezTo>
                      <a:pt x="7330" y="9893"/>
                      <a:pt x="6501" y="10164"/>
                      <a:pt x="5799" y="10193"/>
                    </a:cubicBezTo>
                    <a:moveTo>
                      <a:pt x="19678" y="8570"/>
                    </a:moveTo>
                    <a:cubicBezTo>
                      <a:pt x="18868" y="7915"/>
                      <a:pt x="18055" y="7470"/>
                      <a:pt x="17235" y="7250"/>
                    </a:cubicBezTo>
                    <a:cubicBezTo>
                      <a:pt x="16421" y="7031"/>
                      <a:pt x="15603" y="6942"/>
                      <a:pt x="14779" y="6998"/>
                    </a:cubicBezTo>
                    <a:cubicBezTo>
                      <a:pt x="13964" y="7059"/>
                      <a:pt x="13130" y="7236"/>
                      <a:pt x="12296" y="7545"/>
                    </a:cubicBezTo>
                    <a:cubicBezTo>
                      <a:pt x="11462" y="7859"/>
                      <a:pt x="10625" y="8200"/>
                      <a:pt x="9782" y="8593"/>
                    </a:cubicBezTo>
                    <a:cubicBezTo>
                      <a:pt x="8448" y="7115"/>
                      <a:pt x="7114" y="5658"/>
                      <a:pt x="5778" y="4299"/>
                    </a:cubicBezTo>
                    <a:cubicBezTo>
                      <a:pt x="6382" y="3775"/>
                      <a:pt x="6963" y="3509"/>
                      <a:pt x="7526" y="3490"/>
                    </a:cubicBezTo>
                    <a:cubicBezTo>
                      <a:pt x="8088" y="3467"/>
                      <a:pt x="8631" y="3523"/>
                      <a:pt x="9145" y="3649"/>
                    </a:cubicBezTo>
                    <a:cubicBezTo>
                      <a:pt x="9669" y="3775"/>
                      <a:pt x="10149" y="3883"/>
                      <a:pt x="10590" y="3967"/>
                    </a:cubicBezTo>
                    <a:cubicBezTo>
                      <a:pt x="11038" y="4051"/>
                      <a:pt x="11424" y="3958"/>
                      <a:pt x="11765" y="3682"/>
                    </a:cubicBezTo>
                    <a:cubicBezTo>
                      <a:pt x="12123" y="3382"/>
                      <a:pt x="12321" y="2994"/>
                      <a:pt x="12351" y="2526"/>
                    </a:cubicBezTo>
                    <a:cubicBezTo>
                      <a:pt x="12376" y="2054"/>
                      <a:pt x="12189" y="1596"/>
                      <a:pt x="11782" y="1147"/>
                    </a:cubicBezTo>
                    <a:cubicBezTo>
                      <a:pt x="11258" y="569"/>
                      <a:pt x="10630" y="216"/>
                      <a:pt x="9872" y="85"/>
                    </a:cubicBezTo>
                    <a:cubicBezTo>
                      <a:pt x="9126" y="-41"/>
                      <a:pt x="8358" y="-30"/>
                      <a:pt x="7564" y="136"/>
                    </a:cubicBezTo>
                    <a:cubicBezTo>
                      <a:pt x="6780" y="309"/>
                      <a:pt x="6032" y="595"/>
                      <a:pt x="5324" y="997"/>
                    </a:cubicBezTo>
                    <a:cubicBezTo>
                      <a:pt x="4617" y="1399"/>
                      <a:pt x="4048" y="1811"/>
                      <a:pt x="3626" y="2213"/>
                    </a:cubicBezTo>
                    <a:cubicBezTo>
                      <a:pt x="3464" y="2066"/>
                      <a:pt x="3302" y="1918"/>
                      <a:pt x="3141" y="1773"/>
                    </a:cubicBezTo>
                    <a:cubicBezTo>
                      <a:pt x="2963" y="1614"/>
                      <a:pt x="2739" y="1530"/>
                      <a:pt x="2471" y="1535"/>
                    </a:cubicBezTo>
                    <a:cubicBezTo>
                      <a:pt x="2200" y="1535"/>
                      <a:pt x="1977" y="1647"/>
                      <a:pt x="1793" y="1853"/>
                    </a:cubicBezTo>
                    <a:cubicBezTo>
                      <a:pt x="1615" y="2054"/>
                      <a:pt x="1530" y="2288"/>
                      <a:pt x="1565" y="2536"/>
                    </a:cubicBezTo>
                    <a:cubicBezTo>
                      <a:pt x="1589" y="2793"/>
                      <a:pt x="1696" y="2989"/>
                      <a:pt x="1880" y="3139"/>
                    </a:cubicBezTo>
                    <a:cubicBezTo>
                      <a:pt x="2044" y="3270"/>
                      <a:pt x="2203" y="3401"/>
                      <a:pt x="2364" y="3537"/>
                    </a:cubicBezTo>
                    <a:cubicBezTo>
                      <a:pt x="1731" y="4276"/>
                      <a:pt x="1207" y="5094"/>
                      <a:pt x="795" y="5957"/>
                    </a:cubicBezTo>
                    <a:cubicBezTo>
                      <a:pt x="378" y="6820"/>
                      <a:pt x="130" y="7676"/>
                      <a:pt x="37" y="8509"/>
                    </a:cubicBezTo>
                    <a:cubicBezTo>
                      <a:pt x="-59" y="9346"/>
                      <a:pt x="33" y="10113"/>
                      <a:pt x="298" y="10824"/>
                    </a:cubicBezTo>
                    <a:cubicBezTo>
                      <a:pt x="566" y="11540"/>
                      <a:pt x="1056" y="12148"/>
                      <a:pt x="1774" y="12723"/>
                    </a:cubicBezTo>
                    <a:cubicBezTo>
                      <a:pt x="2942" y="13658"/>
                      <a:pt x="4321" y="14056"/>
                      <a:pt x="5915" y="13967"/>
                    </a:cubicBezTo>
                    <a:cubicBezTo>
                      <a:pt x="7507" y="13874"/>
                      <a:pt x="9223" y="13415"/>
                      <a:pt x="11064" y="12461"/>
                    </a:cubicBezTo>
                    <a:cubicBezTo>
                      <a:pt x="12532" y="14093"/>
                      <a:pt x="14002" y="15716"/>
                      <a:pt x="15470" y="17223"/>
                    </a:cubicBezTo>
                    <a:cubicBezTo>
                      <a:pt x="14849" y="17728"/>
                      <a:pt x="14305" y="18018"/>
                      <a:pt x="13826" y="18111"/>
                    </a:cubicBezTo>
                    <a:cubicBezTo>
                      <a:pt x="13344" y="18210"/>
                      <a:pt x="12917" y="18200"/>
                      <a:pt x="12530" y="18088"/>
                    </a:cubicBezTo>
                    <a:cubicBezTo>
                      <a:pt x="12142" y="17971"/>
                      <a:pt x="11782" y="17803"/>
                      <a:pt x="11455" y="17587"/>
                    </a:cubicBezTo>
                    <a:cubicBezTo>
                      <a:pt x="11125" y="17368"/>
                      <a:pt x="10799" y="17181"/>
                      <a:pt x="10474" y="17026"/>
                    </a:cubicBezTo>
                    <a:cubicBezTo>
                      <a:pt x="10154" y="16872"/>
                      <a:pt x="9823" y="16788"/>
                      <a:pt x="9486" y="16783"/>
                    </a:cubicBezTo>
                    <a:cubicBezTo>
                      <a:pt x="9145" y="16778"/>
                      <a:pt x="8785" y="16937"/>
                      <a:pt x="8388" y="17265"/>
                    </a:cubicBezTo>
                    <a:cubicBezTo>
                      <a:pt x="7981" y="17606"/>
                      <a:pt x="7777" y="18004"/>
                      <a:pt x="7777" y="18453"/>
                    </a:cubicBezTo>
                    <a:cubicBezTo>
                      <a:pt x="7777" y="18897"/>
                      <a:pt x="7991" y="19351"/>
                      <a:pt x="8408" y="19809"/>
                    </a:cubicBezTo>
                    <a:cubicBezTo>
                      <a:pt x="8830" y="20268"/>
                      <a:pt x="9379" y="20651"/>
                      <a:pt x="10042" y="20955"/>
                    </a:cubicBezTo>
                    <a:cubicBezTo>
                      <a:pt x="10708" y="21259"/>
                      <a:pt x="11455" y="21451"/>
                      <a:pt x="12279" y="21502"/>
                    </a:cubicBezTo>
                    <a:cubicBezTo>
                      <a:pt x="13103" y="21559"/>
                      <a:pt x="13970" y="21437"/>
                      <a:pt x="14886" y="21109"/>
                    </a:cubicBezTo>
                    <a:cubicBezTo>
                      <a:pt x="15807" y="20787"/>
                      <a:pt x="16721" y="20202"/>
                      <a:pt x="17617" y="19332"/>
                    </a:cubicBezTo>
                    <a:cubicBezTo>
                      <a:pt x="18051" y="19739"/>
                      <a:pt x="18489" y="20127"/>
                      <a:pt x="18921" y="20501"/>
                    </a:cubicBezTo>
                    <a:cubicBezTo>
                      <a:pt x="19107" y="20656"/>
                      <a:pt x="19328" y="20731"/>
                      <a:pt x="19601" y="20712"/>
                    </a:cubicBezTo>
                    <a:cubicBezTo>
                      <a:pt x="19861" y="20703"/>
                      <a:pt x="20090" y="20586"/>
                      <a:pt x="20269" y="20375"/>
                    </a:cubicBezTo>
                    <a:cubicBezTo>
                      <a:pt x="20455" y="20160"/>
                      <a:pt x="20532" y="19921"/>
                      <a:pt x="20503" y="19674"/>
                    </a:cubicBezTo>
                    <a:cubicBezTo>
                      <a:pt x="20477" y="19421"/>
                      <a:pt x="20371" y="19229"/>
                      <a:pt x="20192" y="19089"/>
                    </a:cubicBezTo>
                    <a:cubicBezTo>
                      <a:pt x="19755" y="18752"/>
                      <a:pt x="19321" y="18397"/>
                      <a:pt x="18884" y="18022"/>
                    </a:cubicBezTo>
                    <a:cubicBezTo>
                      <a:pt x="19626" y="17143"/>
                      <a:pt x="20221" y="16217"/>
                      <a:pt x="20664" y="15300"/>
                    </a:cubicBezTo>
                    <a:cubicBezTo>
                      <a:pt x="21103" y="14379"/>
                      <a:pt x="21367" y="13490"/>
                      <a:pt x="21453" y="12667"/>
                    </a:cubicBezTo>
                    <a:cubicBezTo>
                      <a:pt x="21540" y="11839"/>
                      <a:pt x="21439" y="11091"/>
                      <a:pt x="21159" y="10412"/>
                    </a:cubicBezTo>
                    <a:cubicBezTo>
                      <a:pt x="20880" y="9725"/>
                      <a:pt x="20386" y="9135"/>
                      <a:pt x="19678" y="857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9" tIns="19049" rIns="19049" bIns="19049" anchor="ctr"/>
              <a:lstStyle/>
              <a:p>
                <a:pPr algn="ctr" defTabSz="228600" hangingPunct="0"/>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15" name="AutoShape 54"/>
              <p:cNvSpPr/>
              <p:nvPr/>
            </p:nvSpPr>
            <p:spPr bwMode="auto">
              <a:xfrm>
                <a:off x="8375650" y="2896394"/>
                <a:ext cx="70644" cy="73819"/>
              </a:xfrm>
              <a:custGeom>
                <a:avLst/>
                <a:gdLst>
                  <a:gd name="T0" fmla="+- 0 10791 197"/>
                  <a:gd name="T1" fmla="*/ T0 w 21188"/>
                  <a:gd name="T2" fmla="+- 0 10794 193"/>
                  <a:gd name="T3" fmla="*/ 10794 h 21203"/>
                  <a:gd name="T4" fmla="+- 0 10791 197"/>
                  <a:gd name="T5" fmla="*/ T4 w 21188"/>
                  <a:gd name="T6" fmla="+- 0 10794 193"/>
                  <a:gd name="T7" fmla="*/ 10794 h 21203"/>
                  <a:gd name="T8" fmla="+- 0 10791 197"/>
                  <a:gd name="T9" fmla="*/ T8 w 21188"/>
                  <a:gd name="T10" fmla="+- 0 10794 193"/>
                  <a:gd name="T11" fmla="*/ 10794 h 21203"/>
                  <a:gd name="T12" fmla="+- 0 10791 197"/>
                  <a:gd name="T13" fmla="*/ T12 w 21188"/>
                  <a:gd name="T14" fmla="+- 0 10794 193"/>
                  <a:gd name="T15" fmla="*/ 10794 h 21203"/>
                </a:gdLst>
                <a:ahLst/>
                <a:cxnLst>
                  <a:cxn ang="0">
                    <a:pos x="T1" y="T3"/>
                  </a:cxn>
                  <a:cxn ang="0">
                    <a:pos x="T5" y="T7"/>
                  </a:cxn>
                  <a:cxn ang="0">
                    <a:pos x="T9" y="T11"/>
                  </a:cxn>
                  <a:cxn ang="0">
                    <a:pos x="T13" y="T15"/>
                  </a:cxn>
                </a:cxnLst>
                <a:rect l="0" t="0" r="r" b="b"/>
                <a:pathLst>
                  <a:path w="21188" h="21203">
                    <a:moveTo>
                      <a:pt x="17615" y="468"/>
                    </a:moveTo>
                    <a:lnTo>
                      <a:pt x="17606" y="468"/>
                    </a:lnTo>
                    <a:cubicBezTo>
                      <a:pt x="14870" y="2476"/>
                      <a:pt x="12200" y="4590"/>
                      <a:pt x="9727" y="6958"/>
                    </a:cubicBezTo>
                    <a:cubicBezTo>
                      <a:pt x="7348" y="9227"/>
                      <a:pt x="5200" y="11619"/>
                      <a:pt x="3329" y="14060"/>
                    </a:cubicBezTo>
                    <a:lnTo>
                      <a:pt x="341" y="17962"/>
                    </a:lnTo>
                    <a:lnTo>
                      <a:pt x="350" y="17970"/>
                    </a:lnTo>
                    <a:cubicBezTo>
                      <a:pt x="-197" y="18786"/>
                      <a:pt x="-106" y="19880"/>
                      <a:pt x="638" y="20590"/>
                    </a:cubicBezTo>
                    <a:cubicBezTo>
                      <a:pt x="1491" y="21407"/>
                      <a:pt x="2889" y="21407"/>
                      <a:pt x="3746" y="20590"/>
                    </a:cubicBezTo>
                    <a:cubicBezTo>
                      <a:pt x="3877" y="20460"/>
                      <a:pt x="3984" y="20321"/>
                      <a:pt x="4069" y="20174"/>
                    </a:cubicBezTo>
                    <a:lnTo>
                      <a:pt x="6867" y="16517"/>
                    </a:lnTo>
                    <a:cubicBezTo>
                      <a:pt x="8601" y="14255"/>
                      <a:pt x="10606" y="12027"/>
                      <a:pt x="12824" y="9913"/>
                    </a:cubicBezTo>
                    <a:cubicBezTo>
                      <a:pt x="15281" y="7570"/>
                      <a:pt x="17557" y="5758"/>
                      <a:pt x="20329" y="3749"/>
                    </a:cubicBezTo>
                    <a:lnTo>
                      <a:pt x="20321" y="3741"/>
                    </a:lnTo>
                    <a:cubicBezTo>
                      <a:pt x="20400" y="3684"/>
                      <a:pt x="20473" y="3635"/>
                      <a:pt x="20543" y="3570"/>
                    </a:cubicBezTo>
                    <a:cubicBezTo>
                      <a:pt x="21402" y="2753"/>
                      <a:pt x="21402" y="1427"/>
                      <a:pt x="20543" y="606"/>
                    </a:cubicBezTo>
                    <a:cubicBezTo>
                      <a:pt x="19742" y="-161"/>
                      <a:pt x="18472" y="-193"/>
                      <a:pt x="17615" y="46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9" tIns="19049" rIns="19049" bIns="19049" anchor="ctr"/>
              <a:lstStyle/>
              <a:p>
                <a:pPr algn="ctr" defTabSz="228600" hangingPunct="0"/>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16" name="AutoShape 55"/>
              <p:cNvSpPr/>
              <p:nvPr/>
            </p:nvSpPr>
            <p:spPr bwMode="auto">
              <a:xfrm>
                <a:off x="8448675" y="2649538"/>
                <a:ext cx="71438" cy="74613"/>
              </a:xfrm>
              <a:custGeom>
                <a:avLst/>
                <a:gdLst>
                  <a:gd name="T0" fmla="+- 0 10803 213"/>
                  <a:gd name="T1" fmla="*/ T0 w 21180"/>
                  <a:gd name="T2" fmla="+- 0 10801 203"/>
                  <a:gd name="T3" fmla="*/ 10801 h 21196"/>
                  <a:gd name="T4" fmla="+- 0 10803 213"/>
                  <a:gd name="T5" fmla="*/ T4 w 21180"/>
                  <a:gd name="T6" fmla="+- 0 10801 203"/>
                  <a:gd name="T7" fmla="*/ 10801 h 21196"/>
                  <a:gd name="T8" fmla="+- 0 10803 213"/>
                  <a:gd name="T9" fmla="*/ T8 w 21180"/>
                  <a:gd name="T10" fmla="+- 0 10801 203"/>
                  <a:gd name="T11" fmla="*/ 10801 h 21196"/>
                  <a:gd name="T12" fmla="+- 0 10803 213"/>
                  <a:gd name="T13" fmla="*/ T12 w 21180"/>
                  <a:gd name="T14" fmla="+- 0 10801 203"/>
                  <a:gd name="T15" fmla="*/ 10801 h 21196"/>
                </a:gdLst>
                <a:ahLst/>
                <a:cxnLst>
                  <a:cxn ang="0">
                    <a:pos x="T1" y="T3"/>
                  </a:cxn>
                  <a:cxn ang="0">
                    <a:pos x="T5" y="T7"/>
                  </a:cxn>
                  <a:cxn ang="0">
                    <a:pos x="T9" y="T11"/>
                  </a:cxn>
                  <a:cxn ang="0">
                    <a:pos x="T13" y="T15"/>
                  </a:cxn>
                </a:cxnLst>
                <a:rect l="0" t="0" r="r" b="b"/>
                <a:pathLst>
                  <a:path w="21180" h="21196">
                    <a:moveTo>
                      <a:pt x="8372" y="11356"/>
                    </a:moveTo>
                    <a:cubicBezTo>
                      <a:pt x="6122" y="13508"/>
                      <a:pt x="3675" y="15444"/>
                      <a:pt x="1144" y="17292"/>
                    </a:cubicBezTo>
                    <a:cubicBezTo>
                      <a:pt x="963" y="17388"/>
                      <a:pt x="786" y="17493"/>
                      <a:pt x="637" y="17645"/>
                    </a:cubicBezTo>
                    <a:cubicBezTo>
                      <a:pt x="-213" y="18457"/>
                      <a:pt x="-213" y="19774"/>
                      <a:pt x="637" y="20585"/>
                    </a:cubicBezTo>
                    <a:cubicBezTo>
                      <a:pt x="1464" y="21380"/>
                      <a:pt x="2796" y="21397"/>
                      <a:pt x="3652" y="20641"/>
                    </a:cubicBezTo>
                    <a:lnTo>
                      <a:pt x="3665" y="20649"/>
                    </a:lnTo>
                    <a:cubicBezTo>
                      <a:pt x="6364" y="18673"/>
                      <a:pt x="8988" y="16581"/>
                      <a:pt x="11419" y="14263"/>
                    </a:cubicBezTo>
                    <a:cubicBezTo>
                      <a:pt x="13759" y="12030"/>
                      <a:pt x="15873" y="9685"/>
                      <a:pt x="17715" y="7283"/>
                    </a:cubicBezTo>
                    <a:lnTo>
                      <a:pt x="20663" y="3427"/>
                    </a:lnTo>
                    <a:lnTo>
                      <a:pt x="20654" y="3419"/>
                    </a:lnTo>
                    <a:cubicBezTo>
                      <a:pt x="21386" y="2600"/>
                      <a:pt x="21357" y="1379"/>
                      <a:pt x="20541" y="608"/>
                    </a:cubicBezTo>
                    <a:cubicBezTo>
                      <a:pt x="19697" y="-203"/>
                      <a:pt x="18323" y="-203"/>
                      <a:pt x="17468" y="608"/>
                    </a:cubicBezTo>
                    <a:cubicBezTo>
                      <a:pt x="17313" y="760"/>
                      <a:pt x="17197" y="937"/>
                      <a:pt x="17094" y="1114"/>
                    </a:cubicBezTo>
                    <a:lnTo>
                      <a:pt x="14228" y="4857"/>
                    </a:lnTo>
                    <a:cubicBezTo>
                      <a:pt x="12526" y="7090"/>
                      <a:pt x="10552" y="9275"/>
                      <a:pt x="8372" y="11356"/>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9" tIns="19049" rIns="19049" bIns="19049" anchor="ctr"/>
              <a:lstStyle/>
              <a:p>
                <a:pPr algn="ctr" defTabSz="228600" hangingPunct="0"/>
                <a:endParaRPr lang="en-US" sz="1500">
                  <a:solidFill>
                    <a:srgbClr val="FFFFFF"/>
                  </a:solidFill>
                  <a:effectLst>
                    <a:outerShdw blurRad="38100" dist="38100" dir="2700000" algn="tl">
                      <a:srgbClr val="000000"/>
                    </a:outerShdw>
                  </a:effectLst>
                  <a:latin typeface="Gill Sans" charset="0"/>
                  <a:sym typeface="Gill Sans" charset="0"/>
                </a:endParaRPr>
              </a:p>
            </p:txBody>
          </p:sp>
        </p:grpSp>
      </p:grpSp>
      <p:grpSp>
        <p:nvGrpSpPr>
          <p:cNvPr id="19" name="Group 20"/>
          <p:cNvGrpSpPr/>
          <p:nvPr/>
        </p:nvGrpSpPr>
        <p:grpSpPr>
          <a:xfrm>
            <a:off x="9628717" y="1973126"/>
            <a:ext cx="1304400" cy="2339993"/>
            <a:chOff x="9539460" y="2484779"/>
            <a:chExt cx="1304471" cy="2340121"/>
          </a:xfrm>
        </p:grpSpPr>
        <p:grpSp>
          <p:nvGrpSpPr>
            <p:cNvPr id="20" name="Group 21"/>
            <p:cNvGrpSpPr>
              <a:grpSpLocks noChangeAspect="1"/>
            </p:cNvGrpSpPr>
            <p:nvPr/>
          </p:nvGrpSpPr>
          <p:grpSpPr bwMode="auto">
            <a:xfrm>
              <a:off x="9539460" y="2484779"/>
              <a:ext cx="1304471" cy="1802479"/>
              <a:chOff x="3149600" y="2480384"/>
              <a:chExt cx="1201204" cy="1660005"/>
            </a:xfrm>
          </p:grpSpPr>
          <p:sp>
            <p:nvSpPr>
              <p:cNvPr id="23" name="等腰三角形 51"/>
              <p:cNvSpPr/>
              <p:nvPr/>
            </p:nvSpPr>
            <p:spPr>
              <a:xfrm flipV="1">
                <a:off x="3149600" y="3200883"/>
                <a:ext cx="1201204" cy="939506"/>
              </a:xfrm>
              <a:prstGeom prst="triangle">
                <a:avLst/>
              </a:prstGeom>
              <a:gradFill>
                <a:gsLst>
                  <a:gs pos="0">
                    <a:schemeClr val="accent5"/>
                  </a:gs>
                  <a:gs pos="100000">
                    <a:srgbClr val="EEECE1">
                      <a:lumMod val="90000"/>
                      <a:alpha val="0"/>
                    </a:srgbClr>
                  </a:gs>
                </a:gsLst>
                <a:lin ang="5400000" scaled="0"/>
              </a:gradFill>
              <a:ln w="25400" cap="flat" cmpd="sng" algn="ctr">
                <a:noFill/>
                <a:prstDash val="solid"/>
              </a:ln>
              <a:effectLst/>
            </p:spPr>
            <p:txBody>
              <a:bodyPr anchor="ctr"/>
              <a:lstStyle/>
              <a:p>
                <a:pPr algn="ctr">
                  <a:defRPr/>
                </a:pPr>
                <a:endParaRPr lang="zh-CN" altLang="en-US" sz="1705" kern="0" dirty="0">
                  <a:solidFill>
                    <a:sysClr val="window" lastClr="FFFFFF"/>
                  </a:solidFill>
                  <a:latin typeface="Calibri" panose="020F0502020204030204"/>
                  <a:ea typeface="微软雅黑 Light" panose="020B0502040204020203" pitchFamily="34" charset="-122"/>
                </a:endParaRPr>
              </a:p>
            </p:txBody>
          </p:sp>
          <p:sp>
            <p:nvSpPr>
              <p:cNvPr id="24" name="矩形 52"/>
              <p:cNvSpPr/>
              <p:nvPr/>
            </p:nvSpPr>
            <p:spPr>
              <a:xfrm>
                <a:off x="3630724" y="2480384"/>
                <a:ext cx="720080" cy="720080"/>
              </a:xfrm>
              <a:prstGeom prst="rect">
                <a:avLst/>
              </a:prstGeom>
              <a:solidFill>
                <a:schemeClr val="accent5"/>
              </a:solidFill>
              <a:ln w="9525" cap="flat" cmpd="sng" algn="ctr">
                <a:noFill/>
                <a:prstDash val="solid"/>
              </a:ln>
              <a:effectLst>
                <a:outerShdw blurRad="40000" dist="23000" dir="5400000" rotWithShape="0">
                  <a:srgbClr val="000000">
                    <a:alpha val="35000"/>
                  </a:srgbClr>
                </a:outerShdw>
              </a:effectLst>
              <a:scene3d>
                <a:camera prst="isometricOffAxis2Top">
                  <a:rot lat="19390491" lon="18812960" rev="21592509"/>
                </a:camera>
                <a:lightRig rig="chilly" dir="t">
                  <a:rot lat="0" lon="0" rev="600000"/>
                </a:lightRig>
              </a:scene3d>
              <a:sp3d extrusionH="666750"/>
            </p:spPr>
            <p:txBody>
              <a:bodyPr anchor="ctr"/>
              <a:lstStyle/>
              <a:p>
                <a:pPr algn="ctr">
                  <a:defRPr/>
                </a:pPr>
                <a:endParaRPr lang="zh-CN" altLang="en-US" sz="1705" kern="0" dirty="0">
                  <a:solidFill>
                    <a:sysClr val="window" lastClr="FFFFFF"/>
                  </a:solidFill>
                  <a:latin typeface="Calibri" panose="020F0502020204030204"/>
                  <a:ea typeface="微软雅黑 Light" panose="020B0502040204020203" pitchFamily="34" charset="-122"/>
                </a:endParaRPr>
              </a:p>
            </p:txBody>
          </p:sp>
        </p:grpSp>
        <p:sp>
          <p:nvSpPr>
            <p:cNvPr id="21" name="Oval 22"/>
            <p:cNvSpPr>
              <a:spLocks noChangeAspect="1"/>
            </p:cNvSpPr>
            <p:nvPr/>
          </p:nvSpPr>
          <p:spPr>
            <a:xfrm>
              <a:off x="9904781" y="4239008"/>
              <a:ext cx="585892" cy="585892"/>
            </a:xfrm>
            <a:prstGeom prst="ellipse">
              <a:avLst/>
            </a:prstGeom>
            <a:solidFill>
              <a:schemeClr val="bg1"/>
            </a:solid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705"/>
            </a:p>
          </p:txBody>
        </p:sp>
        <p:sp>
          <p:nvSpPr>
            <p:cNvPr id="22" name="AutoShape 59"/>
            <p:cNvSpPr/>
            <p:nvPr/>
          </p:nvSpPr>
          <p:spPr bwMode="auto">
            <a:xfrm>
              <a:off x="10027260" y="4362838"/>
              <a:ext cx="328869" cy="328308"/>
            </a:xfrm>
            <a:custGeom>
              <a:avLst/>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ah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chemeClr val="accent5"/>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9" tIns="19049" rIns="19049" bIns="19049" anchor="ctr"/>
            <a:lstStyle/>
            <a:p>
              <a:pPr algn="ctr" defTabSz="228600" hangingPunct="0"/>
              <a:endParaRPr lang="en-US" sz="1500">
                <a:solidFill>
                  <a:srgbClr val="FFFFFF"/>
                </a:solidFill>
                <a:effectLst>
                  <a:outerShdw blurRad="38100" dist="38100" dir="2700000" algn="tl">
                    <a:srgbClr val="000000"/>
                  </a:outerShdw>
                </a:effectLst>
                <a:latin typeface="Gill Sans" charset="0"/>
                <a:sym typeface="Gill Sans" charset="0"/>
              </a:endParaRPr>
            </a:p>
          </p:txBody>
        </p:sp>
      </p:grpSp>
      <p:grpSp>
        <p:nvGrpSpPr>
          <p:cNvPr id="25" name="Group 26"/>
          <p:cNvGrpSpPr/>
          <p:nvPr/>
        </p:nvGrpSpPr>
        <p:grpSpPr>
          <a:xfrm>
            <a:off x="5434260" y="1973127"/>
            <a:ext cx="1304400" cy="2331778"/>
            <a:chOff x="5960997" y="2484779"/>
            <a:chExt cx="1304471" cy="2341845"/>
          </a:xfrm>
        </p:grpSpPr>
        <p:grpSp>
          <p:nvGrpSpPr>
            <p:cNvPr id="26" name="Group 27"/>
            <p:cNvGrpSpPr/>
            <p:nvPr/>
          </p:nvGrpSpPr>
          <p:grpSpPr>
            <a:xfrm>
              <a:off x="5960997" y="2484779"/>
              <a:ext cx="1304471" cy="2341845"/>
              <a:chOff x="5960997" y="2484779"/>
              <a:chExt cx="1304471" cy="2341845"/>
            </a:xfrm>
          </p:grpSpPr>
          <p:grpSp>
            <p:nvGrpSpPr>
              <p:cNvPr id="28" name="Group 29"/>
              <p:cNvGrpSpPr>
                <a:grpSpLocks noChangeAspect="1"/>
              </p:cNvGrpSpPr>
              <p:nvPr/>
            </p:nvGrpSpPr>
            <p:grpSpPr bwMode="auto">
              <a:xfrm>
                <a:off x="5960997" y="2484779"/>
                <a:ext cx="1304471" cy="1802479"/>
                <a:chOff x="3149600" y="2480384"/>
                <a:chExt cx="1201204" cy="1660005"/>
              </a:xfrm>
            </p:grpSpPr>
            <p:sp>
              <p:nvSpPr>
                <p:cNvPr id="30" name="等腰三角形 51"/>
                <p:cNvSpPr/>
                <p:nvPr/>
              </p:nvSpPr>
              <p:spPr>
                <a:xfrm flipV="1">
                  <a:off x="3149600" y="3200883"/>
                  <a:ext cx="1201204" cy="939506"/>
                </a:xfrm>
                <a:prstGeom prst="triangle">
                  <a:avLst/>
                </a:prstGeom>
                <a:gradFill>
                  <a:gsLst>
                    <a:gs pos="0">
                      <a:schemeClr val="accent3"/>
                    </a:gs>
                    <a:gs pos="100000">
                      <a:srgbClr val="EEECE1">
                        <a:lumMod val="90000"/>
                        <a:alpha val="0"/>
                      </a:srgbClr>
                    </a:gs>
                  </a:gsLst>
                  <a:lin ang="5400000" scaled="0"/>
                </a:gradFill>
                <a:ln w="25400" cap="flat" cmpd="sng" algn="ctr">
                  <a:noFill/>
                  <a:prstDash val="solid"/>
                </a:ln>
                <a:effectLst/>
              </p:spPr>
              <p:txBody>
                <a:bodyPr anchor="ctr"/>
                <a:lstStyle/>
                <a:p>
                  <a:pPr algn="ctr">
                    <a:defRPr/>
                  </a:pPr>
                  <a:endParaRPr lang="zh-CN" altLang="en-US" sz="1705" kern="0" dirty="0">
                    <a:solidFill>
                      <a:sysClr val="window" lastClr="FFFFFF"/>
                    </a:solidFill>
                    <a:latin typeface="Calibri" panose="020F0502020204030204"/>
                    <a:ea typeface="微软雅黑 Light" panose="020B0502040204020203" pitchFamily="34" charset="-122"/>
                  </a:endParaRPr>
                </a:p>
              </p:txBody>
            </p:sp>
            <p:sp>
              <p:nvSpPr>
                <p:cNvPr id="31" name="矩形 52"/>
                <p:cNvSpPr/>
                <p:nvPr/>
              </p:nvSpPr>
              <p:spPr>
                <a:xfrm>
                  <a:off x="3630724" y="2480384"/>
                  <a:ext cx="720080" cy="720080"/>
                </a:xfrm>
                <a:prstGeom prst="rect">
                  <a:avLst/>
                </a:prstGeom>
                <a:solidFill>
                  <a:schemeClr val="accent3"/>
                </a:solidFill>
                <a:ln w="9525" cap="flat" cmpd="sng" algn="ctr">
                  <a:noFill/>
                  <a:prstDash val="solid"/>
                </a:ln>
                <a:effectLst>
                  <a:outerShdw blurRad="40000" dist="23000" dir="5400000" rotWithShape="0">
                    <a:srgbClr val="000000">
                      <a:alpha val="35000"/>
                    </a:srgbClr>
                  </a:outerShdw>
                </a:effectLst>
                <a:scene3d>
                  <a:camera prst="isometricOffAxis2Top">
                    <a:rot lat="19390491" lon="18812960" rev="21592509"/>
                  </a:camera>
                  <a:lightRig rig="chilly" dir="t">
                    <a:rot lat="0" lon="0" rev="600000"/>
                  </a:lightRig>
                </a:scene3d>
                <a:sp3d extrusionH="666750"/>
              </p:spPr>
              <p:txBody>
                <a:bodyPr anchor="ctr"/>
                <a:lstStyle/>
                <a:p>
                  <a:pPr algn="ctr">
                    <a:defRPr/>
                  </a:pPr>
                  <a:endParaRPr lang="zh-CN" altLang="en-US" sz="1705" kern="0" dirty="0">
                    <a:solidFill>
                      <a:sysClr val="window" lastClr="FFFFFF"/>
                    </a:solidFill>
                    <a:latin typeface="Calibri" panose="020F0502020204030204"/>
                    <a:ea typeface="微软雅黑 Light" panose="020B0502040204020203" pitchFamily="34" charset="-122"/>
                  </a:endParaRPr>
                </a:p>
              </p:txBody>
            </p:sp>
          </p:grpSp>
          <p:sp>
            <p:nvSpPr>
              <p:cNvPr id="29" name="Oval 30"/>
              <p:cNvSpPr>
                <a:spLocks noChangeAspect="1"/>
              </p:cNvSpPr>
              <p:nvPr/>
            </p:nvSpPr>
            <p:spPr>
              <a:xfrm>
                <a:off x="6312532" y="4240732"/>
                <a:ext cx="585892" cy="585892"/>
              </a:xfrm>
              <a:prstGeom prst="ellipse">
                <a:avLst/>
              </a:prstGeom>
              <a:solidFill>
                <a:schemeClr val="bg1"/>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705"/>
              </a:p>
            </p:txBody>
          </p:sp>
        </p:grpSp>
        <p:sp>
          <p:nvSpPr>
            <p:cNvPr id="27" name="AutoShape 112"/>
            <p:cNvSpPr/>
            <p:nvPr/>
          </p:nvSpPr>
          <p:spPr bwMode="auto">
            <a:xfrm>
              <a:off x="6453017" y="4367800"/>
              <a:ext cx="328308" cy="328869"/>
            </a:xfrm>
            <a:custGeom>
              <a:avLst/>
              <a:gdLst>
                <a:gd name="T0" fmla="*/ 10510 w 21020"/>
                <a:gd name="T1" fmla="*/ 10800 h 21600"/>
                <a:gd name="T2" fmla="*/ 10510 w 21020"/>
                <a:gd name="T3" fmla="*/ 10800 h 21600"/>
                <a:gd name="T4" fmla="*/ 10510 w 21020"/>
                <a:gd name="T5" fmla="*/ 10800 h 21600"/>
                <a:gd name="T6" fmla="*/ 10510 w 21020"/>
                <a:gd name="T7" fmla="*/ 10800 h 21600"/>
              </a:gdLst>
              <a:ahLst/>
              <a:cxnLst>
                <a:cxn ang="0">
                  <a:pos x="T0" y="T1"/>
                </a:cxn>
                <a:cxn ang="0">
                  <a:pos x="T2" y="T3"/>
                </a:cxn>
                <a:cxn ang="0">
                  <a:pos x="T4" y="T5"/>
                </a:cxn>
                <a:cxn ang="0">
                  <a:pos x="T6" y="T7"/>
                </a:cxn>
              </a:cxnLst>
              <a:rect l="0" t="0" r="r" b="b"/>
              <a:pathLst>
                <a:path w="21020" h="2160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solidFill>
              <a:schemeClr val="accent3"/>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9" tIns="19049" rIns="19049" bIns="19049" anchor="ctr"/>
            <a:lstStyle/>
            <a:p>
              <a:pPr algn="ctr" defTabSz="228600" hangingPunct="0"/>
              <a:endParaRPr lang="en-US" sz="1500">
                <a:solidFill>
                  <a:srgbClr val="FFFFFF"/>
                </a:solidFill>
                <a:effectLst>
                  <a:outerShdw blurRad="38100" dist="38100" dir="2700000" algn="tl">
                    <a:srgbClr val="000000"/>
                  </a:outerShdw>
                </a:effectLst>
                <a:latin typeface="Gill Sans" charset="0"/>
                <a:sym typeface="Gill Sans" charset="0"/>
              </a:endParaRPr>
            </a:p>
          </p:txBody>
        </p:sp>
      </p:grpSp>
      <p:grpSp>
        <p:nvGrpSpPr>
          <p:cNvPr id="32" name="Group 33"/>
          <p:cNvGrpSpPr/>
          <p:nvPr/>
        </p:nvGrpSpPr>
        <p:grpSpPr>
          <a:xfrm>
            <a:off x="3308728" y="1973126"/>
            <a:ext cx="1304400" cy="2356846"/>
            <a:chOff x="3269603" y="2494718"/>
            <a:chExt cx="1304471" cy="2340121"/>
          </a:xfrm>
        </p:grpSpPr>
        <p:grpSp>
          <p:nvGrpSpPr>
            <p:cNvPr id="33" name="Group 34"/>
            <p:cNvGrpSpPr>
              <a:grpSpLocks noChangeAspect="1"/>
            </p:cNvGrpSpPr>
            <p:nvPr/>
          </p:nvGrpSpPr>
          <p:grpSpPr bwMode="auto">
            <a:xfrm>
              <a:off x="3269603" y="2494718"/>
              <a:ext cx="1304471" cy="1802479"/>
              <a:chOff x="3149600" y="2480384"/>
              <a:chExt cx="1201204" cy="1660005"/>
            </a:xfrm>
          </p:grpSpPr>
          <p:sp>
            <p:nvSpPr>
              <p:cNvPr id="38" name="等腰三角形 51"/>
              <p:cNvSpPr/>
              <p:nvPr/>
            </p:nvSpPr>
            <p:spPr>
              <a:xfrm flipV="1">
                <a:off x="3149600" y="3200883"/>
                <a:ext cx="1201204" cy="939506"/>
              </a:xfrm>
              <a:prstGeom prst="triangle">
                <a:avLst/>
              </a:prstGeom>
              <a:gradFill>
                <a:gsLst>
                  <a:gs pos="0">
                    <a:schemeClr val="accent2"/>
                  </a:gs>
                  <a:gs pos="100000">
                    <a:srgbClr val="EEECE1">
                      <a:lumMod val="90000"/>
                      <a:alpha val="0"/>
                    </a:srgbClr>
                  </a:gs>
                </a:gsLst>
                <a:lin ang="5400000" scaled="0"/>
              </a:gradFill>
              <a:ln w="25400" cap="flat" cmpd="sng" algn="ctr">
                <a:noFill/>
                <a:prstDash val="solid"/>
              </a:ln>
              <a:effectLst/>
            </p:spPr>
            <p:txBody>
              <a:bodyPr anchor="ctr"/>
              <a:lstStyle/>
              <a:p>
                <a:pPr algn="ctr">
                  <a:defRPr/>
                </a:pPr>
                <a:endParaRPr lang="zh-CN" altLang="en-US" sz="1705" kern="0" dirty="0">
                  <a:solidFill>
                    <a:sysClr val="window" lastClr="FFFFFF"/>
                  </a:solidFill>
                  <a:latin typeface="Calibri" panose="020F0502020204030204"/>
                  <a:ea typeface="微软雅黑 Light" panose="020B0502040204020203" pitchFamily="34" charset="-122"/>
                </a:endParaRPr>
              </a:p>
            </p:txBody>
          </p:sp>
          <p:sp>
            <p:nvSpPr>
              <p:cNvPr id="39" name="矩形 52"/>
              <p:cNvSpPr/>
              <p:nvPr/>
            </p:nvSpPr>
            <p:spPr>
              <a:xfrm>
                <a:off x="3630724" y="2480384"/>
                <a:ext cx="720080" cy="720080"/>
              </a:xfrm>
              <a:prstGeom prst="rect">
                <a:avLst/>
              </a:prstGeom>
              <a:solidFill>
                <a:schemeClr val="accent2"/>
              </a:solidFill>
              <a:ln w="9525" cap="flat" cmpd="sng" algn="ctr">
                <a:noFill/>
                <a:prstDash val="solid"/>
              </a:ln>
              <a:effectLst>
                <a:outerShdw blurRad="40000" dist="23000" dir="5400000" rotWithShape="0">
                  <a:srgbClr val="000000">
                    <a:alpha val="35000"/>
                  </a:srgbClr>
                </a:outerShdw>
              </a:effectLst>
              <a:scene3d>
                <a:camera prst="isometricOffAxis2Top">
                  <a:rot lat="19390491" lon="18812960" rev="21592509"/>
                </a:camera>
                <a:lightRig rig="chilly" dir="t">
                  <a:rot lat="0" lon="0" rev="600000"/>
                </a:lightRig>
              </a:scene3d>
              <a:sp3d extrusionH="666750"/>
            </p:spPr>
            <p:txBody>
              <a:bodyPr anchor="ctr"/>
              <a:lstStyle/>
              <a:p>
                <a:pPr algn="ctr">
                  <a:defRPr/>
                </a:pPr>
                <a:endParaRPr lang="zh-CN" altLang="en-US" sz="1705" kern="0" dirty="0">
                  <a:solidFill>
                    <a:sysClr val="window" lastClr="FFFFFF"/>
                  </a:solidFill>
                  <a:latin typeface="Calibri" panose="020F0502020204030204"/>
                  <a:ea typeface="微软雅黑 Light" panose="020B0502040204020203" pitchFamily="34" charset="-122"/>
                </a:endParaRPr>
              </a:p>
            </p:txBody>
          </p:sp>
        </p:grpSp>
        <p:sp>
          <p:nvSpPr>
            <p:cNvPr id="34" name="Oval 35"/>
            <p:cNvSpPr>
              <a:spLocks noChangeAspect="1"/>
            </p:cNvSpPr>
            <p:nvPr/>
          </p:nvSpPr>
          <p:spPr>
            <a:xfrm>
              <a:off x="3628031" y="4248947"/>
              <a:ext cx="585892" cy="585892"/>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705"/>
            </a:p>
          </p:txBody>
        </p:sp>
        <p:grpSp>
          <p:nvGrpSpPr>
            <p:cNvPr id="35" name="Group 36"/>
            <p:cNvGrpSpPr/>
            <p:nvPr/>
          </p:nvGrpSpPr>
          <p:grpSpPr>
            <a:xfrm>
              <a:off x="3754948" y="4377739"/>
              <a:ext cx="328308" cy="328308"/>
              <a:chOff x="3498967" y="3049909"/>
              <a:chExt cx="464344" cy="464344"/>
            </a:xfrm>
            <a:solidFill>
              <a:schemeClr val="accent2"/>
            </a:solidFill>
          </p:grpSpPr>
          <p:sp>
            <p:nvSpPr>
              <p:cNvPr id="36" name="AutoShape 126"/>
              <p:cNvSpPr/>
              <p:nvPr/>
            </p:nvSpPr>
            <p:spPr bwMode="auto">
              <a:xfrm>
                <a:off x="3498967" y="3049909"/>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9" tIns="19049" rIns="19049" bIns="19049" anchor="ctr"/>
              <a:lstStyle/>
              <a:p>
                <a:pPr algn="ctr" defTabSz="228600" hangingPunct="0"/>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37" name="AutoShape 127"/>
              <p:cNvSpPr/>
              <p:nvPr/>
            </p:nvSpPr>
            <p:spPr bwMode="auto">
              <a:xfrm>
                <a:off x="3687085" y="3122140"/>
                <a:ext cx="109538" cy="1087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0"/>
                    </a:moveTo>
                    <a:cubicBezTo>
                      <a:pt x="9025" y="0"/>
                      <a:pt x="0" y="9025"/>
                      <a:pt x="0" y="20160"/>
                    </a:cubicBezTo>
                    <a:cubicBezTo>
                      <a:pt x="0" y="20954"/>
                      <a:pt x="644" y="21600"/>
                      <a:pt x="1440" y="21600"/>
                    </a:cubicBezTo>
                    <a:cubicBezTo>
                      <a:pt x="2235" y="21600"/>
                      <a:pt x="2880" y="20954"/>
                      <a:pt x="2880" y="20160"/>
                    </a:cubicBezTo>
                    <a:cubicBezTo>
                      <a:pt x="2880" y="10618"/>
                      <a:pt x="10617" y="2880"/>
                      <a:pt x="20160" y="2880"/>
                    </a:cubicBezTo>
                    <a:cubicBezTo>
                      <a:pt x="20955" y="2880"/>
                      <a:pt x="21599" y="2234"/>
                      <a:pt x="21599" y="1440"/>
                    </a:cubicBezTo>
                    <a:cubicBezTo>
                      <a:pt x="21599" y="645"/>
                      <a:pt x="20955" y="0"/>
                      <a:pt x="2016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9" tIns="19049" rIns="19049" bIns="19049" anchor="ctr"/>
              <a:lstStyle/>
              <a:p>
                <a:pPr algn="ctr" defTabSz="228600" hangingPunct="0"/>
                <a:endParaRPr lang="en-US" sz="1500">
                  <a:solidFill>
                    <a:srgbClr val="FFFFFF"/>
                  </a:solidFill>
                  <a:effectLst>
                    <a:outerShdw blurRad="38100" dist="38100" dir="2700000" algn="tl">
                      <a:srgbClr val="000000"/>
                    </a:outerShdw>
                  </a:effectLst>
                  <a:latin typeface="Gill Sans" charset="0"/>
                  <a:sym typeface="Gill Sans" charset="0"/>
                </a:endParaRPr>
              </a:p>
            </p:txBody>
          </p:sp>
        </p:grpSp>
      </p:grpSp>
      <p:grpSp>
        <p:nvGrpSpPr>
          <p:cNvPr id="40" name="Group 41"/>
          <p:cNvGrpSpPr/>
          <p:nvPr/>
        </p:nvGrpSpPr>
        <p:grpSpPr>
          <a:xfrm>
            <a:off x="1199810" y="1973126"/>
            <a:ext cx="1304400" cy="2339993"/>
            <a:chOff x="1199541" y="2484779"/>
            <a:chExt cx="1304471" cy="2340121"/>
          </a:xfrm>
        </p:grpSpPr>
        <p:grpSp>
          <p:nvGrpSpPr>
            <p:cNvPr id="41" name="Group 42"/>
            <p:cNvGrpSpPr>
              <a:grpSpLocks noChangeAspect="1"/>
            </p:cNvGrpSpPr>
            <p:nvPr/>
          </p:nvGrpSpPr>
          <p:grpSpPr bwMode="auto">
            <a:xfrm>
              <a:off x="1199541" y="2484779"/>
              <a:ext cx="1304471" cy="1802479"/>
              <a:chOff x="3149600" y="2480384"/>
              <a:chExt cx="1201205" cy="1660005"/>
            </a:xfrm>
          </p:grpSpPr>
          <p:sp>
            <p:nvSpPr>
              <p:cNvPr id="46" name="等腰三角形 51"/>
              <p:cNvSpPr/>
              <p:nvPr/>
            </p:nvSpPr>
            <p:spPr>
              <a:xfrm flipV="1">
                <a:off x="3149600" y="3200883"/>
                <a:ext cx="1201204" cy="939506"/>
              </a:xfrm>
              <a:prstGeom prst="triangle">
                <a:avLst/>
              </a:prstGeom>
              <a:gradFill>
                <a:gsLst>
                  <a:gs pos="0">
                    <a:schemeClr val="accent1"/>
                  </a:gs>
                  <a:gs pos="100000">
                    <a:srgbClr val="EEECE1">
                      <a:lumMod val="90000"/>
                      <a:alpha val="0"/>
                    </a:srgbClr>
                  </a:gs>
                </a:gsLst>
                <a:lin ang="5400000" scaled="0"/>
              </a:gradFill>
              <a:ln w="25400" cap="flat" cmpd="sng" algn="ctr">
                <a:noFill/>
                <a:prstDash val="solid"/>
              </a:ln>
              <a:effectLst/>
            </p:spPr>
            <p:txBody>
              <a:bodyPr anchor="ctr"/>
              <a:lstStyle/>
              <a:p>
                <a:pPr algn="ctr">
                  <a:defRPr/>
                </a:pPr>
                <a:endParaRPr lang="zh-CN" altLang="en-US" sz="1705" kern="0" dirty="0">
                  <a:solidFill>
                    <a:sysClr val="window" lastClr="FFFFFF"/>
                  </a:solidFill>
                  <a:latin typeface="Calibri" panose="020F0502020204030204"/>
                  <a:ea typeface="微软雅黑 Light" panose="020B0502040204020203" pitchFamily="34" charset="-122"/>
                </a:endParaRPr>
              </a:p>
            </p:txBody>
          </p:sp>
          <p:sp>
            <p:nvSpPr>
              <p:cNvPr id="47" name="矩形 52"/>
              <p:cNvSpPr/>
              <p:nvPr/>
            </p:nvSpPr>
            <p:spPr>
              <a:xfrm>
                <a:off x="3630725" y="2480384"/>
                <a:ext cx="720080" cy="720080"/>
              </a:xfrm>
              <a:prstGeom prst="rect">
                <a:avLst/>
              </a:prstGeom>
              <a:solidFill>
                <a:schemeClr val="accent1"/>
              </a:solidFill>
              <a:ln w="9525" cap="flat" cmpd="sng" algn="ctr">
                <a:noFill/>
                <a:prstDash val="solid"/>
              </a:ln>
              <a:effectLst>
                <a:outerShdw blurRad="40000" dist="23000" dir="5400000" rotWithShape="0">
                  <a:srgbClr val="000000">
                    <a:alpha val="35000"/>
                  </a:srgbClr>
                </a:outerShdw>
              </a:effectLst>
              <a:scene3d>
                <a:camera prst="isometricOffAxis2Top">
                  <a:rot lat="19390491" lon="18812960" rev="21592509"/>
                </a:camera>
                <a:lightRig rig="chilly" dir="t">
                  <a:rot lat="0" lon="0" rev="600000"/>
                </a:lightRig>
              </a:scene3d>
              <a:sp3d extrusionH="666750"/>
            </p:spPr>
            <p:txBody>
              <a:bodyPr anchor="ctr"/>
              <a:lstStyle/>
              <a:p>
                <a:pPr algn="ctr">
                  <a:defRPr/>
                </a:pPr>
                <a:endParaRPr lang="zh-CN" altLang="en-US" sz="1705" kern="0" dirty="0">
                  <a:solidFill>
                    <a:sysClr val="window" lastClr="FFFFFF"/>
                  </a:solidFill>
                  <a:latin typeface="Calibri" panose="020F0502020204030204"/>
                  <a:ea typeface="微软雅黑 Light" panose="020B0502040204020203" pitchFamily="34" charset="-122"/>
                </a:endParaRPr>
              </a:p>
            </p:txBody>
          </p:sp>
        </p:grpSp>
        <p:sp>
          <p:nvSpPr>
            <p:cNvPr id="42" name="Oval 43"/>
            <p:cNvSpPr>
              <a:spLocks noChangeAspect="1"/>
            </p:cNvSpPr>
            <p:nvPr/>
          </p:nvSpPr>
          <p:spPr>
            <a:xfrm>
              <a:off x="1540736" y="4239008"/>
              <a:ext cx="585892" cy="585892"/>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705"/>
            </a:p>
          </p:txBody>
        </p:sp>
        <p:grpSp>
          <p:nvGrpSpPr>
            <p:cNvPr id="43" name="Group 44"/>
            <p:cNvGrpSpPr/>
            <p:nvPr/>
          </p:nvGrpSpPr>
          <p:grpSpPr>
            <a:xfrm>
              <a:off x="1672516" y="4367800"/>
              <a:ext cx="328869" cy="328308"/>
              <a:chOff x="2581275" y="2582069"/>
              <a:chExt cx="465138" cy="464344"/>
            </a:xfrm>
            <a:solidFill>
              <a:schemeClr val="accent1"/>
            </a:solidFill>
          </p:grpSpPr>
          <p:sp>
            <p:nvSpPr>
              <p:cNvPr id="44" name="AutoShape 128"/>
              <p:cNvSpPr/>
              <p:nvPr/>
            </p:nvSpPr>
            <p:spPr bwMode="auto">
              <a:xfrm>
                <a:off x="2581275" y="2582069"/>
                <a:ext cx="465138"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50" y="12150"/>
                    </a:moveTo>
                    <a:cubicBezTo>
                      <a:pt x="13851" y="12150"/>
                      <a:pt x="12926" y="11859"/>
                      <a:pt x="12124" y="11386"/>
                    </a:cubicBezTo>
                    <a:lnTo>
                      <a:pt x="11892" y="11618"/>
                    </a:lnTo>
                    <a:lnTo>
                      <a:pt x="11132" y="12377"/>
                    </a:lnTo>
                    <a:lnTo>
                      <a:pt x="9846" y="13663"/>
                    </a:lnTo>
                    <a:cubicBezTo>
                      <a:pt x="9593" y="13916"/>
                      <a:pt x="9451" y="14260"/>
                      <a:pt x="9451" y="14617"/>
                    </a:cubicBezTo>
                    <a:lnTo>
                      <a:pt x="9451" y="16200"/>
                    </a:lnTo>
                    <a:lnTo>
                      <a:pt x="8101" y="16200"/>
                    </a:lnTo>
                    <a:cubicBezTo>
                      <a:pt x="7356" y="16200"/>
                      <a:pt x="6751" y="16804"/>
                      <a:pt x="6751" y="17549"/>
                    </a:cubicBezTo>
                    <a:lnTo>
                      <a:pt x="6751" y="18900"/>
                    </a:lnTo>
                    <a:lnTo>
                      <a:pt x="5170" y="18900"/>
                    </a:lnTo>
                    <a:cubicBezTo>
                      <a:pt x="4812" y="18900"/>
                      <a:pt x="4469" y="19042"/>
                      <a:pt x="4216" y="19295"/>
                    </a:cubicBezTo>
                    <a:lnTo>
                      <a:pt x="3259" y="20252"/>
                    </a:lnTo>
                    <a:lnTo>
                      <a:pt x="1352" y="20249"/>
                    </a:lnTo>
                    <a:lnTo>
                      <a:pt x="1350" y="18326"/>
                    </a:lnTo>
                    <a:lnTo>
                      <a:pt x="9223" y="10467"/>
                    </a:lnTo>
                    <a:cubicBezTo>
                      <a:pt x="9223" y="10467"/>
                      <a:pt x="9223" y="10467"/>
                      <a:pt x="9224" y="10468"/>
                    </a:cubicBezTo>
                    <a:lnTo>
                      <a:pt x="10215" y="9477"/>
                    </a:lnTo>
                    <a:cubicBezTo>
                      <a:pt x="9741" y="8674"/>
                      <a:pt x="9451" y="7748"/>
                      <a:pt x="9451" y="6750"/>
                    </a:cubicBezTo>
                    <a:cubicBezTo>
                      <a:pt x="9451" y="3767"/>
                      <a:pt x="11869" y="1350"/>
                      <a:pt x="14850" y="1350"/>
                    </a:cubicBezTo>
                    <a:cubicBezTo>
                      <a:pt x="17832" y="1350"/>
                      <a:pt x="20250" y="3767"/>
                      <a:pt x="20250" y="6750"/>
                    </a:cubicBezTo>
                    <a:cubicBezTo>
                      <a:pt x="20250" y="9732"/>
                      <a:pt x="17832" y="12150"/>
                      <a:pt x="14850" y="12150"/>
                    </a:cubicBezTo>
                    <a:moveTo>
                      <a:pt x="14850" y="0"/>
                    </a:moveTo>
                    <a:cubicBezTo>
                      <a:pt x="11123" y="0"/>
                      <a:pt x="8101" y="3022"/>
                      <a:pt x="8101" y="6750"/>
                    </a:cubicBezTo>
                    <a:cubicBezTo>
                      <a:pt x="8101" y="7617"/>
                      <a:pt x="8283" y="8438"/>
                      <a:pt x="8582" y="9199"/>
                    </a:cubicBezTo>
                    <a:lnTo>
                      <a:pt x="383" y="17400"/>
                    </a:lnTo>
                    <a:cubicBezTo>
                      <a:pt x="146" y="17637"/>
                      <a:pt x="0" y="17863"/>
                      <a:pt x="0" y="18225"/>
                    </a:cubicBezTo>
                    <a:lnTo>
                      <a:pt x="0" y="20249"/>
                    </a:lnTo>
                    <a:cubicBezTo>
                      <a:pt x="0" y="20972"/>
                      <a:pt x="626" y="21599"/>
                      <a:pt x="1349" y="21599"/>
                    </a:cubicBezTo>
                    <a:lnTo>
                      <a:pt x="3374" y="21599"/>
                    </a:lnTo>
                    <a:cubicBezTo>
                      <a:pt x="3736" y="21599"/>
                      <a:pt x="3965" y="21455"/>
                      <a:pt x="4202" y="21219"/>
                    </a:cubicBezTo>
                    <a:lnTo>
                      <a:pt x="5170" y="20249"/>
                    </a:lnTo>
                    <a:lnTo>
                      <a:pt x="6751" y="20249"/>
                    </a:lnTo>
                    <a:cubicBezTo>
                      <a:pt x="7496" y="20249"/>
                      <a:pt x="8101" y="19645"/>
                      <a:pt x="8101" y="18900"/>
                    </a:cubicBezTo>
                    <a:lnTo>
                      <a:pt x="8101" y="17549"/>
                    </a:lnTo>
                    <a:lnTo>
                      <a:pt x="9451" y="17549"/>
                    </a:lnTo>
                    <a:cubicBezTo>
                      <a:pt x="10196" y="17549"/>
                      <a:pt x="10801" y="16945"/>
                      <a:pt x="10801" y="16200"/>
                    </a:cubicBezTo>
                    <a:lnTo>
                      <a:pt x="10801" y="14617"/>
                    </a:lnTo>
                    <a:lnTo>
                      <a:pt x="12400" y="13018"/>
                    </a:lnTo>
                    <a:cubicBezTo>
                      <a:pt x="13162" y="13317"/>
                      <a:pt x="13982" y="13500"/>
                      <a:pt x="14850" y="13500"/>
                    </a:cubicBezTo>
                    <a:cubicBezTo>
                      <a:pt x="18577" y="13500"/>
                      <a:pt x="21599" y="10477"/>
                      <a:pt x="21599" y="6750"/>
                    </a:cubicBezTo>
                    <a:cubicBezTo>
                      <a:pt x="21599" y="3022"/>
                      <a:pt x="18577" y="0"/>
                      <a:pt x="1485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9" tIns="19049" rIns="19049" bIns="19049" anchor="ctr"/>
              <a:lstStyle/>
              <a:p>
                <a:pPr algn="ctr" defTabSz="228600" hangingPunct="0"/>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45" name="AutoShape 129"/>
              <p:cNvSpPr/>
              <p:nvPr/>
            </p:nvSpPr>
            <p:spPr bwMode="auto">
              <a:xfrm>
                <a:off x="2871788" y="2640013"/>
                <a:ext cx="115888" cy="115888"/>
              </a:xfrm>
              <a:custGeom>
                <a:avLst/>
                <a:gdLst>
                  <a:gd name="T0" fmla="*/ 10800 w 21600"/>
                  <a:gd name="T1" fmla="+- 0 10800 134"/>
                  <a:gd name="T2" fmla="*/ 10800 h 21333"/>
                  <a:gd name="T3" fmla="*/ 10800 w 21600"/>
                  <a:gd name="T4" fmla="+- 0 10800 134"/>
                  <a:gd name="T5" fmla="*/ 10800 h 21333"/>
                  <a:gd name="T6" fmla="*/ 10800 w 21600"/>
                  <a:gd name="T7" fmla="+- 0 10800 134"/>
                  <a:gd name="T8" fmla="*/ 10800 h 21333"/>
                  <a:gd name="T9" fmla="*/ 10800 w 21600"/>
                  <a:gd name="T10" fmla="+- 0 10800 134"/>
                  <a:gd name="T11" fmla="*/ 10800 h 21333"/>
                </a:gdLst>
                <a:ahLst/>
                <a:cxnLst>
                  <a:cxn ang="0">
                    <a:pos x="T0" y="T2"/>
                  </a:cxn>
                  <a:cxn ang="0">
                    <a:pos x="T3" y="T5"/>
                  </a:cxn>
                  <a:cxn ang="0">
                    <a:pos x="T6" y="T8"/>
                  </a:cxn>
                  <a:cxn ang="0">
                    <a:pos x="T9" y="T11"/>
                  </a:cxn>
                </a:cxnLst>
                <a:rect l="0" t="0" r="r" b="b"/>
                <a:pathLst>
                  <a:path w="21600" h="21333">
                    <a:moveTo>
                      <a:pt x="13008" y="18684"/>
                    </a:moveTo>
                    <a:cubicBezTo>
                      <a:pt x="9017" y="15850"/>
                      <a:pt x="5542" y="12415"/>
                      <a:pt x="2694" y="8570"/>
                    </a:cubicBezTo>
                    <a:cubicBezTo>
                      <a:pt x="3736" y="5628"/>
                      <a:pt x="5693" y="3697"/>
                      <a:pt x="8585" y="2647"/>
                    </a:cubicBezTo>
                    <a:cubicBezTo>
                      <a:pt x="12578" y="5489"/>
                      <a:pt x="16048" y="8911"/>
                      <a:pt x="18889" y="12809"/>
                    </a:cubicBezTo>
                    <a:cubicBezTo>
                      <a:pt x="17836" y="15730"/>
                      <a:pt x="15883" y="17647"/>
                      <a:pt x="13008" y="18684"/>
                    </a:cubicBezTo>
                    <a:moveTo>
                      <a:pt x="21110" y="11295"/>
                    </a:moveTo>
                    <a:cubicBezTo>
                      <a:pt x="18081" y="7130"/>
                      <a:pt x="14396" y="3496"/>
                      <a:pt x="10161" y="484"/>
                    </a:cubicBezTo>
                    <a:cubicBezTo>
                      <a:pt x="9468" y="-8"/>
                      <a:pt x="8579" y="-134"/>
                      <a:pt x="7778" y="145"/>
                    </a:cubicBezTo>
                    <a:cubicBezTo>
                      <a:pt x="4027" y="1450"/>
                      <a:pt x="1463" y="3983"/>
                      <a:pt x="145" y="7687"/>
                    </a:cubicBezTo>
                    <a:cubicBezTo>
                      <a:pt x="46" y="7962"/>
                      <a:pt x="0" y="8252"/>
                      <a:pt x="0" y="8537"/>
                    </a:cubicBezTo>
                    <a:cubicBezTo>
                      <a:pt x="0" y="9071"/>
                      <a:pt x="167" y="9596"/>
                      <a:pt x="487" y="10041"/>
                    </a:cubicBezTo>
                    <a:cubicBezTo>
                      <a:pt x="3525" y="14213"/>
                      <a:pt x="7211" y="17850"/>
                      <a:pt x="11431" y="20850"/>
                    </a:cubicBezTo>
                    <a:cubicBezTo>
                      <a:pt x="12122" y="21338"/>
                      <a:pt x="13010" y="21466"/>
                      <a:pt x="13812" y="21188"/>
                    </a:cubicBezTo>
                    <a:cubicBezTo>
                      <a:pt x="17563" y="19893"/>
                      <a:pt x="20133" y="17356"/>
                      <a:pt x="21451" y="13647"/>
                    </a:cubicBezTo>
                    <a:cubicBezTo>
                      <a:pt x="21551" y="13372"/>
                      <a:pt x="21600" y="13081"/>
                      <a:pt x="21600" y="12796"/>
                    </a:cubicBezTo>
                    <a:cubicBezTo>
                      <a:pt x="21600" y="12265"/>
                      <a:pt x="21429" y="11740"/>
                      <a:pt x="21110" y="1129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9" tIns="19049" rIns="19049" bIns="19049" anchor="ctr"/>
              <a:lstStyle/>
              <a:p>
                <a:pPr algn="ctr" defTabSz="228600" hangingPunct="0"/>
                <a:endParaRPr lang="en-US" sz="1500">
                  <a:solidFill>
                    <a:srgbClr val="FFFFFF"/>
                  </a:solidFill>
                  <a:effectLst>
                    <a:outerShdw blurRad="38100" dist="38100" dir="2700000" algn="tl">
                      <a:srgbClr val="000000"/>
                    </a:outerShdw>
                  </a:effectLst>
                  <a:latin typeface="Gill Sans" charset="0"/>
                  <a:sym typeface="Gill Sans" charset="0"/>
                </a:endParaRPr>
              </a:p>
            </p:txBody>
          </p:sp>
        </p:grpSp>
      </p:grpSp>
      <p:sp>
        <p:nvSpPr>
          <p:cNvPr id="61" name="文本框 88"/>
          <p:cNvSpPr txBox="1"/>
          <p:nvPr/>
        </p:nvSpPr>
        <p:spPr>
          <a:xfrm>
            <a:off x="900074" y="4747344"/>
            <a:ext cx="1902157" cy="430879"/>
          </a:xfrm>
          <a:prstGeom prst="rect">
            <a:avLst/>
          </a:prstGeom>
          <a:noFill/>
        </p:spPr>
        <p:txBody>
          <a:bodyPr wrap="square" lIns="91431" tIns="45716" rIns="91431" bIns="45716" rtlCol="0">
            <a:spAutoFit/>
          </a:bodyPr>
          <a:lstStyle/>
          <a:p>
            <a:r>
              <a:rPr lang="zh-CN" altLang="en-US" sz="2200" b="1" dirty="0">
                <a:solidFill>
                  <a:schemeClr val="bg1">
                    <a:lumMod val="50000"/>
                  </a:schemeClr>
                </a:solidFill>
                <a:latin typeface="微软雅黑" panose="020B0503020204020204" pitchFamily="34" charset="-122"/>
                <a:ea typeface="微软雅黑" panose="020B0503020204020204" pitchFamily="34" charset="-122"/>
              </a:rPr>
              <a:t>请输入标题</a:t>
            </a:r>
          </a:p>
        </p:txBody>
      </p:sp>
      <p:sp>
        <p:nvSpPr>
          <p:cNvPr id="62" name="文本框 89"/>
          <p:cNvSpPr txBox="1"/>
          <p:nvPr/>
        </p:nvSpPr>
        <p:spPr>
          <a:xfrm>
            <a:off x="773908" y="5218616"/>
            <a:ext cx="1902156" cy="1372675"/>
          </a:xfrm>
          <a:prstGeom prst="rect">
            <a:avLst/>
          </a:prstGeom>
          <a:noFill/>
        </p:spPr>
        <p:txBody>
          <a:bodyPr wrap="square" lIns="91431" tIns="45716" rIns="91431" bIns="45716" rtlCol="0">
            <a:spAutoFit/>
          </a:bodyPr>
          <a:lstStyle/>
          <a:p>
            <a:pPr algn="just">
              <a:lnSpc>
                <a:spcPct val="130000"/>
              </a:lnSpc>
            </a:pPr>
            <a:r>
              <a:rPr lang="zh-CN" altLang="en-US" sz="1600" dirty="0">
                <a:solidFill>
                  <a:schemeClr val="bg1">
                    <a:lumMod val="50000"/>
                  </a:schemeClr>
                </a:solidFill>
                <a:latin typeface="微软雅黑" panose="020B0503020204020204" pitchFamily="34" charset="-122"/>
                <a:ea typeface="微软雅黑" panose="020B0503020204020204" pitchFamily="34" charset="-122"/>
              </a:rPr>
              <a:t>请在此添加相关文字内容请在此添加相关文字内容请在此添加相关文字</a:t>
            </a:r>
            <a:r>
              <a:rPr lang="en-US" altLang="zh-CN" sz="1600" dirty="0">
                <a:solidFill>
                  <a:schemeClr val="bg1">
                    <a:lumMod val="50000"/>
                  </a:schemeClr>
                </a:solidFill>
                <a:latin typeface="微软雅黑" panose="020B0503020204020204" pitchFamily="34" charset="-122"/>
                <a:ea typeface="微软雅黑" panose="020B0503020204020204" pitchFamily="34" charset="-122"/>
              </a:rPr>
              <a:t>.</a:t>
            </a:r>
            <a:endParaRPr lang="zh-CN" altLang="en-US" sz="16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69" name="文本框 88"/>
          <p:cNvSpPr txBox="1"/>
          <p:nvPr/>
        </p:nvSpPr>
        <p:spPr>
          <a:xfrm>
            <a:off x="3171258" y="4747344"/>
            <a:ext cx="1902157" cy="430879"/>
          </a:xfrm>
          <a:prstGeom prst="rect">
            <a:avLst/>
          </a:prstGeom>
          <a:noFill/>
        </p:spPr>
        <p:txBody>
          <a:bodyPr wrap="square" lIns="91431" tIns="45716" rIns="91431" bIns="45716" rtlCol="0">
            <a:spAutoFit/>
          </a:bodyPr>
          <a:lstStyle/>
          <a:p>
            <a:r>
              <a:rPr lang="zh-CN" altLang="en-US" sz="2200" b="1" dirty="0">
                <a:solidFill>
                  <a:schemeClr val="bg1">
                    <a:lumMod val="50000"/>
                  </a:schemeClr>
                </a:solidFill>
                <a:latin typeface="微软雅黑" panose="020B0503020204020204" pitchFamily="34" charset="-122"/>
                <a:ea typeface="微软雅黑" panose="020B0503020204020204" pitchFamily="34" charset="-122"/>
              </a:rPr>
              <a:t>请输入标题</a:t>
            </a:r>
          </a:p>
        </p:txBody>
      </p:sp>
      <p:sp>
        <p:nvSpPr>
          <p:cNvPr id="72" name="文本框 89"/>
          <p:cNvSpPr txBox="1"/>
          <p:nvPr/>
        </p:nvSpPr>
        <p:spPr>
          <a:xfrm>
            <a:off x="3045092" y="5218616"/>
            <a:ext cx="1902156" cy="1372675"/>
          </a:xfrm>
          <a:prstGeom prst="rect">
            <a:avLst/>
          </a:prstGeom>
          <a:noFill/>
        </p:spPr>
        <p:txBody>
          <a:bodyPr wrap="square" lIns="91431" tIns="45716" rIns="91431" bIns="45716" rtlCol="0">
            <a:spAutoFit/>
          </a:bodyPr>
          <a:lstStyle/>
          <a:p>
            <a:pPr algn="just">
              <a:lnSpc>
                <a:spcPct val="130000"/>
              </a:lnSpc>
            </a:pPr>
            <a:r>
              <a:rPr lang="zh-CN" altLang="en-US" sz="1600" dirty="0">
                <a:solidFill>
                  <a:schemeClr val="bg1">
                    <a:lumMod val="50000"/>
                  </a:schemeClr>
                </a:solidFill>
                <a:latin typeface="微软雅黑" panose="020B0503020204020204" pitchFamily="34" charset="-122"/>
                <a:ea typeface="微软雅黑" panose="020B0503020204020204" pitchFamily="34" charset="-122"/>
              </a:rPr>
              <a:t>请在此添加相关文字内容请在此添加相关文字内容请在此添加相关文字</a:t>
            </a:r>
            <a:r>
              <a:rPr lang="en-US" altLang="zh-CN" sz="1600" dirty="0">
                <a:solidFill>
                  <a:schemeClr val="bg1">
                    <a:lumMod val="50000"/>
                  </a:schemeClr>
                </a:solidFill>
                <a:latin typeface="微软雅黑" panose="020B0503020204020204" pitchFamily="34" charset="-122"/>
                <a:ea typeface="微软雅黑" panose="020B0503020204020204" pitchFamily="34" charset="-122"/>
              </a:rPr>
              <a:t>.</a:t>
            </a:r>
            <a:endParaRPr lang="zh-CN" altLang="en-US" sz="16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75" name="文本框 88"/>
          <p:cNvSpPr txBox="1"/>
          <p:nvPr/>
        </p:nvSpPr>
        <p:spPr>
          <a:xfrm>
            <a:off x="5385293" y="4737288"/>
            <a:ext cx="1902157" cy="430879"/>
          </a:xfrm>
          <a:prstGeom prst="rect">
            <a:avLst/>
          </a:prstGeom>
          <a:noFill/>
        </p:spPr>
        <p:txBody>
          <a:bodyPr wrap="square" lIns="91431" tIns="45716" rIns="91431" bIns="45716" rtlCol="0">
            <a:spAutoFit/>
          </a:bodyPr>
          <a:lstStyle/>
          <a:p>
            <a:r>
              <a:rPr lang="zh-CN" altLang="en-US" sz="2200" b="1" dirty="0">
                <a:solidFill>
                  <a:schemeClr val="bg1">
                    <a:lumMod val="50000"/>
                  </a:schemeClr>
                </a:solidFill>
                <a:latin typeface="微软雅黑" panose="020B0503020204020204" pitchFamily="34" charset="-122"/>
                <a:ea typeface="微软雅黑" panose="020B0503020204020204" pitchFamily="34" charset="-122"/>
              </a:rPr>
              <a:t>请输入标题</a:t>
            </a:r>
          </a:p>
        </p:txBody>
      </p:sp>
      <p:sp>
        <p:nvSpPr>
          <p:cNvPr id="81" name="文本框 89"/>
          <p:cNvSpPr txBox="1"/>
          <p:nvPr/>
        </p:nvSpPr>
        <p:spPr>
          <a:xfrm>
            <a:off x="5259127" y="5208560"/>
            <a:ext cx="1902156" cy="1372675"/>
          </a:xfrm>
          <a:prstGeom prst="rect">
            <a:avLst/>
          </a:prstGeom>
          <a:noFill/>
        </p:spPr>
        <p:txBody>
          <a:bodyPr wrap="square" lIns="91431" tIns="45716" rIns="91431" bIns="45716" rtlCol="0">
            <a:spAutoFit/>
          </a:bodyPr>
          <a:lstStyle/>
          <a:p>
            <a:pPr algn="just">
              <a:lnSpc>
                <a:spcPct val="130000"/>
              </a:lnSpc>
            </a:pPr>
            <a:r>
              <a:rPr lang="zh-CN" altLang="en-US" sz="1600" dirty="0">
                <a:solidFill>
                  <a:schemeClr val="bg1">
                    <a:lumMod val="50000"/>
                  </a:schemeClr>
                </a:solidFill>
                <a:latin typeface="微软雅黑" panose="020B0503020204020204" pitchFamily="34" charset="-122"/>
                <a:ea typeface="微软雅黑" panose="020B0503020204020204" pitchFamily="34" charset="-122"/>
              </a:rPr>
              <a:t>请在此添加相关文字内容请在此添加相关文字内容请在此添加相关文字</a:t>
            </a:r>
            <a:r>
              <a:rPr lang="en-US" altLang="zh-CN" sz="1600" dirty="0">
                <a:solidFill>
                  <a:schemeClr val="bg1">
                    <a:lumMod val="50000"/>
                  </a:schemeClr>
                </a:solidFill>
                <a:latin typeface="微软雅黑" panose="020B0503020204020204" pitchFamily="34" charset="-122"/>
                <a:ea typeface="微软雅黑" panose="020B0503020204020204" pitchFamily="34" charset="-122"/>
              </a:rPr>
              <a:t>.</a:t>
            </a:r>
            <a:endParaRPr lang="zh-CN" altLang="en-US" sz="16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82" name="文本框 88"/>
          <p:cNvSpPr txBox="1"/>
          <p:nvPr/>
        </p:nvSpPr>
        <p:spPr>
          <a:xfrm>
            <a:off x="7656477" y="4737288"/>
            <a:ext cx="1902157" cy="430879"/>
          </a:xfrm>
          <a:prstGeom prst="rect">
            <a:avLst/>
          </a:prstGeom>
          <a:noFill/>
        </p:spPr>
        <p:txBody>
          <a:bodyPr wrap="square" lIns="91431" tIns="45716" rIns="91431" bIns="45716" rtlCol="0">
            <a:spAutoFit/>
          </a:bodyPr>
          <a:lstStyle/>
          <a:p>
            <a:r>
              <a:rPr lang="zh-CN" altLang="en-US" sz="2200" b="1" dirty="0">
                <a:solidFill>
                  <a:schemeClr val="bg1">
                    <a:lumMod val="50000"/>
                  </a:schemeClr>
                </a:solidFill>
                <a:latin typeface="微软雅黑" panose="020B0503020204020204" pitchFamily="34" charset="-122"/>
                <a:ea typeface="微软雅黑" panose="020B0503020204020204" pitchFamily="34" charset="-122"/>
              </a:rPr>
              <a:t>请输入标题</a:t>
            </a:r>
          </a:p>
        </p:txBody>
      </p:sp>
      <p:sp>
        <p:nvSpPr>
          <p:cNvPr id="83" name="文本框 89"/>
          <p:cNvSpPr txBox="1"/>
          <p:nvPr/>
        </p:nvSpPr>
        <p:spPr>
          <a:xfrm>
            <a:off x="7530311" y="5208560"/>
            <a:ext cx="1902156" cy="1372675"/>
          </a:xfrm>
          <a:prstGeom prst="rect">
            <a:avLst/>
          </a:prstGeom>
          <a:noFill/>
        </p:spPr>
        <p:txBody>
          <a:bodyPr wrap="square" lIns="91431" tIns="45716" rIns="91431" bIns="45716" rtlCol="0">
            <a:spAutoFit/>
          </a:bodyPr>
          <a:lstStyle/>
          <a:p>
            <a:pPr algn="just">
              <a:lnSpc>
                <a:spcPct val="130000"/>
              </a:lnSpc>
            </a:pPr>
            <a:r>
              <a:rPr lang="zh-CN" altLang="en-US" sz="1600" dirty="0">
                <a:solidFill>
                  <a:schemeClr val="bg1">
                    <a:lumMod val="50000"/>
                  </a:schemeClr>
                </a:solidFill>
                <a:latin typeface="微软雅黑" panose="020B0503020204020204" pitchFamily="34" charset="-122"/>
                <a:ea typeface="微软雅黑" panose="020B0503020204020204" pitchFamily="34" charset="-122"/>
              </a:rPr>
              <a:t>请在此添加相关文字内容请在此添加相关文字内容请在此添加相关文字</a:t>
            </a:r>
            <a:r>
              <a:rPr lang="en-US" altLang="zh-CN" sz="1600" dirty="0">
                <a:solidFill>
                  <a:schemeClr val="bg1">
                    <a:lumMod val="50000"/>
                  </a:schemeClr>
                </a:solidFill>
                <a:latin typeface="微软雅黑" panose="020B0503020204020204" pitchFamily="34" charset="-122"/>
                <a:ea typeface="微软雅黑" panose="020B0503020204020204" pitchFamily="34" charset="-122"/>
              </a:rPr>
              <a:t>.</a:t>
            </a:r>
            <a:endParaRPr lang="zh-CN" altLang="en-US" sz="16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84" name="文本框 88"/>
          <p:cNvSpPr txBox="1"/>
          <p:nvPr/>
        </p:nvSpPr>
        <p:spPr>
          <a:xfrm>
            <a:off x="9920816" y="4737288"/>
            <a:ext cx="1902157" cy="430879"/>
          </a:xfrm>
          <a:prstGeom prst="rect">
            <a:avLst/>
          </a:prstGeom>
          <a:noFill/>
        </p:spPr>
        <p:txBody>
          <a:bodyPr wrap="square" lIns="91431" tIns="45716" rIns="91431" bIns="45716" rtlCol="0">
            <a:spAutoFit/>
          </a:bodyPr>
          <a:lstStyle/>
          <a:p>
            <a:r>
              <a:rPr lang="zh-CN" altLang="en-US" sz="2200" b="1" dirty="0">
                <a:solidFill>
                  <a:schemeClr val="bg1">
                    <a:lumMod val="50000"/>
                  </a:schemeClr>
                </a:solidFill>
                <a:latin typeface="微软雅黑" panose="020B0503020204020204" pitchFamily="34" charset="-122"/>
                <a:ea typeface="微软雅黑" panose="020B0503020204020204" pitchFamily="34" charset="-122"/>
              </a:rPr>
              <a:t>请输入标题</a:t>
            </a:r>
          </a:p>
        </p:txBody>
      </p:sp>
      <p:sp>
        <p:nvSpPr>
          <p:cNvPr id="85" name="文本框 89"/>
          <p:cNvSpPr txBox="1"/>
          <p:nvPr/>
        </p:nvSpPr>
        <p:spPr>
          <a:xfrm>
            <a:off x="9794650" y="5208560"/>
            <a:ext cx="1902156" cy="1372675"/>
          </a:xfrm>
          <a:prstGeom prst="rect">
            <a:avLst/>
          </a:prstGeom>
          <a:noFill/>
        </p:spPr>
        <p:txBody>
          <a:bodyPr wrap="square" lIns="91431" tIns="45716" rIns="91431" bIns="45716" rtlCol="0">
            <a:spAutoFit/>
          </a:bodyPr>
          <a:lstStyle/>
          <a:p>
            <a:pPr algn="just">
              <a:lnSpc>
                <a:spcPct val="130000"/>
              </a:lnSpc>
            </a:pPr>
            <a:r>
              <a:rPr lang="zh-CN" altLang="en-US" sz="1600" dirty="0">
                <a:solidFill>
                  <a:schemeClr val="bg1">
                    <a:lumMod val="50000"/>
                  </a:schemeClr>
                </a:solidFill>
                <a:latin typeface="微软雅黑" panose="020B0503020204020204" pitchFamily="34" charset="-122"/>
                <a:ea typeface="微软雅黑" panose="020B0503020204020204" pitchFamily="34" charset="-122"/>
              </a:rPr>
              <a:t>请在此添加相关文字内容请在此添加相关文字内容请在此添加相关文字</a:t>
            </a:r>
            <a:r>
              <a:rPr lang="en-US" altLang="zh-CN" sz="1600" dirty="0">
                <a:solidFill>
                  <a:schemeClr val="bg1">
                    <a:lumMod val="50000"/>
                  </a:schemeClr>
                </a:solidFill>
                <a:latin typeface="微软雅黑" panose="020B0503020204020204" pitchFamily="34" charset="-122"/>
                <a:ea typeface="微软雅黑" panose="020B0503020204020204" pitchFamily="34" charset="-122"/>
              </a:rPr>
              <a:t>.</a:t>
            </a:r>
            <a:endParaRPr lang="zh-CN" altLang="en-US" sz="1600" dirty="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88" name="组合 87"/>
          <p:cNvGrpSpPr/>
          <p:nvPr/>
        </p:nvGrpSpPr>
        <p:grpSpPr>
          <a:xfrm>
            <a:off x="1344073" y="148101"/>
            <a:ext cx="6558284" cy="779650"/>
            <a:chOff x="874713" y="281210"/>
            <a:chExt cx="6558644" cy="779691"/>
          </a:xfrm>
        </p:grpSpPr>
        <p:sp>
          <p:nvSpPr>
            <p:cNvPr id="89" name="文本框 88"/>
            <p:cNvSpPr txBox="1"/>
            <p:nvPr/>
          </p:nvSpPr>
          <p:spPr>
            <a:xfrm>
              <a:off x="874713" y="281210"/>
              <a:ext cx="1826241" cy="584806"/>
            </a:xfrm>
            <a:prstGeom prst="rect">
              <a:avLst/>
            </a:prstGeom>
            <a:noFill/>
          </p:spPr>
          <p:txBody>
            <a:bodyPr wrap="none" rtlCol="0">
              <a:spAutoFit/>
              <a:scene3d>
                <a:camera prst="orthographicFront"/>
                <a:lightRig rig="threePt" dir="t"/>
              </a:scene3d>
              <a:sp3d contourW="12700"/>
            </a:bodyPr>
            <a:lstStyle/>
            <a:p>
              <a:r>
                <a:rPr lang="zh-CN" altLang="en-US" sz="3200" b="1" dirty="0">
                  <a:solidFill>
                    <a:schemeClr val="accent1"/>
                  </a:solidFill>
                </a:rPr>
                <a:t>输入文字</a:t>
              </a:r>
            </a:p>
          </p:txBody>
        </p:sp>
        <p:sp>
          <p:nvSpPr>
            <p:cNvPr id="90" name="文本框 89"/>
            <p:cNvSpPr txBox="1"/>
            <p:nvPr/>
          </p:nvSpPr>
          <p:spPr>
            <a:xfrm>
              <a:off x="874713" y="775551"/>
              <a:ext cx="6558644" cy="285350"/>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100" dirty="0">
                  <a:solidFill>
                    <a:prstClr val="white">
                      <a:lumMod val="50000"/>
                    </a:prstClr>
                  </a:solidFill>
                </a:rPr>
                <a:t>The user can demonstrate on a projector or computer</a:t>
              </a:r>
            </a:p>
          </p:txBody>
        </p:sp>
      </p:grpSp>
      <p:pic>
        <p:nvPicPr>
          <p:cNvPr id="91" name="图片 90"/>
          <p:cNvPicPr>
            <a:picLocks noChangeAspect="1"/>
          </p:cNvPicPr>
          <p:nvPr/>
        </p:nvPicPr>
        <p:blipFill rotWithShape="1">
          <a:blip r:embed="rId3" cstate="email"/>
          <a:srcRect/>
          <a:stretch>
            <a:fillRect/>
          </a:stretch>
        </p:blipFill>
        <p:spPr>
          <a:xfrm>
            <a:off x="-131813" y="201654"/>
            <a:ext cx="1475886" cy="52164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Tm="0">
        <p:randomBar dir="vert"/>
      </p:transition>
    </mc:Choice>
    <mc:Fallback xmlns="">
      <p:transition spd="slow"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down)">
                                      <p:cBhvr>
                                        <p:cTn id="11" dur="500"/>
                                        <p:tgtEl>
                                          <p:spTgt spid="40"/>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500"/>
                                        <p:tgtEl>
                                          <p:spTgt spid="32"/>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down)">
                                      <p:cBhvr>
                                        <p:cTn id="19" dur="500"/>
                                        <p:tgtEl>
                                          <p:spTgt spid="2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00"/>
                                        <p:tgtEl>
                                          <p:spTgt spid="9"/>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down)">
                                      <p:cBhvr>
                                        <p:cTn id="27" dur="500"/>
                                        <p:tgtEl>
                                          <p:spTgt spid="19"/>
                                        </p:tgtEl>
                                      </p:cBhvr>
                                    </p:animEffect>
                                  </p:childTnLst>
                                </p:cTn>
                              </p:par>
                              <p:par>
                                <p:cTn id="28" presetID="2" presetClass="entr" presetSubtype="4" fill="hold" grpId="0" nodeType="withEffect">
                                  <p:stCondLst>
                                    <p:cond delay="1500"/>
                                  </p:stCondLst>
                                  <p:childTnLst>
                                    <p:set>
                                      <p:cBhvr>
                                        <p:cTn id="29" dur="1" fill="hold">
                                          <p:stCondLst>
                                            <p:cond delay="0"/>
                                          </p:stCondLst>
                                        </p:cTn>
                                        <p:tgtEl>
                                          <p:spTgt spid="61"/>
                                        </p:tgtEl>
                                        <p:attrNameLst>
                                          <p:attrName>style.visibility</p:attrName>
                                        </p:attrNameLst>
                                      </p:cBhvr>
                                      <p:to>
                                        <p:strVal val="visible"/>
                                      </p:to>
                                    </p:set>
                                    <p:anim calcmode="lin" valueType="num">
                                      <p:cBhvr additive="base">
                                        <p:cTn id="30" dur="500" fill="hold"/>
                                        <p:tgtEl>
                                          <p:spTgt spid="61"/>
                                        </p:tgtEl>
                                        <p:attrNameLst>
                                          <p:attrName>ppt_x</p:attrName>
                                        </p:attrNameLst>
                                      </p:cBhvr>
                                      <p:tavLst>
                                        <p:tav tm="0">
                                          <p:val>
                                            <p:strVal val="#ppt_x"/>
                                          </p:val>
                                        </p:tav>
                                        <p:tav tm="100000">
                                          <p:val>
                                            <p:strVal val="#ppt_x"/>
                                          </p:val>
                                        </p:tav>
                                      </p:tavLst>
                                    </p:anim>
                                    <p:anim calcmode="lin" valueType="num">
                                      <p:cBhvr additive="base">
                                        <p:cTn id="31" dur="500" fill="hold"/>
                                        <p:tgtEl>
                                          <p:spTgt spid="61"/>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1500"/>
                                  </p:stCondLst>
                                  <p:childTnLst>
                                    <p:set>
                                      <p:cBhvr>
                                        <p:cTn id="33" dur="1" fill="hold">
                                          <p:stCondLst>
                                            <p:cond delay="0"/>
                                          </p:stCondLst>
                                        </p:cTn>
                                        <p:tgtEl>
                                          <p:spTgt spid="62"/>
                                        </p:tgtEl>
                                        <p:attrNameLst>
                                          <p:attrName>style.visibility</p:attrName>
                                        </p:attrNameLst>
                                      </p:cBhvr>
                                      <p:to>
                                        <p:strVal val="visible"/>
                                      </p:to>
                                    </p:set>
                                    <p:anim calcmode="lin" valueType="num">
                                      <p:cBhvr additive="base">
                                        <p:cTn id="34" dur="500" fill="hold"/>
                                        <p:tgtEl>
                                          <p:spTgt spid="62"/>
                                        </p:tgtEl>
                                        <p:attrNameLst>
                                          <p:attrName>ppt_x</p:attrName>
                                        </p:attrNameLst>
                                      </p:cBhvr>
                                      <p:tavLst>
                                        <p:tav tm="0">
                                          <p:val>
                                            <p:strVal val="#ppt_x"/>
                                          </p:val>
                                        </p:tav>
                                        <p:tav tm="100000">
                                          <p:val>
                                            <p:strVal val="#ppt_x"/>
                                          </p:val>
                                        </p:tav>
                                      </p:tavLst>
                                    </p:anim>
                                    <p:anim calcmode="lin" valueType="num">
                                      <p:cBhvr additive="base">
                                        <p:cTn id="35" dur="500" fill="hold"/>
                                        <p:tgtEl>
                                          <p:spTgt spid="62"/>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1500"/>
                                  </p:stCondLst>
                                  <p:childTnLst>
                                    <p:set>
                                      <p:cBhvr>
                                        <p:cTn id="37" dur="1" fill="hold">
                                          <p:stCondLst>
                                            <p:cond delay="0"/>
                                          </p:stCondLst>
                                        </p:cTn>
                                        <p:tgtEl>
                                          <p:spTgt spid="69"/>
                                        </p:tgtEl>
                                        <p:attrNameLst>
                                          <p:attrName>style.visibility</p:attrName>
                                        </p:attrNameLst>
                                      </p:cBhvr>
                                      <p:to>
                                        <p:strVal val="visible"/>
                                      </p:to>
                                    </p:set>
                                    <p:anim calcmode="lin" valueType="num">
                                      <p:cBhvr additive="base">
                                        <p:cTn id="38" dur="500" fill="hold"/>
                                        <p:tgtEl>
                                          <p:spTgt spid="69"/>
                                        </p:tgtEl>
                                        <p:attrNameLst>
                                          <p:attrName>ppt_x</p:attrName>
                                        </p:attrNameLst>
                                      </p:cBhvr>
                                      <p:tavLst>
                                        <p:tav tm="0">
                                          <p:val>
                                            <p:strVal val="#ppt_x"/>
                                          </p:val>
                                        </p:tav>
                                        <p:tav tm="100000">
                                          <p:val>
                                            <p:strVal val="#ppt_x"/>
                                          </p:val>
                                        </p:tav>
                                      </p:tavLst>
                                    </p:anim>
                                    <p:anim calcmode="lin" valueType="num">
                                      <p:cBhvr additive="base">
                                        <p:cTn id="39" dur="500" fill="hold"/>
                                        <p:tgtEl>
                                          <p:spTgt spid="69"/>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1500"/>
                                  </p:stCondLst>
                                  <p:childTnLst>
                                    <p:set>
                                      <p:cBhvr>
                                        <p:cTn id="41" dur="1" fill="hold">
                                          <p:stCondLst>
                                            <p:cond delay="0"/>
                                          </p:stCondLst>
                                        </p:cTn>
                                        <p:tgtEl>
                                          <p:spTgt spid="72"/>
                                        </p:tgtEl>
                                        <p:attrNameLst>
                                          <p:attrName>style.visibility</p:attrName>
                                        </p:attrNameLst>
                                      </p:cBhvr>
                                      <p:to>
                                        <p:strVal val="visible"/>
                                      </p:to>
                                    </p:set>
                                    <p:anim calcmode="lin" valueType="num">
                                      <p:cBhvr additive="base">
                                        <p:cTn id="42" dur="500" fill="hold"/>
                                        <p:tgtEl>
                                          <p:spTgt spid="72"/>
                                        </p:tgtEl>
                                        <p:attrNameLst>
                                          <p:attrName>ppt_x</p:attrName>
                                        </p:attrNameLst>
                                      </p:cBhvr>
                                      <p:tavLst>
                                        <p:tav tm="0">
                                          <p:val>
                                            <p:strVal val="#ppt_x"/>
                                          </p:val>
                                        </p:tav>
                                        <p:tav tm="100000">
                                          <p:val>
                                            <p:strVal val="#ppt_x"/>
                                          </p:val>
                                        </p:tav>
                                      </p:tavLst>
                                    </p:anim>
                                    <p:anim calcmode="lin" valueType="num">
                                      <p:cBhvr additive="base">
                                        <p:cTn id="43" dur="500" fill="hold"/>
                                        <p:tgtEl>
                                          <p:spTgt spid="72"/>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1500"/>
                                  </p:stCondLst>
                                  <p:childTnLst>
                                    <p:set>
                                      <p:cBhvr>
                                        <p:cTn id="45" dur="1" fill="hold">
                                          <p:stCondLst>
                                            <p:cond delay="0"/>
                                          </p:stCondLst>
                                        </p:cTn>
                                        <p:tgtEl>
                                          <p:spTgt spid="75"/>
                                        </p:tgtEl>
                                        <p:attrNameLst>
                                          <p:attrName>style.visibility</p:attrName>
                                        </p:attrNameLst>
                                      </p:cBhvr>
                                      <p:to>
                                        <p:strVal val="visible"/>
                                      </p:to>
                                    </p:set>
                                    <p:anim calcmode="lin" valueType="num">
                                      <p:cBhvr additive="base">
                                        <p:cTn id="46" dur="500" fill="hold"/>
                                        <p:tgtEl>
                                          <p:spTgt spid="75"/>
                                        </p:tgtEl>
                                        <p:attrNameLst>
                                          <p:attrName>ppt_x</p:attrName>
                                        </p:attrNameLst>
                                      </p:cBhvr>
                                      <p:tavLst>
                                        <p:tav tm="0">
                                          <p:val>
                                            <p:strVal val="#ppt_x"/>
                                          </p:val>
                                        </p:tav>
                                        <p:tav tm="100000">
                                          <p:val>
                                            <p:strVal val="#ppt_x"/>
                                          </p:val>
                                        </p:tav>
                                      </p:tavLst>
                                    </p:anim>
                                    <p:anim calcmode="lin" valueType="num">
                                      <p:cBhvr additive="base">
                                        <p:cTn id="47" dur="500" fill="hold"/>
                                        <p:tgtEl>
                                          <p:spTgt spid="75"/>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1500"/>
                                  </p:stCondLst>
                                  <p:childTnLst>
                                    <p:set>
                                      <p:cBhvr>
                                        <p:cTn id="49" dur="1" fill="hold">
                                          <p:stCondLst>
                                            <p:cond delay="0"/>
                                          </p:stCondLst>
                                        </p:cTn>
                                        <p:tgtEl>
                                          <p:spTgt spid="81"/>
                                        </p:tgtEl>
                                        <p:attrNameLst>
                                          <p:attrName>style.visibility</p:attrName>
                                        </p:attrNameLst>
                                      </p:cBhvr>
                                      <p:to>
                                        <p:strVal val="visible"/>
                                      </p:to>
                                    </p:set>
                                    <p:anim calcmode="lin" valueType="num">
                                      <p:cBhvr additive="base">
                                        <p:cTn id="50" dur="500" fill="hold"/>
                                        <p:tgtEl>
                                          <p:spTgt spid="81"/>
                                        </p:tgtEl>
                                        <p:attrNameLst>
                                          <p:attrName>ppt_x</p:attrName>
                                        </p:attrNameLst>
                                      </p:cBhvr>
                                      <p:tavLst>
                                        <p:tav tm="0">
                                          <p:val>
                                            <p:strVal val="#ppt_x"/>
                                          </p:val>
                                        </p:tav>
                                        <p:tav tm="100000">
                                          <p:val>
                                            <p:strVal val="#ppt_x"/>
                                          </p:val>
                                        </p:tav>
                                      </p:tavLst>
                                    </p:anim>
                                    <p:anim calcmode="lin" valueType="num">
                                      <p:cBhvr additive="base">
                                        <p:cTn id="51" dur="500" fill="hold"/>
                                        <p:tgtEl>
                                          <p:spTgt spid="81"/>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1500"/>
                                  </p:stCondLst>
                                  <p:childTnLst>
                                    <p:set>
                                      <p:cBhvr>
                                        <p:cTn id="53" dur="1" fill="hold">
                                          <p:stCondLst>
                                            <p:cond delay="0"/>
                                          </p:stCondLst>
                                        </p:cTn>
                                        <p:tgtEl>
                                          <p:spTgt spid="82"/>
                                        </p:tgtEl>
                                        <p:attrNameLst>
                                          <p:attrName>style.visibility</p:attrName>
                                        </p:attrNameLst>
                                      </p:cBhvr>
                                      <p:to>
                                        <p:strVal val="visible"/>
                                      </p:to>
                                    </p:set>
                                    <p:anim calcmode="lin" valueType="num">
                                      <p:cBhvr additive="base">
                                        <p:cTn id="54" dur="500" fill="hold"/>
                                        <p:tgtEl>
                                          <p:spTgt spid="82"/>
                                        </p:tgtEl>
                                        <p:attrNameLst>
                                          <p:attrName>ppt_x</p:attrName>
                                        </p:attrNameLst>
                                      </p:cBhvr>
                                      <p:tavLst>
                                        <p:tav tm="0">
                                          <p:val>
                                            <p:strVal val="#ppt_x"/>
                                          </p:val>
                                        </p:tav>
                                        <p:tav tm="100000">
                                          <p:val>
                                            <p:strVal val="#ppt_x"/>
                                          </p:val>
                                        </p:tav>
                                      </p:tavLst>
                                    </p:anim>
                                    <p:anim calcmode="lin" valueType="num">
                                      <p:cBhvr additive="base">
                                        <p:cTn id="55" dur="500" fill="hold"/>
                                        <p:tgtEl>
                                          <p:spTgt spid="82"/>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1500"/>
                                  </p:stCondLst>
                                  <p:childTnLst>
                                    <p:set>
                                      <p:cBhvr>
                                        <p:cTn id="57" dur="1" fill="hold">
                                          <p:stCondLst>
                                            <p:cond delay="0"/>
                                          </p:stCondLst>
                                        </p:cTn>
                                        <p:tgtEl>
                                          <p:spTgt spid="83"/>
                                        </p:tgtEl>
                                        <p:attrNameLst>
                                          <p:attrName>style.visibility</p:attrName>
                                        </p:attrNameLst>
                                      </p:cBhvr>
                                      <p:to>
                                        <p:strVal val="visible"/>
                                      </p:to>
                                    </p:set>
                                    <p:anim calcmode="lin" valueType="num">
                                      <p:cBhvr additive="base">
                                        <p:cTn id="58" dur="500" fill="hold"/>
                                        <p:tgtEl>
                                          <p:spTgt spid="83"/>
                                        </p:tgtEl>
                                        <p:attrNameLst>
                                          <p:attrName>ppt_x</p:attrName>
                                        </p:attrNameLst>
                                      </p:cBhvr>
                                      <p:tavLst>
                                        <p:tav tm="0">
                                          <p:val>
                                            <p:strVal val="#ppt_x"/>
                                          </p:val>
                                        </p:tav>
                                        <p:tav tm="100000">
                                          <p:val>
                                            <p:strVal val="#ppt_x"/>
                                          </p:val>
                                        </p:tav>
                                      </p:tavLst>
                                    </p:anim>
                                    <p:anim calcmode="lin" valueType="num">
                                      <p:cBhvr additive="base">
                                        <p:cTn id="59" dur="500" fill="hold"/>
                                        <p:tgtEl>
                                          <p:spTgt spid="83"/>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1500"/>
                                  </p:stCondLst>
                                  <p:childTnLst>
                                    <p:set>
                                      <p:cBhvr>
                                        <p:cTn id="61" dur="1" fill="hold">
                                          <p:stCondLst>
                                            <p:cond delay="0"/>
                                          </p:stCondLst>
                                        </p:cTn>
                                        <p:tgtEl>
                                          <p:spTgt spid="84"/>
                                        </p:tgtEl>
                                        <p:attrNameLst>
                                          <p:attrName>style.visibility</p:attrName>
                                        </p:attrNameLst>
                                      </p:cBhvr>
                                      <p:to>
                                        <p:strVal val="visible"/>
                                      </p:to>
                                    </p:set>
                                    <p:anim calcmode="lin" valueType="num">
                                      <p:cBhvr additive="base">
                                        <p:cTn id="62" dur="500" fill="hold"/>
                                        <p:tgtEl>
                                          <p:spTgt spid="84"/>
                                        </p:tgtEl>
                                        <p:attrNameLst>
                                          <p:attrName>ppt_x</p:attrName>
                                        </p:attrNameLst>
                                      </p:cBhvr>
                                      <p:tavLst>
                                        <p:tav tm="0">
                                          <p:val>
                                            <p:strVal val="#ppt_x"/>
                                          </p:val>
                                        </p:tav>
                                        <p:tav tm="100000">
                                          <p:val>
                                            <p:strVal val="#ppt_x"/>
                                          </p:val>
                                        </p:tav>
                                      </p:tavLst>
                                    </p:anim>
                                    <p:anim calcmode="lin" valueType="num">
                                      <p:cBhvr additive="base">
                                        <p:cTn id="63" dur="500" fill="hold"/>
                                        <p:tgtEl>
                                          <p:spTgt spid="84"/>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1500"/>
                                  </p:stCondLst>
                                  <p:childTnLst>
                                    <p:set>
                                      <p:cBhvr>
                                        <p:cTn id="65" dur="1" fill="hold">
                                          <p:stCondLst>
                                            <p:cond delay="0"/>
                                          </p:stCondLst>
                                        </p:cTn>
                                        <p:tgtEl>
                                          <p:spTgt spid="85"/>
                                        </p:tgtEl>
                                        <p:attrNameLst>
                                          <p:attrName>style.visibility</p:attrName>
                                        </p:attrNameLst>
                                      </p:cBhvr>
                                      <p:to>
                                        <p:strVal val="visible"/>
                                      </p:to>
                                    </p:set>
                                    <p:anim calcmode="lin" valueType="num">
                                      <p:cBhvr additive="base">
                                        <p:cTn id="66" dur="500" fill="hold"/>
                                        <p:tgtEl>
                                          <p:spTgt spid="85"/>
                                        </p:tgtEl>
                                        <p:attrNameLst>
                                          <p:attrName>ppt_x</p:attrName>
                                        </p:attrNameLst>
                                      </p:cBhvr>
                                      <p:tavLst>
                                        <p:tav tm="0">
                                          <p:val>
                                            <p:strVal val="#ppt_x"/>
                                          </p:val>
                                        </p:tav>
                                        <p:tav tm="100000">
                                          <p:val>
                                            <p:strVal val="#ppt_x"/>
                                          </p:val>
                                        </p:tav>
                                      </p:tavLst>
                                    </p:anim>
                                    <p:anim calcmode="lin" valueType="num">
                                      <p:cBhvr additive="base">
                                        <p:cTn id="67" dur="500" fill="hold"/>
                                        <p:tgtEl>
                                          <p:spTgt spid="8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p:bldP spid="69" grpId="0"/>
      <p:bldP spid="72" grpId="0"/>
      <p:bldP spid="75" grpId="0"/>
      <p:bldP spid="81" grpId="0"/>
      <p:bldP spid="82" grpId="0"/>
      <p:bldP spid="83" grpId="0"/>
      <p:bldP spid="84" grpId="0"/>
      <p:bldP spid="8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4949569" y="3435341"/>
            <a:ext cx="1444626" cy="1015471"/>
          </a:xfrm>
          <a:prstGeom prst="rect">
            <a:avLst/>
          </a:prstGeom>
        </p:spPr>
        <p:txBody>
          <a:bodyPr wrap="none">
            <a:spAutoFit/>
          </a:bodyPr>
          <a:lstStyle/>
          <a:p>
            <a:pPr marL="228600" indent="-228600">
              <a:lnSpc>
                <a:spcPct val="150000"/>
              </a:lnSpc>
              <a:buFont typeface="Wingdings" panose="05000000000000000000" pitchFamily="2" charset="2"/>
              <a:buChar char="ü"/>
            </a:pPr>
            <a:r>
              <a:rPr lang="zh-CN" altLang="en-US" sz="1335" dirty="0">
                <a:ln w="6350">
                  <a:noFill/>
                </a:ln>
                <a:solidFill>
                  <a:schemeClr val="bg1">
                    <a:lumMod val="50000"/>
                  </a:schemeClr>
                </a:solidFill>
                <a:latin typeface="Impact" panose="020B0806030902050204" pitchFamily="34" charset="0"/>
                <a:ea typeface="微软雅黑" panose="020B0503020204020204" pitchFamily="34" charset="-122"/>
              </a:rPr>
              <a:t>输入相关文字</a:t>
            </a:r>
          </a:p>
          <a:p>
            <a:pPr marL="228600" indent="-228600">
              <a:lnSpc>
                <a:spcPct val="150000"/>
              </a:lnSpc>
              <a:buFont typeface="Wingdings" panose="05000000000000000000" pitchFamily="2" charset="2"/>
              <a:buChar char="ü"/>
            </a:pPr>
            <a:r>
              <a:rPr lang="zh-CN" altLang="en-US" sz="1335" dirty="0">
                <a:ln w="6350">
                  <a:noFill/>
                </a:ln>
                <a:solidFill>
                  <a:schemeClr val="bg1">
                    <a:lumMod val="50000"/>
                  </a:schemeClr>
                </a:solidFill>
                <a:latin typeface="Impact" panose="020B0806030902050204" pitchFamily="34" charset="0"/>
                <a:ea typeface="微软雅黑" panose="020B0503020204020204" pitchFamily="34" charset="-122"/>
              </a:rPr>
              <a:t>输入相关文字</a:t>
            </a:r>
          </a:p>
          <a:p>
            <a:pPr marL="228600" indent="-228600">
              <a:lnSpc>
                <a:spcPct val="150000"/>
              </a:lnSpc>
              <a:buFont typeface="Wingdings" panose="05000000000000000000" pitchFamily="2" charset="2"/>
              <a:buChar char="ü"/>
            </a:pPr>
            <a:r>
              <a:rPr lang="zh-CN" altLang="en-US" sz="1335" dirty="0">
                <a:ln w="6350">
                  <a:noFill/>
                </a:ln>
                <a:solidFill>
                  <a:schemeClr val="bg1">
                    <a:lumMod val="50000"/>
                  </a:schemeClr>
                </a:solidFill>
                <a:latin typeface="Impact" panose="020B0806030902050204" pitchFamily="34" charset="0"/>
                <a:ea typeface="微软雅黑" panose="020B0503020204020204" pitchFamily="34" charset="-122"/>
              </a:rPr>
              <a:t>输入相关文字</a:t>
            </a:r>
          </a:p>
        </p:txBody>
      </p:sp>
      <p:sp>
        <p:nvSpPr>
          <p:cNvPr id="14" name="矩形 13"/>
          <p:cNvSpPr/>
          <p:nvPr/>
        </p:nvSpPr>
        <p:spPr>
          <a:xfrm>
            <a:off x="4480011" y="2449837"/>
            <a:ext cx="4632365" cy="830997"/>
          </a:xfrm>
          <a:prstGeom prst="rect">
            <a:avLst/>
          </a:prstGeom>
        </p:spPr>
        <p:txBody>
          <a:bodyPr wrap="square">
            <a:spAutoFit/>
          </a:bodyPr>
          <a:lstStyle/>
          <a:p>
            <a:r>
              <a:rPr lang="zh-CN" altLang="en-US" sz="4800" b="1">
                <a:ln w="6350">
                  <a:noFill/>
                </a:ln>
                <a:solidFill>
                  <a:schemeClr val="accent1"/>
                </a:solidFill>
                <a:latin typeface="造字工房尚黑（非商用）粗体" pitchFamily="50" charset="-122"/>
                <a:ea typeface="造字工房尚黑（非商用）粗体" pitchFamily="50" charset="-122"/>
              </a:rPr>
              <a:t>元宵节的传统</a:t>
            </a:r>
            <a:endParaRPr lang="zh-CN" altLang="en-US" sz="4800" b="1" dirty="0">
              <a:ln w="6350">
                <a:noFill/>
              </a:ln>
              <a:solidFill>
                <a:schemeClr val="accent1"/>
              </a:solidFill>
              <a:latin typeface="造字工房尚黑（非商用）粗体" pitchFamily="50" charset="-122"/>
              <a:ea typeface="造字工房尚黑（非商用）粗体" pitchFamily="50" charset="-122"/>
            </a:endParaRPr>
          </a:p>
        </p:txBody>
      </p:sp>
      <p:pic>
        <p:nvPicPr>
          <p:cNvPr id="3" name="图片 2"/>
          <p:cNvPicPr>
            <a:picLocks noChangeAspect="1"/>
          </p:cNvPicPr>
          <p:nvPr/>
        </p:nvPicPr>
        <p:blipFill rotWithShape="1">
          <a:blip r:embed="rId3" cstate="email"/>
          <a:srcRect/>
          <a:stretch>
            <a:fillRect/>
          </a:stretch>
        </p:blipFill>
        <p:spPr>
          <a:xfrm>
            <a:off x="6967036" y="4702332"/>
            <a:ext cx="5224964" cy="2155668"/>
          </a:xfrm>
          <a:prstGeom prst="rect">
            <a:avLst/>
          </a:prstGeom>
        </p:spPr>
      </p:pic>
      <p:pic>
        <p:nvPicPr>
          <p:cNvPr id="5" name="图片 4"/>
          <p:cNvPicPr>
            <a:picLocks noChangeAspect="1"/>
          </p:cNvPicPr>
          <p:nvPr/>
        </p:nvPicPr>
        <p:blipFill rotWithShape="1">
          <a:blip r:embed="rId4" cstate="email"/>
          <a:srcRect/>
          <a:stretch>
            <a:fillRect/>
          </a:stretch>
        </p:blipFill>
        <p:spPr>
          <a:xfrm>
            <a:off x="0" y="0"/>
            <a:ext cx="2517732" cy="2016690"/>
          </a:xfrm>
          <a:prstGeom prst="rect">
            <a:avLst/>
          </a:prstGeom>
        </p:spPr>
      </p:pic>
      <p:pic>
        <p:nvPicPr>
          <p:cNvPr id="8" name="图片 7"/>
          <p:cNvPicPr>
            <a:picLocks noChangeAspect="1"/>
          </p:cNvPicPr>
          <p:nvPr/>
        </p:nvPicPr>
        <p:blipFill>
          <a:blip r:embed="rId5" cstate="email"/>
          <a:srcRect/>
          <a:stretch>
            <a:fillRect/>
          </a:stretch>
        </p:blipFill>
        <p:spPr>
          <a:xfrm>
            <a:off x="8173966" y="-609469"/>
            <a:ext cx="4275168" cy="3203684"/>
          </a:xfrm>
          <a:custGeom>
            <a:avLst/>
            <a:gdLst>
              <a:gd name="connsiteX0" fmla="*/ 1001090 w 4060620"/>
              <a:gd name="connsiteY0" fmla="*/ 0 h 3042908"/>
              <a:gd name="connsiteX1" fmla="*/ 3123124 w 4060620"/>
              <a:gd name="connsiteY1" fmla="*/ 0 h 3042908"/>
              <a:gd name="connsiteX2" fmla="*/ 3116009 w 4060620"/>
              <a:gd name="connsiteY2" fmla="*/ 8236 h 3042908"/>
              <a:gd name="connsiteX3" fmla="*/ 2985667 w 4060620"/>
              <a:gd name="connsiteY3" fmla="*/ 370211 h 3042908"/>
              <a:gd name="connsiteX4" fmla="*/ 3955178 w 4060620"/>
              <a:gd name="connsiteY4" fmla="*/ 1125691 h 3042908"/>
              <a:gd name="connsiteX5" fmla="*/ 4060620 w 4060620"/>
              <a:gd name="connsiteY5" fmla="*/ 1129436 h 3042908"/>
              <a:gd name="connsiteX6" fmla="*/ 4060620 w 4060620"/>
              <a:gd name="connsiteY6" fmla="*/ 3042908 h 3042908"/>
              <a:gd name="connsiteX7" fmla="*/ 0 w 4060620"/>
              <a:gd name="connsiteY7" fmla="*/ 3042908 h 3042908"/>
              <a:gd name="connsiteX8" fmla="*/ 0 w 4060620"/>
              <a:gd name="connsiteY8" fmla="*/ 1664787 h 3042908"/>
              <a:gd name="connsiteX9" fmla="*/ 39723 w 4060620"/>
              <a:gd name="connsiteY9" fmla="*/ 1675551 h 3042908"/>
              <a:gd name="connsiteX10" fmla="*/ 238874 w 4060620"/>
              <a:gd name="connsiteY10" fmla="*/ 1696708 h 3042908"/>
              <a:gd name="connsiteX11" fmla="*/ 1227047 w 4060620"/>
              <a:gd name="connsiteY11" fmla="*/ 655308 h 3042908"/>
              <a:gd name="connsiteX12" fmla="*/ 1058283 w 4060620"/>
              <a:gd name="connsiteY12" fmla="*/ 73052 h 3042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60620" h="3042908">
                <a:moveTo>
                  <a:pt x="1001090" y="0"/>
                </a:moveTo>
                <a:lnTo>
                  <a:pt x="3123124" y="0"/>
                </a:lnTo>
                <a:lnTo>
                  <a:pt x="3116009" y="8236"/>
                </a:lnTo>
                <a:cubicBezTo>
                  <a:pt x="3032884" y="115838"/>
                  <a:pt x="2985667" y="239147"/>
                  <a:pt x="2985667" y="370211"/>
                </a:cubicBezTo>
                <a:cubicBezTo>
                  <a:pt x="2985667" y="763404"/>
                  <a:pt x="3410618" y="1086803"/>
                  <a:pt x="3955178" y="1125691"/>
                </a:cubicBezTo>
                <a:lnTo>
                  <a:pt x="4060620" y="1129436"/>
                </a:lnTo>
                <a:lnTo>
                  <a:pt x="4060620" y="3042908"/>
                </a:lnTo>
                <a:lnTo>
                  <a:pt x="0" y="3042908"/>
                </a:lnTo>
                <a:lnTo>
                  <a:pt x="0" y="1664787"/>
                </a:lnTo>
                <a:lnTo>
                  <a:pt x="39723" y="1675551"/>
                </a:lnTo>
                <a:cubicBezTo>
                  <a:pt x="104050" y="1689423"/>
                  <a:pt x="170655" y="1696708"/>
                  <a:pt x="238874" y="1696708"/>
                </a:cubicBezTo>
                <a:cubicBezTo>
                  <a:pt x="784627" y="1696708"/>
                  <a:pt x="1227047" y="1230457"/>
                  <a:pt x="1227047" y="655308"/>
                </a:cubicBezTo>
                <a:cubicBezTo>
                  <a:pt x="1227047" y="439627"/>
                  <a:pt x="1164832" y="239260"/>
                  <a:pt x="1058283" y="73052"/>
                </a:cubicBezTo>
                <a:close/>
              </a:path>
            </a:pathLst>
          </a:custGeom>
        </p:spPr>
      </p:pic>
      <p:pic>
        <p:nvPicPr>
          <p:cNvPr id="9" name="图片 8"/>
          <p:cNvPicPr>
            <a:picLocks noChangeAspect="1"/>
          </p:cNvPicPr>
          <p:nvPr/>
        </p:nvPicPr>
        <p:blipFill rotWithShape="1">
          <a:blip r:embed="rId6" cstate="email"/>
          <a:srcRect/>
          <a:stretch>
            <a:fillRect/>
          </a:stretch>
        </p:blipFill>
        <p:spPr>
          <a:xfrm>
            <a:off x="-108283" y="3882190"/>
            <a:ext cx="4471736" cy="3360820"/>
          </a:xfrm>
          <a:custGeom>
            <a:avLst/>
            <a:gdLst>
              <a:gd name="connsiteX0" fmla="*/ 882316 w 4471736"/>
              <a:gd name="connsiteY0" fmla="*/ 0 h 3360820"/>
              <a:gd name="connsiteX1" fmla="*/ 4471736 w 4471736"/>
              <a:gd name="connsiteY1" fmla="*/ 0 h 3360820"/>
              <a:gd name="connsiteX2" fmla="*/ 4471736 w 4471736"/>
              <a:gd name="connsiteY2" fmla="*/ 3360820 h 3360820"/>
              <a:gd name="connsiteX3" fmla="*/ 0 w 4471736"/>
              <a:gd name="connsiteY3" fmla="*/ 3360820 h 3360820"/>
              <a:gd name="connsiteX4" fmla="*/ 0 w 4471736"/>
              <a:gd name="connsiteY4" fmla="*/ 545431 h 3360820"/>
              <a:gd name="connsiteX5" fmla="*/ 882316 w 4471736"/>
              <a:gd name="connsiteY5" fmla="*/ 545431 h 3360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71736" h="3360820">
                <a:moveTo>
                  <a:pt x="882316" y="0"/>
                </a:moveTo>
                <a:lnTo>
                  <a:pt x="4471736" y="0"/>
                </a:lnTo>
                <a:lnTo>
                  <a:pt x="4471736" y="3360820"/>
                </a:lnTo>
                <a:lnTo>
                  <a:pt x="0" y="3360820"/>
                </a:lnTo>
                <a:lnTo>
                  <a:pt x="0" y="545431"/>
                </a:lnTo>
                <a:lnTo>
                  <a:pt x="882316" y="545431"/>
                </a:lnTo>
                <a:close/>
              </a:path>
            </a:pathLst>
          </a:custGeom>
        </p:spPr>
      </p:pic>
    </p:spTree>
  </p:cSld>
  <p:clrMapOvr>
    <a:masterClrMapping/>
  </p:clrMapOvr>
  <mc:AlternateContent xmlns:mc="http://schemas.openxmlformats.org/markup-compatibility/2006" xmlns:p14="http://schemas.microsoft.com/office/powerpoint/2010/main">
    <mc:Choice Requires="p14">
      <p:transition spd="slow" p14:dur="1250" advClick="0" advTm="0">
        <p:randomBar dir="vert"/>
      </p:transition>
    </mc:Choice>
    <mc:Fallback xmlns="">
      <p:transition spd="slow" advClick="0" advTm="0">
        <p:randomBar dir="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任意多边形 4"/>
          <p:cNvSpPr/>
          <p:nvPr/>
        </p:nvSpPr>
        <p:spPr>
          <a:xfrm>
            <a:off x="1567898" y="2177133"/>
            <a:ext cx="9084033" cy="1322612"/>
          </a:xfrm>
          <a:custGeom>
            <a:avLst/>
            <a:gdLst>
              <a:gd name="connsiteX0" fmla="*/ 0 w 9581341"/>
              <a:gd name="connsiteY0" fmla="*/ 348736 h 1394942"/>
              <a:gd name="connsiteX1" fmla="*/ 8883870 w 9581341"/>
              <a:gd name="connsiteY1" fmla="*/ 348736 h 1394942"/>
              <a:gd name="connsiteX2" fmla="*/ 8883870 w 9581341"/>
              <a:gd name="connsiteY2" fmla="*/ 0 h 1394942"/>
              <a:gd name="connsiteX3" fmla="*/ 9581341 w 9581341"/>
              <a:gd name="connsiteY3" fmla="*/ 697471 h 1394942"/>
              <a:gd name="connsiteX4" fmla="*/ 8883870 w 9581341"/>
              <a:gd name="connsiteY4" fmla="*/ 1394942 h 1394942"/>
              <a:gd name="connsiteX5" fmla="*/ 8883870 w 9581341"/>
              <a:gd name="connsiteY5" fmla="*/ 1046207 h 1394942"/>
              <a:gd name="connsiteX6" fmla="*/ 0 w 9581341"/>
              <a:gd name="connsiteY6" fmla="*/ 1046207 h 1394942"/>
              <a:gd name="connsiteX7" fmla="*/ 0 w 9581341"/>
              <a:gd name="connsiteY7" fmla="*/ 348736 h 1394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81341" h="1394942">
                <a:moveTo>
                  <a:pt x="0" y="348736"/>
                </a:moveTo>
                <a:lnTo>
                  <a:pt x="8883870" y="348736"/>
                </a:lnTo>
                <a:lnTo>
                  <a:pt x="8883870" y="0"/>
                </a:lnTo>
                <a:lnTo>
                  <a:pt x="9581341" y="697471"/>
                </a:lnTo>
                <a:lnTo>
                  <a:pt x="8883870" y="1394942"/>
                </a:lnTo>
                <a:lnTo>
                  <a:pt x="8883870" y="1046207"/>
                </a:lnTo>
                <a:lnTo>
                  <a:pt x="0" y="1046207"/>
                </a:lnTo>
                <a:lnTo>
                  <a:pt x="0" y="348736"/>
                </a:lnTo>
                <a:close/>
              </a:path>
            </a:pathLst>
          </a:custGeom>
          <a:ln>
            <a:noFill/>
          </a:ln>
        </p:spPr>
        <p:style>
          <a:lnRef idx="2">
            <a:scrgbClr r="0" g="0" b="0"/>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511946" tIns="359515" rIns="571421" bIns="540560" numCol="1" spcCol="1204" anchor="ctr" anchorCtr="0">
            <a:noAutofit/>
          </a:bodyPr>
          <a:lstStyle/>
          <a:p>
            <a:pPr algn="ctr" defTabSz="337185">
              <a:lnSpc>
                <a:spcPct val="120000"/>
              </a:lnSpc>
            </a:pPr>
            <a:r>
              <a:rPr lang="zh-CN" altLang="en-US" sz="20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请输入标题</a:t>
            </a:r>
            <a:endParaRPr lang="zh-CN" altLang="en-US" sz="20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任意多边形 6"/>
          <p:cNvSpPr/>
          <p:nvPr/>
        </p:nvSpPr>
        <p:spPr>
          <a:xfrm>
            <a:off x="3661767" y="2704794"/>
            <a:ext cx="6990162" cy="1322612"/>
          </a:xfrm>
          <a:custGeom>
            <a:avLst/>
            <a:gdLst>
              <a:gd name="connsiteX0" fmla="*/ 0 w 7372841"/>
              <a:gd name="connsiteY0" fmla="*/ 348736 h 1394942"/>
              <a:gd name="connsiteX1" fmla="*/ 6675370 w 7372841"/>
              <a:gd name="connsiteY1" fmla="*/ 348736 h 1394942"/>
              <a:gd name="connsiteX2" fmla="*/ 6675370 w 7372841"/>
              <a:gd name="connsiteY2" fmla="*/ 0 h 1394942"/>
              <a:gd name="connsiteX3" fmla="*/ 7372841 w 7372841"/>
              <a:gd name="connsiteY3" fmla="*/ 697471 h 1394942"/>
              <a:gd name="connsiteX4" fmla="*/ 6675370 w 7372841"/>
              <a:gd name="connsiteY4" fmla="*/ 1394942 h 1394942"/>
              <a:gd name="connsiteX5" fmla="*/ 6675370 w 7372841"/>
              <a:gd name="connsiteY5" fmla="*/ 1046207 h 1394942"/>
              <a:gd name="connsiteX6" fmla="*/ 0 w 7372841"/>
              <a:gd name="connsiteY6" fmla="*/ 1046207 h 1394942"/>
              <a:gd name="connsiteX7" fmla="*/ 0 w 7372841"/>
              <a:gd name="connsiteY7" fmla="*/ 348736 h 1394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72841" h="1394942">
                <a:moveTo>
                  <a:pt x="0" y="348736"/>
                </a:moveTo>
                <a:lnTo>
                  <a:pt x="6675370" y="348736"/>
                </a:lnTo>
                <a:lnTo>
                  <a:pt x="6675370" y="0"/>
                </a:lnTo>
                <a:lnTo>
                  <a:pt x="7372841" y="697471"/>
                </a:lnTo>
                <a:lnTo>
                  <a:pt x="6675370" y="1394942"/>
                </a:lnTo>
                <a:lnTo>
                  <a:pt x="6675370" y="1046207"/>
                </a:lnTo>
                <a:lnTo>
                  <a:pt x="0" y="1046207"/>
                </a:lnTo>
                <a:lnTo>
                  <a:pt x="0" y="348736"/>
                </a:lnTo>
                <a:close/>
              </a:path>
            </a:pathLst>
          </a:custGeom>
          <a:ln>
            <a:noFill/>
          </a:ln>
        </p:spPr>
        <p:style>
          <a:lnRef idx="2">
            <a:scrgbClr r="0" g="0" b="0"/>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511946" tIns="359515" rIns="571421" bIns="540560" numCol="1" spcCol="1204" anchor="ctr" anchorCtr="0">
            <a:noAutofit/>
          </a:bodyPr>
          <a:lstStyle/>
          <a:p>
            <a:pPr algn="ctr" defTabSz="337185">
              <a:lnSpc>
                <a:spcPct val="120000"/>
              </a:lnSpc>
            </a:pPr>
            <a:r>
              <a:rPr lang="zh-CN" altLang="en-US" sz="1705" b="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请输入标题</a:t>
            </a:r>
            <a:endParaRPr lang="zh-CN" altLang="en-US" sz="1705"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任意多边形 7"/>
          <p:cNvSpPr/>
          <p:nvPr/>
        </p:nvSpPr>
        <p:spPr>
          <a:xfrm>
            <a:off x="5755637" y="3087629"/>
            <a:ext cx="4896292" cy="1322612"/>
          </a:xfrm>
          <a:custGeom>
            <a:avLst/>
            <a:gdLst>
              <a:gd name="connsiteX0" fmla="*/ 0 w 5164342"/>
              <a:gd name="connsiteY0" fmla="*/ 348736 h 1394942"/>
              <a:gd name="connsiteX1" fmla="*/ 4466871 w 5164342"/>
              <a:gd name="connsiteY1" fmla="*/ 348736 h 1394942"/>
              <a:gd name="connsiteX2" fmla="*/ 4466871 w 5164342"/>
              <a:gd name="connsiteY2" fmla="*/ 0 h 1394942"/>
              <a:gd name="connsiteX3" fmla="*/ 5164342 w 5164342"/>
              <a:gd name="connsiteY3" fmla="*/ 697471 h 1394942"/>
              <a:gd name="connsiteX4" fmla="*/ 4466871 w 5164342"/>
              <a:gd name="connsiteY4" fmla="*/ 1394942 h 1394942"/>
              <a:gd name="connsiteX5" fmla="*/ 4466871 w 5164342"/>
              <a:gd name="connsiteY5" fmla="*/ 1046207 h 1394942"/>
              <a:gd name="connsiteX6" fmla="*/ 0 w 5164342"/>
              <a:gd name="connsiteY6" fmla="*/ 1046207 h 1394942"/>
              <a:gd name="connsiteX7" fmla="*/ 0 w 5164342"/>
              <a:gd name="connsiteY7" fmla="*/ 348736 h 1394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64342" h="1394942">
                <a:moveTo>
                  <a:pt x="0" y="348736"/>
                </a:moveTo>
                <a:lnTo>
                  <a:pt x="4466871" y="348736"/>
                </a:lnTo>
                <a:lnTo>
                  <a:pt x="4466871" y="0"/>
                </a:lnTo>
                <a:lnTo>
                  <a:pt x="5164342" y="697471"/>
                </a:lnTo>
                <a:lnTo>
                  <a:pt x="4466871" y="1394942"/>
                </a:lnTo>
                <a:lnTo>
                  <a:pt x="4466871" y="1046207"/>
                </a:lnTo>
                <a:lnTo>
                  <a:pt x="0" y="1046207"/>
                </a:lnTo>
                <a:lnTo>
                  <a:pt x="0" y="348736"/>
                </a:lnTo>
                <a:close/>
              </a:path>
            </a:pathLst>
          </a:custGeom>
          <a:ln>
            <a:noFill/>
          </a:ln>
        </p:spPr>
        <p:style>
          <a:lnRef idx="2">
            <a:scrgbClr r="0" g="0" b="0"/>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511946" tIns="359515" rIns="571421" bIns="540560" numCol="1" spcCol="1204" anchor="ctr" anchorCtr="0">
            <a:noAutofit/>
          </a:bodyPr>
          <a:lstStyle/>
          <a:p>
            <a:pPr algn="ctr" defTabSz="337185">
              <a:lnSpc>
                <a:spcPct val="120000"/>
              </a:lnSpc>
            </a:pPr>
            <a:r>
              <a:rPr lang="zh-CN" altLang="en-US" sz="1705" b="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请输入标题</a:t>
            </a:r>
            <a:endParaRPr lang="zh-CN" altLang="en-US" sz="1705"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任意多边形 8"/>
          <p:cNvSpPr/>
          <p:nvPr/>
        </p:nvSpPr>
        <p:spPr>
          <a:xfrm>
            <a:off x="7849506" y="3528235"/>
            <a:ext cx="2802423" cy="1322612"/>
          </a:xfrm>
          <a:custGeom>
            <a:avLst/>
            <a:gdLst>
              <a:gd name="connsiteX0" fmla="*/ 0 w 2955843"/>
              <a:gd name="connsiteY0" fmla="*/ 348736 h 1394942"/>
              <a:gd name="connsiteX1" fmla="*/ 2258372 w 2955843"/>
              <a:gd name="connsiteY1" fmla="*/ 348736 h 1394942"/>
              <a:gd name="connsiteX2" fmla="*/ 2258372 w 2955843"/>
              <a:gd name="connsiteY2" fmla="*/ 0 h 1394942"/>
              <a:gd name="connsiteX3" fmla="*/ 2955843 w 2955843"/>
              <a:gd name="connsiteY3" fmla="*/ 697471 h 1394942"/>
              <a:gd name="connsiteX4" fmla="*/ 2258372 w 2955843"/>
              <a:gd name="connsiteY4" fmla="*/ 1394942 h 1394942"/>
              <a:gd name="connsiteX5" fmla="*/ 2258372 w 2955843"/>
              <a:gd name="connsiteY5" fmla="*/ 1046207 h 1394942"/>
              <a:gd name="connsiteX6" fmla="*/ 0 w 2955843"/>
              <a:gd name="connsiteY6" fmla="*/ 1046207 h 1394942"/>
              <a:gd name="connsiteX7" fmla="*/ 0 w 2955843"/>
              <a:gd name="connsiteY7" fmla="*/ 348736 h 1394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55843" h="1394942">
                <a:moveTo>
                  <a:pt x="0" y="348736"/>
                </a:moveTo>
                <a:lnTo>
                  <a:pt x="2258372" y="348736"/>
                </a:lnTo>
                <a:lnTo>
                  <a:pt x="2258372" y="0"/>
                </a:lnTo>
                <a:lnTo>
                  <a:pt x="2955843" y="697471"/>
                </a:lnTo>
                <a:lnTo>
                  <a:pt x="2258372" y="1394942"/>
                </a:lnTo>
                <a:lnTo>
                  <a:pt x="2258372" y="1046207"/>
                </a:lnTo>
                <a:lnTo>
                  <a:pt x="0" y="1046207"/>
                </a:lnTo>
                <a:lnTo>
                  <a:pt x="0" y="348736"/>
                </a:lnTo>
                <a:close/>
              </a:path>
            </a:pathLst>
          </a:custGeom>
          <a:ln>
            <a:noFill/>
          </a:ln>
        </p:spPr>
        <p:style>
          <a:lnRef idx="2">
            <a:scrgbClr r="0" g="0" b="0"/>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511946" tIns="359515" rIns="571421" bIns="540560" numCol="1" spcCol="1204" anchor="ctr" anchorCtr="0">
            <a:noAutofit/>
          </a:bodyPr>
          <a:lstStyle/>
          <a:p>
            <a:pPr algn="ctr" defTabSz="337185">
              <a:lnSpc>
                <a:spcPct val="120000"/>
              </a:lnSpc>
            </a:pPr>
            <a:r>
              <a:rPr lang="zh-CN" altLang="en-US" sz="20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请输入标题</a:t>
            </a:r>
            <a:endParaRPr lang="zh-CN" altLang="en-US" sz="20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Freeform 26"/>
          <p:cNvSpPr/>
          <p:nvPr/>
        </p:nvSpPr>
        <p:spPr bwMode="auto">
          <a:xfrm>
            <a:off x="7940367" y="3986685"/>
            <a:ext cx="359962" cy="359981"/>
          </a:xfrm>
          <a:custGeom>
            <a:avLst/>
            <a:gdLst>
              <a:gd name="T0" fmla="*/ 103 w 274"/>
              <a:gd name="T1" fmla="*/ 284 h 284"/>
              <a:gd name="T2" fmla="*/ 80 w 274"/>
              <a:gd name="T3" fmla="*/ 273 h 284"/>
              <a:gd name="T4" fmla="*/ 9 w 274"/>
              <a:gd name="T5" fmla="*/ 178 h 284"/>
              <a:gd name="T6" fmla="*/ 14 w 274"/>
              <a:gd name="T7" fmla="*/ 139 h 284"/>
              <a:gd name="T8" fmla="*/ 53 w 274"/>
              <a:gd name="T9" fmla="*/ 145 h 284"/>
              <a:gd name="T10" fmla="*/ 100 w 274"/>
              <a:gd name="T11" fmla="*/ 207 h 284"/>
              <a:gd name="T12" fmla="*/ 219 w 274"/>
              <a:gd name="T13" fmla="*/ 17 h 284"/>
              <a:gd name="T14" fmla="*/ 257 w 274"/>
              <a:gd name="T15" fmla="*/ 8 h 284"/>
              <a:gd name="T16" fmla="*/ 266 w 274"/>
              <a:gd name="T17" fmla="*/ 47 h 284"/>
              <a:gd name="T18" fmla="*/ 126 w 274"/>
              <a:gd name="T19" fmla="*/ 271 h 284"/>
              <a:gd name="T20" fmla="*/ 104 w 274"/>
              <a:gd name="T21" fmla="*/ 284 h 284"/>
              <a:gd name="T22" fmla="*/ 103 w 274"/>
              <a:gd name="T23"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bg1"/>
          </a:solidFill>
          <a:ln>
            <a:noFill/>
          </a:ln>
        </p:spPr>
        <p:txBody>
          <a:bodyPr vert="horz" wrap="square" lIns="91425" tIns="45712" rIns="91425" bIns="45712" numCol="1" anchor="t" anchorCtr="0" compatLnSpc="1"/>
          <a:lstStyle/>
          <a:p>
            <a:pPr algn="just">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7" name="Group 16"/>
          <p:cNvGrpSpPr/>
          <p:nvPr/>
        </p:nvGrpSpPr>
        <p:grpSpPr>
          <a:xfrm>
            <a:off x="5890183" y="3577620"/>
            <a:ext cx="359962" cy="359981"/>
            <a:chOff x="3526798" y="4057329"/>
            <a:chExt cx="284519" cy="359394"/>
          </a:xfrm>
          <a:solidFill>
            <a:schemeClr val="bg1"/>
          </a:solidFill>
        </p:grpSpPr>
        <p:sp>
          <p:nvSpPr>
            <p:cNvPr id="18" name="Freeform 107"/>
            <p:cNvSpPr/>
            <p:nvPr/>
          </p:nvSpPr>
          <p:spPr bwMode="auto">
            <a:xfrm>
              <a:off x="3561739" y="4092269"/>
              <a:ext cx="214637" cy="289511"/>
            </a:xfrm>
            <a:custGeom>
              <a:avLst/>
              <a:gdLst>
                <a:gd name="T0" fmla="*/ 0 w 86"/>
                <a:gd name="T1" fmla="*/ 10 h 116"/>
                <a:gd name="T2" fmla="*/ 76 w 86"/>
                <a:gd name="T3" fmla="*/ 10 h 116"/>
                <a:gd name="T4" fmla="*/ 76 w 86"/>
                <a:gd name="T5" fmla="*/ 116 h 116"/>
                <a:gd name="T6" fmla="*/ 86 w 86"/>
                <a:gd name="T7" fmla="*/ 116 h 116"/>
                <a:gd name="T8" fmla="*/ 86 w 86"/>
                <a:gd name="T9" fmla="*/ 0 h 116"/>
                <a:gd name="T10" fmla="*/ 0 w 86"/>
                <a:gd name="T11" fmla="*/ 0 h 116"/>
                <a:gd name="T12" fmla="*/ 0 w 86"/>
                <a:gd name="T13" fmla="*/ 10 h 116"/>
              </a:gdLst>
              <a:ahLst/>
              <a:cxnLst>
                <a:cxn ang="0">
                  <a:pos x="T0" y="T1"/>
                </a:cxn>
                <a:cxn ang="0">
                  <a:pos x="T2" y="T3"/>
                </a:cxn>
                <a:cxn ang="0">
                  <a:pos x="T4" y="T5"/>
                </a:cxn>
                <a:cxn ang="0">
                  <a:pos x="T6" y="T7"/>
                </a:cxn>
                <a:cxn ang="0">
                  <a:pos x="T8" y="T9"/>
                </a:cxn>
                <a:cxn ang="0">
                  <a:pos x="T10" y="T11"/>
                </a:cxn>
                <a:cxn ang="0">
                  <a:pos x="T12" y="T13"/>
                </a:cxn>
              </a:cxnLst>
              <a:rect l="0" t="0" r="r" b="b"/>
              <a:pathLst>
                <a:path w="86" h="116">
                  <a:moveTo>
                    <a:pt x="0" y="10"/>
                  </a:moveTo>
                  <a:lnTo>
                    <a:pt x="76" y="10"/>
                  </a:lnTo>
                  <a:lnTo>
                    <a:pt x="76" y="116"/>
                  </a:lnTo>
                  <a:lnTo>
                    <a:pt x="86" y="116"/>
                  </a:lnTo>
                  <a:lnTo>
                    <a:pt x="86" y="0"/>
                  </a:lnTo>
                  <a:lnTo>
                    <a:pt x="0" y="0"/>
                  </a:lnTo>
                  <a:lnTo>
                    <a:pt x="0"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0" tIns="48215" rIns="96430" bIns="48215" numCol="1" anchor="t" anchorCtr="0" compatLnSpc="1"/>
            <a:lstStyle/>
            <a:p>
              <a:pPr algn="just">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Freeform 108"/>
            <p:cNvSpPr/>
            <p:nvPr/>
          </p:nvSpPr>
          <p:spPr bwMode="auto">
            <a:xfrm>
              <a:off x="3599175" y="4057329"/>
              <a:ext cx="212142" cy="284519"/>
            </a:xfrm>
            <a:custGeom>
              <a:avLst/>
              <a:gdLst>
                <a:gd name="T0" fmla="*/ 0 w 85"/>
                <a:gd name="T1" fmla="*/ 0 h 114"/>
                <a:gd name="T2" fmla="*/ 0 w 85"/>
                <a:gd name="T3" fmla="*/ 9 h 114"/>
                <a:gd name="T4" fmla="*/ 76 w 85"/>
                <a:gd name="T5" fmla="*/ 9 h 114"/>
                <a:gd name="T6" fmla="*/ 76 w 85"/>
                <a:gd name="T7" fmla="*/ 114 h 114"/>
                <a:gd name="T8" fmla="*/ 85 w 85"/>
                <a:gd name="T9" fmla="*/ 114 h 114"/>
                <a:gd name="T10" fmla="*/ 85 w 85"/>
                <a:gd name="T11" fmla="*/ 0 h 114"/>
                <a:gd name="T12" fmla="*/ 0 w 85"/>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85" h="114">
                  <a:moveTo>
                    <a:pt x="0" y="0"/>
                  </a:moveTo>
                  <a:lnTo>
                    <a:pt x="0" y="9"/>
                  </a:lnTo>
                  <a:lnTo>
                    <a:pt x="76" y="9"/>
                  </a:lnTo>
                  <a:lnTo>
                    <a:pt x="76" y="114"/>
                  </a:lnTo>
                  <a:lnTo>
                    <a:pt x="85" y="114"/>
                  </a:lnTo>
                  <a:lnTo>
                    <a:pt x="85"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0" tIns="48215" rIns="96430" bIns="48215" numCol="1" anchor="t" anchorCtr="0" compatLnSpc="1"/>
            <a:lstStyle/>
            <a:p>
              <a:pPr algn="just">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Freeform 109"/>
            <p:cNvSpPr/>
            <p:nvPr/>
          </p:nvSpPr>
          <p:spPr bwMode="auto">
            <a:xfrm>
              <a:off x="3526798" y="4129707"/>
              <a:ext cx="212142" cy="287016"/>
            </a:xfrm>
            <a:custGeom>
              <a:avLst/>
              <a:gdLst>
                <a:gd name="T0" fmla="*/ 0 w 85"/>
                <a:gd name="T1" fmla="*/ 0 h 115"/>
                <a:gd name="T2" fmla="*/ 0 w 85"/>
                <a:gd name="T3" fmla="*/ 115 h 115"/>
                <a:gd name="T4" fmla="*/ 85 w 85"/>
                <a:gd name="T5" fmla="*/ 115 h 115"/>
                <a:gd name="T6" fmla="*/ 85 w 85"/>
                <a:gd name="T7" fmla="*/ 105 h 115"/>
                <a:gd name="T8" fmla="*/ 85 w 85"/>
                <a:gd name="T9" fmla="*/ 0 h 115"/>
                <a:gd name="T10" fmla="*/ 10 w 85"/>
                <a:gd name="T11" fmla="*/ 0 h 115"/>
                <a:gd name="T12" fmla="*/ 0 w 85"/>
                <a:gd name="T13" fmla="*/ 0 h 115"/>
              </a:gdLst>
              <a:ahLst/>
              <a:cxnLst>
                <a:cxn ang="0">
                  <a:pos x="T0" y="T1"/>
                </a:cxn>
                <a:cxn ang="0">
                  <a:pos x="T2" y="T3"/>
                </a:cxn>
                <a:cxn ang="0">
                  <a:pos x="T4" y="T5"/>
                </a:cxn>
                <a:cxn ang="0">
                  <a:pos x="T6" y="T7"/>
                </a:cxn>
                <a:cxn ang="0">
                  <a:pos x="T8" y="T9"/>
                </a:cxn>
                <a:cxn ang="0">
                  <a:pos x="T10" y="T11"/>
                </a:cxn>
                <a:cxn ang="0">
                  <a:pos x="T12" y="T13"/>
                </a:cxn>
              </a:cxnLst>
              <a:rect l="0" t="0" r="r" b="b"/>
              <a:pathLst>
                <a:path w="85" h="115">
                  <a:moveTo>
                    <a:pt x="0" y="0"/>
                  </a:moveTo>
                  <a:lnTo>
                    <a:pt x="0" y="115"/>
                  </a:lnTo>
                  <a:lnTo>
                    <a:pt x="85" y="115"/>
                  </a:lnTo>
                  <a:lnTo>
                    <a:pt x="85" y="105"/>
                  </a:lnTo>
                  <a:lnTo>
                    <a:pt x="85" y="0"/>
                  </a:lnTo>
                  <a:lnTo>
                    <a:pt x="1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0" tIns="48215" rIns="96430" bIns="48215" numCol="1" anchor="t" anchorCtr="0" compatLnSpc="1"/>
            <a:lstStyle/>
            <a:p>
              <a:pPr algn="just">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1" name="Group 20"/>
          <p:cNvGrpSpPr/>
          <p:nvPr/>
        </p:nvGrpSpPr>
        <p:grpSpPr>
          <a:xfrm>
            <a:off x="1711326" y="2643477"/>
            <a:ext cx="359962" cy="359981"/>
            <a:chOff x="4669866" y="3800264"/>
            <a:chExt cx="279527" cy="416797"/>
          </a:xfrm>
          <a:solidFill>
            <a:schemeClr val="bg1"/>
          </a:solidFill>
        </p:grpSpPr>
        <p:sp>
          <p:nvSpPr>
            <p:cNvPr id="22" name="Freeform 141"/>
            <p:cNvSpPr>
              <a:spLocks noEditPoints="1"/>
            </p:cNvSpPr>
            <p:nvPr/>
          </p:nvSpPr>
          <p:spPr bwMode="auto">
            <a:xfrm>
              <a:off x="4669866" y="3800264"/>
              <a:ext cx="279527" cy="316965"/>
            </a:xfrm>
            <a:custGeom>
              <a:avLst/>
              <a:gdLst>
                <a:gd name="T0" fmla="*/ 84 w 84"/>
                <a:gd name="T1" fmla="*/ 42 h 95"/>
                <a:gd name="T2" fmla="*/ 42 w 84"/>
                <a:gd name="T3" fmla="*/ 0 h 95"/>
                <a:gd name="T4" fmla="*/ 0 w 84"/>
                <a:gd name="T5" fmla="*/ 42 h 95"/>
                <a:gd name="T6" fmla="*/ 28 w 84"/>
                <a:gd name="T7" fmla="*/ 81 h 95"/>
                <a:gd name="T8" fmla="*/ 25 w 84"/>
                <a:gd name="T9" fmla="*/ 81 h 95"/>
                <a:gd name="T10" fmla="*/ 25 w 84"/>
                <a:gd name="T11" fmla="*/ 95 h 95"/>
                <a:gd name="T12" fmla="*/ 60 w 84"/>
                <a:gd name="T13" fmla="*/ 95 h 95"/>
                <a:gd name="T14" fmla="*/ 60 w 84"/>
                <a:gd name="T15" fmla="*/ 81 h 95"/>
                <a:gd name="T16" fmla="*/ 57 w 84"/>
                <a:gd name="T17" fmla="*/ 81 h 95"/>
                <a:gd name="T18" fmla="*/ 84 w 84"/>
                <a:gd name="T19" fmla="*/ 42 h 95"/>
                <a:gd name="T20" fmla="*/ 42 w 84"/>
                <a:gd name="T21" fmla="*/ 77 h 95"/>
                <a:gd name="T22" fmla="*/ 7 w 84"/>
                <a:gd name="T23" fmla="*/ 42 h 95"/>
                <a:gd name="T24" fmla="*/ 42 w 84"/>
                <a:gd name="T25" fmla="*/ 7 h 95"/>
                <a:gd name="T26" fmla="*/ 77 w 84"/>
                <a:gd name="T27" fmla="*/ 42 h 95"/>
                <a:gd name="T28" fmla="*/ 42 w 84"/>
                <a:gd name="T29" fmla="*/ 77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4" h="95">
                  <a:moveTo>
                    <a:pt x="84" y="42"/>
                  </a:moveTo>
                  <a:cubicBezTo>
                    <a:pt x="84" y="19"/>
                    <a:pt x="65" y="0"/>
                    <a:pt x="42" y="0"/>
                  </a:cubicBezTo>
                  <a:cubicBezTo>
                    <a:pt x="19" y="0"/>
                    <a:pt x="0" y="19"/>
                    <a:pt x="0" y="42"/>
                  </a:cubicBezTo>
                  <a:cubicBezTo>
                    <a:pt x="0" y="60"/>
                    <a:pt x="12" y="75"/>
                    <a:pt x="28" y="81"/>
                  </a:cubicBezTo>
                  <a:cubicBezTo>
                    <a:pt x="25" y="81"/>
                    <a:pt x="25" y="81"/>
                    <a:pt x="25" y="81"/>
                  </a:cubicBezTo>
                  <a:cubicBezTo>
                    <a:pt x="25" y="95"/>
                    <a:pt x="25" y="95"/>
                    <a:pt x="25" y="95"/>
                  </a:cubicBezTo>
                  <a:cubicBezTo>
                    <a:pt x="60" y="95"/>
                    <a:pt x="60" y="95"/>
                    <a:pt x="60" y="95"/>
                  </a:cubicBezTo>
                  <a:cubicBezTo>
                    <a:pt x="60" y="81"/>
                    <a:pt x="60" y="81"/>
                    <a:pt x="60" y="81"/>
                  </a:cubicBezTo>
                  <a:cubicBezTo>
                    <a:pt x="57" y="81"/>
                    <a:pt x="57" y="81"/>
                    <a:pt x="57" y="81"/>
                  </a:cubicBezTo>
                  <a:cubicBezTo>
                    <a:pt x="73" y="75"/>
                    <a:pt x="84" y="60"/>
                    <a:pt x="84" y="42"/>
                  </a:cubicBezTo>
                  <a:close/>
                  <a:moveTo>
                    <a:pt x="42" y="77"/>
                  </a:moveTo>
                  <a:cubicBezTo>
                    <a:pt x="23" y="77"/>
                    <a:pt x="7" y="61"/>
                    <a:pt x="7" y="42"/>
                  </a:cubicBezTo>
                  <a:cubicBezTo>
                    <a:pt x="7" y="23"/>
                    <a:pt x="23" y="7"/>
                    <a:pt x="42" y="7"/>
                  </a:cubicBezTo>
                  <a:cubicBezTo>
                    <a:pt x="62" y="7"/>
                    <a:pt x="77" y="23"/>
                    <a:pt x="77" y="42"/>
                  </a:cubicBezTo>
                  <a:cubicBezTo>
                    <a:pt x="77" y="61"/>
                    <a:pt x="62" y="77"/>
                    <a:pt x="42" y="7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0" tIns="48215" rIns="96430" bIns="48215" numCol="1" anchor="t" anchorCtr="0" compatLnSpc="1"/>
            <a:lstStyle/>
            <a:p>
              <a:pPr algn="just">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Rectangle 142"/>
            <p:cNvSpPr>
              <a:spLocks noChangeArrowheads="1"/>
            </p:cNvSpPr>
            <p:nvPr/>
          </p:nvSpPr>
          <p:spPr bwMode="auto">
            <a:xfrm>
              <a:off x="4752226" y="4127210"/>
              <a:ext cx="117302" cy="4242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0" tIns="48215" rIns="96430" bIns="48215" numCol="1" anchor="t" anchorCtr="0" compatLnSpc="1"/>
            <a:lstStyle/>
            <a:p>
              <a:pPr algn="just">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Freeform 143"/>
            <p:cNvSpPr/>
            <p:nvPr/>
          </p:nvSpPr>
          <p:spPr bwMode="auto">
            <a:xfrm>
              <a:off x="4752226" y="4179623"/>
              <a:ext cx="117302" cy="37438"/>
            </a:xfrm>
            <a:custGeom>
              <a:avLst/>
              <a:gdLst>
                <a:gd name="T0" fmla="*/ 0 w 47"/>
                <a:gd name="T1" fmla="*/ 9 h 15"/>
                <a:gd name="T2" fmla="*/ 16 w 47"/>
                <a:gd name="T3" fmla="*/ 9 h 15"/>
                <a:gd name="T4" fmla="*/ 16 w 47"/>
                <a:gd name="T5" fmla="*/ 15 h 15"/>
                <a:gd name="T6" fmla="*/ 31 w 47"/>
                <a:gd name="T7" fmla="*/ 15 h 15"/>
                <a:gd name="T8" fmla="*/ 31 w 47"/>
                <a:gd name="T9" fmla="*/ 9 h 15"/>
                <a:gd name="T10" fmla="*/ 47 w 47"/>
                <a:gd name="T11" fmla="*/ 9 h 15"/>
                <a:gd name="T12" fmla="*/ 47 w 47"/>
                <a:gd name="T13" fmla="*/ 0 h 15"/>
                <a:gd name="T14" fmla="*/ 0 w 47"/>
                <a:gd name="T15" fmla="*/ 0 h 15"/>
                <a:gd name="T16" fmla="*/ 0 w 47"/>
                <a:gd name="T17" fmla="*/ 9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15">
                  <a:moveTo>
                    <a:pt x="0" y="9"/>
                  </a:moveTo>
                  <a:lnTo>
                    <a:pt x="16" y="9"/>
                  </a:lnTo>
                  <a:lnTo>
                    <a:pt x="16" y="15"/>
                  </a:lnTo>
                  <a:lnTo>
                    <a:pt x="31" y="15"/>
                  </a:lnTo>
                  <a:lnTo>
                    <a:pt x="31" y="9"/>
                  </a:lnTo>
                  <a:lnTo>
                    <a:pt x="47" y="9"/>
                  </a:lnTo>
                  <a:lnTo>
                    <a:pt x="47" y="0"/>
                  </a:lnTo>
                  <a:lnTo>
                    <a:pt x="0" y="0"/>
                  </a:lnTo>
                  <a:lnTo>
                    <a:pt x="0"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0" tIns="48215" rIns="96430" bIns="48215" numCol="1" anchor="t" anchorCtr="0" compatLnSpc="1"/>
            <a:lstStyle/>
            <a:p>
              <a:pPr algn="just">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Freeform 144"/>
            <p:cNvSpPr>
              <a:spLocks noEditPoints="1"/>
            </p:cNvSpPr>
            <p:nvPr/>
          </p:nvSpPr>
          <p:spPr bwMode="auto">
            <a:xfrm>
              <a:off x="4769697" y="3890112"/>
              <a:ext cx="82362" cy="162227"/>
            </a:xfrm>
            <a:custGeom>
              <a:avLst/>
              <a:gdLst>
                <a:gd name="T0" fmla="*/ 32 w 33"/>
                <a:gd name="T1" fmla="*/ 3 h 65"/>
                <a:gd name="T2" fmla="*/ 28 w 33"/>
                <a:gd name="T3" fmla="*/ 0 h 65"/>
                <a:gd name="T4" fmla="*/ 16 w 33"/>
                <a:gd name="T5" fmla="*/ 5 h 65"/>
                <a:gd name="T6" fmla="*/ 4 w 33"/>
                <a:gd name="T7" fmla="*/ 0 h 65"/>
                <a:gd name="T8" fmla="*/ 0 w 33"/>
                <a:gd name="T9" fmla="*/ 3 h 65"/>
                <a:gd name="T10" fmla="*/ 0 w 33"/>
                <a:gd name="T11" fmla="*/ 3 h 65"/>
                <a:gd name="T12" fmla="*/ 0 w 33"/>
                <a:gd name="T13" fmla="*/ 3 h 65"/>
                <a:gd name="T14" fmla="*/ 15 w 33"/>
                <a:gd name="T15" fmla="*/ 65 h 65"/>
                <a:gd name="T16" fmla="*/ 19 w 33"/>
                <a:gd name="T17" fmla="*/ 65 h 65"/>
                <a:gd name="T18" fmla="*/ 33 w 33"/>
                <a:gd name="T19" fmla="*/ 3 h 65"/>
                <a:gd name="T20" fmla="*/ 33 w 33"/>
                <a:gd name="T21" fmla="*/ 3 h 65"/>
                <a:gd name="T22" fmla="*/ 33 w 33"/>
                <a:gd name="T23" fmla="*/ 3 h 65"/>
                <a:gd name="T24" fmla="*/ 33 w 33"/>
                <a:gd name="T25" fmla="*/ 3 h 65"/>
                <a:gd name="T26" fmla="*/ 32 w 33"/>
                <a:gd name="T27" fmla="*/ 3 h 65"/>
                <a:gd name="T28" fmla="*/ 16 w 33"/>
                <a:gd name="T29" fmla="*/ 57 h 65"/>
                <a:gd name="T30" fmla="*/ 4 w 33"/>
                <a:gd name="T31" fmla="*/ 4 h 65"/>
                <a:gd name="T32" fmla="*/ 16 w 33"/>
                <a:gd name="T33" fmla="*/ 8 h 65"/>
                <a:gd name="T34" fmla="*/ 29 w 33"/>
                <a:gd name="T35" fmla="*/ 4 h 65"/>
                <a:gd name="T36" fmla="*/ 16 w 33"/>
                <a:gd name="T37" fmla="*/ 57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3" h="65">
                  <a:moveTo>
                    <a:pt x="32" y="3"/>
                  </a:moveTo>
                  <a:lnTo>
                    <a:pt x="28" y="0"/>
                  </a:lnTo>
                  <a:lnTo>
                    <a:pt x="16" y="5"/>
                  </a:lnTo>
                  <a:lnTo>
                    <a:pt x="4" y="0"/>
                  </a:lnTo>
                  <a:lnTo>
                    <a:pt x="0" y="3"/>
                  </a:lnTo>
                  <a:lnTo>
                    <a:pt x="0" y="3"/>
                  </a:lnTo>
                  <a:lnTo>
                    <a:pt x="0" y="3"/>
                  </a:lnTo>
                  <a:lnTo>
                    <a:pt x="15" y="65"/>
                  </a:lnTo>
                  <a:lnTo>
                    <a:pt x="19" y="65"/>
                  </a:lnTo>
                  <a:lnTo>
                    <a:pt x="33" y="3"/>
                  </a:lnTo>
                  <a:lnTo>
                    <a:pt x="33" y="3"/>
                  </a:lnTo>
                  <a:lnTo>
                    <a:pt x="33" y="3"/>
                  </a:lnTo>
                  <a:lnTo>
                    <a:pt x="33" y="3"/>
                  </a:lnTo>
                  <a:lnTo>
                    <a:pt x="32" y="3"/>
                  </a:lnTo>
                  <a:close/>
                  <a:moveTo>
                    <a:pt x="16" y="57"/>
                  </a:moveTo>
                  <a:lnTo>
                    <a:pt x="4" y="4"/>
                  </a:lnTo>
                  <a:lnTo>
                    <a:pt x="16" y="8"/>
                  </a:lnTo>
                  <a:lnTo>
                    <a:pt x="29" y="4"/>
                  </a:lnTo>
                  <a:lnTo>
                    <a:pt x="16" y="5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0" tIns="48215" rIns="96430" bIns="48215" numCol="1" anchor="t" anchorCtr="0" compatLnSpc="1"/>
            <a:lstStyle/>
            <a:p>
              <a:pPr algn="just">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6" name="Group 25"/>
          <p:cNvGrpSpPr/>
          <p:nvPr/>
        </p:nvGrpSpPr>
        <p:grpSpPr>
          <a:xfrm>
            <a:off x="3821443" y="3176193"/>
            <a:ext cx="359962" cy="359981"/>
            <a:chOff x="3440113" y="1050925"/>
            <a:chExt cx="390525" cy="333376"/>
          </a:xfrm>
          <a:solidFill>
            <a:schemeClr val="bg1"/>
          </a:solidFill>
        </p:grpSpPr>
        <p:sp>
          <p:nvSpPr>
            <p:cNvPr id="27" name="Freeform 8"/>
            <p:cNvSpPr/>
            <p:nvPr/>
          </p:nvSpPr>
          <p:spPr bwMode="auto">
            <a:xfrm>
              <a:off x="3563938" y="1244600"/>
              <a:ext cx="69850" cy="71438"/>
            </a:xfrm>
            <a:custGeom>
              <a:avLst/>
              <a:gdLst>
                <a:gd name="T0" fmla="*/ 44 w 44"/>
                <a:gd name="T1" fmla="*/ 25 h 45"/>
                <a:gd name="T2" fmla="*/ 19 w 44"/>
                <a:gd name="T3" fmla="*/ 0 h 45"/>
                <a:gd name="T4" fmla="*/ 19 w 44"/>
                <a:gd name="T5" fmla="*/ 0 h 45"/>
                <a:gd name="T6" fmla="*/ 0 w 44"/>
                <a:gd name="T7" fmla="*/ 45 h 45"/>
                <a:gd name="T8" fmla="*/ 44 w 44"/>
                <a:gd name="T9" fmla="*/ 25 h 45"/>
              </a:gdLst>
              <a:ahLst/>
              <a:cxnLst>
                <a:cxn ang="0">
                  <a:pos x="T0" y="T1"/>
                </a:cxn>
                <a:cxn ang="0">
                  <a:pos x="T2" y="T3"/>
                </a:cxn>
                <a:cxn ang="0">
                  <a:pos x="T4" y="T5"/>
                </a:cxn>
                <a:cxn ang="0">
                  <a:pos x="T6" y="T7"/>
                </a:cxn>
                <a:cxn ang="0">
                  <a:pos x="T8" y="T9"/>
                </a:cxn>
              </a:cxnLst>
              <a:rect l="0" t="0" r="r" b="b"/>
              <a:pathLst>
                <a:path w="44" h="45">
                  <a:moveTo>
                    <a:pt x="44" y="25"/>
                  </a:moveTo>
                  <a:lnTo>
                    <a:pt x="19" y="0"/>
                  </a:lnTo>
                  <a:lnTo>
                    <a:pt x="19" y="0"/>
                  </a:lnTo>
                  <a:lnTo>
                    <a:pt x="0" y="45"/>
                  </a:lnTo>
                  <a:lnTo>
                    <a:pt x="44" y="2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0" tIns="48215" rIns="96430" bIns="48215" numCol="1" anchor="t" anchorCtr="0" compatLnSpc="1"/>
            <a:lstStyle/>
            <a:p>
              <a:pPr algn="just">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Rectangle 9"/>
            <p:cNvSpPr>
              <a:spLocks noChangeArrowheads="1"/>
            </p:cNvSpPr>
            <p:nvPr/>
          </p:nvSpPr>
          <p:spPr bwMode="auto">
            <a:xfrm>
              <a:off x="3633788" y="1284288"/>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0" tIns="48215" rIns="96430" bIns="48215" numCol="1" anchor="t" anchorCtr="0" compatLnSpc="1"/>
            <a:lstStyle/>
            <a:p>
              <a:pPr algn="just">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Freeform 10"/>
            <p:cNvSpPr/>
            <p:nvPr/>
          </p:nvSpPr>
          <p:spPr bwMode="auto">
            <a:xfrm>
              <a:off x="3605213" y="1074738"/>
              <a:ext cx="176213" cy="176213"/>
            </a:xfrm>
            <a:custGeom>
              <a:avLst/>
              <a:gdLst>
                <a:gd name="T0" fmla="*/ 101 w 111"/>
                <a:gd name="T1" fmla="*/ 0 h 111"/>
                <a:gd name="T2" fmla="*/ 0 w 111"/>
                <a:gd name="T3" fmla="*/ 101 h 111"/>
                <a:gd name="T4" fmla="*/ 10 w 111"/>
                <a:gd name="T5" fmla="*/ 111 h 111"/>
                <a:gd name="T6" fmla="*/ 111 w 111"/>
                <a:gd name="T7" fmla="*/ 10 h 111"/>
                <a:gd name="T8" fmla="*/ 101 w 111"/>
                <a:gd name="T9" fmla="*/ 0 h 111"/>
              </a:gdLst>
              <a:ahLst/>
              <a:cxnLst>
                <a:cxn ang="0">
                  <a:pos x="T0" y="T1"/>
                </a:cxn>
                <a:cxn ang="0">
                  <a:pos x="T2" y="T3"/>
                </a:cxn>
                <a:cxn ang="0">
                  <a:pos x="T4" y="T5"/>
                </a:cxn>
                <a:cxn ang="0">
                  <a:pos x="T6" y="T7"/>
                </a:cxn>
                <a:cxn ang="0">
                  <a:pos x="T8" y="T9"/>
                </a:cxn>
              </a:cxnLst>
              <a:rect l="0" t="0" r="r" b="b"/>
              <a:pathLst>
                <a:path w="111" h="111">
                  <a:moveTo>
                    <a:pt x="101" y="0"/>
                  </a:moveTo>
                  <a:lnTo>
                    <a:pt x="0" y="101"/>
                  </a:lnTo>
                  <a:lnTo>
                    <a:pt x="10" y="111"/>
                  </a:lnTo>
                  <a:lnTo>
                    <a:pt x="111" y="10"/>
                  </a:lnTo>
                  <a:lnTo>
                    <a:pt x="10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0" tIns="48215" rIns="96430" bIns="48215" numCol="1" anchor="t" anchorCtr="0" compatLnSpc="1"/>
            <a:lstStyle/>
            <a:p>
              <a:pPr algn="just">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Freeform 11"/>
            <p:cNvSpPr/>
            <p:nvPr/>
          </p:nvSpPr>
          <p:spPr bwMode="auto">
            <a:xfrm>
              <a:off x="3629025" y="1098550"/>
              <a:ext cx="177800" cy="177800"/>
            </a:xfrm>
            <a:custGeom>
              <a:avLst/>
              <a:gdLst>
                <a:gd name="T0" fmla="*/ 0 w 112"/>
                <a:gd name="T1" fmla="*/ 102 h 112"/>
                <a:gd name="T2" fmla="*/ 10 w 112"/>
                <a:gd name="T3" fmla="*/ 112 h 112"/>
                <a:gd name="T4" fmla="*/ 112 w 112"/>
                <a:gd name="T5" fmla="*/ 12 h 112"/>
                <a:gd name="T6" fmla="*/ 102 w 112"/>
                <a:gd name="T7" fmla="*/ 0 h 112"/>
                <a:gd name="T8" fmla="*/ 0 w 112"/>
                <a:gd name="T9" fmla="*/ 102 h 112"/>
              </a:gdLst>
              <a:ahLst/>
              <a:cxnLst>
                <a:cxn ang="0">
                  <a:pos x="T0" y="T1"/>
                </a:cxn>
                <a:cxn ang="0">
                  <a:pos x="T2" y="T3"/>
                </a:cxn>
                <a:cxn ang="0">
                  <a:pos x="T4" y="T5"/>
                </a:cxn>
                <a:cxn ang="0">
                  <a:pos x="T6" y="T7"/>
                </a:cxn>
                <a:cxn ang="0">
                  <a:pos x="T8" y="T9"/>
                </a:cxn>
              </a:cxnLst>
              <a:rect l="0" t="0" r="r" b="b"/>
              <a:pathLst>
                <a:path w="112" h="112">
                  <a:moveTo>
                    <a:pt x="0" y="102"/>
                  </a:moveTo>
                  <a:lnTo>
                    <a:pt x="10" y="112"/>
                  </a:lnTo>
                  <a:lnTo>
                    <a:pt x="112" y="12"/>
                  </a:lnTo>
                  <a:lnTo>
                    <a:pt x="102" y="0"/>
                  </a:lnTo>
                  <a:lnTo>
                    <a:pt x="0" y="10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0" tIns="48215" rIns="96430" bIns="48215" numCol="1" anchor="t" anchorCtr="0" compatLnSpc="1"/>
            <a:lstStyle/>
            <a:p>
              <a:pPr algn="just">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Freeform 12"/>
            <p:cNvSpPr/>
            <p:nvPr/>
          </p:nvSpPr>
          <p:spPr bwMode="auto">
            <a:xfrm>
              <a:off x="3775075" y="1050925"/>
              <a:ext cx="55563" cy="52388"/>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0" tIns="48215" rIns="96430" bIns="48215" numCol="1" anchor="t" anchorCtr="0" compatLnSpc="1"/>
            <a:lstStyle/>
            <a:p>
              <a:pPr algn="just">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Freeform 13"/>
            <p:cNvSpPr/>
            <p:nvPr/>
          </p:nvSpPr>
          <p:spPr bwMode="auto">
            <a:xfrm>
              <a:off x="3440113" y="1058863"/>
              <a:ext cx="327025" cy="325438"/>
            </a:xfrm>
            <a:custGeom>
              <a:avLst/>
              <a:gdLst>
                <a:gd name="T0" fmla="*/ 182 w 206"/>
                <a:gd name="T1" fmla="*/ 180 h 205"/>
                <a:gd name="T2" fmla="*/ 25 w 206"/>
                <a:gd name="T3" fmla="*/ 180 h 205"/>
                <a:gd name="T4" fmla="*/ 25 w 206"/>
                <a:gd name="T5" fmla="*/ 25 h 205"/>
                <a:gd name="T6" fmla="*/ 172 w 206"/>
                <a:gd name="T7" fmla="*/ 25 h 205"/>
                <a:gd name="T8" fmla="*/ 198 w 206"/>
                <a:gd name="T9" fmla="*/ 0 h 205"/>
                <a:gd name="T10" fmla="*/ 0 w 206"/>
                <a:gd name="T11" fmla="*/ 0 h 205"/>
                <a:gd name="T12" fmla="*/ 0 w 206"/>
                <a:gd name="T13" fmla="*/ 205 h 205"/>
                <a:gd name="T14" fmla="*/ 206 w 206"/>
                <a:gd name="T15" fmla="*/ 205 h 205"/>
                <a:gd name="T16" fmla="*/ 206 w 206"/>
                <a:gd name="T17" fmla="*/ 76 h 205"/>
                <a:gd name="T18" fmla="*/ 182 w 206"/>
                <a:gd name="T19" fmla="*/ 101 h 205"/>
                <a:gd name="T20" fmla="*/ 182 w 206"/>
                <a:gd name="T21" fmla="*/ 18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6" h="205">
                  <a:moveTo>
                    <a:pt x="182" y="180"/>
                  </a:moveTo>
                  <a:lnTo>
                    <a:pt x="25" y="180"/>
                  </a:lnTo>
                  <a:lnTo>
                    <a:pt x="25" y="25"/>
                  </a:lnTo>
                  <a:lnTo>
                    <a:pt x="172" y="25"/>
                  </a:lnTo>
                  <a:lnTo>
                    <a:pt x="198" y="0"/>
                  </a:lnTo>
                  <a:lnTo>
                    <a:pt x="0" y="0"/>
                  </a:lnTo>
                  <a:lnTo>
                    <a:pt x="0" y="205"/>
                  </a:lnTo>
                  <a:lnTo>
                    <a:pt x="206" y="205"/>
                  </a:lnTo>
                  <a:lnTo>
                    <a:pt x="206" y="76"/>
                  </a:lnTo>
                  <a:lnTo>
                    <a:pt x="182" y="101"/>
                  </a:lnTo>
                  <a:lnTo>
                    <a:pt x="182" y="18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0" tIns="48215" rIns="96430" bIns="48215" numCol="1" anchor="t" anchorCtr="0" compatLnSpc="1"/>
            <a:lstStyle/>
            <a:p>
              <a:pPr algn="just">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40" name="文本框 89"/>
          <p:cNvSpPr txBox="1"/>
          <p:nvPr/>
        </p:nvSpPr>
        <p:spPr>
          <a:xfrm>
            <a:off x="7849506" y="4781487"/>
            <a:ext cx="1902156" cy="1372675"/>
          </a:xfrm>
          <a:prstGeom prst="rect">
            <a:avLst/>
          </a:prstGeom>
          <a:noFill/>
        </p:spPr>
        <p:txBody>
          <a:bodyPr wrap="square" lIns="91431" tIns="45716" rIns="91431" bIns="45716" rtlCol="0">
            <a:spAutoFit/>
          </a:bodyPr>
          <a:lstStyle/>
          <a:p>
            <a:pPr algn="just">
              <a:lnSpc>
                <a:spcPct val="130000"/>
              </a:lnSpc>
            </a:pPr>
            <a:r>
              <a:rPr lang="zh-CN" altLang="en-US" sz="1600" dirty="0">
                <a:solidFill>
                  <a:schemeClr val="bg1">
                    <a:lumMod val="50000"/>
                  </a:schemeClr>
                </a:solidFill>
                <a:latin typeface="微软雅黑" panose="020B0503020204020204" pitchFamily="34" charset="-122"/>
                <a:ea typeface="微软雅黑" panose="020B0503020204020204" pitchFamily="34" charset="-122"/>
              </a:rPr>
              <a:t>请在此添加相关文字内容请在此添加相关文字内容请在此添加相关文字</a:t>
            </a:r>
            <a:r>
              <a:rPr lang="en-US" altLang="zh-CN" sz="1600" dirty="0">
                <a:solidFill>
                  <a:schemeClr val="bg1">
                    <a:lumMod val="50000"/>
                  </a:schemeClr>
                </a:solidFill>
                <a:latin typeface="微软雅黑" panose="020B0503020204020204" pitchFamily="34" charset="-122"/>
                <a:ea typeface="微软雅黑" panose="020B0503020204020204" pitchFamily="34" charset="-122"/>
              </a:rPr>
              <a:t>.</a:t>
            </a:r>
            <a:endParaRPr lang="zh-CN" altLang="en-US" sz="16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41" name="文本框 89"/>
          <p:cNvSpPr txBox="1"/>
          <p:nvPr/>
        </p:nvSpPr>
        <p:spPr>
          <a:xfrm>
            <a:off x="5755635" y="4346666"/>
            <a:ext cx="1902156" cy="1372675"/>
          </a:xfrm>
          <a:prstGeom prst="rect">
            <a:avLst/>
          </a:prstGeom>
          <a:noFill/>
        </p:spPr>
        <p:txBody>
          <a:bodyPr wrap="square" lIns="91431" tIns="45716" rIns="91431" bIns="45716" rtlCol="0">
            <a:spAutoFit/>
          </a:bodyPr>
          <a:lstStyle/>
          <a:p>
            <a:pPr algn="just">
              <a:lnSpc>
                <a:spcPct val="130000"/>
              </a:lnSpc>
            </a:pPr>
            <a:r>
              <a:rPr lang="zh-CN" altLang="en-US" sz="1600" dirty="0">
                <a:solidFill>
                  <a:schemeClr val="bg1">
                    <a:lumMod val="50000"/>
                  </a:schemeClr>
                </a:solidFill>
                <a:latin typeface="微软雅黑" panose="020B0503020204020204" pitchFamily="34" charset="-122"/>
                <a:ea typeface="微软雅黑" panose="020B0503020204020204" pitchFamily="34" charset="-122"/>
              </a:rPr>
              <a:t>请在此添加相关文字内容请在此添加相关文字内容请在此添加相关文字</a:t>
            </a:r>
            <a:r>
              <a:rPr lang="en-US" altLang="zh-CN" sz="1600" dirty="0">
                <a:solidFill>
                  <a:schemeClr val="bg1">
                    <a:lumMod val="50000"/>
                  </a:schemeClr>
                </a:solidFill>
                <a:latin typeface="微软雅黑" panose="020B0503020204020204" pitchFamily="34" charset="-122"/>
                <a:ea typeface="微软雅黑" panose="020B0503020204020204" pitchFamily="34" charset="-122"/>
              </a:rPr>
              <a:t>.</a:t>
            </a:r>
            <a:endParaRPr lang="zh-CN" altLang="en-US" sz="16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42" name="文本框 89"/>
          <p:cNvSpPr txBox="1"/>
          <p:nvPr/>
        </p:nvSpPr>
        <p:spPr>
          <a:xfrm>
            <a:off x="3617697" y="3868729"/>
            <a:ext cx="1902156" cy="1372675"/>
          </a:xfrm>
          <a:prstGeom prst="rect">
            <a:avLst/>
          </a:prstGeom>
          <a:noFill/>
        </p:spPr>
        <p:txBody>
          <a:bodyPr wrap="square" lIns="91431" tIns="45716" rIns="91431" bIns="45716" rtlCol="0">
            <a:spAutoFit/>
          </a:bodyPr>
          <a:lstStyle/>
          <a:p>
            <a:pPr algn="just">
              <a:lnSpc>
                <a:spcPct val="130000"/>
              </a:lnSpc>
            </a:pPr>
            <a:r>
              <a:rPr lang="zh-CN" altLang="en-US" sz="1600" dirty="0">
                <a:solidFill>
                  <a:schemeClr val="bg1">
                    <a:lumMod val="50000"/>
                  </a:schemeClr>
                </a:solidFill>
                <a:latin typeface="微软雅黑" panose="020B0503020204020204" pitchFamily="34" charset="-122"/>
                <a:ea typeface="微软雅黑" panose="020B0503020204020204" pitchFamily="34" charset="-122"/>
              </a:rPr>
              <a:t>请在此添加相关文字内容请在此添加相关文字内容请在此添加相关文字</a:t>
            </a:r>
            <a:r>
              <a:rPr lang="en-US" altLang="zh-CN" sz="1600" dirty="0">
                <a:solidFill>
                  <a:schemeClr val="bg1">
                    <a:lumMod val="50000"/>
                  </a:schemeClr>
                </a:solidFill>
                <a:latin typeface="微软雅黑" panose="020B0503020204020204" pitchFamily="34" charset="-122"/>
                <a:ea typeface="微软雅黑" panose="020B0503020204020204" pitchFamily="34" charset="-122"/>
              </a:rPr>
              <a:t>.</a:t>
            </a:r>
            <a:endParaRPr lang="zh-CN" altLang="en-US" sz="16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43" name="文本框 89"/>
          <p:cNvSpPr txBox="1"/>
          <p:nvPr/>
        </p:nvSpPr>
        <p:spPr>
          <a:xfrm>
            <a:off x="1479757" y="3412701"/>
            <a:ext cx="1902156" cy="1372675"/>
          </a:xfrm>
          <a:prstGeom prst="rect">
            <a:avLst/>
          </a:prstGeom>
          <a:noFill/>
        </p:spPr>
        <p:txBody>
          <a:bodyPr wrap="square" lIns="91431" tIns="45716" rIns="91431" bIns="45716" rtlCol="0">
            <a:spAutoFit/>
          </a:bodyPr>
          <a:lstStyle/>
          <a:p>
            <a:pPr algn="just">
              <a:lnSpc>
                <a:spcPct val="130000"/>
              </a:lnSpc>
            </a:pPr>
            <a:r>
              <a:rPr lang="zh-CN" altLang="en-US" sz="1600" dirty="0">
                <a:solidFill>
                  <a:schemeClr val="bg1">
                    <a:lumMod val="50000"/>
                  </a:schemeClr>
                </a:solidFill>
                <a:latin typeface="微软雅黑" panose="020B0503020204020204" pitchFamily="34" charset="-122"/>
                <a:ea typeface="微软雅黑" panose="020B0503020204020204" pitchFamily="34" charset="-122"/>
              </a:rPr>
              <a:t>请在此添加相关文字内容请在此添加相关文字内容请在此添加相关文字</a:t>
            </a:r>
            <a:r>
              <a:rPr lang="en-US" altLang="zh-CN" sz="1600" dirty="0">
                <a:solidFill>
                  <a:schemeClr val="bg1">
                    <a:lumMod val="50000"/>
                  </a:schemeClr>
                </a:solidFill>
                <a:latin typeface="微软雅黑" panose="020B0503020204020204" pitchFamily="34" charset="-122"/>
                <a:ea typeface="微软雅黑" panose="020B0503020204020204" pitchFamily="34" charset="-122"/>
              </a:rPr>
              <a:t>.</a:t>
            </a:r>
            <a:endParaRPr lang="zh-CN" altLang="en-US" sz="1600" dirty="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44" name="组合 43"/>
          <p:cNvGrpSpPr/>
          <p:nvPr/>
        </p:nvGrpSpPr>
        <p:grpSpPr>
          <a:xfrm>
            <a:off x="1344073" y="148101"/>
            <a:ext cx="6558284" cy="779650"/>
            <a:chOff x="874713" y="281210"/>
            <a:chExt cx="6558644" cy="779691"/>
          </a:xfrm>
        </p:grpSpPr>
        <p:sp>
          <p:nvSpPr>
            <p:cNvPr id="45" name="文本框 44"/>
            <p:cNvSpPr txBox="1"/>
            <p:nvPr/>
          </p:nvSpPr>
          <p:spPr>
            <a:xfrm>
              <a:off x="874713" y="281210"/>
              <a:ext cx="1826241" cy="584806"/>
            </a:xfrm>
            <a:prstGeom prst="rect">
              <a:avLst/>
            </a:prstGeom>
            <a:noFill/>
          </p:spPr>
          <p:txBody>
            <a:bodyPr wrap="none" rtlCol="0">
              <a:spAutoFit/>
              <a:scene3d>
                <a:camera prst="orthographicFront"/>
                <a:lightRig rig="threePt" dir="t"/>
              </a:scene3d>
              <a:sp3d contourW="12700"/>
            </a:bodyPr>
            <a:lstStyle/>
            <a:p>
              <a:r>
                <a:rPr lang="zh-CN" altLang="en-US" sz="3200" b="1" dirty="0">
                  <a:solidFill>
                    <a:schemeClr val="accent1"/>
                  </a:solidFill>
                </a:rPr>
                <a:t>输入文字</a:t>
              </a:r>
            </a:p>
          </p:txBody>
        </p:sp>
        <p:sp>
          <p:nvSpPr>
            <p:cNvPr id="46" name="文本框 45"/>
            <p:cNvSpPr txBox="1"/>
            <p:nvPr/>
          </p:nvSpPr>
          <p:spPr>
            <a:xfrm>
              <a:off x="874713" y="775551"/>
              <a:ext cx="6558644" cy="285350"/>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100" dirty="0">
                  <a:solidFill>
                    <a:prstClr val="white">
                      <a:lumMod val="50000"/>
                    </a:prstClr>
                  </a:solidFill>
                </a:rPr>
                <a:t>The user can demonstrate on a projector or computer</a:t>
              </a:r>
            </a:p>
          </p:txBody>
        </p:sp>
      </p:grpSp>
      <p:pic>
        <p:nvPicPr>
          <p:cNvPr id="47" name="图片 46"/>
          <p:cNvPicPr>
            <a:picLocks noChangeAspect="1"/>
          </p:cNvPicPr>
          <p:nvPr/>
        </p:nvPicPr>
        <p:blipFill rotWithShape="1">
          <a:blip r:embed="rId4" cstate="email"/>
          <a:srcRect/>
          <a:stretch>
            <a:fillRect/>
          </a:stretch>
        </p:blipFill>
        <p:spPr>
          <a:xfrm>
            <a:off x="-131813" y="201654"/>
            <a:ext cx="1475886" cy="521644"/>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250" advTm="0">
        <p:randomBar dir="vert"/>
      </p:transition>
    </mc:Choice>
    <mc:Fallback xmlns="">
      <p:transition spd="slow"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p:cTn id="23" dur="500" fill="hold"/>
                                        <p:tgtEl>
                                          <p:spTgt spid="21"/>
                                        </p:tgtEl>
                                        <p:attrNameLst>
                                          <p:attrName>ppt_w</p:attrName>
                                        </p:attrNameLst>
                                      </p:cBhvr>
                                      <p:tavLst>
                                        <p:tav tm="0">
                                          <p:val>
                                            <p:fltVal val="0"/>
                                          </p:val>
                                        </p:tav>
                                        <p:tav tm="100000">
                                          <p:val>
                                            <p:strVal val="#ppt_w"/>
                                          </p:val>
                                        </p:tav>
                                      </p:tavLst>
                                    </p:anim>
                                    <p:anim calcmode="lin" valueType="num">
                                      <p:cBhvr>
                                        <p:cTn id="24" dur="500" fill="hold"/>
                                        <p:tgtEl>
                                          <p:spTgt spid="21"/>
                                        </p:tgtEl>
                                        <p:attrNameLst>
                                          <p:attrName>ppt_h</p:attrName>
                                        </p:attrNameLst>
                                      </p:cBhvr>
                                      <p:tavLst>
                                        <p:tav tm="0">
                                          <p:val>
                                            <p:fltVal val="0"/>
                                          </p:val>
                                        </p:tav>
                                        <p:tav tm="100000">
                                          <p:val>
                                            <p:strVal val="#ppt_h"/>
                                          </p:val>
                                        </p:tav>
                                      </p:tavLst>
                                    </p:anim>
                                    <p:animEffect transition="in" filter="fade">
                                      <p:cBhvr>
                                        <p:cTn id="25" dur="500"/>
                                        <p:tgtEl>
                                          <p:spTgt spid="21"/>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 calcmode="lin" valueType="num">
                                      <p:cBhvr>
                                        <p:cTn id="29" dur="500" fill="hold"/>
                                        <p:tgtEl>
                                          <p:spTgt spid="26"/>
                                        </p:tgtEl>
                                        <p:attrNameLst>
                                          <p:attrName>ppt_w</p:attrName>
                                        </p:attrNameLst>
                                      </p:cBhvr>
                                      <p:tavLst>
                                        <p:tav tm="0">
                                          <p:val>
                                            <p:fltVal val="0"/>
                                          </p:val>
                                        </p:tav>
                                        <p:tav tm="100000">
                                          <p:val>
                                            <p:strVal val="#ppt_w"/>
                                          </p:val>
                                        </p:tav>
                                      </p:tavLst>
                                    </p:anim>
                                    <p:anim calcmode="lin" valueType="num">
                                      <p:cBhvr>
                                        <p:cTn id="30" dur="500" fill="hold"/>
                                        <p:tgtEl>
                                          <p:spTgt spid="26"/>
                                        </p:tgtEl>
                                        <p:attrNameLst>
                                          <p:attrName>ppt_h</p:attrName>
                                        </p:attrNameLst>
                                      </p:cBhvr>
                                      <p:tavLst>
                                        <p:tav tm="0">
                                          <p:val>
                                            <p:fltVal val="0"/>
                                          </p:val>
                                        </p:tav>
                                        <p:tav tm="100000">
                                          <p:val>
                                            <p:strVal val="#ppt_h"/>
                                          </p:val>
                                        </p:tav>
                                      </p:tavLst>
                                    </p:anim>
                                    <p:animEffect transition="in" filter="fade">
                                      <p:cBhvr>
                                        <p:cTn id="31" dur="500"/>
                                        <p:tgtEl>
                                          <p:spTgt spid="26"/>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animEffect transition="in" filter="fade">
                                      <p:cBhvr>
                                        <p:cTn id="37" dur="500"/>
                                        <p:tgtEl>
                                          <p:spTgt spid="17"/>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p:cTn id="41" dur="500" fill="hold"/>
                                        <p:tgtEl>
                                          <p:spTgt spid="16"/>
                                        </p:tgtEl>
                                        <p:attrNameLst>
                                          <p:attrName>ppt_w</p:attrName>
                                        </p:attrNameLst>
                                      </p:cBhvr>
                                      <p:tavLst>
                                        <p:tav tm="0">
                                          <p:val>
                                            <p:fltVal val="0"/>
                                          </p:val>
                                        </p:tav>
                                        <p:tav tm="100000">
                                          <p:val>
                                            <p:strVal val="#ppt_w"/>
                                          </p:val>
                                        </p:tav>
                                      </p:tavLst>
                                    </p:anim>
                                    <p:anim calcmode="lin" valueType="num">
                                      <p:cBhvr>
                                        <p:cTn id="42" dur="500" fill="hold"/>
                                        <p:tgtEl>
                                          <p:spTgt spid="16"/>
                                        </p:tgtEl>
                                        <p:attrNameLst>
                                          <p:attrName>ppt_h</p:attrName>
                                        </p:attrNameLst>
                                      </p:cBhvr>
                                      <p:tavLst>
                                        <p:tav tm="0">
                                          <p:val>
                                            <p:fltVal val="0"/>
                                          </p:val>
                                        </p:tav>
                                        <p:tav tm="100000">
                                          <p:val>
                                            <p:strVal val="#ppt_h"/>
                                          </p:val>
                                        </p:tav>
                                      </p:tavLst>
                                    </p:anim>
                                    <p:animEffect transition="in" filter="fade">
                                      <p:cBhvr>
                                        <p:cTn id="43" dur="500"/>
                                        <p:tgtEl>
                                          <p:spTgt spid="16"/>
                                        </p:tgtEl>
                                      </p:cBhvr>
                                    </p:animEffect>
                                  </p:childTnLst>
                                </p:cTn>
                              </p:par>
                              <p:par>
                                <p:cTn id="44" presetID="2" presetClass="entr" presetSubtype="4" fill="hold" grpId="0" nodeType="withEffect">
                                  <p:stCondLst>
                                    <p:cond delay="1500"/>
                                  </p:stCondLst>
                                  <p:childTnLst>
                                    <p:set>
                                      <p:cBhvr>
                                        <p:cTn id="45" dur="1" fill="hold">
                                          <p:stCondLst>
                                            <p:cond delay="0"/>
                                          </p:stCondLst>
                                        </p:cTn>
                                        <p:tgtEl>
                                          <p:spTgt spid="40"/>
                                        </p:tgtEl>
                                        <p:attrNameLst>
                                          <p:attrName>style.visibility</p:attrName>
                                        </p:attrNameLst>
                                      </p:cBhvr>
                                      <p:to>
                                        <p:strVal val="visible"/>
                                      </p:to>
                                    </p:set>
                                    <p:anim calcmode="lin" valueType="num">
                                      <p:cBhvr additive="base">
                                        <p:cTn id="46" dur="500" fill="hold"/>
                                        <p:tgtEl>
                                          <p:spTgt spid="40"/>
                                        </p:tgtEl>
                                        <p:attrNameLst>
                                          <p:attrName>ppt_x</p:attrName>
                                        </p:attrNameLst>
                                      </p:cBhvr>
                                      <p:tavLst>
                                        <p:tav tm="0">
                                          <p:val>
                                            <p:strVal val="#ppt_x"/>
                                          </p:val>
                                        </p:tav>
                                        <p:tav tm="100000">
                                          <p:val>
                                            <p:strVal val="#ppt_x"/>
                                          </p:val>
                                        </p:tav>
                                      </p:tavLst>
                                    </p:anim>
                                    <p:anim calcmode="lin" valueType="num">
                                      <p:cBhvr additive="base">
                                        <p:cTn id="47" dur="500" fill="hold"/>
                                        <p:tgtEl>
                                          <p:spTgt spid="40"/>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1500"/>
                                  </p:stCondLst>
                                  <p:childTnLst>
                                    <p:set>
                                      <p:cBhvr>
                                        <p:cTn id="49" dur="1" fill="hold">
                                          <p:stCondLst>
                                            <p:cond delay="0"/>
                                          </p:stCondLst>
                                        </p:cTn>
                                        <p:tgtEl>
                                          <p:spTgt spid="41"/>
                                        </p:tgtEl>
                                        <p:attrNameLst>
                                          <p:attrName>style.visibility</p:attrName>
                                        </p:attrNameLst>
                                      </p:cBhvr>
                                      <p:to>
                                        <p:strVal val="visible"/>
                                      </p:to>
                                    </p:set>
                                    <p:anim calcmode="lin" valueType="num">
                                      <p:cBhvr additive="base">
                                        <p:cTn id="50" dur="500" fill="hold"/>
                                        <p:tgtEl>
                                          <p:spTgt spid="41"/>
                                        </p:tgtEl>
                                        <p:attrNameLst>
                                          <p:attrName>ppt_x</p:attrName>
                                        </p:attrNameLst>
                                      </p:cBhvr>
                                      <p:tavLst>
                                        <p:tav tm="0">
                                          <p:val>
                                            <p:strVal val="#ppt_x"/>
                                          </p:val>
                                        </p:tav>
                                        <p:tav tm="100000">
                                          <p:val>
                                            <p:strVal val="#ppt_x"/>
                                          </p:val>
                                        </p:tav>
                                      </p:tavLst>
                                    </p:anim>
                                    <p:anim calcmode="lin" valueType="num">
                                      <p:cBhvr additive="base">
                                        <p:cTn id="51" dur="500" fill="hold"/>
                                        <p:tgtEl>
                                          <p:spTgt spid="41"/>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1500"/>
                                  </p:stCondLst>
                                  <p:childTnLst>
                                    <p:set>
                                      <p:cBhvr>
                                        <p:cTn id="53" dur="1" fill="hold">
                                          <p:stCondLst>
                                            <p:cond delay="0"/>
                                          </p:stCondLst>
                                        </p:cTn>
                                        <p:tgtEl>
                                          <p:spTgt spid="42"/>
                                        </p:tgtEl>
                                        <p:attrNameLst>
                                          <p:attrName>style.visibility</p:attrName>
                                        </p:attrNameLst>
                                      </p:cBhvr>
                                      <p:to>
                                        <p:strVal val="visible"/>
                                      </p:to>
                                    </p:set>
                                    <p:anim calcmode="lin" valueType="num">
                                      <p:cBhvr additive="base">
                                        <p:cTn id="54" dur="500" fill="hold"/>
                                        <p:tgtEl>
                                          <p:spTgt spid="42"/>
                                        </p:tgtEl>
                                        <p:attrNameLst>
                                          <p:attrName>ppt_x</p:attrName>
                                        </p:attrNameLst>
                                      </p:cBhvr>
                                      <p:tavLst>
                                        <p:tav tm="0">
                                          <p:val>
                                            <p:strVal val="#ppt_x"/>
                                          </p:val>
                                        </p:tav>
                                        <p:tav tm="100000">
                                          <p:val>
                                            <p:strVal val="#ppt_x"/>
                                          </p:val>
                                        </p:tav>
                                      </p:tavLst>
                                    </p:anim>
                                    <p:anim calcmode="lin" valueType="num">
                                      <p:cBhvr additive="base">
                                        <p:cTn id="55" dur="500" fill="hold"/>
                                        <p:tgtEl>
                                          <p:spTgt spid="42"/>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1500"/>
                                  </p:stCondLst>
                                  <p:childTnLst>
                                    <p:set>
                                      <p:cBhvr>
                                        <p:cTn id="57" dur="1" fill="hold">
                                          <p:stCondLst>
                                            <p:cond delay="0"/>
                                          </p:stCondLst>
                                        </p:cTn>
                                        <p:tgtEl>
                                          <p:spTgt spid="43"/>
                                        </p:tgtEl>
                                        <p:attrNameLst>
                                          <p:attrName>style.visibility</p:attrName>
                                        </p:attrNameLst>
                                      </p:cBhvr>
                                      <p:to>
                                        <p:strVal val="visible"/>
                                      </p:to>
                                    </p:set>
                                    <p:anim calcmode="lin" valueType="num">
                                      <p:cBhvr additive="base">
                                        <p:cTn id="58" dur="500" fill="hold"/>
                                        <p:tgtEl>
                                          <p:spTgt spid="43"/>
                                        </p:tgtEl>
                                        <p:attrNameLst>
                                          <p:attrName>ppt_x</p:attrName>
                                        </p:attrNameLst>
                                      </p:cBhvr>
                                      <p:tavLst>
                                        <p:tav tm="0">
                                          <p:val>
                                            <p:strVal val="#ppt_x"/>
                                          </p:val>
                                        </p:tav>
                                        <p:tav tm="100000">
                                          <p:val>
                                            <p:strVal val="#ppt_x"/>
                                          </p:val>
                                        </p:tav>
                                      </p:tavLst>
                                    </p:anim>
                                    <p:anim calcmode="lin" valueType="num">
                                      <p:cBhvr additive="base">
                                        <p:cTn id="59"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6" grpId="0" animBg="1"/>
      <p:bldP spid="40" grpId="0"/>
      <p:bldP spid="41" grpId="0"/>
      <p:bldP spid="42" grpId="0"/>
      <p:bldP spid="43"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ags/tag2.xml><?xml version="1.0" encoding="utf-8"?>
<p:tagLst xmlns:a="http://schemas.openxmlformats.org/drawingml/2006/main" xmlns:r="http://schemas.openxmlformats.org/officeDocument/2006/relationships" xmlns:p="http://schemas.openxmlformats.org/presentationml/2006/main">
  <p:tag name="TIMING" val="|0.7|0.5|0.2|0.2|0.3|0.4|0.4|0.2|0.2|0.2|0.3|0.2"/>
</p:tagLst>
</file>

<file path=ppt/theme/theme1.xml><?xml version="1.0" encoding="utf-8"?>
<a:theme xmlns:a="http://schemas.openxmlformats.org/drawingml/2006/main" name="Office 主题​​">
  <a:themeElements>
    <a:clrScheme name="春节 1">
      <a:dk1>
        <a:sysClr val="windowText" lastClr="000000"/>
      </a:dk1>
      <a:lt1>
        <a:sysClr val="window" lastClr="FFFFFF"/>
      </a:lt1>
      <a:dk2>
        <a:srgbClr val="44546A"/>
      </a:dk2>
      <a:lt2>
        <a:srgbClr val="E7E6E6"/>
      </a:lt2>
      <a:accent1>
        <a:srgbClr val="C7000B"/>
      </a:accent1>
      <a:accent2>
        <a:srgbClr val="C7000B"/>
      </a:accent2>
      <a:accent3>
        <a:srgbClr val="C7000B"/>
      </a:accent3>
      <a:accent4>
        <a:srgbClr val="C7000B"/>
      </a:accent4>
      <a:accent5>
        <a:srgbClr val="C7000B"/>
      </a:accent5>
      <a:accent6>
        <a:srgbClr val="C7000B"/>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75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2236</Words>
  <Application>Microsoft Office PowerPoint</Application>
  <PresentationFormat>宽屏</PresentationFormat>
  <Paragraphs>257</Paragraphs>
  <Slides>24</Slides>
  <Notes>24</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24</vt:i4>
      </vt:variant>
    </vt:vector>
  </HeadingPairs>
  <TitlesOfParts>
    <vt:vector size="39" baseType="lpstr">
      <vt:lpstr>Fira Sans SemiBold Italic</vt:lpstr>
      <vt:lpstr>Gill Sans</vt:lpstr>
      <vt:lpstr>Open Sans</vt:lpstr>
      <vt:lpstr>等线</vt:lpstr>
      <vt:lpstr>等线 Light</vt:lpstr>
      <vt:lpstr>微软雅黑</vt:lpstr>
      <vt:lpstr>微软雅黑 Light</vt:lpstr>
      <vt:lpstr>叶根友唐楷升级版</vt:lpstr>
      <vt:lpstr>造字工房尚黑（非商用）粗体</vt:lpstr>
      <vt:lpstr>张海山锐谐体</vt:lpstr>
      <vt:lpstr>Arial</vt:lpstr>
      <vt:lpstr>Calibri</vt:lpstr>
      <vt:lpstr>Impact</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3</cp:revision>
  <dcterms:created xsi:type="dcterms:W3CDTF">2017-08-29T06:05:00Z</dcterms:created>
  <dcterms:modified xsi:type="dcterms:W3CDTF">2021-01-06T03:51:12Z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