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824" r:id="rId2"/>
    <p:sldId id="825" r:id="rId3"/>
    <p:sldId id="800" r:id="rId4"/>
    <p:sldId id="829" r:id="rId5"/>
    <p:sldId id="830" r:id="rId6"/>
    <p:sldId id="831" r:id="rId7"/>
    <p:sldId id="833" r:id="rId8"/>
    <p:sldId id="826" r:id="rId9"/>
    <p:sldId id="819" r:id="rId10"/>
    <p:sldId id="817" r:id="rId11"/>
    <p:sldId id="804" r:id="rId12"/>
    <p:sldId id="832" r:id="rId13"/>
    <p:sldId id="827" r:id="rId14"/>
    <p:sldId id="818" r:id="rId15"/>
    <p:sldId id="820" r:id="rId16"/>
    <p:sldId id="822" r:id="rId17"/>
    <p:sldId id="805" r:id="rId18"/>
    <p:sldId id="828" r:id="rId19"/>
    <p:sldId id="808" r:id="rId20"/>
    <p:sldId id="809" r:id="rId21"/>
    <p:sldId id="806" r:id="rId22"/>
    <p:sldId id="796" r:id="rId23"/>
    <p:sldId id="807" r:id="rId24"/>
    <p:sldId id="83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3F3"/>
    <a:srgbClr val="080605"/>
    <a:srgbClr val="DF000F"/>
    <a:srgbClr val="E54E45"/>
    <a:srgbClr val="33476C"/>
    <a:srgbClr val="F8E193"/>
    <a:srgbClr val="000000"/>
    <a:srgbClr val="FFAD28"/>
    <a:srgbClr val="053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06" autoAdjust="0"/>
  </p:normalViewPr>
  <p:slideViewPr>
    <p:cSldViewPr snapToGrid="0">
      <p:cViewPr varScale="1">
        <p:scale>
          <a:sx n="110" d="100"/>
          <a:sy n="110" d="100"/>
        </p:scale>
        <p:origin x="630" y="78"/>
      </p:cViewPr>
      <p:guideLst/>
    </p:cSldViewPr>
  </p:slideViewPr>
  <p:outlineViewPr>
    <p:cViewPr>
      <p:scale>
        <a:sx n="33" d="100"/>
        <a:sy n="33" d="100"/>
      </p:scale>
      <p:origin x="0" y="-114"/>
    </p:cViewPr>
  </p:outlineViewPr>
  <p:notesTextViewPr>
    <p:cViewPr>
      <p:scale>
        <a:sx n="1" d="1"/>
        <a:sy n="1" d="1"/>
      </p:scale>
      <p:origin x="0" y="0"/>
    </p:cViewPr>
  </p:notesTextViewPr>
  <p:sorterViewPr>
    <p:cViewPr>
      <p:scale>
        <a:sx n="79" d="100"/>
        <a:sy n="79" d="100"/>
      </p:scale>
      <p:origin x="0" y="0"/>
    </p:cViewPr>
  </p:sorterViewPr>
  <p:notesViewPr>
    <p:cSldViewPr snapToGrid="0">
      <p:cViewPr varScale="1">
        <p:scale>
          <a:sx n="82" d="100"/>
          <a:sy n="82"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FE17A-24BF-4CDE-AE6F-B9F163CBC64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21B3-1159-48E5-BE25-F5BF3DFF20B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6CEE30-D193-4847-8A6A-B151A3015C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D0FCC-3D38-4E10-BA5F-ADF2B044AB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003459-CACB-4D3B-88F0-FB5A9F840D7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a:t>rosyhouse.Taobao.com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69981-A6EB-4ED8-871A-D4919E73289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C24395-8BEF-41A1-8AAA-0B6B11182D6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06F62A-E089-4AE5-8008-DC73FBE2650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0" y="1533748"/>
            <a:ext cx="12192000" cy="3708812"/>
          </a:xfrm>
          <a:prstGeom prst="rect">
            <a:avLst/>
          </a:pr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3" y="5539546"/>
            <a:ext cx="10691989"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3" name="Group 2"/>
          <p:cNvGrpSpPr/>
          <p:nvPr userDrawn="1"/>
        </p:nvGrpSpPr>
        <p:grpSpPr>
          <a:xfrm>
            <a:off x="101309" y="385540"/>
            <a:ext cx="383999" cy="342172"/>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 Placeholder 7"/>
          <p:cNvSpPr>
            <a:spLocks noGrp="1"/>
          </p:cNvSpPr>
          <p:nvPr>
            <p:ph type="body" sz="quarter" idx="10" hasCustomPrompt="1"/>
          </p:nvPr>
        </p:nvSpPr>
        <p:spPr>
          <a:xfrm>
            <a:off x="591966" y="324582"/>
            <a:ext cx="10691988"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5" name="Text Placeholder 7"/>
          <p:cNvSpPr>
            <a:spLocks noGrp="1"/>
          </p:cNvSpPr>
          <p:nvPr>
            <p:ph type="body" sz="quarter" idx="11" hasCustomPrompt="1"/>
          </p:nvPr>
        </p:nvSpPr>
        <p:spPr>
          <a:xfrm>
            <a:off x="591966" y="827103"/>
            <a:ext cx="106919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nodePh="1">
                                  <p:stCondLst>
                                    <p:cond delay="80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6050847" y="1533748"/>
            <a:ext cx="6141156" cy="37088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Picture Placeholder 2"/>
          <p:cNvSpPr>
            <a:spLocks noGrp="1"/>
          </p:cNvSpPr>
          <p:nvPr>
            <p:ph type="pic" sz="quarter" idx="17"/>
          </p:nvPr>
        </p:nvSpPr>
        <p:spPr>
          <a:xfrm>
            <a:off x="2" y="1533748"/>
            <a:ext cx="6321777" cy="3708812"/>
          </a:xfrm>
          <a:custGeom>
            <a:avLst/>
            <a:gdLst/>
            <a:ahLst/>
            <a:cxnLst/>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591965" y="553954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10" name="Text Placeholder 7"/>
          <p:cNvSpPr>
            <a:spLocks noGrp="1"/>
          </p:cNvSpPr>
          <p:nvPr>
            <p:ph type="body" sz="quarter" idx="18" hasCustomPrompt="1"/>
          </p:nvPr>
        </p:nvSpPr>
        <p:spPr>
          <a:xfrm>
            <a:off x="6672438" y="2259912"/>
            <a:ext cx="4893029"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11" name="Text Placeholder 7"/>
          <p:cNvSpPr>
            <a:spLocks noGrp="1"/>
          </p:cNvSpPr>
          <p:nvPr>
            <p:ph type="body" sz="quarter" idx="19" hasCustomPrompt="1"/>
          </p:nvPr>
        </p:nvSpPr>
        <p:spPr>
          <a:xfrm>
            <a:off x="6672438" y="2762434"/>
            <a:ext cx="489302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 name="Text Placeholder 2"/>
          <p:cNvSpPr>
            <a:spLocks noGrp="1"/>
          </p:cNvSpPr>
          <p:nvPr>
            <p:ph type="body" sz="quarter" idx="20" hasCustomPrompt="1"/>
          </p:nvPr>
        </p:nvSpPr>
        <p:spPr>
          <a:xfrm>
            <a:off x="6672438" y="3121469"/>
            <a:ext cx="4893029" cy="1572456"/>
          </a:xfrm>
          <a:prstGeom prst="rect">
            <a:avLst/>
          </a:prstGeom>
        </p:spPr>
        <p:txBody>
          <a:bodyPr vert="horz" lIns="0" tIns="0" rIns="0" bIns="0"/>
          <a:lstStyle>
            <a:lvl1pPr marL="0" indent="0" algn="just">
              <a:lnSpc>
                <a:spcPct val="130000"/>
              </a:lnSpc>
              <a:buNone/>
              <a:defRPr sz="108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grpSp>
        <p:nvGrpSpPr>
          <p:cNvPr id="13" name="Group 12"/>
          <p:cNvGrpSpPr/>
          <p:nvPr userDrawn="1"/>
        </p:nvGrpSpPr>
        <p:grpSpPr>
          <a:xfrm>
            <a:off x="101309" y="385540"/>
            <a:ext cx="383999" cy="342172"/>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nodePh="1">
                                  <p:stCondLst>
                                    <p:cond delay="80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965962"/>
            <a:ext cx="12192000" cy="2801723"/>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7"/>
          <p:cNvSpPr>
            <a:spLocks noGrp="1"/>
          </p:cNvSpPr>
          <p:nvPr>
            <p:ph type="body" sz="quarter" idx="39" hasCustomPrompt="1"/>
          </p:nvPr>
        </p:nvSpPr>
        <p:spPr>
          <a:xfrm>
            <a:off x="1209325"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2"/>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18" hasCustomPrompt="1"/>
          </p:nvPr>
        </p:nvSpPr>
        <p:spPr>
          <a:xfrm>
            <a:off x="569386"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 name="Text Placeholder 2"/>
          <p:cNvSpPr>
            <a:spLocks noGrp="1"/>
          </p:cNvSpPr>
          <p:nvPr>
            <p:ph type="body" sz="quarter" idx="40" hasCustomPrompt="1"/>
          </p:nvPr>
        </p:nvSpPr>
        <p:spPr>
          <a:xfrm>
            <a:off x="5524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 name="Text Placeholder 7"/>
          <p:cNvSpPr>
            <a:spLocks noGrp="1"/>
          </p:cNvSpPr>
          <p:nvPr>
            <p:ph type="body" sz="quarter" idx="41" hasCustomPrompt="1"/>
          </p:nvPr>
        </p:nvSpPr>
        <p:spPr>
          <a:xfrm>
            <a:off x="4054125"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3"/>
                </a:solidFill>
                <a:latin typeface="FontAwesome"/>
                <a:cs typeface="FontAwesome"/>
              </a:defRPr>
            </a:lvl1pPr>
          </a:lstStyle>
          <a:p>
            <a:pPr lvl="0"/>
            <a:r>
              <a:rPr lang="es-ES_tradnl" dirty="0" err="1"/>
              <a:t>icon</a:t>
            </a:r>
            <a:endParaRPr lang="es-ES_tradnl" dirty="0"/>
          </a:p>
        </p:txBody>
      </p:sp>
      <p:sp>
        <p:nvSpPr>
          <p:cNvPr id="17" name="Text Placeholder 7"/>
          <p:cNvSpPr>
            <a:spLocks noGrp="1"/>
          </p:cNvSpPr>
          <p:nvPr>
            <p:ph type="body" sz="quarter" idx="42" hasCustomPrompt="1"/>
          </p:nvPr>
        </p:nvSpPr>
        <p:spPr>
          <a:xfrm>
            <a:off x="3414186"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8" name="Text Placeholder 2"/>
          <p:cNvSpPr>
            <a:spLocks noGrp="1"/>
          </p:cNvSpPr>
          <p:nvPr>
            <p:ph type="body" sz="quarter" idx="43" hasCustomPrompt="1"/>
          </p:nvPr>
        </p:nvSpPr>
        <p:spPr>
          <a:xfrm>
            <a:off x="3397254"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9" name="Text Placeholder 7"/>
          <p:cNvSpPr>
            <a:spLocks noGrp="1"/>
          </p:cNvSpPr>
          <p:nvPr>
            <p:ph type="body" sz="quarter" idx="44" hasCustomPrompt="1"/>
          </p:nvPr>
        </p:nvSpPr>
        <p:spPr>
          <a:xfrm>
            <a:off x="6932792"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4"/>
                </a:solidFill>
                <a:latin typeface="FontAwesome"/>
                <a:cs typeface="FontAwesome"/>
              </a:defRPr>
            </a:lvl1pPr>
          </a:lstStyle>
          <a:p>
            <a:pPr lvl="0"/>
            <a:r>
              <a:rPr lang="es-ES_tradnl" dirty="0" err="1"/>
              <a:t>icon</a:t>
            </a:r>
            <a:endParaRPr lang="es-ES_tradnl" dirty="0"/>
          </a:p>
        </p:txBody>
      </p:sp>
      <p:sp>
        <p:nvSpPr>
          <p:cNvPr id="20" name="Text Placeholder 7"/>
          <p:cNvSpPr>
            <a:spLocks noGrp="1"/>
          </p:cNvSpPr>
          <p:nvPr>
            <p:ph type="body" sz="quarter" idx="45" hasCustomPrompt="1"/>
          </p:nvPr>
        </p:nvSpPr>
        <p:spPr>
          <a:xfrm>
            <a:off x="6292853"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1" name="Text Placeholder 2"/>
          <p:cNvSpPr>
            <a:spLocks noGrp="1"/>
          </p:cNvSpPr>
          <p:nvPr>
            <p:ph type="body" sz="quarter" idx="46" hasCustomPrompt="1"/>
          </p:nvPr>
        </p:nvSpPr>
        <p:spPr>
          <a:xfrm>
            <a:off x="6275921"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2" name="Text Placeholder 7"/>
          <p:cNvSpPr>
            <a:spLocks noGrp="1"/>
          </p:cNvSpPr>
          <p:nvPr>
            <p:ph type="body" sz="quarter" idx="47" hasCustomPrompt="1"/>
          </p:nvPr>
        </p:nvSpPr>
        <p:spPr>
          <a:xfrm>
            <a:off x="9822044" y="2221083"/>
            <a:ext cx="1205083" cy="1009799"/>
          </a:xfrm>
          <a:prstGeom prst="rect">
            <a:avLst/>
          </a:prstGeom>
        </p:spPr>
        <p:txBody>
          <a:bodyPr vert="horz" lIns="0" tIns="103884" rIns="0" bIns="103884" anchor="ctr"/>
          <a:lstStyle>
            <a:lvl1pPr marL="0" indent="0" algn="ctr">
              <a:lnSpc>
                <a:spcPct val="100000"/>
              </a:lnSpc>
              <a:spcBef>
                <a:spcPts val="0"/>
              </a:spcBef>
              <a:buNone/>
              <a:defRPr sz="4800" b="1">
                <a:solidFill>
                  <a:schemeClr val="accent5"/>
                </a:solidFill>
                <a:latin typeface="FontAwesome"/>
                <a:cs typeface="FontAwesome"/>
              </a:defRPr>
            </a:lvl1pPr>
          </a:lstStyle>
          <a:p>
            <a:pPr lvl="0"/>
            <a:r>
              <a:rPr lang="es-ES_tradnl" dirty="0" err="1"/>
              <a:t>icon</a:t>
            </a:r>
            <a:endParaRPr lang="es-ES_tradnl" dirty="0"/>
          </a:p>
        </p:txBody>
      </p:sp>
      <p:sp>
        <p:nvSpPr>
          <p:cNvPr id="23" name="Text Placeholder 7"/>
          <p:cNvSpPr>
            <a:spLocks noGrp="1"/>
          </p:cNvSpPr>
          <p:nvPr>
            <p:ph type="body" sz="quarter" idx="48" hasCustomPrompt="1"/>
          </p:nvPr>
        </p:nvSpPr>
        <p:spPr>
          <a:xfrm>
            <a:off x="9182105" y="3251307"/>
            <a:ext cx="2393948"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24" name="Text Placeholder 2"/>
          <p:cNvSpPr>
            <a:spLocks noGrp="1"/>
          </p:cNvSpPr>
          <p:nvPr>
            <p:ph type="body" sz="quarter" idx="49" hasCustomPrompt="1"/>
          </p:nvPr>
        </p:nvSpPr>
        <p:spPr>
          <a:xfrm>
            <a:off x="9165173" y="3713566"/>
            <a:ext cx="2410881" cy="779972"/>
          </a:xfrm>
          <a:prstGeom prst="rect">
            <a:avLst/>
          </a:prstGeom>
        </p:spPr>
        <p:txBody>
          <a:bodyPr vert="horz" lIns="0" tIns="0" rIns="0" bIns="0"/>
          <a:lstStyle>
            <a:lvl1pPr marL="0" indent="0" algn="ctr">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5" name="Text Placeholder 2"/>
          <p:cNvSpPr>
            <a:spLocks noGrp="1"/>
          </p:cNvSpPr>
          <p:nvPr>
            <p:ph type="body" sz="quarter" idx="16" hasCustomPrompt="1"/>
          </p:nvPr>
        </p:nvSpPr>
        <p:spPr>
          <a:xfrm>
            <a:off x="591965" y="5356666"/>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grpSp>
        <p:nvGrpSpPr>
          <p:cNvPr id="26" name="Group 25"/>
          <p:cNvGrpSpPr/>
          <p:nvPr userDrawn="1"/>
        </p:nvGrpSpPr>
        <p:grpSpPr>
          <a:xfrm>
            <a:off x="101309" y="385540"/>
            <a:ext cx="383999" cy="342172"/>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Rounded Rectangle 2"/>
          <p:cNvSpPr/>
          <p:nvPr userDrawn="1"/>
        </p:nvSpPr>
        <p:spPr>
          <a:xfrm>
            <a:off x="3099152"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userDrawn="1"/>
        </p:nvSpPr>
        <p:spPr>
          <a:xfrm>
            <a:off x="5977819"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userDrawn="1"/>
        </p:nvSpPr>
        <p:spPr>
          <a:xfrm>
            <a:off x="8872711" y="2447417"/>
            <a:ext cx="144000" cy="1727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p:stCondLst>
                              <p:cond delay="40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ic list 4">
    <p:spTree>
      <p:nvGrpSpPr>
        <p:cNvPr id="1" name=""/>
        <p:cNvGrpSpPr/>
        <p:nvPr/>
      </p:nvGrpSpPr>
      <p:grpSpPr>
        <a:xfrm>
          <a:off x="0" y="0"/>
          <a:ext cx="0" cy="0"/>
          <a:chOff x="0" y="0"/>
          <a:chExt cx="0" cy="0"/>
        </a:xfrm>
      </p:grpSpPr>
      <p:sp>
        <p:nvSpPr>
          <p:cNvPr id="42" name="Picture Placeholder 2"/>
          <p:cNvSpPr>
            <a:spLocks noGrp="1"/>
          </p:cNvSpPr>
          <p:nvPr>
            <p:ph type="pic" sz="quarter" idx="17"/>
          </p:nvPr>
        </p:nvSpPr>
        <p:spPr>
          <a:xfrm>
            <a:off x="684392"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447915"/>
            <a:ext cx="869949" cy="782954"/>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84392"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7"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03256"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2" name="Rounded Rectangle 71"/>
          <p:cNvSpPr/>
          <p:nvPr userDrawn="1"/>
        </p:nvSpPr>
        <p:spPr>
          <a:xfrm>
            <a:off x="4535315" y="4447915"/>
            <a:ext cx="869949" cy="782954"/>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 Placeholder 7"/>
          <p:cNvSpPr>
            <a:spLocks noGrp="1"/>
          </p:cNvSpPr>
          <p:nvPr>
            <p:ph type="body" sz="quarter" idx="40" hasCustomPrompt="1"/>
          </p:nvPr>
        </p:nvSpPr>
        <p:spPr>
          <a:xfrm>
            <a:off x="4616456"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4" name="Text Placeholder 7"/>
          <p:cNvSpPr>
            <a:spLocks noGrp="1"/>
          </p:cNvSpPr>
          <p:nvPr>
            <p:ph type="body" sz="quarter" idx="41" hasCustomPrompt="1"/>
          </p:nvPr>
        </p:nvSpPr>
        <p:spPr>
          <a:xfrm>
            <a:off x="5554133"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5" name="Text Placeholder 2"/>
          <p:cNvSpPr>
            <a:spLocks noGrp="1"/>
          </p:cNvSpPr>
          <p:nvPr>
            <p:ph type="body" sz="quarter" idx="42" hasCustomPrompt="1"/>
          </p:nvPr>
        </p:nvSpPr>
        <p:spPr>
          <a:xfrm>
            <a:off x="4548722"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76" name="Rounded Rectangle 75"/>
          <p:cNvSpPr/>
          <p:nvPr userDrawn="1"/>
        </p:nvSpPr>
        <p:spPr>
          <a:xfrm>
            <a:off x="8504770" y="4447915"/>
            <a:ext cx="869949" cy="782954"/>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 Placeholder 7"/>
          <p:cNvSpPr>
            <a:spLocks noGrp="1"/>
          </p:cNvSpPr>
          <p:nvPr>
            <p:ph type="body" sz="quarter" idx="43" hasCustomPrompt="1"/>
          </p:nvPr>
        </p:nvSpPr>
        <p:spPr>
          <a:xfrm>
            <a:off x="8585911" y="449363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78" name="Text Placeholder 7"/>
          <p:cNvSpPr>
            <a:spLocks noGrp="1"/>
          </p:cNvSpPr>
          <p:nvPr>
            <p:ph type="body" sz="quarter" idx="44" hasCustomPrompt="1"/>
          </p:nvPr>
        </p:nvSpPr>
        <p:spPr>
          <a:xfrm>
            <a:off x="9510184" y="4971939"/>
            <a:ext cx="206586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79" name="Text Placeholder 2"/>
          <p:cNvSpPr>
            <a:spLocks noGrp="1"/>
          </p:cNvSpPr>
          <p:nvPr>
            <p:ph type="body" sz="quarter" idx="45" hasCustomPrompt="1"/>
          </p:nvPr>
        </p:nvSpPr>
        <p:spPr>
          <a:xfrm>
            <a:off x="8504773" y="5357392"/>
            <a:ext cx="3071281"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28" name="Text Placeholder 7"/>
          <p:cNvSpPr>
            <a:spLocks noGrp="1"/>
          </p:cNvSpPr>
          <p:nvPr>
            <p:ph type="body" sz="quarter" idx="55" hasCustomPrompt="1"/>
          </p:nvPr>
        </p:nvSpPr>
        <p:spPr>
          <a:xfrm>
            <a:off x="1608667"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lumMod val="60000"/>
                    <a:lumOff val="40000"/>
                  </a:schemeClr>
                </a:solidFill>
                <a:latin typeface="Lato Light"/>
                <a:cs typeface="Lato Light"/>
              </a:defRPr>
            </a:lvl1pPr>
          </a:lstStyle>
          <a:p>
            <a:pPr lvl="0"/>
            <a:r>
              <a:rPr lang="es-ES_tradnl" dirty="0"/>
              <a:t>80%</a:t>
            </a:r>
          </a:p>
        </p:txBody>
      </p:sp>
      <p:sp>
        <p:nvSpPr>
          <p:cNvPr id="29" name="Text Placeholder 7"/>
          <p:cNvSpPr>
            <a:spLocks noGrp="1"/>
          </p:cNvSpPr>
          <p:nvPr>
            <p:ph type="body" sz="quarter" idx="56" hasCustomPrompt="1"/>
          </p:nvPr>
        </p:nvSpPr>
        <p:spPr>
          <a:xfrm>
            <a:off x="5554133"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30" name="Text Placeholder 7"/>
          <p:cNvSpPr>
            <a:spLocks noGrp="1"/>
          </p:cNvSpPr>
          <p:nvPr>
            <p:ph type="body" sz="quarter" idx="57" hasCustomPrompt="1"/>
          </p:nvPr>
        </p:nvSpPr>
        <p:spPr>
          <a:xfrm>
            <a:off x="9510184" y="4452457"/>
            <a:ext cx="2065867"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grpSp>
        <p:nvGrpSpPr>
          <p:cNvPr id="34" name="Group 33"/>
          <p:cNvGrpSpPr/>
          <p:nvPr userDrawn="1"/>
        </p:nvGrpSpPr>
        <p:grpSpPr>
          <a:xfrm>
            <a:off x="101309" y="385540"/>
            <a:ext cx="383999" cy="342172"/>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Picture Placeholder 2"/>
          <p:cNvSpPr>
            <a:spLocks noGrp="1"/>
          </p:cNvSpPr>
          <p:nvPr>
            <p:ph type="pic" sz="quarter" idx="58"/>
          </p:nvPr>
        </p:nvSpPr>
        <p:spPr>
          <a:xfrm>
            <a:off x="4588234"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Picture Placeholder 2"/>
          <p:cNvSpPr>
            <a:spLocks noGrp="1"/>
          </p:cNvSpPr>
          <p:nvPr>
            <p:ph type="pic" sz="quarter" idx="59"/>
          </p:nvPr>
        </p:nvSpPr>
        <p:spPr>
          <a:xfrm>
            <a:off x="8504770" y="1482278"/>
            <a:ext cx="2990141" cy="2642687"/>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p:stCondLst>
                              <p:cond delay="2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p:stCondLst>
                              <p:cond delay="4500"/>
                            </p:stCondLst>
                            <p:childTnLst>
                              <p:par>
                                <p:cTn id="77" presetID="22" presetClass="entr" presetSubtype="8" fill="hold" grpId="0" nodeType="afterEffect" nodePh="1">
                                  <p:stCondLst>
                                    <p:cond delay="0"/>
                                  </p:stCondLst>
                                  <p:endCondLst>
                                    <p:cond evt="begin" delay="0">
                                      <p:tn val="77"/>
                                    </p:cond>
                                  </p:end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74133" y="1715377"/>
            <a:ext cx="1947333"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03251"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21" y="171537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28" name="Rounded Rectangle 27"/>
          <p:cNvSpPr/>
          <p:nvPr userDrawn="1"/>
        </p:nvSpPr>
        <p:spPr>
          <a:xfrm>
            <a:off x="10706103" y="1715377"/>
            <a:ext cx="193745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 Placeholder 7"/>
          <p:cNvSpPr>
            <a:spLocks noGrp="1"/>
          </p:cNvSpPr>
          <p:nvPr>
            <p:ph type="body" sz="quarter" idx="40" hasCustomPrompt="1"/>
          </p:nvPr>
        </p:nvSpPr>
        <p:spPr>
          <a:xfrm>
            <a:off x="10787243"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0" name="Text Placeholder 7"/>
          <p:cNvSpPr>
            <a:spLocks noGrp="1"/>
          </p:cNvSpPr>
          <p:nvPr>
            <p:ph type="body" sz="quarter" idx="41" hasCustomPrompt="1"/>
          </p:nvPr>
        </p:nvSpPr>
        <p:spPr>
          <a:xfrm>
            <a:off x="7584746" y="171537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42" hasCustomPrompt="1"/>
          </p:nvPr>
        </p:nvSpPr>
        <p:spPr>
          <a:xfrm>
            <a:off x="6252638"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74133" y="3193657"/>
            <a:ext cx="194733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603251"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21" y="319365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6" name="Rounded Rectangle 35"/>
          <p:cNvSpPr/>
          <p:nvPr userDrawn="1"/>
        </p:nvSpPr>
        <p:spPr>
          <a:xfrm>
            <a:off x="10706103" y="3193657"/>
            <a:ext cx="193745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 Placeholder 7"/>
          <p:cNvSpPr>
            <a:spLocks noGrp="1"/>
          </p:cNvSpPr>
          <p:nvPr>
            <p:ph type="body" sz="quarter" idx="46" hasCustomPrompt="1"/>
          </p:nvPr>
        </p:nvSpPr>
        <p:spPr>
          <a:xfrm>
            <a:off x="10787243"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8" name="Text Placeholder 7"/>
          <p:cNvSpPr>
            <a:spLocks noGrp="1"/>
          </p:cNvSpPr>
          <p:nvPr>
            <p:ph type="body" sz="quarter" idx="47" hasCustomPrompt="1"/>
          </p:nvPr>
        </p:nvSpPr>
        <p:spPr>
          <a:xfrm>
            <a:off x="7584746" y="319365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48" hasCustomPrompt="1"/>
          </p:nvPr>
        </p:nvSpPr>
        <p:spPr>
          <a:xfrm>
            <a:off x="6252638"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74133" y="4671937"/>
            <a:ext cx="1947333"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603251"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21" y="4671937"/>
            <a:ext cx="2777772"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4" name="Rounded Rectangle 43"/>
          <p:cNvSpPr/>
          <p:nvPr userDrawn="1"/>
        </p:nvSpPr>
        <p:spPr>
          <a:xfrm>
            <a:off x="10706103" y="4671937"/>
            <a:ext cx="1937455"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p:cNvSpPr>
            <a:spLocks noGrp="1"/>
          </p:cNvSpPr>
          <p:nvPr>
            <p:ph type="body" sz="quarter" idx="52" hasCustomPrompt="1"/>
          </p:nvPr>
        </p:nvSpPr>
        <p:spPr>
          <a:xfrm>
            <a:off x="10787243"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6" name="Text Placeholder 7"/>
          <p:cNvSpPr>
            <a:spLocks noGrp="1"/>
          </p:cNvSpPr>
          <p:nvPr>
            <p:ph type="body" sz="quarter" idx="53" hasCustomPrompt="1"/>
          </p:nvPr>
        </p:nvSpPr>
        <p:spPr>
          <a:xfrm>
            <a:off x="7584746" y="4671937"/>
            <a:ext cx="2777772" cy="228451"/>
          </a:xfrm>
          <a:prstGeom prst="rect">
            <a:avLst/>
          </a:prstGeom>
        </p:spPr>
        <p:txBody>
          <a:bodyPr vert="horz" lIns="0" tIns="40504" rIns="0" bIns="40504" anchor="ctr"/>
          <a:lstStyle>
            <a:lvl1pPr marL="0" indent="0" algn="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7" name="Text Placeholder 2"/>
          <p:cNvSpPr>
            <a:spLocks noGrp="1"/>
          </p:cNvSpPr>
          <p:nvPr>
            <p:ph type="body" sz="quarter" idx="54" hasCustomPrompt="1"/>
          </p:nvPr>
        </p:nvSpPr>
        <p:spPr>
          <a:xfrm>
            <a:off x="6252638"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48" name="Group 47"/>
          <p:cNvGrpSpPr/>
          <p:nvPr userDrawn="1"/>
        </p:nvGrpSpPr>
        <p:grpSpPr>
          <a:xfrm>
            <a:off x="101309" y="385540"/>
            <a:ext cx="383999" cy="342172"/>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p:stCondLst>
                              <p:cond delay="55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p:stCondLst>
                              <p:cond delay="60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44176" y="1638675"/>
            <a:ext cx="3030357"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1101380"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grpSp>
        <p:nvGrpSpPr>
          <p:cNvPr id="28" name="Group 27"/>
          <p:cNvGrpSpPr/>
          <p:nvPr userDrawn="1"/>
        </p:nvGrpSpPr>
        <p:grpSpPr>
          <a:xfrm>
            <a:off x="101309" y="385540"/>
            <a:ext cx="383999" cy="342172"/>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Text Placeholder 7"/>
          <p:cNvSpPr>
            <a:spLocks noGrp="1"/>
          </p:cNvSpPr>
          <p:nvPr>
            <p:ph type="body" sz="quarter" idx="55" hasCustomPrompt="1"/>
          </p:nvPr>
        </p:nvSpPr>
        <p:spPr>
          <a:xfrm>
            <a:off x="1918408"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603251"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603256"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4548717" y="1638675"/>
            <a:ext cx="3071283"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 Placeholder 7"/>
          <p:cNvSpPr>
            <a:spLocks noGrp="1"/>
          </p:cNvSpPr>
          <p:nvPr>
            <p:ph type="body" sz="quarter" idx="40" hasCustomPrompt="1"/>
          </p:nvPr>
        </p:nvSpPr>
        <p:spPr>
          <a:xfrm>
            <a:off x="5046847"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5818720"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4548717"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4548722"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8504768" y="1638675"/>
            <a:ext cx="3071283" cy="78295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Text Placeholder 7"/>
          <p:cNvSpPr>
            <a:spLocks noGrp="1"/>
          </p:cNvSpPr>
          <p:nvPr>
            <p:ph type="body" sz="quarter" idx="43" hasCustomPrompt="1"/>
          </p:nvPr>
        </p:nvSpPr>
        <p:spPr>
          <a:xfrm>
            <a:off x="9002898" y="1684396"/>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9752193" y="1827910"/>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8504768" y="2588938"/>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8504773" y="2979949"/>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644179" y="4066912"/>
            <a:ext cx="3030356"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ext Placeholder 7"/>
          <p:cNvSpPr>
            <a:spLocks noGrp="1"/>
          </p:cNvSpPr>
          <p:nvPr>
            <p:ph type="body" sz="quarter" idx="46" hasCustomPrompt="1"/>
          </p:nvPr>
        </p:nvSpPr>
        <p:spPr>
          <a:xfrm>
            <a:off x="1101380"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918408"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603251"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603256"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4548720" y="4066912"/>
            <a:ext cx="3071280" cy="782954"/>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Text Placeholder 7"/>
          <p:cNvSpPr>
            <a:spLocks noGrp="1"/>
          </p:cNvSpPr>
          <p:nvPr>
            <p:ph type="body" sz="quarter" idx="49" hasCustomPrompt="1"/>
          </p:nvPr>
        </p:nvSpPr>
        <p:spPr>
          <a:xfrm>
            <a:off x="5046847"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5818720"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4548717"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4548722"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8504771" y="4066912"/>
            <a:ext cx="3071280" cy="782954"/>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 Placeholder 7"/>
          <p:cNvSpPr>
            <a:spLocks noGrp="1"/>
          </p:cNvSpPr>
          <p:nvPr>
            <p:ph type="body" sz="quarter" idx="52" hasCustomPrompt="1"/>
          </p:nvPr>
        </p:nvSpPr>
        <p:spPr>
          <a:xfrm>
            <a:off x="9002898" y="4112633"/>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9752193" y="4254871"/>
            <a:ext cx="1581147"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8504768" y="5017174"/>
            <a:ext cx="3071283"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8504773" y="5428506"/>
            <a:ext cx="3071281"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p:stCondLst>
                              <p:cond delay="4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p:stCondLst>
                              <p:cond delay="50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p:stCondLst>
                              <p:cond delay="55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p:stCondLst>
                              <p:cond delay="60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20" name="Group 19"/>
          <p:cNvGrpSpPr/>
          <p:nvPr userDrawn="1"/>
        </p:nvGrpSpPr>
        <p:grpSpPr>
          <a:xfrm>
            <a:off x="101309" y="385540"/>
            <a:ext cx="383999" cy="342172"/>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 Placeholder 7"/>
          <p:cNvSpPr>
            <a:spLocks noGrp="1"/>
          </p:cNvSpPr>
          <p:nvPr>
            <p:ph type="body" sz="quarter" idx="39" hasCustomPrompt="1"/>
          </p:nvPr>
        </p:nvSpPr>
        <p:spPr>
          <a:xfrm>
            <a:off x="623715"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1">
                    <a:lumMod val="60000"/>
                    <a:lumOff val="40000"/>
                  </a:schemeClr>
                </a:solidFill>
                <a:latin typeface="FontAwesome"/>
                <a:cs typeface="FontAwesome"/>
              </a:defRPr>
            </a:lvl1pPr>
          </a:lstStyle>
          <a:p>
            <a:pPr lvl="0"/>
            <a:r>
              <a:rPr lang="es-ES_tradnl" dirty="0" err="1"/>
              <a:t>ico</a:t>
            </a:r>
            <a:endParaRPr lang="es-ES_tradnl" dirty="0"/>
          </a:p>
        </p:txBody>
      </p:sp>
      <p:sp>
        <p:nvSpPr>
          <p:cNvPr id="58" name="Text Placeholder 7"/>
          <p:cNvSpPr>
            <a:spLocks noGrp="1"/>
          </p:cNvSpPr>
          <p:nvPr>
            <p:ph type="body" sz="quarter" idx="19" hasCustomPrompt="1"/>
          </p:nvPr>
        </p:nvSpPr>
        <p:spPr>
          <a:xfrm>
            <a:off x="1327856"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59" name="Text Placeholder 2"/>
          <p:cNvSpPr>
            <a:spLocks noGrp="1"/>
          </p:cNvSpPr>
          <p:nvPr>
            <p:ph type="body" sz="quarter" idx="16" hasCustomPrompt="1"/>
          </p:nvPr>
        </p:nvSpPr>
        <p:spPr>
          <a:xfrm>
            <a:off x="6032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0" name="Text Placeholder 7"/>
          <p:cNvSpPr>
            <a:spLocks noGrp="1"/>
          </p:cNvSpPr>
          <p:nvPr>
            <p:ph type="body" sz="quarter" idx="55" hasCustomPrompt="1"/>
          </p:nvPr>
        </p:nvSpPr>
        <p:spPr>
          <a:xfrm>
            <a:off x="1327856"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1" name="Rounded Rectangle 60"/>
          <p:cNvSpPr/>
          <p:nvPr userDrawn="1"/>
        </p:nvSpPr>
        <p:spPr>
          <a:xfrm>
            <a:off x="4002264"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 Placeholder 7"/>
          <p:cNvSpPr>
            <a:spLocks noGrp="1"/>
          </p:cNvSpPr>
          <p:nvPr>
            <p:ph type="body" sz="quarter" idx="56" hasCustomPrompt="1"/>
          </p:nvPr>
        </p:nvSpPr>
        <p:spPr>
          <a:xfrm>
            <a:off x="4535315"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2"/>
                </a:solidFill>
                <a:latin typeface="FontAwesome"/>
                <a:cs typeface="FontAwesome"/>
              </a:defRPr>
            </a:lvl1pPr>
          </a:lstStyle>
          <a:p>
            <a:pPr lvl="0"/>
            <a:r>
              <a:rPr lang="es-ES_tradnl" dirty="0" err="1"/>
              <a:t>ico</a:t>
            </a:r>
            <a:endParaRPr lang="es-ES_tradnl" dirty="0"/>
          </a:p>
        </p:txBody>
      </p:sp>
      <p:sp>
        <p:nvSpPr>
          <p:cNvPr id="63" name="Text Placeholder 7"/>
          <p:cNvSpPr>
            <a:spLocks noGrp="1"/>
          </p:cNvSpPr>
          <p:nvPr>
            <p:ph type="body" sz="quarter" idx="57" hasCustomPrompt="1"/>
          </p:nvPr>
        </p:nvSpPr>
        <p:spPr>
          <a:xfrm>
            <a:off x="5239456"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4" name="Text Placeholder 2"/>
          <p:cNvSpPr>
            <a:spLocks noGrp="1"/>
          </p:cNvSpPr>
          <p:nvPr>
            <p:ph type="body" sz="quarter" idx="58" hasCustomPrompt="1"/>
          </p:nvPr>
        </p:nvSpPr>
        <p:spPr>
          <a:xfrm>
            <a:off x="4514856"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65" name="Text Placeholder 7"/>
          <p:cNvSpPr>
            <a:spLocks noGrp="1"/>
          </p:cNvSpPr>
          <p:nvPr>
            <p:ph type="body" sz="quarter" idx="59" hasCustomPrompt="1"/>
          </p:nvPr>
        </p:nvSpPr>
        <p:spPr>
          <a:xfrm>
            <a:off x="5239456"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66" name="Rounded Rectangle 65"/>
          <p:cNvSpPr/>
          <p:nvPr userDrawn="1"/>
        </p:nvSpPr>
        <p:spPr>
          <a:xfrm>
            <a:off x="7998531" y="1703191"/>
            <a:ext cx="144000" cy="3204089"/>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 Placeholder 7"/>
          <p:cNvSpPr>
            <a:spLocks noGrp="1"/>
          </p:cNvSpPr>
          <p:nvPr>
            <p:ph type="body" sz="quarter" idx="60" hasCustomPrompt="1"/>
          </p:nvPr>
        </p:nvSpPr>
        <p:spPr>
          <a:xfrm>
            <a:off x="8508299" y="1730116"/>
            <a:ext cx="704141" cy="674519"/>
          </a:xfrm>
          <a:prstGeom prst="rect">
            <a:avLst/>
          </a:prstGeom>
        </p:spPr>
        <p:txBody>
          <a:bodyPr vert="horz" lIns="0" tIns="103884" rIns="0" bIns="103884" anchor="ctr"/>
          <a:lstStyle>
            <a:lvl1pPr marL="0" indent="0" algn="l">
              <a:lnSpc>
                <a:spcPct val="100000"/>
              </a:lnSpc>
              <a:spcBef>
                <a:spcPts val="0"/>
              </a:spcBef>
              <a:buNone/>
              <a:defRPr sz="3600" b="1">
                <a:solidFill>
                  <a:schemeClr val="accent3"/>
                </a:solidFill>
                <a:latin typeface="FontAwesome"/>
                <a:cs typeface="FontAwesome"/>
              </a:defRPr>
            </a:lvl1pPr>
          </a:lstStyle>
          <a:p>
            <a:pPr lvl="0"/>
            <a:r>
              <a:rPr lang="es-ES_tradnl" dirty="0" err="1"/>
              <a:t>ico</a:t>
            </a:r>
            <a:endParaRPr lang="es-ES_tradnl" dirty="0"/>
          </a:p>
        </p:txBody>
      </p:sp>
      <p:sp>
        <p:nvSpPr>
          <p:cNvPr id="68" name="Text Placeholder 7"/>
          <p:cNvSpPr>
            <a:spLocks noGrp="1"/>
          </p:cNvSpPr>
          <p:nvPr>
            <p:ph type="body" sz="quarter" idx="61" hasCustomPrompt="1"/>
          </p:nvPr>
        </p:nvSpPr>
        <p:spPr>
          <a:xfrm>
            <a:off x="9212440" y="2143841"/>
            <a:ext cx="2346677" cy="260794"/>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Regular"/>
                <a:cs typeface="Lato Regular"/>
              </a:defRPr>
            </a:lvl1pPr>
          </a:lstStyle>
          <a:p>
            <a:pPr lvl="0"/>
            <a:r>
              <a:rPr lang="es-ES_tradnl" dirty="0" err="1"/>
              <a:t>Subtitle</a:t>
            </a:r>
            <a:r>
              <a:rPr lang="es-ES_tradnl" dirty="0"/>
              <a:t> </a:t>
            </a:r>
            <a:r>
              <a:rPr lang="es-ES_tradnl" dirty="0" err="1"/>
              <a:t>Example</a:t>
            </a:r>
            <a:endParaRPr lang="es-ES_tradnl" dirty="0"/>
          </a:p>
        </p:txBody>
      </p:sp>
      <p:sp>
        <p:nvSpPr>
          <p:cNvPr id="69" name="Text Placeholder 2"/>
          <p:cNvSpPr>
            <a:spLocks noGrp="1"/>
          </p:cNvSpPr>
          <p:nvPr>
            <p:ph type="body" sz="quarter" idx="62" hasCustomPrompt="1"/>
          </p:nvPr>
        </p:nvSpPr>
        <p:spPr>
          <a:xfrm>
            <a:off x="8487840" y="2563390"/>
            <a:ext cx="3071281" cy="2343890"/>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a:t>
            </a:r>
            <a:r>
              <a:rPr lang="en-US" dirty="0"/>
              <a:t> </a:t>
            </a:r>
            <a:r>
              <a:rPr lang="en-US" dirty="0" err="1"/>
              <a:t>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males </a:t>
            </a:r>
            <a:r>
              <a:rPr lang="en-US" dirty="0" err="1"/>
              <a:t>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0" name="Text Placeholder 7"/>
          <p:cNvSpPr>
            <a:spLocks noGrp="1"/>
          </p:cNvSpPr>
          <p:nvPr>
            <p:ph type="body" sz="quarter" idx="63" hasCustomPrompt="1"/>
          </p:nvPr>
        </p:nvSpPr>
        <p:spPr>
          <a:xfrm>
            <a:off x="9212440" y="1724596"/>
            <a:ext cx="2346677" cy="431780"/>
          </a:xfrm>
          <a:prstGeom prst="rect">
            <a:avLst/>
          </a:prstGeom>
        </p:spPr>
        <p:txBody>
          <a:bodyPr vert="horz" lIns="0" tIns="40504" rIns="0" bIns="40504" anchor="ctr"/>
          <a:lstStyle>
            <a:lvl1pPr marL="0" indent="0" algn="l">
              <a:lnSpc>
                <a:spcPct val="100000"/>
              </a:lnSpc>
              <a:spcBef>
                <a:spcPts val="0"/>
              </a:spcBef>
              <a:buNone/>
              <a:defRPr sz="2400" b="1">
                <a:solidFill>
                  <a:schemeClr val="bg1"/>
                </a:solidFill>
                <a:latin typeface="Lato Light"/>
                <a:cs typeface="Lato Light"/>
              </a:defRPr>
            </a:lvl1pPr>
          </a:lstStyle>
          <a:p>
            <a:pPr lvl="0"/>
            <a:r>
              <a:rPr lang="es-ES_tradnl" dirty="0" err="1"/>
              <a:t>Chort</a:t>
            </a:r>
            <a:r>
              <a:rPr lang="es-ES_tradnl" dirty="0"/>
              <a:t> </a:t>
            </a:r>
            <a:r>
              <a:rPr lang="es-ES_tradnl" dirty="0" err="1"/>
              <a:t>title</a:t>
            </a:r>
            <a:endParaRPr lang="es-ES_tradnl" dirty="0"/>
          </a:p>
        </p:txBody>
      </p:sp>
      <p:sp>
        <p:nvSpPr>
          <p:cNvPr id="71"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72"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Oval 39"/>
          <p:cNvSpPr>
            <a:spLocks noChangeAspect="1"/>
          </p:cNvSpPr>
          <p:nvPr userDrawn="1"/>
        </p:nvSpPr>
        <p:spPr>
          <a:xfrm>
            <a:off x="651303" y="1782081"/>
            <a:ext cx="1823989" cy="164159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Picture Placeholder 2"/>
          <p:cNvSpPr>
            <a:spLocks noGrp="1" noChangeAspect="1"/>
          </p:cNvSpPr>
          <p:nvPr>
            <p:ph type="pic" sz="quarter" idx="17"/>
          </p:nvPr>
        </p:nvSpPr>
        <p:spPr>
          <a:xfrm>
            <a:off x="549706"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9" name="Text Placeholder 7"/>
          <p:cNvSpPr>
            <a:spLocks noGrp="1"/>
          </p:cNvSpPr>
          <p:nvPr>
            <p:ph type="body" sz="quarter" idx="18" hasCustomPrompt="1"/>
          </p:nvPr>
        </p:nvSpPr>
        <p:spPr>
          <a:xfrm>
            <a:off x="569384"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70" name="Text Placeholder 7"/>
          <p:cNvSpPr>
            <a:spLocks noGrp="1"/>
          </p:cNvSpPr>
          <p:nvPr>
            <p:ph type="body" sz="quarter" idx="19" hasCustomPrompt="1"/>
          </p:nvPr>
        </p:nvSpPr>
        <p:spPr>
          <a:xfrm>
            <a:off x="569384"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1" name="Text Placeholder 2"/>
          <p:cNvSpPr>
            <a:spLocks noGrp="1"/>
          </p:cNvSpPr>
          <p:nvPr>
            <p:ph type="body" sz="quarter" idx="16" hasCustomPrompt="1"/>
          </p:nvPr>
        </p:nvSpPr>
        <p:spPr>
          <a:xfrm>
            <a:off x="569385"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72" name="Text Placeholder 7"/>
          <p:cNvSpPr>
            <a:spLocks noGrp="1"/>
          </p:cNvSpPr>
          <p:nvPr>
            <p:ph type="body" sz="quarter" idx="39" hasCustomPrompt="1"/>
          </p:nvPr>
        </p:nvSpPr>
        <p:spPr>
          <a:xfrm>
            <a:off x="1338847"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85" name="Straight Connector 84"/>
          <p:cNvCxnSpPr/>
          <p:nvPr userDrawn="1"/>
        </p:nvCxnSpPr>
        <p:spPr>
          <a:xfrm>
            <a:off x="30649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3596691" y="1782081"/>
            <a:ext cx="1823989" cy="164159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Picture Placeholder 2"/>
          <p:cNvSpPr>
            <a:spLocks noGrp="1" noChangeAspect="1"/>
          </p:cNvSpPr>
          <p:nvPr>
            <p:ph type="pic" sz="quarter" idx="55"/>
          </p:nvPr>
        </p:nvSpPr>
        <p:spPr>
          <a:xfrm>
            <a:off x="349509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14" name="Text Placeholder 7"/>
          <p:cNvSpPr>
            <a:spLocks noGrp="1"/>
          </p:cNvSpPr>
          <p:nvPr>
            <p:ph type="body" sz="quarter" idx="41" hasCustomPrompt="1"/>
          </p:nvPr>
        </p:nvSpPr>
        <p:spPr>
          <a:xfrm>
            <a:off x="3459339"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15" name="Text Placeholder 7"/>
          <p:cNvSpPr>
            <a:spLocks noGrp="1"/>
          </p:cNvSpPr>
          <p:nvPr>
            <p:ph type="body" sz="quarter" idx="42" hasCustomPrompt="1"/>
          </p:nvPr>
        </p:nvSpPr>
        <p:spPr>
          <a:xfrm>
            <a:off x="345933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6" name="Text Placeholder 2"/>
          <p:cNvSpPr>
            <a:spLocks noGrp="1"/>
          </p:cNvSpPr>
          <p:nvPr>
            <p:ph type="body" sz="quarter" idx="43" hasCustomPrompt="1"/>
          </p:nvPr>
        </p:nvSpPr>
        <p:spPr>
          <a:xfrm>
            <a:off x="345934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17" name="Text Placeholder 7"/>
          <p:cNvSpPr>
            <a:spLocks noGrp="1"/>
          </p:cNvSpPr>
          <p:nvPr>
            <p:ph type="body" sz="quarter" idx="44" hasCustomPrompt="1"/>
          </p:nvPr>
        </p:nvSpPr>
        <p:spPr>
          <a:xfrm>
            <a:off x="4228802"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26" name="Straight Connector 125"/>
          <p:cNvCxnSpPr/>
          <p:nvPr userDrawn="1"/>
        </p:nvCxnSpPr>
        <p:spPr>
          <a:xfrm>
            <a:off x="6011333"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6599531" y="1782081"/>
            <a:ext cx="1823989" cy="164159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Picture Placeholder 2"/>
          <p:cNvSpPr>
            <a:spLocks noGrp="1" noChangeAspect="1"/>
          </p:cNvSpPr>
          <p:nvPr>
            <p:ph type="pic" sz="quarter" idx="56"/>
          </p:nvPr>
        </p:nvSpPr>
        <p:spPr>
          <a:xfrm>
            <a:off x="649793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45" name="Text Placeholder 7"/>
          <p:cNvSpPr>
            <a:spLocks noGrp="1"/>
          </p:cNvSpPr>
          <p:nvPr>
            <p:ph type="body" sz="quarter" idx="46" hasCustomPrompt="1"/>
          </p:nvPr>
        </p:nvSpPr>
        <p:spPr>
          <a:xfrm>
            <a:off x="6462179"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6" name="Text Placeholder 7"/>
          <p:cNvSpPr>
            <a:spLocks noGrp="1"/>
          </p:cNvSpPr>
          <p:nvPr>
            <p:ph type="body" sz="quarter" idx="47" hasCustomPrompt="1"/>
          </p:nvPr>
        </p:nvSpPr>
        <p:spPr>
          <a:xfrm>
            <a:off x="6462179"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7" name="Text Placeholder 2"/>
          <p:cNvSpPr>
            <a:spLocks noGrp="1"/>
          </p:cNvSpPr>
          <p:nvPr>
            <p:ph type="body" sz="quarter" idx="48" hasCustomPrompt="1"/>
          </p:nvPr>
        </p:nvSpPr>
        <p:spPr>
          <a:xfrm>
            <a:off x="6462180"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8" name="Text Placeholder 7"/>
          <p:cNvSpPr>
            <a:spLocks noGrp="1"/>
          </p:cNvSpPr>
          <p:nvPr>
            <p:ph type="body" sz="quarter" idx="49" hasCustomPrompt="1"/>
          </p:nvPr>
        </p:nvSpPr>
        <p:spPr>
          <a:xfrm>
            <a:off x="7231642"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cxnSp>
        <p:nvCxnSpPr>
          <p:cNvPr id="153" name="Straight Connector 152"/>
          <p:cNvCxnSpPr/>
          <p:nvPr userDrawn="1"/>
        </p:nvCxnSpPr>
        <p:spPr>
          <a:xfrm>
            <a:off x="9025467" y="1666242"/>
            <a:ext cx="0" cy="41471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9577911" y="1782081"/>
            <a:ext cx="1823989" cy="1641590"/>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Picture Placeholder 2"/>
          <p:cNvSpPr>
            <a:spLocks noGrp="1" noChangeAspect="1"/>
          </p:cNvSpPr>
          <p:nvPr>
            <p:ph type="pic" sz="quarter" idx="57"/>
          </p:nvPr>
        </p:nvSpPr>
        <p:spPr>
          <a:xfrm>
            <a:off x="9476314" y="1675402"/>
            <a:ext cx="2063988" cy="185758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62" name="Text Placeholder 7"/>
          <p:cNvSpPr>
            <a:spLocks noGrp="1"/>
          </p:cNvSpPr>
          <p:nvPr>
            <p:ph type="body" sz="quarter" idx="51" hasCustomPrompt="1"/>
          </p:nvPr>
        </p:nvSpPr>
        <p:spPr>
          <a:xfrm>
            <a:off x="9476311" y="3717493"/>
            <a:ext cx="2099739"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63" name="Text Placeholder 7"/>
          <p:cNvSpPr>
            <a:spLocks noGrp="1"/>
          </p:cNvSpPr>
          <p:nvPr>
            <p:ph type="body" sz="quarter" idx="52" hasCustomPrompt="1"/>
          </p:nvPr>
        </p:nvSpPr>
        <p:spPr>
          <a:xfrm>
            <a:off x="9476311" y="4159055"/>
            <a:ext cx="209973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4" name="Text Placeholder 2"/>
          <p:cNvSpPr>
            <a:spLocks noGrp="1"/>
          </p:cNvSpPr>
          <p:nvPr>
            <p:ph type="body" sz="quarter" idx="53" hasCustomPrompt="1"/>
          </p:nvPr>
        </p:nvSpPr>
        <p:spPr>
          <a:xfrm>
            <a:off x="9476312" y="4468789"/>
            <a:ext cx="2099739"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65" name="Text Placeholder 7"/>
          <p:cNvSpPr>
            <a:spLocks noGrp="1"/>
          </p:cNvSpPr>
          <p:nvPr>
            <p:ph type="body" sz="quarter" idx="54" hasCustomPrompt="1"/>
          </p:nvPr>
        </p:nvSpPr>
        <p:spPr>
          <a:xfrm>
            <a:off x="10245774" y="5269082"/>
            <a:ext cx="657777" cy="560681"/>
          </a:xfrm>
          <a:prstGeom prst="rect">
            <a:avLst/>
          </a:prstGeom>
        </p:spPr>
        <p:txBody>
          <a:bodyPr vert="horz" lIns="0" tIns="103884" rIns="0" bIns="103884" anchor="ctr"/>
          <a:lstStyle>
            <a:lvl1pPr marL="0" indent="0" algn="ctr">
              <a:lnSpc>
                <a:spcPct val="100000"/>
              </a:lnSpc>
              <a:spcBef>
                <a:spcPts val="0"/>
              </a:spcBef>
              <a:buNone/>
              <a:defRPr sz="2400" b="1">
                <a:solidFill>
                  <a:schemeClr val="bg1">
                    <a:lumMod val="65000"/>
                  </a:schemeClr>
                </a:solidFill>
                <a:latin typeface="FontAwesome"/>
                <a:cs typeface="FontAwesome"/>
              </a:defRPr>
            </a:lvl1pPr>
          </a:lstStyle>
          <a:p>
            <a:pPr lvl="0"/>
            <a:r>
              <a:rPr lang="es-ES_tradnl" dirty="0" err="1"/>
              <a:t>icon</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p:stCondLst>
                              <p:cond delay="2000"/>
                            </p:stCondLst>
                            <p:childTnLst>
                              <p:par>
                                <p:cTn id="58" presetID="53" presetClass="entr" presetSubtype="16" fill="hold" grpId="0" nodeType="afterEffect" nodePh="1">
                                  <p:stCondLst>
                                    <p:cond delay="0"/>
                                  </p:stCondLst>
                                  <p:endCondLst>
                                    <p:cond evt="begin" delay="0">
                                      <p:tn val="58"/>
                                    </p:cond>
                                  </p:end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p:stCondLst>
                              <p:cond delay="25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p:stCondLst>
                              <p:cond delay="30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3500"/>
                            </p:stCondLst>
                            <p:childTnLst>
                              <p:par>
                                <p:cTn id="92" presetID="53" presetClass="entr" presetSubtype="16" fill="hold" grpId="0" nodeType="afterEffect" nodePh="1">
                                  <p:stCondLst>
                                    <p:cond delay="0"/>
                                  </p:stCondLst>
                                  <p:endCondLst>
                                    <p:cond evt="begin" delay="0">
                                      <p:tn val="92"/>
                                    </p:cond>
                                  </p:end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p:stCondLst>
                              <p:cond delay="40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p:stCondLst>
                              <p:cond delay="4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p:stCondLst>
                              <p:cond delay="5000"/>
                            </p:stCondLst>
                            <p:childTnLst>
                              <p:par>
                                <p:cTn id="126" presetID="53" presetClass="entr" presetSubtype="16" fill="hold" grpId="0" nodeType="afterEffect" nodePh="1">
                                  <p:stCondLst>
                                    <p:cond delay="0"/>
                                  </p:stCondLst>
                                  <p:endCondLst>
                                    <p:cond evt="begin" delay="0">
                                      <p:tn val="126"/>
                                    </p:cond>
                                  </p:end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p:stCondLst>
                              <p:cond delay="55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5" name="Group 34"/>
          <p:cNvGrpSpPr/>
          <p:nvPr userDrawn="1"/>
        </p:nvGrpSpPr>
        <p:grpSpPr>
          <a:xfrm>
            <a:off x="101309" y="385540"/>
            <a:ext cx="383999" cy="342172"/>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5" name="Straight Connector 84"/>
          <p:cNvCxnSpPr/>
          <p:nvPr userDrawn="1"/>
        </p:nvCxnSpPr>
        <p:spPr>
          <a:xfrm flipH="1">
            <a:off x="603251"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a:off x="6096000" y="1622327"/>
            <a:ext cx="0" cy="4656556"/>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6239948" y="3810001"/>
            <a:ext cx="532976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999955" y="1622324"/>
            <a:ext cx="2112000" cy="19007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Text Placeholder 7"/>
          <p:cNvSpPr>
            <a:spLocks noGrp="1"/>
          </p:cNvSpPr>
          <p:nvPr>
            <p:ph type="body" sz="quarter" idx="18" hasCustomPrompt="1"/>
          </p:nvPr>
        </p:nvSpPr>
        <p:spPr>
          <a:xfrm>
            <a:off x="3383887" y="190118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95" name="Text Placeholder 7"/>
          <p:cNvSpPr>
            <a:spLocks noGrp="1"/>
          </p:cNvSpPr>
          <p:nvPr>
            <p:ph type="body" sz="quarter" idx="19" hasCustomPrompt="1"/>
          </p:nvPr>
        </p:nvSpPr>
        <p:spPr>
          <a:xfrm>
            <a:off x="3383887" y="234274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6" name="Text Placeholder 2"/>
          <p:cNvSpPr>
            <a:spLocks noGrp="1"/>
          </p:cNvSpPr>
          <p:nvPr>
            <p:ph type="body" sz="quarter" idx="16" hasCustomPrompt="1"/>
          </p:nvPr>
        </p:nvSpPr>
        <p:spPr>
          <a:xfrm>
            <a:off x="3377544"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06" name="Oval 105"/>
          <p:cNvSpPr>
            <a:spLocks noChangeAspect="1"/>
          </p:cNvSpPr>
          <p:nvPr userDrawn="1"/>
        </p:nvSpPr>
        <p:spPr>
          <a:xfrm>
            <a:off x="603253" y="2203997"/>
            <a:ext cx="816001" cy="7343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Text Placeholder 7"/>
          <p:cNvSpPr>
            <a:spLocks noGrp="1"/>
          </p:cNvSpPr>
          <p:nvPr>
            <p:ph type="body" sz="quarter" idx="65" hasCustomPrompt="1"/>
          </p:nvPr>
        </p:nvSpPr>
        <p:spPr>
          <a:xfrm>
            <a:off x="681751" y="22039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14" name="Picture Placeholder 2"/>
          <p:cNvSpPr>
            <a:spLocks noGrp="1" noChangeAspect="1"/>
          </p:cNvSpPr>
          <p:nvPr>
            <p:ph type="pic" sz="quarter" idx="17"/>
          </p:nvPr>
        </p:nvSpPr>
        <p:spPr>
          <a:xfrm>
            <a:off x="1257795" y="176402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18" name="Arc 117"/>
          <p:cNvSpPr>
            <a:spLocks noChangeAspect="1"/>
          </p:cNvSpPr>
          <p:nvPr userDrawn="1"/>
        </p:nvSpPr>
        <p:spPr>
          <a:xfrm>
            <a:off x="6642996" y="1622324"/>
            <a:ext cx="2112000" cy="19007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Placeholder 7"/>
          <p:cNvSpPr>
            <a:spLocks noGrp="1"/>
          </p:cNvSpPr>
          <p:nvPr>
            <p:ph type="body" sz="quarter" idx="68" hasCustomPrompt="1"/>
          </p:nvPr>
        </p:nvSpPr>
        <p:spPr>
          <a:xfrm>
            <a:off x="9026928" y="190118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22" name="Text Placeholder 7"/>
          <p:cNvSpPr>
            <a:spLocks noGrp="1"/>
          </p:cNvSpPr>
          <p:nvPr>
            <p:ph type="body" sz="quarter" idx="69" hasCustomPrompt="1"/>
          </p:nvPr>
        </p:nvSpPr>
        <p:spPr>
          <a:xfrm>
            <a:off x="9026928" y="234274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23" name="Text Placeholder 2"/>
          <p:cNvSpPr>
            <a:spLocks noGrp="1"/>
          </p:cNvSpPr>
          <p:nvPr>
            <p:ph type="body" sz="quarter" idx="70" hasCustomPrompt="1"/>
          </p:nvPr>
        </p:nvSpPr>
        <p:spPr>
          <a:xfrm>
            <a:off x="9020585" y="264308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30" name="Oval 129"/>
          <p:cNvSpPr>
            <a:spLocks noChangeAspect="1"/>
          </p:cNvSpPr>
          <p:nvPr userDrawn="1"/>
        </p:nvSpPr>
        <p:spPr>
          <a:xfrm>
            <a:off x="6246296" y="2203997"/>
            <a:ext cx="816001" cy="7343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Text Placeholder 7"/>
          <p:cNvSpPr>
            <a:spLocks noGrp="1"/>
          </p:cNvSpPr>
          <p:nvPr>
            <p:ph type="body" sz="quarter" idx="67" hasCustomPrompt="1"/>
          </p:nvPr>
        </p:nvSpPr>
        <p:spPr>
          <a:xfrm>
            <a:off x="6324792" y="220399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36" name="Picture Placeholder 2"/>
          <p:cNvSpPr>
            <a:spLocks noGrp="1" noChangeAspect="1"/>
          </p:cNvSpPr>
          <p:nvPr>
            <p:ph type="pic" sz="quarter" idx="66"/>
          </p:nvPr>
        </p:nvSpPr>
        <p:spPr>
          <a:xfrm>
            <a:off x="6900834" y="176402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39" name="Arc 138"/>
          <p:cNvSpPr>
            <a:spLocks noChangeAspect="1"/>
          </p:cNvSpPr>
          <p:nvPr userDrawn="1"/>
        </p:nvSpPr>
        <p:spPr>
          <a:xfrm>
            <a:off x="999955" y="4121684"/>
            <a:ext cx="2112000" cy="19007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Placeholder 7"/>
          <p:cNvSpPr>
            <a:spLocks noGrp="1"/>
          </p:cNvSpPr>
          <p:nvPr>
            <p:ph type="body" sz="quarter" idx="73" hasCustomPrompt="1"/>
          </p:nvPr>
        </p:nvSpPr>
        <p:spPr>
          <a:xfrm>
            <a:off x="3383887" y="440054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42" name="Text Placeholder 7"/>
          <p:cNvSpPr>
            <a:spLocks noGrp="1"/>
          </p:cNvSpPr>
          <p:nvPr>
            <p:ph type="body" sz="quarter" idx="74" hasCustomPrompt="1"/>
          </p:nvPr>
        </p:nvSpPr>
        <p:spPr>
          <a:xfrm>
            <a:off x="3383887" y="484210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3" name="Text Placeholder 2"/>
          <p:cNvSpPr>
            <a:spLocks noGrp="1"/>
          </p:cNvSpPr>
          <p:nvPr>
            <p:ph type="body" sz="quarter" idx="75" hasCustomPrompt="1"/>
          </p:nvPr>
        </p:nvSpPr>
        <p:spPr>
          <a:xfrm>
            <a:off x="3377544"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7" name="Oval 146"/>
          <p:cNvSpPr>
            <a:spLocks noChangeAspect="1"/>
          </p:cNvSpPr>
          <p:nvPr userDrawn="1"/>
        </p:nvSpPr>
        <p:spPr>
          <a:xfrm>
            <a:off x="603253" y="4703357"/>
            <a:ext cx="816001" cy="7343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Text Placeholder 7"/>
          <p:cNvSpPr>
            <a:spLocks noGrp="1"/>
          </p:cNvSpPr>
          <p:nvPr>
            <p:ph type="body" sz="quarter" idx="72" hasCustomPrompt="1"/>
          </p:nvPr>
        </p:nvSpPr>
        <p:spPr>
          <a:xfrm>
            <a:off x="681751" y="470335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1" name="Picture Placeholder 2"/>
          <p:cNvSpPr>
            <a:spLocks noGrp="1" noChangeAspect="1"/>
          </p:cNvSpPr>
          <p:nvPr>
            <p:ph type="pic" sz="quarter" idx="71"/>
          </p:nvPr>
        </p:nvSpPr>
        <p:spPr>
          <a:xfrm>
            <a:off x="1257795" y="426338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53" name="Arc 152"/>
          <p:cNvSpPr>
            <a:spLocks noChangeAspect="1"/>
          </p:cNvSpPr>
          <p:nvPr userDrawn="1"/>
        </p:nvSpPr>
        <p:spPr>
          <a:xfrm>
            <a:off x="6642996" y="4121684"/>
            <a:ext cx="2112000" cy="19007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Placeholder 7"/>
          <p:cNvSpPr>
            <a:spLocks noGrp="1"/>
          </p:cNvSpPr>
          <p:nvPr>
            <p:ph type="body" sz="quarter" idx="78" hasCustomPrompt="1"/>
          </p:nvPr>
        </p:nvSpPr>
        <p:spPr>
          <a:xfrm>
            <a:off x="9026928" y="4400542"/>
            <a:ext cx="2549123" cy="431780"/>
          </a:xfrm>
          <a:prstGeom prst="rect">
            <a:avLst/>
          </a:prstGeom>
        </p:spPr>
        <p:txBody>
          <a:bodyPr vert="horz" lIns="0" tIns="40504" rIns="0" bIns="40504" anchor="ctr"/>
          <a:lstStyle>
            <a:lvl1pPr marL="0" indent="0" algn="ctr">
              <a:lnSpc>
                <a:spcPct val="100000"/>
              </a:lnSpc>
              <a:spcBef>
                <a:spcPts val="0"/>
              </a:spcBef>
              <a:buNone/>
              <a:defRPr sz="1920" b="1" baseline="0">
                <a:solidFill>
                  <a:schemeClr val="bg1"/>
                </a:solidFill>
                <a:latin typeface="Lato Light"/>
                <a:cs typeface="Lato Light"/>
              </a:defRPr>
            </a:lvl1pPr>
          </a:lstStyle>
          <a:p>
            <a:pPr lvl="0"/>
            <a:r>
              <a:rPr lang="es-ES_tradnl" dirty="0" err="1"/>
              <a:t>Name</a:t>
            </a:r>
            <a:r>
              <a:rPr lang="es-ES_tradnl" dirty="0"/>
              <a:t> </a:t>
            </a:r>
            <a:r>
              <a:rPr lang="es-ES_tradnl" dirty="0" err="1"/>
              <a:t>here</a:t>
            </a:r>
            <a:endParaRPr lang="es-ES_tradnl" dirty="0"/>
          </a:p>
        </p:txBody>
      </p:sp>
      <p:sp>
        <p:nvSpPr>
          <p:cNvPr id="155" name="Text Placeholder 7"/>
          <p:cNvSpPr>
            <a:spLocks noGrp="1"/>
          </p:cNvSpPr>
          <p:nvPr>
            <p:ph type="body" sz="quarter" idx="79" hasCustomPrompt="1"/>
          </p:nvPr>
        </p:nvSpPr>
        <p:spPr>
          <a:xfrm>
            <a:off x="9026928" y="4842106"/>
            <a:ext cx="2549123"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6" name="Text Placeholder 2"/>
          <p:cNvSpPr>
            <a:spLocks noGrp="1"/>
          </p:cNvSpPr>
          <p:nvPr>
            <p:ph type="body" sz="quarter" idx="80" hasCustomPrompt="1"/>
          </p:nvPr>
        </p:nvSpPr>
        <p:spPr>
          <a:xfrm>
            <a:off x="9020585" y="5142447"/>
            <a:ext cx="2549123" cy="77997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57" name="Oval 156"/>
          <p:cNvSpPr>
            <a:spLocks noChangeAspect="1"/>
          </p:cNvSpPr>
          <p:nvPr userDrawn="1"/>
        </p:nvSpPr>
        <p:spPr>
          <a:xfrm>
            <a:off x="6246296" y="4703357"/>
            <a:ext cx="816001" cy="7343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Text Placeholder 7"/>
          <p:cNvSpPr>
            <a:spLocks noGrp="1"/>
          </p:cNvSpPr>
          <p:nvPr>
            <p:ph type="body" sz="quarter" idx="77" hasCustomPrompt="1"/>
          </p:nvPr>
        </p:nvSpPr>
        <p:spPr>
          <a:xfrm>
            <a:off x="6324792" y="4703357"/>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159" name="Picture Placeholder 2"/>
          <p:cNvSpPr>
            <a:spLocks noGrp="1" noChangeAspect="1"/>
          </p:cNvSpPr>
          <p:nvPr>
            <p:ph type="pic" sz="quarter" idx="76"/>
          </p:nvPr>
        </p:nvSpPr>
        <p:spPr>
          <a:xfrm>
            <a:off x="6900834" y="4263380"/>
            <a:ext cx="1692180" cy="1598076"/>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p:stCondLst>
                              <p:cond delay="30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p:stCondLst>
                              <p:cond delay="4000"/>
                            </p:stCondLst>
                            <p:childTnLst>
                              <p:par>
                                <p:cTn id="60" presetID="53" presetClass="entr" presetSubtype="16" fill="hold" grpId="0" nodeType="afterEffect" nodePh="1">
                                  <p:stCondLst>
                                    <p:cond delay="0"/>
                                  </p:stCondLst>
                                  <p:endCondLst>
                                    <p:cond evt="begin" delay="0">
                                      <p:tn val="60"/>
                                    </p:cond>
                                  </p:end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p:stCondLst>
                              <p:cond delay="55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p:stCondLst>
                              <p:cond delay="6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p:stCondLst>
                              <p:cond delay="75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p:stCondLst>
                              <p:cond delay="8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p:stCondLst>
                              <p:cond delay="9000"/>
                            </p:stCondLst>
                            <p:childTnLst>
                              <p:par>
                                <p:cTn id="130" presetID="53" presetClass="entr" presetSubtype="16" fill="hold" grpId="0" nodeType="afterEffect" nodePh="1">
                                  <p:stCondLst>
                                    <p:cond delay="0"/>
                                  </p:stCondLst>
                                  <p:endCondLst>
                                    <p:cond evt="begin" delay="0">
                                      <p:tn val="130"/>
                                    </p:cond>
                                  </p:end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p:stCondLst>
                              <p:cond delay="95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p:stCondLst>
                              <p:cond delay="105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p:stCondLst>
                              <p:cond delay="11500"/>
                            </p:stCondLst>
                            <p:childTnLst>
                              <p:par>
                                <p:cTn id="165" presetID="53" presetClass="entr" presetSubtype="16" fill="hold" grpId="0" nodeType="afterEffect" nodePh="1">
                                  <p:stCondLst>
                                    <p:cond delay="0"/>
                                  </p:stCondLst>
                                  <p:endCondLst>
                                    <p:cond evt="begin" delay="0">
                                      <p:tn val="165"/>
                                    </p:cond>
                                  </p:end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603251" y="4732394"/>
            <a:ext cx="869949" cy="173008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84392"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608669"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608669"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28" name="Text Placeholder 7"/>
          <p:cNvSpPr>
            <a:spLocks noGrp="1"/>
          </p:cNvSpPr>
          <p:nvPr>
            <p:ph type="body" sz="quarter" idx="55" hasCustomPrompt="1"/>
          </p:nvPr>
        </p:nvSpPr>
        <p:spPr>
          <a:xfrm>
            <a:off x="1608669"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2"/>
                  </a:solidFill>
                </a:ln>
                <a:solidFill>
                  <a:schemeClr val="accent1">
                    <a:lumMod val="60000"/>
                    <a:lumOff val="40000"/>
                  </a:schemeClr>
                </a:solidFill>
                <a:latin typeface="Lato Light"/>
                <a:cs typeface="Lato Light"/>
              </a:defRPr>
            </a:lvl1pPr>
          </a:lstStyle>
          <a:p>
            <a:pPr lvl="0"/>
            <a:r>
              <a:rPr lang="es-ES_tradnl" dirty="0"/>
              <a:t>80%</a:t>
            </a:r>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ounded Rectangle 37"/>
          <p:cNvSpPr/>
          <p:nvPr userDrawn="1"/>
        </p:nvSpPr>
        <p:spPr>
          <a:xfrm>
            <a:off x="4351162" y="4732394"/>
            <a:ext cx="869949" cy="173008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 Placeholder 7"/>
          <p:cNvSpPr>
            <a:spLocks noGrp="1"/>
          </p:cNvSpPr>
          <p:nvPr>
            <p:ph type="body" sz="quarter" idx="56" hasCustomPrompt="1"/>
          </p:nvPr>
        </p:nvSpPr>
        <p:spPr>
          <a:xfrm>
            <a:off x="4432303"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0" name="Text Placeholder 7"/>
          <p:cNvSpPr>
            <a:spLocks noGrp="1"/>
          </p:cNvSpPr>
          <p:nvPr>
            <p:ph type="body" sz="quarter" idx="57" hasCustomPrompt="1"/>
          </p:nvPr>
        </p:nvSpPr>
        <p:spPr>
          <a:xfrm>
            <a:off x="5356580"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1" name="Text Placeholder 2"/>
          <p:cNvSpPr>
            <a:spLocks noGrp="1"/>
          </p:cNvSpPr>
          <p:nvPr>
            <p:ph type="body" sz="quarter" idx="58" hasCustomPrompt="1"/>
          </p:nvPr>
        </p:nvSpPr>
        <p:spPr>
          <a:xfrm>
            <a:off x="5356580"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2" name="Text Placeholder 7"/>
          <p:cNvSpPr>
            <a:spLocks noGrp="1"/>
          </p:cNvSpPr>
          <p:nvPr>
            <p:ph type="body" sz="quarter" idx="59" hasCustomPrompt="1"/>
          </p:nvPr>
        </p:nvSpPr>
        <p:spPr>
          <a:xfrm>
            <a:off x="5356580"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3"/>
                  </a:solidFill>
                </a:ln>
                <a:solidFill>
                  <a:schemeClr val="accent2"/>
                </a:solidFill>
                <a:latin typeface="Lato Light"/>
                <a:cs typeface="Lato Light"/>
              </a:defRPr>
            </a:lvl1pPr>
          </a:lstStyle>
          <a:p>
            <a:pPr lvl="0"/>
            <a:r>
              <a:rPr lang="es-ES_tradnl" dirty="0"/>
              <a:t>80%</a:t>
            </a:r>
          </a:p>
        </p:txBody>
      </p:sp>
      <p:sp>
        <p:nvSpPr>
          <p:cNvPr id="43" name="Rounded Rectangle 42"/>
          <p:cNvSpPr/>
          <p:nvPr userDrawn="1"/>
        </p:nvSpPr>
        <p:spPr>
          <a:xfrm>
            <a:off x="8070147" y="4732391"/>
            <a:ext cx="869949" cy="173008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7"/>
          <p:cNvSpPr>
            <a:spLocks noGrp="1"/>
          </p:cNvSpPr>
          <p:nvPr>
            <p:ph type="body" sz="quarter" idx="60" hasCustomPrompt="1"/>
          </p:nvPr>
        </p:nvSpPr>
        <p:spPr>
          <a:xfrm>
            <a:off x="8151288" y="4778114"/>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5" name="Text Placeholder 7"/>
          <p:cNvSpPr>
            <a:spLocks noGrp="1"/>
          </p:cNvSpPr>
          <p:nvPr>
            <p:ph type="body" sz="quarter" idx="61" hasCustomPrompt="1"/>
          </p:nvPr>
        </p:nvSpPr>
        <p:spPr>
          <a:xfrm>
            <a:off x="9075565" y="5317373"/>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Text Placeholder 2"/>
          <p:cNvSpPr>
            <a:spLocks noGrp="1"/>
          </p:cNvSpPr>
          <p:nvPr>
            <p:ph type="body" sz="quarter" idx="62" hasCustomPrompt="1"/>
          </p:nvPr>
        </p:nvSpPr>
        <p:spPr>
          <a:xfrm>
            <a:off x="9075565" y="5682508"/>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47" name="Text Placeholder 7"/>
          <p:cNvSpPr>
            <a:spLocks noGrp="1"/>
          </p:cNvSpPr>
          <p:nvPr>
            <p:ph type="body" sz="quarter" idx="63" hasCustomPrompt="1"/>
          </p:nvPr>
        </p:nvSpPr>
        <p:spPr>
          <a:xfrm>
            <a:off x="9075565" y="4736932"/>
            <a:ext cx="2500489" cy="431780"/>
          </a:xfrm>
          <a:prstGeom prst="rect">
            <a:avLst/>
          </a:prstGeom>
        </p:spPr>
        <p:txBody>
          <a:bodyPr vert="horz" lIns="0" tIns="40504" rIns="0" bIns="40504" anchor="ctr"/>
          <a:lstStyle>
            <a:lvl1pPr marL="0" indent="0" algn="l">
              <a:lnSpc>
                <a:spcPct val="100000"/>
              </a:lnSpc>
              <a:spcBef>
                <a:spcPts val="0"/>
              </a:spcBef>
              <a:buNone/>
              <a:defRPr sz="3000" b="1">
                <a:ln>
                  <a:solidFill>
                    <a:schemeClr val="accent4"/>
                  </a:solidFill>
                </a:ln>
                <a:solidFill>
                  <a:schemeClr val="accent3"/>
                </a:solidFill>
                <a:latin typeface="Lato Light"/>
                <a:cs typeface="Lato Light"/>
              </a:defRPr>
            </a:lvl1pPr>
          </a:lstStyle>
          <a:p>
            <a:pPr lvl="0"/>
            <a:r>
              <a:rPr lang="es-ES_tradnl" dirty="0"/>
              <a:t>80%</a:t>
            </a:r>
          </a:p>
        </p:txBody>
      </p:sp>
      <p:sp>
        <p:nvSpPr>
          <p:cNvPr id="23" name="Oval 22"/>
          <p:cNvSpPr>
            <a:spLocks noChangeAspect="1"/>
          </p:cNvSpPr>
          <p:nvPr userDrawn="1"/>
        </p:nvSpPr>
        <p:spPr>
          <a:xfrm>
            <a:off x="996835" y="1583962"/>
            <a:ext cx="2880004" cy="2592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24"/>
          <p:cNvSpPr>
            <a:spLocks noChangeAspect="1"/>
          </p:cNvSpPr>
          <p:nvPr userDrawn="1"/>
        </p:nvSpPr>
        <p:spPr>
          <a:xfrm>
            <a:off x="4654434" y="1583962"/>
            <a:ext cx="2880004" cy="2592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9"/>
          <p:cNvSpPr>
            <a:spLocks noChangeAspect="1"/>
          </p:cNvSpPr>
          <p:nvPr userDrawn="1"/>
        </p:nvSpPr>
        <p:spPr>
          <a:xfrm>
            <a:off x="8334611" y="1583962"/>
            <a:ext cx="2880004" cy="2592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val 34"/>
          <p:cNvSpPr>
            <a:spLocks noChangeAspect="1"/>
          </p:cNvSpPr>
          <p:nvPr userDrawn="1"/>
        </p:nvSpPr>
        <p:spPr>
          <a:xfrm>
            <a:off x="3873621" y="2565575"/>
            <a:ext cx="816001" cy="7343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val 36"/>
          <p:cNvSpPr>
            <a:spLocks noChangeAspect="1"/>
          </p:cNvSpPr>
          <p:nvPr userDrawn="1"/>
        </p:nvSpPr>
        <p:spPr>
          <a:xfrm>
            <a:off x="7514989" y="2565575"/>
            <a:ext cx="816001" cy="7343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Picture Placeholder 2"/>
          <p:cNvSpPr>
            <a:spLocks noGrp="1" noChangeAspect="1"/>
          </p:cNvSpPr>
          <p:nvPr>
            <p:ph type="pic" sz="quarter" idx="17"/>
          </p:nvPr>
        </p:nvSpPr>
        <p:spPr>
          <a:xfrm>
            <a:off x="874187" y="1483364"/>
            <a:ext cx="3072984" cy="2808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Picture Placeholder 2"/>
          <p:cNvSpPr>
            <a:spLocks noGrp="1" noChangeAspect="1"/>
          </p:cNvSpPr>
          <p:nvPr>
            <p:ph type="pic" sz="quarter" idx="18"/>
          </p:nvPr>
        </p:nvSpPr>
        <p:spPr>
          <a:xfrm>
            <a:off x="4585804" y="1483364"/>
            <a:ext cx="3016120" cy="2808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3" name="Picture Placeholder 2"/>
          <p:cNvSpPr>
            <a:spLocks noGrp="1" noChangeAspect="1"/>
          </p:cNvSpPr>
          <p:nvPr>
            <p:ph type="pic" sz="quarter" idx="64"/>
          </p:nvPr>
        </p:nvSpPr>
        <p:spPr>
          <a:xfrm>
            <a:off x="8254106" y="1483364"/>
            <a:ext cx="3071508" cy="2808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4" name="Text Placeholder 7"/>
          <p:cNvSpPr>
            <a:spLocks noGrp="1"/>
          </p:cNvSpPr>
          <p:nvPr>
            <p:ph type="body" sz="quarter" idx="65" hasCustomPrompt="1"/>
          </p:nvPr>
        </p:nvSpPr>
        <p:spPr>
          <a:xfrm>
            <a:off x="3947171" y="256557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55" name="Text Placeholder 7"/>
          <p:cNvSpPr>
            <a:spLocks noGrp="1"/>
          </p:cNvSpPr>
          <p:nvPr>
            <p:ph type="body" sz="quarter" idx="66" hasCustomPrompt="1"/>
          </p:nvPr>
        </p:nvSpPr>
        <p:spPr>
          <a:xfrm>
            <a:off x="7572830" y="2565575"/>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p:stCondLst>
                              <p:cond delay="105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p:stCondLst>
                              <p:cond delay="1150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50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p:stCondLst>
                              <p:cond delay="15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160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650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p:stCondLst>
                              <p:cond delay="1700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p:stCondLst>
                              <p:cond delay="18000"/>
                            </p:stCondLst>
                            <p:childTnLst>
                              <p:par>
                                <p:cTn id="136" presetID="10" presetClass="entr" presetSubtype="0" fill="hold" grpId="0" nodeType="afterEffect" nodePh="1">
                                  <p:stCondLst>
                                    <p:cond delay="0"/>
                                  </p:stCondLst>
                                  <p:endCondLst>
                                    <p:cond evt="begin" delay="0">
                                      <p:tn val="136"/>
                                    </p:cond>
                                  </p:end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p:stCondLst>
                              <p:cond delay="18500"/>
                            </p:stCondLst>
                            <p:childTnLst>
                              <p:par>
                                <p:cTn id="140" presetID="10" presetClass="entr" presetSubtype="0" fill="hold" grpId="0" nodeType="afterEffect" nodePh="1">
                                  <p:stCondLst>
                                    <p:cond delay="0"/>
                                  </p:stCondLst>
                                  <p:endCondLst>
                                    <p:cond evt="begin" delay="0">
                                      <p:tn val="140"/>
                                    </p:cond>
                                  </p:end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p:stCondLst>
                              <p:cond delay="19000"/>
                            </p:stCondLst>
                            <p:childTnLst>
                              <p:par>
                                <p:cTn id="144" presetID="10" presetClass="entr" presetSubtype="0" fill="hold" grpId="0" nodeType="afterEffect" nodePh="1">
                                  <p:stCondLst>
                                    <p:cond delay="0"/>
                                  </p:stCondLst>
                                  <p:endCondLst>
                                    <p:cond evt="begin" delay="0">
                                      <p:tn val="144"/>
                                    </p:cond>
                                  </p:end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1950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p:stCondLst>
                              <p:cond delay="2000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9" name="Group 18"/>
          <p:cNvGrpSpPr/>
          <p:nvPr userDrawn="1"/>
        </p:nvGrpSpPr>
        <p:grpSpPr>
          <a:xfrm>
            <a:off x="101309" y="385540"/>
            <a:ext cx="383999" cy="342172"/>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ardrop 29"/>
          <p:cNvSpPr/>
          <p:nvPr userDrawn="1"/>
        </p:nvSpPr>
        <p:spPr>
          <a:xfrm rot="13482192">
            <a:off x="1282930" y="1573861"/>
            <a:ext cx="2709581" cy="2438623"/>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id-ID"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ardrop 32"/>
          <p:cNvSpPr/>
          <p:nvPr userDrawn="1"/>
        </p:nvSpPr>
        <p:spPr>
          <a:xfrm rot="13482192">
            <a:off x="4993448" y="1573861"/>
            <a:ext cx="2709581" cy="2438623"/>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id-ID"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ardrop 33"/>
          <p:cNvSpPr/>
          <p:nvPr userDrawn="1"/>
        </p:nvSpPr>
        <p:spPr>
          <a:xfrm rot="13482192">
            <a:off x="8921272" y="1573860"/>
            <a:ext cx="2709581" cy="2438623"/>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id-ID"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Placeholder 7"/>
          <p:cNvSpPr>
            <a:spLocks noGrp="1" noChangeAspect="1"/>
          </p:cNvSpPr>
          <p:nvPr>
            <p:ph type="body" sz="quarter" idx="39" hasCustomPrompt="1"/>
          </p:nvPr>
        </p:nvSpPr>
        <p:spPr>
          <a:xfrm>
            <a:off x="1751186"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36" name="Text Placeholder 7"/>
          <p:cNvSpPr>
            <a:spLocks noGrp="1" noChangeAspect="1"/>
          </p:cNvSpPr>
          <p:nvPr>
            <p:ph type="body" sz="quarter" idx="56" hasCustomPrompt="1"/>
          </p:nvPr>
        </p:nvSpPr>
        <p:spPr>
          <a:xfrm>
            <a:off x="5499097"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37" name="Text Placeholder 7"/>
          <p:cNvSpPr>
            <a:spLocks noGrp="1" noChangeAspect="1"/>
          </p:cNvSpPr>
          <p:nvPr>
            <p:ph type="body" sz="quarter" idx="60" hasCustomPrompt="1"/>
          </p:nvPr>
        </p:nvSpPr>
        <p:spPr>
          <a:xfrm>
            <a:off x="9319682" y="1897750"/>
            <a:ext cx="1803879" cy="1727989"/>
          </a:xfrm>
          <a:prstGeom prst="rect">
            <a:avLst/>
          </a:prstGeom>
        </p:spPr>
        <p:txBody>
          <a:bodyPr vert="horz" lIns="0" tIns="103884" rIns="0" bIns="103884" anchor="ctr"/>
          <a:lstStyle>
            <a:lvl1pPr marL="0" indent="0" algn="ctr">
              <a:lnSpc>
                <a:spcPct val="100000"/>
              </a:lnSpc>
              <a:spcBef>
                <a:spcPts val="0"/>
              </a:spcBef>
              <a:buNone/>
              <a:defRPr sz="6000" b="1">
                <a:solidFill>
                  <a:schemeClr val="bg1"/>
                </a:solidFill>
                <a:latin typeface="FontAwesome"/>
                <a:cs typeface="FontAwesome"/>
              </a:defRPr>
            </a:lvl1pPr>
          </a:lstStyle>
          <a:p>
            <a:pPr lvl="0"/>
            <a:r>
              <a:rPr lang="es-ES_tradnl" dirty="0" err="1"/>
              <a:t>icon</a:t>
            </a:r>
            <a:endParaRPr lang="es-ES_tradnl" dirty="0"/>
          </a:p>
        </p:txBody>
      </p:sp>
      <p:sp>
        <p:nvSpPr>
          <p:cNvPr id="48" name="Rounded Rectangle 47"/>
          <p:cNvSpPr/>
          <p:nvPr userDrawn="1"/>
        </p:nvSpPr>
        <p:spPr>
          <a:xfrm>
            <a:off x="1067504" y="4549516"/>
            <a:ext cx="405696" cy="278600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7"/>
          <p:cNvSpPr>
            <a:spLocks noGrp="1"/>
          </p:cNvSpPr>
          <p:nvPr>
            <p:ph type="body" sz="quarter" idx="19" hasCustomPrompt="1"/>
          </p:nvPr>
        </p:nvSpPr>
        <p:spPr>
          <a:xfrm>
            <a:off x="1608669"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16" hasCustomPrompt="1"/>
          </p:nvPr>
        </p:nvSpPr>
        <p:spPr>
          <a:xfrm>
            <a:off x="1608669"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1" name="Text Placeholder 7"/>
          <p:cNvSpPr>
            <a:spLocks noGrp="1"/>
          </p:cNvSpPr>
          <p:nvPr>
            <p:ph type="body" sz="quarter" idx="55" hasCustomPrompt="1"/>
          </p:nvPr>
        </p:nvSpPr>
        <p:spPr>
          <a:xfrm>
            <a:off x="1608669"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1">
                    <a:lumMod val="60000"/>
                    <a:lumOff val="40000"/>
                  </a:schemeClr>
                </a:solidFill>
                <a:latin typeface="Lato Light"/>
                <a:cs typeface="Lato Light"/>
              </a:defRPr>
            </a:lvl1pPr>
          </a:lstStyle>
          <a:p>
            <a:pPr lvl="0"/>
            <a:r>
              <a:rPr lang="es-ES_tradnl" dirty="0"/>
              <a:t>80%</a:t>
            </a:r>
          </a:p>
        </p:txBody>
      </p:sp>
      <p:sp>
        <p:nvSpPr>
          <p:cNvPr id="52" name="Rounded Rectangle 51"/>
          <p:cNvSpPr/>
          <p:nvPr userDrawn="1"/>
        </p:nvSpPr>
        <p:spPr>
          <a:xfrm>
            <a:off x="4815415" y="4549516"/>
            <a:ext cx="405696" cy="278600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 Placeholder 7"/>
          <p:cNvSpPr>
            <a:spLocks noGrp="1"/>
          </p:cNvSpPr>
          <p:nvPr>
            <p:ph type="body" sz="quarter" idx="57" hasCustomPrompt="1"/>
          </p:nvPr>
        </p:nvSpPr>
        <p:spPr>
          <a:xfrm>
            <a:off x="5356580"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58" hasCustomPrompt="1"/>
          </p:nvPr>
        </p:nvSpPr>
        <p:spPr>
          <a:xfrm>
            <a:off x="5356580"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5" name="Text Placeholder 7"/>
          <p:cNvSpPr>
            <a:spLocks noGrp="1"/>
          </p:cNvSpPr>
          <p:nvPr>
            <p:ph type="body" sz="quarter" idx="59" hasCustomPrompt="1"/>
          </p:nvPr>
        </p:nvSpPr>
        <p:spPr>
          <a:xfrm>
            <a:off x="5356580"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2"/>
                </a:solidFill>
                <a:latin typeface="Lato Light"/>
                <a:cs typeface="Lato Light"/>
              </a:defRPr>
            </a:lvl1pPr>
          </a:lstStyle>
          <a:p>
            <a:pPr lvl="0"/>
            <a:r>
              <a:rPr lang="es-ES_tradnl" dirty="0"/>
              <a:t>80%</a:t>
            </a:r>
          </a:p>
        </p:txBody>
      </p:sp>
      <p:sp>
        <p:nvSpPr>
          <p:cNvPr id="56" name="Rounded Rectangle 55"/>
          <p:cNvSpPr/>
          <p:nvPr userDrawn="1"/>
        </p:nvSpPr>
        <p:spPr>
          <a:xfrm>
            <a:off x="8534400" y="4549514"/>
            <a:ext cx="405696" cy="278600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 Placeholder 7"/>
          <p:cNvSpPr>
            <a:spLocks noGrp="1"/>
          </p:cNvSpPr>
          <p:nvPr>
            <p:ph type="body" sz="quarter" idx="61" hasCustomPrompt="1"/>
          </p:nvPr>
        </p:nvSpPr>
        <p:spPr>
          <a:xfrm>
            <a:off x="9075565" y="5134498"/>
            <a:ext cx="2500489" cy="228451"/>
          </a:xfrm>
          <a:prstGeom prst="rect">
            <a:avLst/>
          </a:prstGeom>
        </p:spPr>
        <p:txBody>
          <a:bodyPr vert="horz" lIns="0" tIns="40504" rIns="0" bIns="40504" anchor="ctr"/>
          <a:lstStyle>
            <a:lvl1pPr marL="0" indent="0" algn="l">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62" hasCustomPrompt="1"/>
          </p:nvPr>
        </p:nvSpPr>
        <p:spPr>
          <a:xfrm>
            <a:off x="9075565" y="5499631"/>
            <a:ext cx="2500489"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a:t>
            </a:r>
          </a:p>
        </p:txBody>
      </p:sp>
      <p:sp>
        <p:nvSpPr>
          <p:cNvPr id="59" name="Text Placeholder 7"/>
          <p:cNvSpPr>
            <a:spLocks noGrp="1"/>
          </p:cNvSpPr>
          <p:nvPr>
            <p:ph type="body" sz="quarter" idx="63" hasCustomPrompt="1"/>
          </p:nvPr>
        </p:nvSpPr>
        <p:spPr>
          <a:xfrm>
            <a:off x="9075565" y="4554056"/>
            <a:ext cx="2500489" cy="431780"/>
          </a:xfrm>
          <a:prstGeom prst="rect">
            <a:avLst/>
          </a:prstGeom>
        </p:spPr>
        <p:txBody>
          <a:bodyPr vert="horz" lIns="0" tIns="40504" rIns="0" bIns="40504" anchor="ctr"/>
          <a:lstStyle>
            <a:lvl1pPr marL="0" indent="0" algn="l">
              <a:lnSpc>
                <a:spcPct val="100000"/>
              </a:lnSpc>
              <a:spcBef>
                <a:spcPts val="0"/>
              </a:spcBef>
              <a:buNone/>
              <a:defRPr sz="3000" b="1">
                <a:solidFill>
                  <a:schemeClr val="accent3"/>
                </a:solidFill>
                <a:latin typeface="Lato Light"/>
                <a:cs typeface="Lato Light"/>
              </a:defRPr>
            </a:lvl1pPr>
          </a:lstStyle>
          <a:p>
            <a:pPr lvl="0"/>
            <a:r>
              <a:rPr lang="es-ES_tradnl" dirty="0"/>
              <a:t>80%</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p:stCondLst>
                              <p:cond delay="35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55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406400" y="1715377"/>
            <a:ext cx="1879600"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684392" y="176109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1805518" y="154432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1805519" y="202511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406400" y="3193657"/>
            <a:ext cx="1879600"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684392" y="323937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1805518" y="302260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1805519" y="3503390"/>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406400" y="4671937"/>
            <a:ext cx="1879600"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684392" y="47176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1805518" y="4500881"/>
            <a:ext cx="4121149" cy="440148"/>
          </a:xfrm>
          <a:prstGeom prst="rect">
            <a:avLst/>
          </a:prstGeom>
        </p:spPr>
        <p:txBody>
          <a:bodyPr vert="horz" lIns="0" tIns="40504" rIns="0" bIns="40504" anchor="ctr"/>
          <a:lstStyle>
            <a:lvl1pPr marL="0" indent="0" algn="l">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1805519" y="4981672"/>
            <a:ext cx="4121148" cy="779972"/>
          </a:xfrm>
          <a:prstGeom prst="rect">
            <a:avLst/>
          </a:prstGeom>
        </p:spPr>
        <p:txBody>
          <a:bodyPr vert="horz" lIns="0" tIns="0" rIns="0" bIns="0"/>
          <a:lstStyle>
            <a:lvl1pPr marL="0" indent="0" algn="l">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 name="Rounded Rectangle 2"/>
          <p:cNvSpPr/>
          <p:nvPr userDrawn="1"/>
        </p:nvSpPr>
        <p:spPr>
          <a:xfrm>
            <a:off x="10706102" y="1852537"/>
            <a:ext cx="2027765" cy="78295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10787243" y="189825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26" name="Text Placeholder 7"/>
          <p:cNvSpPr>
            <a:spLocks noGrp="1"/>
          </p:cNvSpPr>
          <p:nvPr>
            <p:ph type="body" sz="quarter" idx="19" hasCustomPrompt="1"/>
          </p:nvPr>
        </p:nvSpPr>
        <p:spPr>
          <a:xfrm>
            <a:off x="6421968" y="168148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16" hasCustomPrompt="1"/>
          </p:nvPr>
        </p:nvSpPr>
        <p:spPr>
          <a:xfrm>
            <a:off x="6421971" y="216227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32" name="Rounded Rectangle 31"/>
          <p:cNvSpPr/>
          <p:nvPr userDrawn="1"/>
        </p:nvSpPr>
        <p:spPr>
          <a:xfrm>
            <a:off x="10706102" y="3330817"/>
            <a:ext cx="2027765" cy="7829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10787243" y="337653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34" name="Text Placeholder 7"/>
          <p:cNvSpPr>
            <a:spLocks noGrp="1"/>
          </p:cNvSpPr>
          <p:nvPr>
            <p:ph type="body" sz="quarter" idx="44" hasCustomPrompt="1"/>
          </p:nvPr>
        </p:nvSpPr>
        <p:spPr>
          <a:xfrm>
            <a:off x="6421968" y="315976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5" name="Text Placeholder 2"/>
          <p:cNvSpPr>
            <a:spLocks noGrp="1"/>
          </p:cNvSpPr>
          <p:nvPr>
            <p:ph type="body" sz="quarter" idx="45" hasCustomPrompt="1"/>
          </p:nvPr>
        </p:nvSpPr>
        <p:spPr>
          <a:xfrm>
            <a:off x="6421971" y="364055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sp>
        <p:nvSpPr>
          <p:cNvPr id="40" name="Rounded Rectangle 39"/>
          <p:cNvSpPr/>
          <p:nvPr userDrawn="1"/>
        </p:nvSpPr>
        <p:spPr>
          <a:xfrm>
            <a:off x="10706102" y="4809097"/>
            <a:ext cx="2027765" cy="782954"/>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10787243" y="4854819"/>
            <a:ext cx="704141" cy="67451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FontAwesome"/>
                <a:cs typeface="FontAwesome"/>
              </a:defRPr>
            </a:lvl1pPr>
          </a:lstStyle>
          <a:p>
            <a:pPr lvl="0"/>
            <a:r>
              <a:rPr lang="es-ES_tradnl" dirty="0" err="1"/>
              <a:t>icon</a:t>
            </a:r>
            <a:endParaRPr lang="es-ES_tradnl" dirty="0"/>
          </a:p>
        </p:txBody>
      </p:sp>
      <p:sp>
        <p:nvSpPr>
          <p:cNvPr id="42" name="Text Placeholder 7"/>
          <p:cNvSpPr>
            <a:spLocks noGrp="1"/>
          </p:cNvSpPr>
          <p:nvPr>
            <p:ph type="body" sz="quarter" idx="50" hasCustomPrompt="1"/>
          </p:nvPr>
        </p:nvSpPr>
        <p:spPr>
          <a:xfrm>
            <a:off x="6421968" y="4638041"/>
            <a:ext cx="4121149" cy="440148"/>
          </a:xfrm>
          <a:prstGeom prst="rect">
            <a:avLst/>
          </a:prstGeom>
        </p:spPr>
        <p:txBody>
          <a:bodyPr vert="horz" lIns="0" tIns="40504" rIns="0" bIns="40504" anchor="ctr"/>
          <a:lstStyle>
            <a:lvl1pPr marL="0" indent="0" algn="r">
              <a:lnSpc>
                <a:spcPct val="100000"/>
              </a:lnSpc>
              <a:spcBef>
                <a:spcPts val="0"/>
              </a:spcBef>
              <a:spcAft>
                <a:spcPts val="0"/>
              </a:spcAft>
              <a:buNone/>
              <a:defRPr sz="240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Text Placeholder 2"/>
          <p:cNvSpPr>
            <a:spLocks noGrp="1"/>
          </p:cNvSpPr>
          <p:nvPr>
            <p:ph type="body" sz="quarter" idx="51" hasCustomPrompt="1"/>
          </p:nvPr>
        </p:nvSpPr>
        <p:spPr>
          <a:xfrm>
            <a:off x="6421971" y="5118832"/>
            <a:ext cx="4121148" cy="779972"/>
          </a:xfrm>
          <a:prstGeom prst="rect">
            <a:avLst/>
          </a:prstGeom>
        </p:spPr>
        <p:txBody>
          <a:bodyPr vert="horz" lIns="0" tIns="0" rIns="0" bIns="0"/>
          <a:lstStyle>
            <a:lvl1pPr marL="0" indent="0" algn="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purusaecenas</a:t>
            </a:r>
            <a:r>
              <a:rPr lang="en-US" dirty="0"/>
              <a:t>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 infographic">
    <p:spTree>
      <p:nvGrpSpPr>
        <p:cNvPr id="1" name=""/>
        <p:cNvGrpSpPr/>
        <p:nvPr/>
      </p:nvGrpSpPr>
      <p:grpSpPr>
        <a:xfrm>
          <a:off x="0" y="0"/>
          <a:ext cx="0" cy="0"/>
          <a:chOff x="0" y="0"/>
          <a:chExt cx="0" cy="0"/>
        </a:xfrm>
      </p:grpSpPr>
      <p:sp>
        <p:nvSpPr>
          <p:cNvPr id="53" name="Oval 52"/>
          <p:cNvSpPr>
            <a:spLocks noChangeAspect="1"/>
          </p:cNvSpPr>
          <p:nvPr userDrawn="1"/>
        </p:nvSpPr>
        <p:spPr>
          <a:xfrm>
            <a:off x="861369"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21" name="Picture Placeholder 2"/>
          <p:cNvSpPr>
            <a:spLocks noGrp="1" noChangeAspect="1"/>
          </p:cNvSpPr>
          <p:nvPr>
            <p:ph type="pic" sz="quarter" idx="17"/>
          </p:nvPr>
        </p:nvSpPr>
        <p:spPr>
          <a:xfrm>
            <a:off x="1099962"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5" name="Oval 24"/>
          <p:cNvSpPr>
            <a:spLocks noChangeAspect="1"/>
          </p:cNvSpPr>
          <p:nvPr userDrawn="1"/>
        </p:nvSpPr>
        <p:spPr>
          <a:xfrm>
            <a:off x="4518970"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2" name="Picture Placeholder 2"/>
          <p:cNvSpPr>
            <a:spLocks noGrp="1" noChangeAspect="1"/>
          </p:cNvSpPr>
          <p:nvPr>
            <p:ph type="pic" sz="quarter" idx="18"/>
          </p:nvPr>
        </p:nvSpPr>
        <p:spPr>
          <a:xfrm>
            <a:off x="4757555"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4" name="Oval 33"/>
          <p:cNvSpPr>
            <a:spLocks noChangeAspect="1"/>
          </p:cNvSpPr>
          <p:nvPr userDrawn="1"/>
        </p:nvSpPr>
        <p:spPr>
          <a:xfrm>
            <a:off x="8199147" y="1766844"/>
            <a:ext cx="3120004" cy="2808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384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37" name="Picture Placeholder 2"/>
          <p:cNvSpPr>
            <a:spLocks noGrp="1" noChangeAspect="1"/>
          </p:cNvSpPr>
          <p:nvPr>
            <p:ph type="pic" sz="quarter" idx="19"/>
          </p:nvPr>
        </p:nvSpPr>
        <p:spPr>
          <a:xfrm>
            <a:off x="8453962" y="1991361"/>
            <a:ext cx="2639997" cy="2375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500"/>
                            </p:stCondLst>
                            <p:childTnLst>
                              <p:par>
                                <p:cTn id="32" presetID="53" presetClass="entr" presetSubtype="16" fill="hold" grpId="0" nodeType="afterEffect" nodePh="1">
                                  <p:stCondLst>
                                    <p:cond delay="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53" presetClass="entr" presetSubtype="16" fill="hold" grpId="0" nodeType="afterEffect" nodePh="1">
                                  <p:stCondLst>
                                    <p:cond delay="0"/>
                                  </p:stCondLst>
                                  <p:endCondLst>
                                    <p:cond evt="begin" delay="0">
                                      <p:tn val="51"/>
                                    </p:cond>
                                  </p:end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1500"/>
                            </p:stCondLst>
                            <p:childTnLst>
                              <p:par>
                                <p:cTn id="70" presetID="53" presetClass="entr" presetSubtype="16" fill="hold" grpId="0" nodeType="afterEffect" nodePh="1">
                                  <p:stCondLst>
                                    <p:cond delay="0"/>
                                  </p:stCondLst>
                                  <p:endCondLst>
                                    <p:cond evt="begin" delay="0">
                                      <p:tn val="70"/>
                                    </p:cond>
                                  </p:end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ound bars char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example</a:t>
            </a:r>
            <a:endParaRPr lang="es-ES_tradnl" dirty="0"/>
          </a:p>
        </p:txBody>
      </p:sp>
      <p:sp>
        <p:nvSpPr>
          <p:cNvPr id="9"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20" hasCustomPrompt="1"/>
          </p:nvPr>
        </p:nvSpPr>
        <p:spPr>
          <a:xfrm>
            <a:off x="964496"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16" hasCustomPrompt="1"/>
          </p:nvPr>
        </p:nvSpPr>
        <p:spPr>
          <a:xfrm>
            <a:off x="964501"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4" name="Text Placeholder 7"/>
          <p:cNvSpPr>
            <a:spLocks noGrp="1"/>
          </p:cNvSpPr>
          <p:nvPr>
            <p:ph type="body" sz="quarter" idx="21" hasCustomPrompt="1"/>
          </p:nvPr>
        </p:nvSpPr>
        <p:spPr>
          <a:xfrm>
            <a:off x="4622088"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5" name="Text Placeholder 2"/>
          <p:cNvSpPr>
            <a:spLocks noGrp="1"/>
          </p:cNvSpPr>
          <p:nvPr>
            <p:ph type="body" sz="quarter" idx="22" hasCustomPrompt="1"/>
          </p:nvPr>
        </p:nvSpPr>
        <p:spPr>
          <a:xfrm>
            <a:off x="4622093"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sp>
        <p:nvSpPr>
          <p:cNvPr id="49" name="Text Placeholder 7"/>
          <p:cNvSpPr>
            <a:spLocks noGrp="1"/>
          </p:cNvSpPr>
          <p:nvPr>
            <p:ph type="body" sz="quarter" idx="23" hasCustomPrompt="1"/>
          </p:nvPr>
        </p:nvSpPr>
        <p:spPr>
          <a:xfrm>
            <a:off x="8295917" y="5151591"/>
            <a:ext cx="2941464" cy="228451"/>
          </a:xfrm>
          <a:prstGeom prst="rect">
            <a:avLst/>
          </a:prstGeom>
        </p:spPr>
        <p:txBody>
          <a:bodyPr vert="horz" lIns="0" tIns="40504" rIns="0" bIns="40504" anchor="ctr"/>
          <a:lstStyle>
            <a:lvl1pPr marL="0" indent="0" algn="ctr">
              <a:lnSpc>
                <a:spcPct val="100000"/>
              </a:lnSpc>
              <a:spcBef>
                <a:spcPts val="0"/>
              </a:spcBef>
              <a:spcAft>
                <a:spcPts val="0"/>
              </a:spcAft>
              <a:buNone/>
              <a:defRPr sz="216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24" hasCustomPrompt="1"/>
          </p:nvPr>
        </p:nvSpPr>
        <p:spPr>
          <a:xfrm>
            <a:off x="8295922" y="5461324"/>
            <a:ext cx="2941463" cy="779972"/>
          </a:xfrm>
          <a:prstGeom prst="rect">
            <a:avLst/>
          </a:prstGeom>
        </p:spPr>
        <p:txBody>
          <a:bodyPr vert="horz" lIns="0" tIns="0" rIns="0" bIns="0"/>
          <a:lstStyle>
            <a:lvl1pPr marL="0" indent="0" algn="ctr">
              <a:lnSpc>
                <a:spcPct val="130000"/>
              </a:lnSpc>
              <a:buNone/>
              <a:defRPr sz="108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purusaecen</a:t>
            </a:r>
            <a:r>
              <a:rPr lang="en-US" dirty="0"/>
              <a:t>. </a:t>
            </a:r>
          </a:p>
        </p:txBody>
      </p:sp>
      <p:grpSp>
        <p:nvGrpSpPr>
          <p:cNvPr id="5" name="Group 4"/>
          <p:cNvGrpSpPr/>
          <p:nvPr userDrawn="1"/>
        </p:nvGrpSpPr>
        <p:grpSpPr>
          <a:xfrm>
            <a:off x="603251" y="1767848"/>
            <a:ext cx="10972800" cy="2833612"/>
            <a:chOff x="452438" y="1473206"/>
            <a:chExt cx="8229600" cy="2361343"/>
          </a:xfrm>
        </p:grpSpPr>
        <p:sp>
          <p:nvSpPr>
            <p:cNvPr id="2" name="TextBox 1"/>
            <p:cNvSpPr txBox="1"/>
            <p:nvPr userDrawn="1"/>
          </p:nvSpPr>
          <p:spPr>
            <a:xfrm>
              <a:off x="452438" y="1473206"/>
              <a:ext cx="34769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ts val="0"/>
                </a:spcBef>
                <a:spcAft>
                  <a:spcPts val="0"/>
                </a:spcAft>
                <a:buClrTx/>
                <a:buSzTx/>
                <a:buFontTx/>
                <a:buNone/>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100</a:t>
              </a: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08230"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ts val="0"/>
                </a:spcBef>
                <a:spcAft>
                  <a:spcPts val="0"/>
                </a:spcAft>
                <a:buClrTx/>
                <a:buSzTx/>
                <a:buFontTx/>
                <a:buNone/>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0</a:t>
              </a: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27796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ts val="0"/>
                </a:spcBef>
                <a:spcAft>
                  <a:spcPts val="0"/>
                </a:spcAft>
                <a:buClrTx/>
                <a:buSzTx/>
                <a:buFontTx/>
                <a:buNone/>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50</a:t>
              </a: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27796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ts val="0"/>
                </a:spcBef>
                <a:spcAft>
                  <a:spcPts val="0"/>
                </a:spcAft>
                <a:buClrTx/>
                <a:buSzTx/>
                <a:buFontTx/>
                <a:buNone/>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75</a:t>
              </a: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277961" cy="261610"/>
            </a:xfrm>
            <a:prstGeom prst="rect">
              <a:avLst/>
            </a:prstGeom>
            <a:noFill/>
          </p:spPr>
          <p:txBody>
            <a:bodyPr wrap="none" rtlCol="0">
              <a:spAutoFit/>
            </a:bodyPr>
            <a:lstStyle/>
            <a:p>
              <a:pPr marL="0" marR="0" lvl="0" indent="0" algn="l" defTabSz="485140" rtl="0" eaLnBrk="1" fontAlgn="auto" latinLnBrk="0" hangingPunct="1">
                <a:lnSpc>
                  <a:spcPct val="100000"/>
                </a:lnSpc>
                <a:spcBef>
                  <a:spcPts val="0"/>
                </a:spcBef>
                <a:spcAft>
                  <a:spcPts val="0"/>
                </a:spcAft>
                <a:buClrTx/>
                <a:buSzTx/>
                <a:buFontTx/>
                <a:buNone/>
                <a:defRPr/>
              </a:pPr>
              <a:r>
                <a:rPr kumimoji="0" lang="en-US" sz="1440" b="0" i="0" u="none" strike="noStrike" kern="1200" cap="none" spc="0" normalizeH="0" baseline="0" noProof="0" dirty="0">
                  <a:ln>
                    <a:noFill/>
                  </a:ln>
                  <a:solidFill>
                    <a:srgbClr val="5B9BD5"/>
                  </a:solidFill>
                  <a:effectLst/>
                  <a:uLnTx/>
                  <a:uFillTx/>
                  <a:latin typeface="Lato Regular"/>
                  <a:ea typeface="+mn-ea"/>
                  <a:cs typeface="Lato Regular"/>
                </a:rPr>
                <a:t>25</a:t>
              </a: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331655"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6738048"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7" name="Text Placeholder 7"/>
          <p:cNvSpPr>
            <a:spLocks noGrp="1"/>
          </p:cNvSpPr>
          <p:nvPr>
            <p:ph type="body" sz="quarter" idx="65" hasCustomPrompt="1"/>
          </p:nvPr>
        </p:nvSpPr>
        <p:spPr>
          <a:xfrm>
            <a:off x="6331655"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331655"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6738048"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3" name="Text Placeholder 7"/>
          <p:cNvSpPr>
            <a:spLocks noGrp="1"/>
          </p:cNvSpPr>
          <p:nvPr>
            <p:ph type="body" sz="quarter" idx="71" hasCustomPrompt="1"/>
          </p:nvPr>
        </p:nvSpPr>
        <p:spPr>
          <a:xfrm>
            <a:off x="6331655"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331655"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6738048"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29" name="Text Placeholder 7"/>
          <p:cNvSpPr>
            <a:spLocks noGrp="1"/>
          </p:cNvSpPr>
          <p:nvPr>
            <p:ph type="body" sz="quarter" idx="77" hasCustomPrompt="1"/>
          </p:nvPr>
        </p:nvSpPr>
        <p:spPr>
          <a:xfrm>
            <a:off x="6331655"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0" name="Text Placeholder 2"/>
          <p:cNvSpPr>
            <a:spLocks noGrp="1"/>
          </p:cNvSpPr>
          <p:nvPr>
            <p:ph type="body" sz="quarter" idx="78" hasCustomPrompt="1"/>
          </p:nvPr>
        </p:nvSpPr>
        <p:spPr>
          <a:xfrm>
            <a:off x="9215262"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7"/>
          <p:cNvSpPr>
            <a:spLocks noGrp="1"/>
          </p:cNvSpPr>
          <p:nvPr>
            <p:ph type="body" sz="quarter" idx="79" hasCustomPrompt="1"/>
          </p:nvPr>
        </p:nvSpPr>
        <p:spPr>
          <a:xfrm>
            <a:off x="9621655"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Regular"/>
                <a:cs typeface="Lato Regular"/>
              </a:defRPr>
            </a:lvl1pPr>
          </a:lstStyle>
          <a:p>
            <a:pPr lvl="0"/>
            <a:r>
              <a:rPr lang="es-ES_tradnl" dirty="0"/>
              <a:t>2000</a:t>
            </a:r>
          </a:p>
        </p:txBody>
      </p:sp>
      <p:sp>
        <p:nvSpPr>
          <p:cNvPr id="32" name="Text Placeholder 7"/>
          <p:cNvSpPr>
            <a:spLocks noGrp="1"/>
          </p:cNvSpPr>
          <p:nvPr>
            <p:ph type="body" sz="quarter" idx="80" hasCustomPrompt="1"/>
          </p:nvPr>
        </p:nvSpPr>
        <p:spPr>
          <a:xfrm>
            <a:off x="9215262"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Oval 36"/>
          <p:cNvSpPr>
            <a:spLocks noChangeAspect="1"/>
          </p:cNvSpPr>
          <p:nvPr userDrawn="1"/>
        </p:nvSpPr>
        <p:spPr>
          <a:xfrm flipH="1">
            <a:off x="6331655" y="1568515"/>
            <a:ext cx="288000" cy="259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a:spLocks noChangeAspect="1"/>
          </p:cNvSpPr>
          <p:nvPr userDrawn="1"/>
        </p:nvSpPr>
        <p:spPr>
          <a:xfrm flipH="1">
            <a:off x="9215261" y="1568515"/>
            <a:ext cx="288000" cy="259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a:spLocks noChangeAspect="1"/>
          </p:cNvSpPr>
          <p:nvPr userDrawn="1"/>
        </p:nvSpPr>
        <p:spPr>
          <a:xfrm flipH="1">
            <a:off x="6331655" y="3174886"/>
            <a:ext cx="288000" cy="259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a:spLocks noChangeAspect="1"/>
          </p:cNvSpPr>
          <p:nvPr userDrawn="1"/>
        </p:nvSpPr>
        <p:spPr>
          <a:xfrm flipH="1">
            <a:off x="9215261" y="3174886"/>
            <a:ext cx="288000" cy="259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a:spLocks noChangeAspect="1"/>
          </p:cNvSpPr>
          <p:nvPr userDrawn="1"/>
        </p:nvSpPr>
        <p:spPr>
          <a:xfrm flipH="1">
            <a:off x="6331655" y="4762168"/>
            <a:ext cx="288000" cy="2592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a:spLocks noChangeAspect="1"/>
          </p:cNvSpPr>
          <p:nvPr userDrawn="1"/>
        </p:nvSpPr>
        <p:spPr>
          <a:xfrm flipH="1">
            <a:off x="9215261" y="4762168"/>
            <a:ext cx="288000" cy="2592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p:stCondLst>
                              <p:cond delay="10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p:stCondLst>
                              <p:cond delay="1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p:stCondLst>
                              <p:cond delay="20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p:stCondLst>
                              <p:cond delay="25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p:stCondLst>
                              <p:cond delay="3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603251"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1009644"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7" name="Text Placeholder 7"/>
          <p:cNvSpPr>
            <a:spLocks noGrp="1"/>
          </p:cNvSpPr>
          <p:nvPr>
            <p:ph type="body" sz="quarter" idx="65" hasCustomPrompt="1"/>
          </p:nvPr>
        </p:nvSpPr>
        <p:spPr>
          <a:xfrm>
            <a:off x="603251"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Text Placeholder 2"/>
          <p:cNvSpPr>
            <a:spLocks noGrp="1"/>
          </p:cNvSpPr>
          <p:nvPr>
            <p:ph type="body" sz="quarter" idx="66" hasCustomPrompt="1"/>
          </p:nvPr>
        </p:nvSpPr>
        <p:spPr>
          <a:xfrm>
            <a:off x="9215262" y="21456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7"/>
          <p:cNvSpPr>
            <a:spLocks noGrp="1"/>
          </p:cNvSpPr>
          <p:nvPr>
            <p:ph type="body" sz="quarter" idx="67" hasCustomPrompt="1"/>
          </p:nvPr>
        </p:nvSpPr>
        <p:spPr>
          <a:xfrm>
            <a:off x="9621655" y="152788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0" name="Text Placeholder 7"/>
          <p:cNvSpPr>
            <a:spLocks noGrp="1"/>
          </p:cNvSpPr>
          <p:nvPr>
            <p:ph type="body" sz="quarter" idx="68" hasCustomPrompt="1"/>
          </p:nvPr>
        </p:nvSpPr>
        <p:spPr>
          <a:xfrm>
            <a:off x="9215262" y="18988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1" name="Text Placeholder 2"/>
          <p:cNvSpPr>
            <a:spLocks noGrp="1"/>
          </p:cNvSpPr>
          <p:nvPr>
            <p:ph type="body" sz="quarter" idx="69" hasCustomPrompt="1"/>
          </p:nvPr>
        </p:nvSpPr>
        <p:spPr>
          <a:xfrm>
            <a:off x="603251"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7"/>
          <p:cNvSpPr>
            <a:spLocks noGrp="1"/>
          </p:cNvSpPr>
          <p:nvPr>
            <p:ph type="body" sz="quarter" idx="70" hasCustomPrompt="1"/>
          </p:nvPr>
        </p:nvSpPr>
        <p:spPr>
          <a:xfrm>
            <a:off x="1009644"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3" name="Text Placeholder 7"/>
          <p:cNvSpPr>
            <a:spLocks noGrp="1"/>
          </p:cNvSpPr>
          <p:nvPr>
            <p:ph type="body" sz="quarter" idx="71" hasCustomPrompt="1"/>
          </p:nvPr>
        </p:nvSpPr>
        <p:spPr>
          <a:xfrm>
            <a:off x="603251"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72" hasCustomPrompt="1"/>
          </p:nvPr>
        </p:nvSpPr>
        <p:spPr>
          <a:xfrm>
            <a:off x="9215262" y="3762176"/>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7"/>
          <p:cNvSpPr>
            <a:spLocks noGrp="1"/>
          </p:cNvSpPr>
          <p:nvPr>
            <p:ph type="body" sz="quarter" idx="73" hasCustomPrompt="1"/>
          </p:nvPr>
        </p:nvSpPr>
        <p:spPr>
          <a:xfrm>
            <a:off x="9621655" y="3144408"/>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6" name="Text Placeholder 7"/>
          <p:cNvSpPr>
            <a:spLocks noGrp="1"/>
          </p:cNvSpPr>
          <p:nvPr>
            <p:ph type="body" sz="quarter" idx="74" hasCustomPrompt="1"/>
          </p:nvPr>
        </p:nvSpPr>
        <p:spPr>
          <a:xfrm>
            <a:off x="9215262" y="3515357"/>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75" hasCustomPrompt="1"/>
          </p:nvPr>
        </p:nvSpPr>
        <p:spPr>
          <a:xfrm>
            <a:off x="603251" y="5344250"/>
            <a:ext cx="236078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8" name="Text Placeholder 7"/>
          <p:cNvSpPr>
            <a:spLocks noGrp="1"/>
          </p:cNvSpPr>
          <p:nvPr>
            <p:ph type="body" sz="quarter" idx="76" hasCustomPrompt="1"/>
          </p:nvPr>
        </p:nvSpPr>
        <p:spPr>
          <a:xfrm>
            <a:off x="1009644" y="4746930"/>
            <a:ext cx="1967997"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bg1"/>
                </a:solidFill>
                <a:latin typeface="Lato Light"/>
                <a:cs typeface="Lato Light"/>
              </a:defRPr>
            </a:lvl1pPr>
          </a:lstStyle>
          <a:p>
            <a:pPr lvl="0"/>
            <a:r>
              <a:rPr lang="es-ES_tradnl" dirty="0"/>
              <a:t>2000</a:t>
            </a:r>
          </a:p>
        </p:txBody>
      </p:sp>
      <p:sp>
        <p:nvSpPr>
          <p:cNvPr id="29" name="Text Placeholder 7"/>
          <p:cNvSpPr>
            <a:spLocks noGrp="1"/>
          </p:cNvSpPr>
          <p:nvPr>
            <p:ph type="body" sz="quarter" idx="77" hasCustomPrompt="1"/>
          </p:nvPr>
        </p:nvSpPr>
        <p:spPr>
          <a:xfrm>
            <a:off x="603251" y="5097430"/>
            <a:ext cx="2360789"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33" name="Group 32"/>
          <p:cNvGrpSpPr/>
          <p:nvPr userDrawn="1"/>
        </p:nvGrpSpPr>
        <p:grpSpPr>
          <a:xfrm>
            <a:off x="101309" y="385540"/>
            <a:ext cx="383999" cy="342172"/>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p:cNvGrpSpPr/>
          <p:nvPr userDrawn="1"/>
        </p:nvGrpSpPr>
        <p:grpSpPr>
          <a:xfrm>
            <a:off x="3882071" y="1568515"/>
            <a:ext cx="3953299" cy="4873008"/>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485140" rtl="0" eaLnBrk="1" fontAlgn="auto" latinLnBrk="0" hangingPunct="1">
                <a:lnSpc>
                  <a:spcPct val="100000"/>
                </a:lnSpc>
                <a:spcBef>
                  <a:spcPts val="0"/>
                </a:spcBef>
                <a:spcAft>
                  <a:spcPts val="0"/>
                </a:spcAft>
                <a:buClrTx/>
                <a:buSzTx/>
                <a:buFontTx/>
                <a:buNone/>
                <a:defRPr/>
              </a:pPr>
              <a:endParaRPr kumimoji="0" lang="es-ES" sz="672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grpSp>
      <p:sp>
        <p:nvSpPr>
          <p:cNvPr id="54" name="Text Placeholder 7"/>
          <p:cNvSpPr>
            <a:spLocks noGrp="1" noChangeAspect="1"/>
          </p:cNvSpPr>
          <p:nvPr>
            <p:ph type="body" sz="quarter" idx="81" hasCustomPrompt="1"/>
          </p:nvPr>
        </p:nvSpPr>
        <p:spPr>
          <a:xfrm>
            <a:off x="3917827" y="3734194"/>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01</a:t>
            </a:r>
          </a:p>
        </p:txBody>
      </p:sp>
      <p:sp>
        <p:nvSpPr>
          <p:cNvPr id="55" name="Text Placeholder 7"/>
          <p:cNvSpPr>
            <a:spLocks noGrp="1" noChangeAspect="1"/>
          </p:cNvSpPr>
          <p:nvPr>
            <p:ph type="body" sz="quarter" idx="47" hasCustomPrompt="1"/>
          </p:nvPr>
        </p:nvSpPr>
        <p:spPr>
          <a:xfrm>
            <a:off x="4697095" y="3159647"/>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02</a:t>
            </a:r>
          </a:p>
        </p:txBody>
      </p:sp>
      <p:sp>
        <p:nvSpPr>
          <p:cNvPr id="56" name="Text Placeholder 7"/>
          <p:cNvSpPr>
            <a:spLocks noGrp="1" noChangeAspect="1"/>
          </p:cNvSpPr>
          <p:nvPr>
            <p:ph type="body" sz="quarter" idx="48" hasCustomPrompt="1"/>
          </p:nvPr>
        </p:nvSpPr>
        <p:spPr>
          <a:xfrm>
            <a:off x="5500482" y="2567771"/>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03</a:t>
            </a:r>
          </a:p>
        </p:txBody>
      </p:sp>
      <p:sp>
        <p:nvSpPr>
          <p:cNvPr id="57" name="Text Placeholder 7"/>
          <p:cNvSpPr>
            <a:spLocks noGrp="1" noChangeAspect="1"/>
          </p:cNvSpPr>
          <p:nvPr>
            <p:ph type="body" sz="quarter" idx="49" hasCustomPrompt="1"/>
          </p:nvPr>
        </p:nvSpPr>
        <p:spPr>
          <a:xfrm>
            <a:off x="6361221" y="3137655"/>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04</a:t>
            </a:r>
          </a:p>
        </p:txBody>
      </p:sp>
      <p:sp>
        <p:nvSpPr>
          <p:cNvPr id="58" name="Text Placeholder 7"/>
          <p:cNvSpPr>
            <a:spLocks noGrp="1" noChangeAspect="1"/>
          </p:cNvSpPr>
          <p:nvPr>
            <p:ph type="body" sz="quarter" idx="50" hasCustomPrompt="1"/>
          </p:nvPr>
        </p:nvSpPr>
        <p:spPr>
          <a:xfrm>
            <a:off x="7245102" y="3733557"/>
            <a:ext cx="556876" cy="561599"/>
          </a:xfrm>
          <a:prstGeom prst="rect">
            <a:avLst/>
          </a:prstGeom>
        </p:spPr>
        <p:txBody>
          <a:bodyPr vert="horz" lIns="0" tIns="103884" rIns="0" bIns="103884" anchor="ctr"/>
          <a:lstStyle>
            <a:lvl1pPr marL="0" indent="0" algn="ctr">
              <a:lnSpc>
                <a:spcPct val="100000"/>
              </a:lnSpc>
              <a:spcBef>
                <a:spcPts val="0"/>
              </a:spcBef>
              <a:buNone/>
              <a:defRPr sz="2400" b="1">
                <a:solidFill>
                  <a:schemeClr val="bg1"/>
                </a:solidFill>
                <a:latin typeface="Lato Black"/>
                <a:cs typeface="Lato Black"/>
              </a:defRPr>
            </a:lvl1pPr>
          </a:lstStyle>
          <a:p>
            <a:pPr lvl="0"/>
            <a:r>
              <a:rPr lang="es-ES_tradnl" dirty="0"/>
              <a:t>05</a:t>
            </a:r>
          </a:p>
        </p:txBody>
      </p:sp>
      <p:sp>
        <p:nvSpPr>
          <p:cNvPr id="59" name="Text Placeholder 7"/>
          <p:cNvSpPr>
            <a:spLocks noGrp="1"/>
          </p:cNvSpPr>
          <p:nvPr>
            <p:ph type="body" sz="quarter" idx="82" hasCustomPrompt="1"/>
          </p:nvPr>
        </p:nvSpPr>
        <p:spPr>
          <a:xfrm>
            <a:off x="603254" y="152788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1">
                    <a:lumMod val="60000"/>
                    <a:lumOff val="40000"/>
                  </a:schemeClr>
                </a:solidFill>
                <a:latin typeface="Lato Regular"/>
                <a:cs typeface="Lato Regular"/>
              </a:defRPr>
            </a:lvl1pPr>
          </a:lstStyle>
          <a:p>
            <a:pPr lvl="0"/>
            <a:r>
              <a:rPr lang="es-ES_tradnl" dirty="0"/>
              <a:t>01</a:t>
            </a:r>
          </a:p>
        </p:txBody>
      </p:sp>
      <p:sp>
        <p:nvSpPr>
          <p:cNvPr id="60" name="Text Placeholder 7"/>
          <p:cNvSpPr>
            <a:spLocks noGrp="1"/>
          </p:cNvSpPr>
          <p:nvPr>
            <p:ph type="body" sz="quarter" idx="83" hasCustomPrompt="1"/>
          </p:nvPr>
        </p:nvSpPr>
        <p:spPr>
          <a:xfrm>
            <a:off x="9215265" y="152788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2"/>
                </a:solidFill>
                <a:latin typeface="Lato Regular"/>
                <a:cs typeface="Lato Regular"/>
              </a:defRPr>
            </a:lvl1pPr>
          </a:lstStyle>
          <a:p>
            <a:pPr lvl="0"/>
            <a:r>
              <a:rPr lang="es-ES_tradnl" dirty="0"/>
              <a:t>02</a:t>
            </a:r>
          </a:p>
        </p:txBody>
      </p:sp>
      <p:sp>
        <p:nvSpPr>
          <p:cNvPr id="61" name="Text Placeholder 7"/>
          <p:cNvSpPr>
            <a:spLocks noGrp="1"/>
          </p:cNvSpPr>
          <p:nvPr>
            <p:ph type="body" sz="quarter" idx="84" hasCustomPrompt="1"/>
          </p:nvPr>
        </p:nvSpPr>
        <p:spPr>
          <a:xfrm>
            <a:off x="603254" y="3144408"/>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3"/>
                </a:solidFill>
                <a:latin typeface="Lato Regular"/>
                <a:cs typeface="Lato Regular"/>
              </a:defRPr>
            </a:lvl1pPr>
          </a:lstStyle>
          <a:p>
            <a:pPr lvl="0"/>
            <a:r>
              <a:rPr lang="es-ES_tradnl" dirty="0"/>
              <a:t>03</a:t>
            </a:r>
          </a:p>
        </p:txBody>
      </p:sp>
      <p:sp>
        <p:nvSpPr>
          <p:cNvPr id="62" name="Text Placeholder 7"/>
          <p:cNvSpPr>
            <a:spLocks noGrp="1"/>
          </p:cNvSpPr>
          <p:nvPr>
            <p:ph type="body" sz="quarter" idx="85" hasCustomPrompt="1"/>
          </p:nvPr>
        </p:nvSpPr>
        <p:spPr>
          <a:xfrm>
            <a:off x="9215265" y="3144408"/>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4"/>
                </a:solidFill>
                <a:latin typeface="Lato Regular"/>
                <a:cs typeface="Lato Regular"/>
              </a:defRPr>
            </a:lvl1pPr>
          </a:lstStyle>
          <a:p>
            <a:pPr lvl="0"/>
            <a:r>
              <a:rPr lang="es-ES_tradnl" dirty="0"/>
              <a:t>04</a:t>
            </a:r>
          </a:p>
        </p:txBody>
      </p:sp>
      <p:sp>
        <p:nvSpPr>
          <p:cNvPr id="63" name="Text Placeholder 7"/>
          <p:cNvSpPr>
            <a:spLocks noGrp="1"/>
          </p:cNvSpPr>
          <p:nvPr>
            <p:ph type="body" sz="quarter" idx="86" hasCustomPrompt="1"/>
          </p:nvPr>
        </p:nvSpPr>
        <p:spPr>
          <a:xfrm>
            <a:off x="603254" y="4746930"/>
            <a:ext cx="406393" cy="345380"/>
          </a:xfrm>
          <a:prstGeom prst="rect">
            <a:avLst/>
          </a:prstGeom>
        </p:spPr>
        <p:txBody>
          <a:bodyPr vert="horz" lIns="0" tIns="40504" rIns="0" bIns="40504" anchor="ctr"/>
          <a:lstStyle>
            <a:lvl1pPr marL="0" indent="0" algn="l">
              <a:lnSpc>
                <a:spcPct val="100000"/>
              </a:lnSpc>
              <a:spcBef>
                <a:spcPts val="0"/>
              </a:spcBef>
              <a:buNone/>
              <a:defRPr sz="2160" b="1" baseline="0">
                <a:solidFill>
                  <a:schemeClr val="accent5"/>
                </a:solidFill>
                <a:latin typeface="Lato Regular"/>
                <a:cs typeface="Lato Regular"/>
              </a:defRPr>
            </a:lvl1pPr>
          </a:lstStyle>
          <a:p>
            <a:pPr lvl="0"/>
            <a:r>
              <a:rPr lang="es-ES_tradnl" dirty="0"/>
              <a:t>05</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5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p:stCondLst>
                              <p:cond delay="10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p:stCondLst>
                              <p:cond delay="15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p:stCondLst>
                              <p:cond delay="20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p:stCondLst>
                              <p:cond delay="25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5" y="565521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20083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 Placeholder 7"/>
          <p:cNvSpPr>
            <a:spLocks noGrp="1"/>
          </p:cNvSpPr>
          <p:nvPr>
            <p:ph type="body" sz="quarter" idx="77" hasCustomPrompt="1"/>
          </p:nvPr>
        </p:nvSpPr>
        <p:spPr>
          <a:xfrm>
            <a:off x="857384"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 name="Oval 13"/>
          <p:cNvSpPr>
            <a:spLocks noChangeAspect="1"/>
          </p:cNvSpPr>
          <p:nvPr userDrawn="1"/>
        </p:nvSpPr>
        <p:spPr>
          <a:xfrm flipH="1">
            <a:off x="569384" y="4289746"/>
            <a:ext cx="240000" cy="2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7"/>
          <p:cNvSpPr>
            <a:spLocks noGrp="1"/>
          </p:cNvSpPr>
          <p:nvPr>
            <p:ph type="body" sz="quarter" idx="78" hasCustomPrompt="1"/>
          </p:nvPr>
        </p:nvSpPr>
        <p:spPr>
          <a:xfrm>
            <a:off x="857384"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6" name="Oval 15"/>
          <p:cNvSpPr>
            <a:spLocks noChangeAspect="1"/>
          </p:cNvSpPr>
          <p:nvPr userDrawn="1"/>
        </p:nvSpPr>
        <p:spPr>
          <a:xfrm flipH="1">
            <a:off x="569384" y="4655506"/>
            <a:ext cx="240000" cy="2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 Placeholder 7"/>
          <p:cNvSpPr>
            <a:spLocks noGrp="1"/>
          </p:cNvSpPr>
          <p:nvPr>
            <p:ph type="body" sz="quarter" idx="79" hasCustomPrompt="1"/>
          </p:nvPr>
        </p:nvSpPr>
        <p:spPr>
          <a:xfrm>
            <a:off x="3630045"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8" name="Oval 17"/>
          <p:cNvSpPr>
            <a:spLocks noChangeAspect="1"/>
          </p:cNvSpPr>
          <p:nvPr userDrawn="1"/>
        </p:nvSpPr>
        <p:spPr>
          <a:xfrm flipH="1">
            <a:off x="3342045" y="4289746"/>
            <a:ext cx="240000" cy="2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7"/>
          <p:cNvSpPr>
            <a:spLocks noGrp="1"/>
          </p:cNvSpPr>
          <p:nvPr>
            <p:ph type="body" sz="quarter" idx="80" hasCustomPrompt="1"/>
          </p:nvPr>
        </p:nvSpPr>
        <p:spPr>
          <a:xfrm>
            <a:off x="3630045"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0" name="Oval 19"/>
          <p:cNvSpPr>
            <a:spLocks noChangeAspect="1"/>
          </p:cNvSpPr>
          <p:nvPr userDrawn="1"/>
        </p:nvSpPr>
        <p:spPr>
          <a:xfrm flipH="1">
            <a:off x="3342045" y="4655506"/>
            <a:ext cx="240000" cy="2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 Placeholder 7"/>
          <p:cNvSpPr>
            <a:spLocks noGrp="1"/>
          </p:cNvSpPr>
          <p:nvPr>
            <p:ph type="body" sz="quarter" idx="81" hasCustomPrompt="1"/>
          </p:nvPr>
        </p:nvSpPr>
        <p:spPr>
          <a:xfrm>
            <a:off x="6318040"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2" name="Oval 21"/>
          <p:cNvSpPr>
            <a:spLocks noChangeAspect="1"/>
          </p:cNvSpPr>
          <p:nvPr userDrawn="1"/>
        </p:nvSpPr>
        <p:spPr>
          <a:xfrm flipH="1">
            <a:off x="6030040" y="4289746"/>
            <a:ext cx="240000" cy="216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 Placeholder 7"/>
          <p:cNvSpPr>
            <a:spLocks noGrp="1"/>
          </p:cNvSpPr>
          <p:nvPr>
            <p:ph type="body" sz="quarter" idx="82" hasCustomPrompt="1"/>
          </p:nvPr>
        </p:nvSpPr>
        <p:spPr>
          <a:xfrm>
            <a:off x="6318040"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Oval 23"/>
          <p:cNvSpPr>
            <a:spLocks noChangeAspect="1"/>
          </p:cNvSpPr>
          <p:nvPr userDrawn="1"/>
        </p:nvSpPr>
        <p:spPr>
          <a:xfrm flipH="1">
            <a:off x="6030040" y="4655506"/>
            <a:ext cx="240000" cy="216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7"/>
          <p:cNvSpPr>
            <a:spLocks noGrp="1"/>
          </p:cNvSpPr>
          <p:nvPr>
            <p:ph type="body" sz="quarter" idx="83" hasCustomPrompt="1"/>
          </p:nvPr>
        </p:nvSpPr>
        <p:spPr>
          <a:xfrm>
            <a:off x="9006035" y="427477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6" name="Oval 25"/>
          <p:cNvSpPr>
            <a:spLocks noChangeAspect="1"/>
          </p:cNvSpPr>
          <p:nvPr userDrawn="1"/>
        </p:nvSpPr>
        <p:spPr>
          <a:xfrm flipH="1">
            <a:off x="8718035" y="4289746"/>
            <a:ext cx="240000" cy="216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 Placeholder 7"/>
          <p:cNvSpPr>
            <a:spLocks noGrp="1"/>
          </p:cNvSpPr>
          <p:nvPr>
            <p:ph type="body" sz="quarter" idx="84" hasCustomPrompt="1"/>
          </p:nvPr>
        </p:nvSpPr>
        <p:spPr>
          <a:xfrm>
            <a:off x="9006035" y="4640534"/>
            <a:ext cx="2399995" cy="216000"/>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Oval 27"/>
          <p:cNvSpPr>
            <a:spLocks noChangeAspect="1"/>
          </p:cNvSpPr>
          <p:nvPr userDrawn="1"/>
        </p:nvSpPr>
        <p:spPr>
          <a:xfrm flipH="1">
            <a:off x="8718035" y="4655506"/>
            <a:ext cx="240000" cy="216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9" descr="siluete-map.png"/>
          <p:cNvPicPr>
            <a:picLocks noChangeAspect="1"/>
          </p:cNvPicPr>
          <p:nvPr userDrawn="1"/>
        </p:nvPicPr>
        <p:blipFill>
          <a:blip r:embed="rId2">
            <a:alphaModFix amt="16000"/>
          </a:blip>
          <a:stretch>
            <a:fillRect/>
          </a:stretch>
        </p:blipFill>
        <p:spPr>
          <a:xfrm>
            <a:off x="603251" y="1143410"/>
            <a:ext cx="10972800" cy="5402555"/>
          </a:xfrm>
          <a:prstGeom prst="rect">
            <a:avLst/>
          </a:prstGeom>
        </p:spPr>
      </p:pic>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4"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tx1">
                    <a:lumMod val="75000"/>
                    <a:lumOff val="25000"/>
                  </a:schemeClr>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4" name="Group 3"/>
          <p:cNvGrpSpPr/>
          <p:nvPr userDrawn="1"/>
        </p:nvGrpSpPr>
        <p:grpSpPr>
          <a:xfrm>
            <a:off x="101309" y="385540"/>
            <a:ext cx="383999" cy="342172"/>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7"/>
          <p:cNvSpPr>
            <a:spLocks noGrp="1"/>
          </p:cNvSpPr>
          <p:nvPr>
            <p:ph type="body" sz="quarter" idx="40" hasCustomPrompt="1"/>
          </p:nvPr>
        </p:nvSpPr>
        <p:spPr>
          <a:xfrm>
            <a:off x="603252" y="1467760"/>
            <a:ext cx="3931576" cy="431780"/>
          </a:xfrm>
          <a:prstGeom prst="rect">
            <a:avLst/>
          </a:prstGeom>
        </p:spPr>
        <p:txBody>
          <a:bodyPr vert="horz" lIns="0" tIns="40504" rIns="0" bIns="40504" anchor="ctr"/>
          <a:lstStyle>
            <a:lvl1pPr marL="0" indent="0" algn="l">
              <a:lnSpc>
                <a:spcPct val="100000"/>
              </a:lnSpc>
              <a:spcBef>
                <a:spcPts val="0"/>
              </a:spcBef>
              <a:buNone/>
              <a:defRPr sz="192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603254" y="1949956"/>
            <a:ext cx="393157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623715" y="2280931"/>
            <a:ext cx="3910188" cy="2152280"/>
          </a:xfrm>
          <a:prstGeom prst="rect">
            <a:avLst/>
          </a:prstGeom>
        </p:spPr>
        <p:txBody>
          <a:bodyPr vert="horz" lIns="0" tIns="0" rIns="0" bIns="0"/>
          <a:lstStyle>
            <a:lvl1pPr marL="0" marR="0" indent="0" algn="just" defTabSz="485140" rtl="0" eaLnBrk="1" fontAlgn="auto" latinLnBrk="0" hangingPunct="1">
              <a:lnSpc>
                <a:spcPct val="130000"/>
              </a:lnSpc>
              <a:spcBef>
                <a:spcPct val="20000"/>
              </a:spcBef>
              <a:spcAft>
                <a:spcPts val="0"/>
              </a:spcAft>
              <a:buClrTx/>
              <a:buSzTx/>
              <a:buFont typeface="Arial" panose="020B0604020202020204"/>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623714" y="5427908"/>
            <a:ext cx="3910188"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623714" y="4769500"/>
            <a:ext cx="3910188"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623714" y="5181089"/>
            <a:ext cx="3910188"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0" name="Text Placeholder 2"/>
          <p:cNvSpPr>
            <a:spLocks noGrp="1"/>
          </p:cNvSpPr>
          <p:nvPr>
            <p:ph type="body" sz="quarter" idx="64" hasCustomPrompt="1"/>
          </p:nvPr>
        </p:nvSpPr>
        <p:spPr>
          <a:xfrm>
            <a:off x="59196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1" name="Text Placeholder 7"/>
          <p:cNvSpPr>
            <a:spLocks noGrp="1"/>
          </p:cNvSpPr>
          <p:nvPr>
            <p:ph type="body" sz="quarter" idx="18" hasCustomPrompt="1"/>
          </p:nvPr>
        </p:nvSpPr>
        <p:spPr>
          <a:xfrm>
            <a:off x="569384" y="4664085"/>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2015</a:t>
            </a:r>
          </a:p>
        </p:txBody>
      </p:sp>
      <p:sp>
        <p:nvSpPr>
          <p:cNvPr id="12" name="Text Placeholder 7"/>
          <p:cNvSpPr>
            <a:spLocks noGrp="1"/>
          </p:cNvSpPr>
          <p:nvPr>
            <p:ph type="body" sz="quarter" idx="65" hasCustomPrompt="1"/>
          </p:nvPr>
        </p:nvSpPr>
        <p:spPr>
          <a:xfrm>
            <a:off x="603251" y="5151355"/>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66" hasCustomPrompt="1"/>
          </p:nvPr>
        </p:nvSpPr>
        <p:spPr>
          <a:xfrm>
            <a:off x="6365523" y="5482494"/>
            <a:ext cx="5210528"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14" name="Text Placeholder 7"/>
          <p:cNvSpPr>
            <a:spLocks noGrp="1"/>
          </p:cNvSpPr>
          <p:nvPr>
            <p:ph type="body" sz="quarter" idx="67" hasCustomPrompt="1"/>
          </p:nvPr>
        </p:nvSpPr>
        <p:spPr>
          <a:xfrm>
            <a:off x="6342944" y="4664085"/>
            <a:ext cx="5233107" cy="454379"/>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2016</a:t>
            </a:r>
          </a:p>
        </p:txBody>
      </p:sp>
      <p:sp>
        <p:nvSpPr>
          <p:cNvPr id="15" name="Text Placeholder 7"/>
          <p:cNvSpPr>
            <a:spLocks noGrp="1"/>
          </p:cNvSpPr>
          <p:nvPr>
            <p:ph type="body" sz="quarter" idx="68" hasCustomPrompt="1"/>
          </p:nvPr>
        </p:nvSpPr>
        <p:spPr>
          <a:xfrm>
            <a:off x="6376811" y="5151355"/>
            <a:ext cx="519924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tx1">
                    <a:lumMod val="50000"/>
                    <a:lumOff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 name="Text Placeholder 2"/>
          <p:cNvSpPr>
            <a:spLocks noGrp="1"/>
          </p:cNvSpPr>
          <p:nvPr>
            <p:ph type="body" sz="quarter" idx="64" hasCustomPrompt="1"/>
          </p:nvPr>
        </p:nvSpPr>
        <p:spPr>
          <a:xfrm>
            <a:off x="55174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 name="Text Placeholder 7"/>
          <p:cNvSpPr>
            <a:spLocks noGrp="1"/>
          </p:cNvSpPr>
          <p:nvPr>
            <p:ph type="body" sz="quarter" idx="18" hasCustomPrompt="1"/>
          </p:nvPr>
        </p:nvSpPr>
        <p:spPr>
          <a:xfrm>
            <a:off x="551748"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7" name="Text Placeholder 7"/>
          <p:cNvSpPr>
            <a:spLocks noGrp="1"/>
          </p:cNvSpPr>
          <p:nvPr>
            <p:ph type="body" sz="quarter" idx="65" hasCustomPrompt="1"/>
          </p:nvPr>
        </p:nvSpPr>
        <p:spPr>
          <a:xfrm>
            <a:off x="551748"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3" name="Text Placeholder 2"/>
          <p:cNvSpPr>
            <a:spLocks noGrp="1"/>
          </p:cNvSpPr>
          <p:nvPr>
            <p:ph type="body" sz="quarter" idx="66" hasCustomPrompt="1"/>
          </p:nvPr>
        </p:nvSpPr>
        <p:spPr>
          <a:xfrm>
            <a:off x="3351388"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7" hasCustomPrompt="1"/>
          </p:nvPr>
        </p:nvSpPr>
        <p:spPr>
          <a:xfrm>
            <a:off x="3351388"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35" name="Text Placeholder 7"/>
          <p:cNvSpPr>
            <a:spLocks noGrp="1"/>
          </p:cNvSpPr>
          <p:nvPr>
            <p:ph type="body" sz="quarter" idx="68" hasCustomPrompt="1"/>
          </p:nvPr>
        </p:nvSpPr>
        <p:spPr>
          <a:xfrm>
            <a:off x="3351388"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9" hasCustomPrompt="1"/>
          </p:nvPr>
        </p:nvSpPr>
        <p:spPr>
          <a:xfrm>
            <a:off x="628649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Text Placeholder 7"/>
          <p:cNvSpPr>
            <a:spLocks noGrp="1"/>
          </p:cNvSpPr>
          <p:nvPr>
            <p:ph type="body" sz="quarter" idx="70" hasCustomPrompt="1"/>
          </p:nvPr>
        </p:nvSpPr>
        <p:spPr>
          <a:xfrm>
            <a:off x="6286494"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38" name="Text Placeholder 7"/>
          <p:cNvSpPr>
            <a:spLocks noGrp="1"/>
          </p:cNvSpPr>
          <p:nvPr>
            <p:ph type="body" sz="quarter" idx="71" hasCustomPrompt="1"/>
          </p:nvPr>
        </p:nvSpPr>
        <p:spPr>
          <a:xfrm>
            <a:off x="6286494"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72" hasCustomPrompt="1"/>
          </p:nvPr>
        </p:nvSpPr>
        <p:spPr>
          <a:xfrm>
            <a:off x="9192684" y="4795537"/>
            <a:ext cx="2360789" cy="841393"/>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9192684" y="4137128"/>
            <a:ext cx="2360789" cy="345380"/>
          </a:xfrm>
          <a:prstGeom prst="rect">
            <a:avLst/>
          </a:prstGeom>
        </p:spPr>
        <p:txBody>
          <a:bodyPr vert="horz" lIns="0" tIns="40504" rIns="0" bIns="40504" anchor="ctr"/>
          <a:lstStyle>
            <a:lvl1pPr marL="0" indent="0" algn="ctr">
              <a:lnSpc>
                <a:spcPct val="100000"/>
              </a:lnSpc>
              <a:spcBef>
                <a:spcPts val="0"/>
              </a:spcBef>
              <a:buNone/>
              <a:defRPr sz="2400" b="1" baseline="0">
                <a:solidFill>
                  <a:schemeClr val="bg1"/>
                </a:solidFill>
                <a:latin typeface="Lato Light"/>
                <a:cs typeface="Lato Light"/>
              </a:defRPr>
            </a:lvl1pPr>
          </a:lstStyle>
          <a:p>
            <a:pPr lvl="0"/>
            <a:r>
              <a:rPr lang="es-ES_tradnl" dirty="0"/>
              <a:t>50%</a:t>
            </a:r>
          </a:p>
        </p:txBody>
      </p:sp>
      <p:sp>
        <p:nvSpPr>
          <p:cNvPr id="41" name="Text Placeholder 7"/>
          <p:cNvSpPr>
            <a:spLocks noGrp="1"/>
          </p:cNvSpPr>
          <p:nvPr>
            <p:ph type="body" sz="quarter" idx="74" hasCustomPrompt="1"/>
          </p:nvPr>
        </p:nvSpPr>
        <p:spPr>
          <a:xfrm>
            <a:off x="9192684" y="4548718"/>
            <a:ext cx="2360789" cy="228451"/>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8" name="Group 17"/>
          <p:cNvGrpSpPr/>
          <p:nvPr userDrawn="1"/>
        </p:nvGrpSpPr>
        <p:grpSpPr>
          <a:xfrm>
            <a:off x="101309" y="385540"/>
            <a:ext cx="383999" cy="342172"/>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603251" y="1369621"/>
            <a:ext cx="10972800" cy="3507180"/>
          </a:xfrm>
          <a:custGeom>
            <a:avLst/>
            <a:gdLst/>
            <a:ahLst/>
            <a:cxnLst/>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 Placeholder 2"/>
          <p:cNvSpPr>
            <a:spLocks noGrp="1"/>
          </p:cNvSpPr>
          <p:nvPr>
            <p:ph type="body" sz="quarter" idx="75"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19" name="Text Placeholder 7"/>
          <p:cNvSpPr>
            <a:spLocks noGrp="1"/>
          </p:cNvSpPr>
          <p:nvPr>
            <p:ph type="body" sz="quarter" idx="76"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603251" y="1473207"/>
            <a:ext cx="5204883"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7" name="Rounded Rectangle 16"/>
          <p:cNvSpPr/>
          <p:nvPr userDrawn="1"/>
        </p:nvSpPr>
        <p:spPr>
          <a:xfrm>
            <a:off x="603251" y="4920371"/>
            <a:ext cx="5204883"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65" hasCustomPrompt="1"/>
          </p:nvPr>
        </p:nvSpPr>
        <p:spPr>
          <a:xfrm>
            <a:off x="948267" y="5140217"/>
            <a:ext cx="46228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9" name="Text Placeholder 2"/>
          <p:cNvSpPr>
            <a:spLocks noGrp="1"/>
          </p:cNvSpPr>
          <p:nvPr>
            <p:ph type="body" sz="quarter" idx="64" hasCustomPrompt="1"/>
          </p:nvPr>
        </p:nvSpPr>
        <p:spPr>
          <a:xfrm>
            <a:off x="948267"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p:cNvSpPr>
          <p:nvPr>
            <p:ph type="pic" sz="quarter" idx="66"/>
          </p:nvPr>
        </p:nvSpPr>
        <p:spPr>
          <a:xfrm>
            <a:off x="6371168" y="1473207"/>
            <a:ext cx="5204883" cy="3447167"/>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7" name="Rounded Rectangle 16"/>
          <p:cNvSpPr/>
          <p:nvPr userDrawn="1"/>
        </p:nvSpPr>
        <p:spPr>
          <a:xfrm>
            <a:off x="6371168" y="4920371"/>
            <a:ext cx="5204883" cy="131064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 Placeholder 7"/>
          <p:cNvSpPr>
            <a:spLocks noGrp="1"/>
          </p:cNvSpPr>
          <p:nvPr>
            <p:ph type="body" sz="quarter" idx="67" hasCustomPrompt="1"/>
          </p:nvPr>
        </p:nvSpPr>
        <p:spPr>
          <a:xfrm>
            <a:off x="6716184" y="5140217"/>
            <a:ext cx="46228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9" name="Text Placeholder 2"/>
          <p:cNvSpPr>
            <a:spLocks noGrp="1"/>
          </p:cNvSpPr>
          <p:nvPr>
            <p:ph type="body" sz="quarter" idx="68" hasCustomPrompt="1"/>
          </p:nvPr>
        </p:nvSpPr>
        <p:spPr>
          <a:xfrm>
            <a:off x="6716184" y="5434998"/>
            <a:ext cx="4622800" cy="613133"/>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nodePh="1">
                                  <p:stCondLst>
                                    <p:cond delay="800"/>
                                  </p:stCondLst>
                                  <p:endCondLst>
                                    <p:cond evt="begin" delay="0">
                                      <p:tn val="38"/>
                                    </p:cond>
                                  </p:end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p:stCondLst>
                              <p:cond delay="15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603251"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Picture Placeholder 2"/>
          <p:cNvSpPr>
            <a:spLocks noGrp="1"/>
          </p:cNvSpPr>
          <p:nvPr>
            <p:ph type="pic" sz="quarter" idx="48"/>
          </p:nvPr>
        </p:nvSpPr>
        <p:spPr>
          <a:xfrm>
            <a:off x="603251"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9" name="Rounded Rectangle 28"/>
          <p:cNvSpPr/>
          <p:nvPr userDrawn="1"/>
        </p:nvSpPr>
        <p:spPr>
          <a:xfrm>
            <a:off x="603251"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 Placeholder 7"/>
          <p:cNvSpPr>
            <a:spLocks noGrp="1"/>
          </p:cNvSpPr>
          <p:nvPr>
            <p:ph type="body" sz="quarter" idx="39" hasCustomPrompt="1"/>
          </p:nvPr>
        </p:nvSpPr>
        <p:spPr>
          <a:xfrm>
            <a:off x="868539"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567748"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567748"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2">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4345518"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p:cNvSpPr>
          <p:nvPr>
            <p:ph type="pic" sz="quarter" idx="67"/>
          </p:nvPr>
        </p:nvSpPr>
        <p:spPr>
          <a:xfrm>
            <a:off x="4345518"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3" name="Rounded Rectangle 28"/>
          <p:cNvSpPr/>
          <p:nvPr userDrawn="1"/>
        </p:nvSpPr>
        <p:spPr>
          <a:xfrm>
            <a:off x="4345518"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7"/>
          <p:cNvSpPr>
            <a:spLocks noGrp="1"/>
          </p:cNvSpPr>
          <p:nvPr>
            <p:ph type="body" sz="quarter" idx="68" hasCustomPrompt="1"/>
          </p:nvPr>
        </p:nvSpPr>
        <p:spPr>
          <a:xfrm>
            <a:off x="4610805"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5310014"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5310014"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8315782" y="4802511"/>
            <a:ext cx="3260269"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8" name="Picture Placeholder 2"/>
          <p:cNvSpPr>
            <a:spLocks noGrp="1"/>
          </p:cNvSpPr>
          <p:nvPr>
            <p:ph type="pic" sz="quarter" idx="72"/>
          </p:nvPr>
        </p:nvSpPr>
        <p:spPr>
          <a:xfrm>
            <a:off x="8315782" y="1579886"/>
            <a:ext cx="3260269" cy="2108197"/>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ounded Rectangle 28"/>
          <p:cNvSpPr/>
          <p:nvPr userDrawn="1"/>
        </p:nvSpPr>
        <p:spPr>
          <a:xfrm>
            <a:off x="8315782" y="3703322"/>
            <a:ext cx="3260269" cy="77723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 Placeholder 7"/>
          <p:cNvSpPr>
            <a:spLocks noGrp="1"/>
          </p:cNvSpPr>
          <p:nvPr>
            <p:ph type="body" sz="quarter" idx="73" hasCustomPrompt="1"/>
          </p:nvPr>
        </p:nvSpPr>
        <p:spPr>
          <a:xfrm>
            <a:off x="8581069" y="379476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9280279" y="377834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9280279" y="415313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4">
                    <a:lumMod val="50000"/>
                  </a:schemeClr>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nodePh="1">
                                  <p:stCondLst>
                                    <p:cond delay="800"/>
                                  </p:stCondLst>
                                  <p:endCondLst>
                                    <p:cond evt="begin" delay="0">
                                      <p:tn val="68"/>
                                    </p:cond>
                                  </p:end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p:stCondLst>
                              <p:cond delay="25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nodePh="1">
                                  <p:stCondLst>
                                    <p:cond delay="800"/>
                                  </p:stCondLst>
                                  <p:endCondLst>
                                    <p:cond evt="begin" delay="0">
                                      <p:tn val="99"/>
                                    </p:cond>
                                  </p:end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p:stCondLst>
                              <p:cond delay="40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6" name="Text Placeholder 2"/>
          <p:cNvSpPr>
            <a:spLocks noGrp="1"/>
          </p:cNvSpPr>
          <p:nvPr>
            <p:ph type="body" sz="quarter" idx="64" hasCustomPrompt="1"/>
          </p:nvPr>
        </p:nvSpPr>
        <p:spPr>
          <a:xfrm>
            <a:off x="603251"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grpSp>
        <p:nvGrpSpPr>
          <p:cNvPr id="22" name="Group 21"/>
          <p:cNvGrpSpPr/>
          <p:nvPr userDrawn="1"/>
        </p:nvGrpSpPr>
        <p:grpSpPr>
          <a:xfrm>
            <a:off x="101309" y="385540"/>
            <a:ext cx="383999" cy="342172"/>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9" name="Text Placeholder 7"/>
          <p:cNvSpPr>
            <a:spLocks noGrp="1"/>
          </p:cNvSpPr>
          <p:nvPr>
            <p:ph type="body" sz="quarter" idx="39" hasCustomPrompt="1"/>
          </p:nvPr>
        </p:nvSpPr>
        <p:spPr>
          <a:xfrm>
            <a:off x="868539"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77" name="Text Placeholder 7"/>
          <p:cNvSpPr>
            <a:spLocks noGrp="1"/>
          </p:cNvSpPr>
          <p:nvPr>
            <p:ph type="body" sz="quarter" idx="18" hasCustomPrompt="1"/>
          </p:nvPr>
        </p:nvSpPr>
        <p:spPr>
          <a:xfrm>
            <a:off x="1567748"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78" name="Text Placeholder 7"/>
          <p:cNvSpPr>
            <a:spLocks noGrp="1"/>
          </p:cNvSpPr>
          <p:nvPr>
            <p:ph type="body" sz="quarter" idx="65" hasCustomPrompt="1"/>
          </p:nvPr>
        </p:nvSpPr>
        <p:spPr>
          <a:xfrm>
            <a:off x="1567748"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66" hasCustomPrompt="1"/>
          </p:nvPr>
        </p:nvSpPr>
        <p:spPr>
          <a:xfrm>
            <a:off x="4345517"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Text Placeholder 7"/>
          <p:cNvSpPr>
            <a:spLocks noGrp="1"/>
          </p:cNvSpPr>
          <p:nvPr>
            <p:ph type="body" sz="quarter" idx="68" hasCustomPrompt="1"/>
          </p:nvPr>
        </p:nvSpPr>
        <p:spPr>
          <a:xfrm>
            <a:off x="4610805"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35" name="Text Placeholder 7"/>
          <p:cNvSpPr>
            <a:spLocks noGrp="1"/>
          </p:cNvSpPr>
          <p:nvPr>
            <p:ph type="body" sz="quarter" idx="69" hasCustomPrompt="1"/>
          </p:nvPr>
        </p:nvSpPr>
        <p:spPr>
          <a:xfrm>
            <a:off x="5310014"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36" name="Text Placeholder 7"/>
          <p:cNvSpPr>
            <a:spLocks noGrp="1"/>
          </p:cNvSpPr>
          <p:nvPr>
            <p:ph type="body" sz="quarter" idx="70" hasCustomPrompt="1"/>
          </p:nvPr>
        </p:nvSpPr>
        <p:spPr>
          <a:xfrm>
            <a:off x="5310014"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7" name="Text Placeholder 2"/>
          <p:cNvSpPr>
            <a:spLocks noGrp="1"/>
          </p:cNvSpPr>
          <p:nvPr>
            <p:ph type="body" sz="quarter" idx="71" hasCustomPrompt="1"/>
          </p:nvPr>
        </p:nvSpPr>
        <p:spPr>
          <a:xfrm>
            <a:off x="8050904" y="5442591"/>
            <a:ext cx="3525147" cy="841393"/>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Text Placeholder 7"/>
          <p:cNvSpPr>
            <a:spLocks noGrp="1"/>
          </p:cNvSpPr>
          <p:nvPr>
            <p:ph type="body" sz="quarter" idx="73" hasCustomPrompt="1"/>
          </p:nvPr>
        </p:nvSpPr>
        <p:spPr>
          <a:xfrm>
            <a:off x="8327069" y="4815844"/>
            <a:ext cx="648408" cy="560681"/>
          </a:xfrm>
          <a:prstGeom prst="rect">
            <a:avLst/>
          </a:prstGeom>
        </p:spPr>
        <p:txBody>
          <a:bodyPr vert="horz" lIns="0" tIns="103884" rIns="0" bIns="103884" anchor="b"/>
          <a:lstStyle>
            <a:lvl1pPr marL="0" indent="0" algn="l">
              <a:lnSpc>
                <a:spcPct val="100000"/>
              </a:lnSpc>
              <a:spcBef>
                <a:spcPts val="0"/>
              </a:spcBef>
              <a:buNone/>
              <a:defRPr sz="3000" b="0">
                <a:solidFill>
                  <a:schemeClr val="bg1"/>
                </a:solidFill>
                <a:latin typeface="FontAwesome"/>
                <a:cs typeface="FontAwesome"/>
              </a:defRPr>
            </a:lvl1pPr>
          </a:lstStyle>
          <a:p>
            <a:pPr lvl="0"/>
            <a:r>
              <a:rPr lang="es-ES_tradnl" dirty="0" err="1"/>
              <a:t>ico</a:t>
            </a:r>
            <a:endParaRPr lang="es-ES_tradnl" dirty="0"/>
          </a:p>
        </p:txBody>
      </p:sp>
      <p:sp>
        <p:nvSpPr>
          <p:cNvPr id="41" name="Text Placeholder 7"/>
          <p:cNvSpPr>
            <a:spLocks noGrp="1"/>
          </p:cNvSpPr>
          <p:nvPr>
            <p:ph type="body" sz="quarter" idx="74" hasCustomPrompt="1"/>
          </p:nvPr>
        </p:nvSpPr>
        <p:spPr>
          <a:xfrm>
            <a:off x="9026279" y="4799427"/>
            <a:ext cx="2259187" cy="345380"/>
          </a:xfrm>
          <a:prstGeom prst="rect">
            <a:avLst/>
          </a:prstGeom>
        </p:spPr>
        <p:txBody>
          <a:bodyPr vert="horz" lIns="0" tIns="40504" rIns="0" bIns="40504" anchor="ctr"/>
          <a:lstStyle>
            <a:lvl1pPr marL="0" indent="0" algn="l">
              <a:lnSpc>
                <a:spcPct val="100000"/>
              </a:lnSpc>
              <a:spcBef>
                <a:spcPts val="0"/>
              </a:spcBef>
              <a:buNone/>
              <a:defRPr sz="2400" b="1" baseline="0">
                <a:solidFill>
                  <a:schemeClr val="bg1"/>
                </a:solidFill>
                <a:latin typeface="Lato Light"/>
                <a:cs typeface="Lato Light"/>
              </a:defRPr>
            </a:lvl1pPr>
          </a:lstStyle>
          <a:p>
            <a:pPr lvl="0"/>
            <a:r>
              <a:rPr lang="es-ES_tradnl" dirty="0"/>
              <a:t>RESULT 1</a:t>
            </a:r>
          </a:p>
        </p:txBody>
      </p:sp>
      <p:sp>
        <p:nvSpPr>
          <p:cNvPr id="42" name="Text Placeholder 7"/>
          <p:cNvSpPr>
            <a:spLocks noGrp="1"/>
          </p:cNvSpPr>
          <p:nvPr>
            <p:ph type="body" sz="quarter" idx="75" hasCustomPrompt="1"/>
          </p:nvPr>
        </p:nvSpPr>
        <p:spPr>
          <a:xfrm>
            <a:off x="9026279" y="5174218"/>
            <a:ext cx="2259187"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Picture Placeholder 2"/>
          <p:cNvSpPr>
            <a:spLocks noGrp="1" noChangeAspect="1"/>
          </p:cNvSpPr>
          <p:nvPr>
            <p:ph type="pic" sz="quarter" idx="17"/>
          </p:nvPr>
        </p:nvSpPr>
        <p:spPr>
          <a:xfrm>
            <a:off x="603251"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0" name="Picture Placeholder 2"/>
          <p:cNvSpPr>
            <a:spLocks noGrp="1" noChangeAspect="1"/>
          </p:cNvSpPr>
          <p:nvPr>
            <p:ph type="pic" sz="quarter" idx="76"/>
          </p:nvPr>
        </p:nvSpPr>
        <p:spPr>
          <a:xfrm>
            <a:off x="4345517"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3" name="Picture Placeholder 2"/>
          <p:cNvSpPr>
            <a:spLocks noGrp="1" noChangeAspect="1"/>
          </p:cNvSpPr>
          <p:nvPr>
            <p:ph type="pic" sz="quarter" idx="77"/>
          </p:nvPr>
        </p:nvSpPr>
        <p:spPr>
          <a:xfrm>
            <a:off x="8050904" y="1303484"/>
            <a:ext cx="3525147" cy="317263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p:stCondLst>
                              <p:cond delay="2000"/>
                            </p:stCondLst>
                            <p:childTnLst>
                              <p:par>
                                <p:cTn id="76" presetID="53" presetClass="entr" presetSubtype="16" fill="hold" grpId="0" nodeType="afterEffect" nodePh="1">
                                  <p:stCondLst>
                                    <p:cond delay="0"/>
                                  </p:stCondLst>
                                  <p:endCondLst>
                                    <p:cond evt="begin" delay="0">
                                      <p:tn val="76"/>
                                    </p:cond>
                                  </p:end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2500"/>
                            </p:stCondLst>
                            <p:childTnLst>
                              <p:par>
                                <p:cTn id="82" presetID="53" presetClass="entr" presetSubtype="16" fill="hold" grpId="0" nodeType="afterEffect" nodePh="1">
                                  <p:stCondLst>
                                    <p:cond delay="0"/>
                                  </p:stCondLst>
                                  <p:endCondLst>
                                    <p:cond evt="begin" delay="0">
                                      <p:tn val="82"/>
                                    </p:cond>
                                  </p:end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3000"/>
                            </p:stCondLst>
                            <p:childTnLst>
                              <p:par>
                                <p:cTn id="88" presetID="53" presetClass="entr" presetSubtype="16" fill="hold" grpId="0" nodeType="afterEffect" nodePh="1">
                                  <p:stCondLst>
                                    <p:cond delay="0"/>
                                  </p:stCondLst>
                                  <p:endCondLst>
                                    <p:cond evt="begin" delay="0">
                                      <p:tn val="88"/>
                                    </p:cond>
                                  </p:end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images with caption 1">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721784" y="1394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ounded Rectangle 18"/>
          <p:cNvSpPr/>
          <p:nvPr userDrawn="1"/>
        </p:nvSpPr>
        <p:spPr>
          <a:xfrm>
            <a:off x="721784" y="2929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65" hasCustomPrompt="1"/>
          </p:nvPr>
        </p:nvSpPr>
        <p:spPr>
          <a:xfrm>
            <a:off x="1066800" y="2991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1066800"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Picture Placeholder 2"/>
          <p:cNvSpPr>
            <a:spLocks noGrp="1"/>
          </p:cNvSpPr>
          <p:nvPr>
            <p:ph type="pic" sz="quarter" idx="66"/>
          </p:nvPr>
        </p:nvSpPr>
        <p:spPr>
          <a:xfrm>
            <a:off x="6608235" y="1394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Rounded Rectangle 18"/>
          <p:cNvSpPr/>
          <p:nvPr userDrawn="1"/>
        </p:nvSpPr>
        <p:spPr>
          <a:xfrm>
            <a:off x="6608235" y="2929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p:cNvSpPr>
            <a:spLocks noGrp="1"/>
          </p:cNvSpPr>
          <p:nvPr>
            <p:ph type="body" sz="quarter" idx="67" hasCustomPrompt="1"/>
          </p:nvPr>
        </p:nvSpPr>
        <p:spPr>
          <a:xfrm>
            <a:off x="6953251" y="2991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0" name="Text Placeholder 2"/>
          <p:cNvSpPr>
            <a:spLocks noGrp="1"/>
          </p:cNvSpPr>
          <p:nvPr>
            <p:ph type="body" sz="quarter" idx="68" hasCustomPrompt="1"/>
          </p:nvPr>
        </p:nvSpPr>
        <p:spPr>
          <a:xfrm>
            <a:off x="6953251" y="3286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1" name="Picture Placeholder 2"/>
          <p:cNvSpPr>
            <a:spLocks noGrp="1"/>
          </p:cNvSpPr>
          <p:nvPr>
            <p:ph type="pic" sz="quarter" idx="69"/>
          </p:nvPr>
        </p:nvSpPr>
        <p:spPr>
          <a:xfrm>
            <a:off x="721784" y="4061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2" name="Rounded Rectangle 18"/>
          <p:cNvSpPr/>
          <p:nvPr userDrawn="1"/>
        </p:nvSpPr>
        <p:spPr>
          <a:xfrm>
            <a:off x="721784" y="5596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 Placeholder 7"/>
          <p:cNvSpPr>
            <a:spLocks noGrp="1"/>
          </p:cNvSpPr>
          <p:nvPr>
            <p:ph type="body" sz="quarter" idx="70" hasCustomPrompt="1"/>
          </p:nvPr>
        </p:nvSpPr>
        <p:spPr>
          <a:xfrm>
            <a:off x="1066800" y="5658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4" name="Text Placeholder 2"/>
          <p:cNvSpPr>
            <a:spLocks noGrp="1"/>
          </p:cNvSpPr>
          <p:nvPr>
            <p:ph type="body" sz="quarter" idx="71" hasCustomPrompt="1"/>
          </p:nvPr>
        </p:nvSpPr>
        <p:spPr>
          <a:xfrm>
            <a:off x="1066800"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5" name="Picture Placeholder 2"/>
          <p:cNvSpPr>
            <a:spLocks noGrp="1"/>
          </p:cNvSpPr>
          <p:nvPr>
            <p:ph type="pic" sz="quarter" idx="72"/>
          </p:nvPr>
        </p:nvSpPr>
        <p:spPr>
          <a:xfrm>
            <a:off x="6608235" y="4061011"/>
            <a:ext cx="4967816" cy="153016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6" name="Rounded Rectangle 18"/>
          <p:cNvSpPr/>
          <p:nvPr userDrawn="1"/>
        </p:nvSpPr>
        <p:spPr>
          <a:xfrm>
            <a:off x="6608235" y="5596889"/>
            <a:ext cx="4967816" cy="723899"/>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 Placeholder 7"/>
          <p:cNvSpPr>
            <a:spLocks noGrp="1"/>
          </p:cNvSpPr>
          <p:nvPr>
            <p:ph type="body" sz="quarter" idx="73" hasCustomPrompt="1"/>
          </p:nvPr>
        </p:nvSpPr>
        <p:spPr>
          <a:xfrm>
            <a:off x="6953251" y="5658377"/>
            <a:ext cx="4419600"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58" name="Text Placeholder 2"/>
          <p:cNvSpPr>
            <a:spLocks noGrp="1"/>
          </p:cNvSpPr>
          <p:nvPr>
            <p:ph type="body" sz="quarter" idx="74" hasCustomPrompt="1"/>
          </p:nvPr>
        </p:nvSpPr>
        <p:spPr>
          <a:xfrm>
            <a:off x="6953251" y="5953158"/>
            <a:ext cx="4419600" cy="306670"/>
          </a:xfrm>
          <a:prstGeom prst="rect">
            <a:avLst/>
          </a:prstGeom>
        </p:spPr>
        <p:txBody>
          <a:bodyPr vert="horz" lIns="0" tIns="0" rIns="0" bIns="0"/>
          <a:lstStyle>
            <a:lvl1pPr marL="0" indent="0" algn="just">
              <a:lnSpc>
                <a:spcPct val="130000"/>
              </a:lnSpc>
              <a:buNone/>
              <a:defRPr sz="1080">
                <a:solidFill>
                  <a:schemeClr val="bg1"/>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nodePh="1">
                                  <p:stCondLst>
                                    <p:cond delay="800"/>
                                  </p:stCondLst>
                                  <p:endCondLst>
                                    <p:cond evt="begin" delay="0">
                                      <p:tn val="56"/>
                                    </p:cond>
                                  </p:end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603254"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603254"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603254"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5" name="Text Placeholder 7"/>
          <p:cNvSpPr>
            <a:spLocks noGrp="1"/>
          </p:cNvSpPr>
          <p:nvPr>
            <p:ph type="body" sz="quarter" idx="66" hasCustomPrompt="1"/>
          </p:nvPr>
        </p:nvSpPr>
        <p:spPr>
          <a:xfrm>
            <a:off x="3448053"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6" name="Text Placeholder 2"/>
          <p:cNvSpPr>
            <a:spLocks noGrp="1"/>
          </p:cNvSpPr>
          <p:nvPr>
            <p:ph type="body" sz="quarter" idx="67" hasCustomPrompt="1"/>
          </p:nvPr>
        </p:nvSpPr>
        <p:spPr>
          <a:xfrm>
            <a:off x="344805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7" name="Picture Placeholder 2"/>
          <p:cNvSpPr>
            <a:spLocks noGrp="1" noChangeAspect="1"/>
          </p:cNvSpPr>
          <p:nvPr>
            <p:ph type="pic" sz="quarter" idx="68"/>
          </p:nvPr>
        </p:nvSpPr>
        <p:spPr>
          <a:xfrm>
            <a:off x="3448053"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6225121"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0" name="Text Placeholder 2"/>
          <p:cNvSpPr>
            <a:spLocks noGrp="1"/>
          </p:cNvSpPr>
          <p:nvPr>
            <p:ph type="body" sz="quarter" idx="70" hasCustomPrompt="1"/>
          </p:nvPr>
        </p:nvSpPr>
        <p:spPr>
          <a:xfrm>
            <a:off x="6225121"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6" name="Picture Placeholder 2"/>
          <p:cNvSpPr>
            <a:spLocks noGrp="1" noChangeAspect="1"/>
          </p:cNvSpPr>
          <p:nvPr>
            <p:ph type="pic" sz="quarter" idx="71"/>
          </p:nvPr>
        </p:nvSpPr>
        <p:spPr>
          <a:xfrm>
            <a:off x="6225121"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7" name="Text Placeholder 7"/>
          <p:cNvSpPr>
            <a:spLocks noGrp="1"/>
          </p:cNvSpPr>
          <p:nvPr>
            <p:ph type="body" sz="quarter" idx="72" hasCustomPrompt="1"/>
          </p:nvPr>
        </p:nvSpPr>
        <p:spPr>
          <a:xfrm>
            <a:off x="9078903" y="4267391"/>
            <a:ext cx="2497151"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8" name="Text Placeholder 2"/>
          <p:cNvSpPr>
            <a:spLocks noGrp="1"/>
          </p:cNvSpPr>
          <p:nvPr>
            <p:ph type="body" sz="quarter" idx="73" hasCustomPrompt="1"/>
          </p:nvPr>
        </p:nvSpPr>
        <p:spPr>
          <a:xfrm>
            <a:off x="9078903" y="4562173"/>
            <a:ext cx="2497151" cy="1518588"/>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2"/>
          <p:cNvSpPr>
            <a:spLocks noGrp="1" noChangeAspect="1"/>
          </p:cNvSpPr>
          <p:nvPr>
            <p:ph type="pic" sz="quarter" idx="74"/>
          </p:nvPr>
        </p:nvSpPr>
        <p:spPr>
          <a:xfrm>
            <a:off x="9078903" y="1877692"/>
            <a:ext cx="2497151" cy="2247436"/>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ircle images with caption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2838451" y="181394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2" name="Text Placeholder 2"/>
          <p:cNvSpPr>
            <a:spLocks noGrp="1"/>
          </p:cNvSpPr>
          <p:nvPr>
            <p:ph type="body" sz="quarter" idx="64" hasCustomPrompt="1"/>
          </p:nvPr>
        </p:nvSpPr>
        <p:spPr>
          <a:xfrm>
            <a:off x="2838451"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Picture Placeholder 2"/>
          <p:cNvSpPr>
            <a:spLocks noGrp="1" noChangeAspect="1"/>
          </p:cNvSpPr>
          <p:nvPr>
            <p:ph type="pic" sz="quarter" idx="17"/>
          </p:nvPr>
        </p:nvSpPr>
        <p:spPr>
          <a:xfrm>
            <a:off x="603252" y="180149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3" name="Text Placeholder 7"/>
          <p:cNvSpPr>
            <a:spLocks noGrp="1"/>
          </p:cNvSpPr>
          <p:nvPr>
            <p:ph type="body" sz="quarter" idx="66" hasCustomPrompt="1"/>
          </p:nvPr>
        </p:nvSpPr>
        <p:spPr>
          <a:xfrm>
            <a:off x="8589435" y="181394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4" name="Text Placeholder 2"/>
          <p:cNvSpPr>
            <a:spLocks noGrp="1"/>
          </p:cNvSpPr>
          <p:nvPr>
            <p:ph type="body" sz="quarter" idx="67" hasCustomPrompt="1"/>
          </p:nvPr>
        </p:nvSpPr>
        <p:spPr>
          <a:xfrm>
            <a:off x="8589435" y="210872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Picture Placeholder 2"/>
          <p:cNvSpPr>
            <a:spLocks noGrp="1" noChangeAspect="1"/>
          </p:cNvSpPr>
          <p:nvPr>
            <p:ph type="pic" sz="quarter" idx="68"/>
          </p:nvPr>
        </p:nvSpPr>
        <p:spPr>
          <a:xfrm>
            <a:off x="6354236" y="180149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27" name="Text Placeholder 7"/>
          <p:cNvSpPr>
            <a:spLocks noGrp="1"/>
          </p:cNvSpPr>
          <p:nvPr>
            <p:ph type="body" sz="quarter" idx="69" hasCustomPrompt="1"/>
          </p:nvPr>
        </p:nvSpPr>
        <p:spPr>
          <a:xfrm>
            <a:off x="2838451" y="399326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8" name="Text Placeholder 2"/>
          <p:cNvSpPr>
            <a:spLocks noGrp="1"/>
          </p:cNvSpPr>
          <p:nvPr>
            <p:ph type="body" sz="quarter" idx="70" hasCustomPrompt="1"/>
          </p:nvPr>
        </p:nvSpPr>
        <p:spPr>
          <a:xfrm>
            <a:off x="2838451"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Picture Placeholder 2"/>
          <p:cNvSpPr>
            <a:spLocks noGrp="1" noChangeAspect="1"/>
          </p:cNvSpPr>
          <p:nvPr>
            <p:ph type="pic" sz="quarter" idx="71"/>
          </p:nvPr>
        </p:nvSpPr>
        <p:spPr>
          <a:xfrm>
            <a:off x="603252" y="398081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0" name="Text Placeholder 7"/>
          <p:cNvSpPr>
            <a:spLocks noGrp="1"/>
          </p:cNvSpPr>
          <p:nvPr>
            <p:ph type="body" sz="quarter" idx="72" hasCustomPrompt="1"/>
          </p:nvPr>
        </p:nvSpPr>
        <p:spPr>
          <a:xfrm>
            <a:off x="8589435" y="3993262"/>
            <a:ext cx="2986616" cy="259199"/>
          </a:xfrm>
          <a:prstGeom prst="rect">
            <a:avLst/>
          </a:prstGeom>
        </p:spPr>
        <p:txBody>
          <a:bodyPr vert="horz" lIns="0" tIns="40504" rIns="0" bIns="40504" anchor="ctr"/>
          <a:lstStyle>
            <a:lvl1pPr marL="0" indent="0" algn="l">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1" name="Text Placeholder 2"/>
          <p:cNvSpPr>
            <a:spLocks noGrp="1"/>
          </p:cNvSpPr>
          <p:nvPr>
            <p:ph type="body" sz="quarter" idx="73" hasCustomPrompt="1"/>
          </p:nvPr>
        </p:nvSpPr>
        <p:spPr>
          <a:xfrm>
            <a:off x="8589435" y="4288043"/>
            <a:ext cx="2986616" cy="1518588"/>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Picture Placeholder 2"/>
          <p:cNvSpPr>
            <a:spLocks noGrp="1" noChangeAspect="1"/>
          </p:cNvSpPr>
          <p:nvPr>
            <p:ph type="pic" sz="quarter" idx="74"/>
          </p:nvPr>
        </p:nvSpPr>
        <p:spPr>
          <a:xfrm>
            <a:off x="6354236" y="3980811"/>
            <a:ext cx="2028477" cy="1825630"/>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ight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12" name="Group 11"/>
          <p:cNvGrpSpPr/>
          <p:nvPr userDrawn="1"/>
        </p:nvGrpSpPr>
        <p:grpSpPr>
          <a:xfrm>
            <a:off x="101309" y="385540"/>
            <a:ext cx="383999" cy="342172"/>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60325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noChangeAspect="1"/>
          </p:cNvSpPr>
          <p:nvPr>
            <p:ph type="pic" sz="quarter" idx="17"/>
          </p:nvPr>
        </p:nvSpPr>
        <p:spPr>
          <a:xfrm>
            <a:off x="575738"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6" name="Text Placeholder 7"/>
          <p:cNvSpPr>
            <a:spLocks noGrp="1"/>
          </p:cNvSpPr>
          <p:nvPr>
            <p:ph type="body" sz="quarter" idx="66" hasCustomPrompt="1"/>
          </p:nvPr>
        </p:nvSpPr>
        <p:spPr>
          <a:xfrm>
            <a:off x="3617386"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8" name="Picture Placeholder 2"/>
          <p:cNvSpPr>
            <a:spLocks noGrp="1" noChangeAspect="1"/>
          </p:cNvSpPr>
          <p:nvPr>
            <p:ph type="pic" sz="quarter" idx="68"/>
          </p:nvPr>
        </p:nvSpPr>
        <p:spPr>
          <a:xfrm>
            <a:off x="3589871"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654685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3" name="Picture Placeholder 2"/>
          <p:cNvSpPr>
            <a:spLocks noGrp="1" noChangeAspect="1"/>
          </p:cNvSpPr>
          <p:nvPr>
            <p:ph type="pic" sz="quarter" idx="71"/>
          </p:nvPr>
        </p:nvSpPr>
        <p:spPr>
          <a:xfrm>
            <a:off x="6519338"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4" name="Text Placeholder 7"/>
          <p:cNvSpPr>
            <a:spLocks noGrp="1"/>
          </p:cNvSpPr>
          <p:nvPr>
            <p:ph type="body" sz="quarter" idx="72" hasCustomPrompt="1"/>
          </p:nvPr>
        </p:nvSpPr>
        <p:spPr>
          <a:xfrm>
            <a:off x="9537702" y="338378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46" name="Picture Placeholder 2"/>
          <p:cNvSpPr>
            <a:spLocks noGrp="1" noChangeAspect="1"/>
          </p:cNvSpPr>
          <p:nvPr>
            <p:ph type="pic" sz="quarter" idx="74"/>
          </p:nvPr>
        </p:nvSpPr>
        <p:spPr>
          <a:xfrm>
            <a:off x="9510187" y="137477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59" name="Text Placeholder 7"/>
          <p:cNvSpPr>
            <a:spLocks noGrp="1"/>
          </p:cNvSpPr>
          <p:nvPr>
            <p:ph type="body" sz="quarter" idx="75" hasCustomPrompt="1"/>
          </p:nvPr>
        </p:nvSpPr>
        <p:spPr>
          <a:xfrm>
            <a:off x="60325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0" name="Picture Placeholder 2"/>
          <p:cNvSpPr>
            <a:spLocks noGrp="1" noChangeAspect="1"/>
          </p:cNvSpPr>
          <p:nvPr>
            <p:ph type="pic" sz="quarter" idx="76"/>
          </p:nvPr>
        </p:nvSpPr>
        <p:spPr>
          <a:xfrm>
            <a:off x="524938"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1" name="Text Placeholder 7"/>
          <p:cNvSpPr>
            <a:spLocks noGrp="1"/>
          </p:cNvSpPr>
          <p:nvPr>
            <p:ph type="body" sz="quarter" idx="77" hasCustomPrompt="1"/>
          </p:nvPr>
        </p:nvSpPr>
        <p:spPr>
          <a:xfrm>
            <a:off x="3617386"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2" name="Picture Placeholder 2"/>
          <p:cNvSpPr>
            <a:spLocks noGrp="1" noChangeAspect="1"/>
          </p:cNvSpPr>
          <p:nvPr>
            <p:ph type="pic" sz="quarter" idx="78"/>
          </p:nvPr>
        </p:nvSpPr>
        <p:spPr>
          <a:xfrm>
            <a:off x="3539071"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3" name="Text Placeholder 7"/>
          <p:cNvSpPr>
            <a:spLocks noGrp="1"/>
          </p:cNvSpPr>
          <p:nvPr>
            <p:ph type="body" sz="quarter" idx="79" hasCustomPrompt="1"/>
          </p:nvPr>
        </p:nvSpPr>
        <p:spPr>
          <a:xfrm>
            <a:off x="654685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4" name="Picture Placeholder 2"/>
          <p:cNvSpPr>
            <a:spLocks noGrp="1" noChangeAspect="1"/>
          </p:cNvSpPr>
          <p:nvPr>
            <p:ph type="pic" sz="quarter" idx="80"/>
          </p:nvPr>
        </p:nvSpPr>
        <p:spPr>
          <a:xfrm>
            <a:off x="6468538"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65" name="Text Placeholder 7"/>
          <p:cNvSpPr>
            <a:spLocks noGrp="1"/>
          </p:cNvSpPr>
          <p:nvPr>
            <p:ph type="body" sz="quarter" idx="81" hasCustomPrompt="1"/>
          </p:nvPr>
        </p:nvSpPr>
        <p:spPr>
          <a:xfrm>
            <a:off x="9537702" y="6005061"/>
            <a:ext cx="2038349" cy="259199"/>
          </a:xfrm>
          <a:prstGeom prst="rect">
            <a:avLst/>
          </a:prstGeom>
        </p:spPr>
        <p:txBody>
          <a:bodyPr vert="horz" lIns="0" tIns="40504" rIns="0" bIns="40504" anchor="ctr"/>
          <a:lstStyle>
            <a:lvl1pPr marL="0" indent="0" algn="ctr">
              <a:lnSpc>
                <a:spcPct val="100000"/>
              </a:lnSpc>
              <a:spcBef>
                <a:spcPts val="0"/>
              </a:spcBef>
              <a:spcAft>
                <a:spcPts val="0"/>
              </a:spcAft>
              <a:buNone/>
              <a:defRPr sz="19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66" name="Picture Placeholder 2"/>
          <p:cNvSpPr>
            <a:spLocks noGrp="1" noChangeAspect="1"/>
          </p:cNvSpPr>
          <p:nvPr>
            <p:ph type="pic" sz="quarter" idx="82"/>
          </p:nvPr>
        </p:nvSpPr>
        <p:spPr>
          <a:xfrm>
            <a:off x="9459387" y="3996052"/>
            <a:ext cx="2111999" cy="19007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53" presetClass="entr" presetSubtype="16" fill="hold" grpId="0" nodeType="afterEffect" nodePh="1">
                                  <p:stCondLst>
                                    <p:cond delay="0"/>
                                  </p:stCondLst>
                                  <p:endCondLst>
                                    <p:cond evt="begin" delay="0">
                                      <p:tn val="46"/>
                                    </p:cond>
                                  </p:end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nodePh="1">
                                  <p:stCondLst>
                                    <p:cond delay="0"/>
                                  </p:stCondLst>
                                  <p:endCondLst>
                                    <p:cond evt="begin" delay="0">
                                      <p:tn val="57"/>
                                    </p:cond>
                                  </p:end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53" presetClass="entr" presetSubtype="16" fill="hold" grpId="0" nodeType="afterEffect" nodePh="1">
                                  <p:stCondLst>
                                    <p:cond delay="0"/>
                                  </p:stCondLst>
                                  <p:endCondLst>
                                    <p:cond evt="begin" delay="0">
                                      <p:tn val="68"/>
                                    </p:cond>
                                  </p:end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3500"/>
                            </p:stCondLst>
                            <p:childTnLst>
                              <p:par>
                                <p:cTn id="90" presetID="53" presetClass="entr" presetSubtype="16" fill="hold" grpId="0" nodeType="afterEffect" nodePh="1">
                                  <p:stCondLst>
                                    <p:cond delay="0"/>
                                  </p:stCondLst>
                                  <p:endCondLst>
                                    <p:cond evt="begin" delay="0">
                                      <p:tn val="90"/>
                                    </p:cond>
                                  </p:end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25" name="Picture Placeholder 2"/>
          <p:cNvSpPr>
            <a:spLocks noGrp="1"/>
          </p:cNvSpPr>
          <p:nvPr>
            <p:ph type="pic" sz="quarter" idx="48"/>
          </p:nvPr>
        </p:nvSpPr>
        <p:spPr>
          <a:xfrm>
            <a:off x="632886"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grpSp>
        <p:nvGrpSpPr>
          <p:cNvPr id="16" name="Group 15"/>
          <p:cNvGrpSpPr/>
          <p:nvPr userDrawn="1"/>
        </p:nvGrpSpPr>
        <p:grpSpPr>
          <a:xfrm>
            <a:off x="101309" y="385540"/>
            <a:ext cx="383999" cy="342172"/>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ounded Rectangle 30"/>
          <p:cNvSpPr/>
          <p:nvPr userDrawn="1"/>
        </p:nvSpPr>
        <p:spPr>
          <a:xfrm>
            <a:off x="622447"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Picture Placeholder 2"/>
          <p:cNvSpPr>
            <a:spLocks noGrp="1"/>
          </p:cNvSpPr>
          <p:nvPr>
            <p:ph type="pic" sz="quarter" idx="65"/>
          </p:nvPr>
        </p:nvSpPr>
        <p:spPr>
          <a:xfrm>
            <a:off x="280035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7" name="Rounded Rectangle 30"/>
          <p:cNvSpPr/>
          <p:nvPr userDrawn="1"/>
        </p:nvSpPr>
        <p:spPr>
          <a:xfrm>
            <a:off x="278991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Picture Placeholder 2"/>
          <p:cNvSpPr>
            <a:spLocks noGrp="1"/>
          </p:cNvSpPr>
          <p:nvPr>
            <p:ph type="pic" sz="quarter" idx="66"/>
          </p:nvPr>
        </p:nvSpPr>
        <p:spPr>
          <a:xfrm>
            <a:off x="506533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39" name="Rounded Rectangle 30"/>
          <p:cNvSpPr/>
          <p:nvPr userDrawn="1"/>
        </p:nvSpPr>
        <p:spPr>
          <a:xfrm>
            <a:off x="505489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icture Placeholder 2"/>
          <p:cNvSpPr>
            <a:spLocks noGrp="1"/>
          </p:cNvSpPr>
          <p:nvPr>
            <p:ph type="pic" sz="quarter" idx="67"/>
          </p:nvPr>
        </p:nvSpPr>
        <p:spPr>
          <a:xfrm>
            <a:off x="7351332"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1" name="Rounded Rectangle 30"/>
          <p:cNvSpPr/>
          <p:nvPr userDrawn="1"/>
        </p:nvSpPr>
        <p:spPr>
          <a:xfrm>
            <a:off x="7340894"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Picture Placeholder 2"/>
          <p:cNvSpPr>
            <a:spLocks noGrp="1"/>
          </p:cNvSpPr>
          <p:nvPr>
            <p:ph type="pic" sz="quarter" idx="68"/>
          </p:nvPr>
        </p:nvSpPr>
        <p:spPr>
          <a:xfrm>
            <a:off x="9624486" y="1356361"/>
            <a:ext cx="1940981" cy="3249925"/>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43" name="Rounded Rectangle 30"/>
          <p:cNvSpPr/>
          <p:nvPr userDrawn="1"/>
        </p:nvSpPr>
        <p:spPr>
          <a:xfrm>
            <a:off x="9614047" y="4606285"/>
            <a:ext cx="1938573" cy="24384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2"/>
          <p:cNvSpPr>
            <a:spLocks noGrp="1"/>
          </p:cNvSpPr>
          <p:nvPr>
            <p:ph type="body" sz="quarter" idx="64" hasCustomPrompt="1"/>
          </p:nvPr>
        </p:nvSpPr>
        <p:spPr>
          <a:xfrm>
            <a:off x="591965" y="5563772"/>
            <a:ext cx="10973505" cy="779972"/>
          </a:xfrm>
          <a:prstGeom prst="rect">
            <a:avLst/>
          </a:prstGeom>
        </p:spPr>
        <p:txBody>
          <a:bodyPr vert="horz" lIns="0" tIns="0" rIns="0" bIns="0"/>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a:t>
            </a:r>
          </a:p>
        </p:txBody>
      </p:sp>
      <p:sp>
        <p:nvSpPr>
          <p:cNvPr id="45" name="Text Placeholder 7"/>
          <p:cNvSpPr>
            <a:spLocks noGrp="1"/>
          </p:cNvSpPr>
          <p:nvPr>
            <p:ph type="body" sz="quarter" idx="18" hasCustomPrompt="1"/>
          </p:nvPr>
        </p:nvSpPr>
        <p:spPr>
          <a:xfrm>
            <a:off x="569384" y="5109393"/>
            <a:ext cx="10996083" cy="431780"/>
          </a:xfrm>
          <a:prstGeom prst="rect">
            <a:avLst/>
          </a:prstGeom>
        </p:spPr>
        <p:txBody>
          <a:bodyPr vert="horz" lIns="0" tIns="40504" rIns="0" bIns="40504" anchor="ctr"/>
          <a:lstStyle>
            <a:lvl1pPr marL="0" indent="0" algn="l">
              <a:lnSpc>
                <a:spcPct val="100000"/>
              </a:lnSpc>
              <a:spcBef>
                <a:spcPts val="0"/>
              </a:spcBef>
              <a:buNone/>
              <a:defRPr sz="1920" b="1" baseline="0">
                <a:solidFill>
                  <a:schemeClr val="bg1"/>
                </a:solidFill>
                <a:latin typeface="Lato Light"/>
                <a:cs typeface="Lato Light"/>
              </a:defRPr>
            </a:lvl1pPr>
          </a:lstStyle>
          <a:p>
            <a:pPr lvl="0"/>
            <a:r>
              <a:rPr lang="es-ES_tradnl" dirty="0" err="1"/>
              <a:t>Put</a:t>
            </a:r>
            <a:r>
              <a:rPr lang="es-ES_tradnl" dirty="0"/>
              <a:t> </a:t>
            </a:r>
            <a:r>
              <a:rPr lang="es-ES_tradnl" dirty="0" err="1"/>
              <a:t>your</a:t>
            </a:r>
            <a:r>
              <a:rPr lang="es-ES_tradnl" dirty="0"/>
              <a:t> </a:t>
            </a:r>
            <a:r>
              <a:rPr lang="es-ES_tradnl" dirty="0" err="1"/>
              <a:t>title</a:t>
            </a:r>
            <a:r>
              <a:rPr lang="es-ES_tradnl" dirty="0"/>
              <a:t> </a:t>
            </a:r>
            <a:r>
              <a:rPr lang="es-ES_tradnl" dirty="0" err="1"/>
              <a:t>here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nodePh="1">
                                  <p:stCondLst>
                                    <p:cond delay="800"/>
                                  </p:stCondLst>
                                  <p:endCondLst>
                                    <p:cond evt="begin" delay="0">
                                      <p:tn val="27"/>
                                    </p:cond>
                                  </p:end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nodePh="1">
                                  <p:stCondLst>
                                    <p:cond delay="800"/>
                                  </p:stCondLst>
                                  <p:endCondLst>
                                    <p:cond evt="begin" delay="0">
                                      <p:tn val="36"/>
                                    </p:cond>
                                  </p:end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nodePh="1">
                                  <p:stCondLst>
                                    <p:cond delay="800"/>
                                  </p:stCondLst>
                                  <p:endCondLst>
                                    <p:cond evt="begin" delay="0">
                                      <p:tn val="54"/>
                                    </p:cond>
                                  </p:end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p:stCondLst>
                              <p:cond delay="25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6"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7" name="Text Placeholder 2"/>
          <p:cNvSpPr>
            <a:spLocks noGrp="1"/>
          </p:cNvSpPr>
          <p:nvPr>
            <p:ph type="body" sz="quarter" idx="16" hasCustomPrompt="1"/>
          </p:nvPr>
        </p:nvSpPr>
        <p:spPr>
          <a:xfrm>
            <a:off x="603251" y="1394298"/>
            <a:ext cx="10972800" cy="4574704"/>
          </a:xfrm>
          <a:prstGeom prst="rect">
            <a:avLst/>
          </a:prstGeom>
        </p:spPr>
        <p:txBody>
          <a:bodyPr vert="horz" lIns="95057" tIns="47529" rIns="95057" bIns="47529"/>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603251" y="1368898"/>
            <a:ext cx="10972800" cy="4889664"/>
          </a:xfrm>
          <a:prstGeom prst="rect">
            <a:avLst/>
          </a:prstGeom>
        </p:spPr>
        <p:txBody>
          <a:bodyPr vert="horz" lIns="95057" tIns="47529" rIns="95057" bIns="47529" numCol="2"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endParaRPr lang="en-US" dirty="0"/>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grpSp>
        <p:nvGrpSpPr>
          <p:cNvPr id="7" name="Group 6"/>
          <p:cNvGrpSpPr/>
          <p:nvPr userDrawn="1"/>
        </p:nvGrpSpPr>
        <p:grpSpPr>
          <a:xfrm>
            <a:off x="101309" y="385540"/>
            <a:ext cx="383999" cy="342172"/>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03251" y="324582"/>
            <a:ext cx="10972800" cy="431780"/>
          </a:xfrm>
          <a:prstGeom prst="rect">
            <a:avLst/>
          </a:prstGeom>
        </p:spPr>
        <p:txBody>
          <a:bodyPr vert="horz" lIns="0" tIns="40504" rIns="0" bIns="40504" anchor="ctr"/>
          <a:lstStyle>
            <a:lvl1pPr marL="0" indent="0" algn="l">
              <a:lnSpc>
                <a:spcPct val="100000"/>
              </a:lnSpc>
              <a:spcBef>
                <a:spcPts val="0"/>
              </a:spcBef>
              <a:buNone/>
              <a:defRPr sz="3000" b="1">
                <a:solidFill>
                  <a:schemeClr val="bg1"/>
                </a:solidFill>
                <a:latin typeface="Lato Light"/>
                <a:cs typeface="Lato Light"/>
              </a:defRPr>
            </a:lvl1pPr>
          </a:lstStyle>
          <a:p>
            <a:pPr lvl="0"/>
            <a:r>
              <a:rPr lang="es-ES_tradnl" dirty="0"/>
              <a:t>Text </a:t>
            </a:r>
            <a:r>
              <a:rPr lang="es-ES_tradnl" dirty="0" err="1"/>
              <a:t>slide</a:t>
            </a:r>
            <a:r>
              <a:rPr lang="es-ES_tradnl" dirty="0"/>
              <a:t> </a:t>
            </a:r>
            <a:r>
              <a:rPr lang="es-ES_tradnl" dirty="0" err="1"/>
              <a:t>example</a:t>
            </a:r>
            <a:endParaRPr lang="es-ES_tradnl" dirty="0"/>
          </a:p>
        </p:txBody>
      </p:sp>
      <p:sp>
        <p:nvSpPr>
          <p:cNvPr id="8" name="Text Placeholder 7"/>
          <p:cNvSpPr>
            <a:spLocks noGrp="1"/>
          </p:cNvSpPr>
          <p:nvPr>
            <p:ph type="body" sz="quarter" idx="11" hasCustomPrompt="1"/>
          </p:nvPr>
        </p:nvSpPr>
        <p:spPr>
          <a:xfrm>
            <a:off x="603251" y="827103"/>
            <a:ext cx="10972800" cy="228451"/>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 name="Text Placeholder 2"/>
          <p:cNvSpPr>
            <a:spLocks noGrp="1"/>
          </p:cNvSpPr>
          <p:nvPr>
            <p:ph type="body" sz="quarter" idx="16" hasCustomPrompt="1"/>
          </p:nvPr>
        </p:nvSpPr>
        <p:spPr>
          <a:xfrm>
            <a:off x="603251" y="1406998"/>
            <a:ext cx="10972800" cy="4912524"/>
          </a:xfrm>
          <a:prstGeom prst="rect">
            <a:avLst/>
          </a:prstGeom>
        </p:spPr>
        <p:txBody>
          <a:bodyPr vert="horz" lIns="95057" tIns="47529" rIns="95057" bIns="47529" numCol="3" spcCol="280728"/>
          <a:lstStyle>
            <a:lvl1pPr marL="0" indent="0" algn="just">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p>
          <a:p>
            <a:pPr lvl="0"/>
            <a:endParaRPr lang="en-US" dirty="0"/>
          </a:p>
          <a:p>
            <a:pPr lvl="0"/>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p>
          <a:p>
            <a:pPr lvl="0"/>
            <a:endParaRPr lang="en-US" dirty="0"/>
          </a:p>
          <a:p>
            <a:pPr lvl="0"/>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 </a:t>
            </a:r>
            <a:r>
              <a:rPr lang="en-US" dirty="0" err="1"/>
              <a:t>Donec</a:t>
            </a:r>
            <a:r>
              <a:rPr lang="en-US" dirty="0"/>
              <a:t> </a:t>
            </a:r>
            <a:r>
              <a:rPr lang="en-US" dirty="0" err="1"/>
              <a:t>eget</a:t>
            </a:r>
            <a:r>
              <a:rPr lang="en-US" dirty="0"/>
              <a:t> </a:t>
            </a:r>
            <a:r>
              <a:rPr lang="en-US" dirty="0" err="1"/>
              <a:t>felis</a:t>
            </a:r>
            <a:r>
              <a:rPr lang="en-US" dirty="0"/>
              <a:t> in </a:t>
            </a:r>
            <a:r>
              <a:rPr lang="en-US" dirty="0" err="1"/>
              <a:t>felis</a:t>
            </a:r>
            <a:r>
              <a:rPr lang="en-US" dirty="0"/>
              <a:t> </a:t>
            </a:r>
            <a:r>
              <a:rPr lang="en-US" dirty="0" err="1"/>
              <a:t>lacinia</a:t>
            </a:r>
            <a:r>
              <a:rPr lang="en-US" dirty="0"/>
              <a:t> </a:t>
            </a:r>
            <a:r>
              <a:rPr lang="en-US" dirty="0" err="1"/>
              <a:t>porttitor</a:t>
            </a:r>
            <a:r>
              <a:rPr lang="en-US" dirty="0"/>
              <a:t>. </a:t>
            </a:r>
            <a:r>
              <a:rPr lang="en-US" dirty="0" err="1"/>
              <a:t>Proin</a:t>
            </a:r>
            <a:r>
              <a:rPr lang="en-US" dirty="0"/>
              <a:t> </a:t>
            </a:r>
            <a:r>
              <a:rPr lang="en-US" dirty="0" err="1"/>
              <a:t>sollicitudin</a:t>
            </a:r>
            <a:r>
              <a:rPr lang="en-US" dirty="0"/>
              <a:t> ante id </a:t>
            </a:r>
            <a:r>
              <a:rPr lang="en-US" dirty="0" err="1"/>
              <a:t>nisl</a:t>
            </a:r>
            <a:r>
              <a:rPr lang="en-US" dirty="0"/>
              <a:t> </a:t>
            </a:r>
            <a:r>
              <a:rPr lang="en-US" dirty="0" err="1"/>
              <a:t>imperdiet</a:t>
            </a:r>
            <a:r>
              <a:rPr lang="en-US" dirty="0"/>
              <a:t> </a:t>
            </a:r>
            <a:r>
              <a:rPr lang="en-US" dirty="0" err="1"/>
              <a:t>euismod</a:t>
            </a:r>
            <a:r>
              <a:rPr lang="en-US" dirty="0"/>
              <a:t>. </a:t>
            </a:r>
            <a:r>
              <a:rPr lang="en-US" dirty="0" err="1"/>
              <a:t>Aenean</a:t>
            </a:r>
            <a:r>
              <a:rPr lang="en-US" dirty="0"/>
              <a:t> </a:t>
            </a:r>
            <a:r>
              <a:rPr lang="en-US" dirty="0" err="1"/>
              <a:t>vestibulum</a:t>
            </a:r>
            <a:r>
              <a:rPr lang="en-US" dirty="0"/>
              <a:t> non </a:t>
            </a:r>
            <a:r>
              <a:rPr lang="en-US" dirty="0" err="1"/>
              <a:t>metus</a:t>
            </a:r>
            <a:r>
              <a:rPr lang="en-US" dirty="0"/>
              <a:t> vitae </a:t>
            </a:r>
            <a:r>
              <a:rPr lang="en-US" dirty="0" err="1"/>
              <a:t>rutrum</a:t>
            </a:r>
            <a:r>
              <a:rPr lang="en-US" dirty="0"/>
              <a:t>. </a:t>
            </a:r>
            <a:r>
              <a:rPr lang="en-US" dirty="0" err="1"/>
              <a:t>Cras</a:t>
            </a:r>
            <a:r>
              <a:rPr lang="en-US" dirty="0"/>
              <a:t> </a:t>
            </a:r>
            <a:r>
              <a:rPr lang="en-US" dirty="0" err="1"/>
              <a:t>varius</a:t>
            </a:r>
            <a:r>
              <a:rPr lang="en-US" dirty="0"/>
              <a:t> </a:t>
            </a:r>
            <a:r>
              <a:rPr lang="en-US" dirty="0" err="1"/>
              <a:t>condimentum</a:t>
            </a:r>
            <a:r>
              <a:rPr lang="en-US" dirty="0"/>
              <a:t> </a:t>
            </a:r>
            <a:r>
              <a:rPr lang="en-US" dirty="0" err="1"/>
              <a:t>diam</a:t>
            </a:r>
            <a:r>
              <a:rPr lang="en-US" dirty="0"/>
              <a:t>, </a:t>
            </a:r>
            <a:r>
              <a:rPr lang="en-US" dirty="0" err="1"/>
              <a:t>quis</a:t>
            </a:r>
            <a:r>
              <a:rPr lang="en-US" dirty="0"/>
              <a:t> </a:t>
            </a:r>
            <a:r>
              <a:rPr lang="en-US" dirty="0" err="1"/>
              <a:t>euismod</a:t>
            </a:r>
            <a:r>
              <a:rPr lang="en-US" dirty="0"/>
              <a:t> </a:t>
            </a:r>
            <a:r>
              <a:rPr lang="en-US" dirty="0" err="1"/>
              <a:t>erat</a:t>
            </a:r>
            <a:r>
              <a:rPr lang="en-US" dirty="0"/>
              <a:t> </a:t>
            </a:r>
            <a:r>
              <a:rPr lang="en-US" dirty="0" err="1"/>
              <a:t>pharetra</a:t>
            </a:r>
            <a:r>
              <a:rPr lang="en-US" dirty="0"/>
              <a:t> non. </a:t>
            </a:r>
            <a:r>
              <a:rPr lang="en-US" dirty="0" err="1"/>
              <a:t>Sed</a:t>
            </a:r>
            <a:r>
              <a:rPr lang="en-US" dirty="0"/>
              <a:t> </a:t>
            </a:r>
            <a:r>
              <a:rPr lang="en-US" dirty="0" err="1"/>
              <a:t>eget</a:t>
            </a:r>
            <a:r>
              <a:rPr lang="en-US" dirty="0"/>
              <a:t> </a:t>
            </a:r>
            <a:r>
              <a:rPr lang="en-US" dirty="0" err="1"/>
              <a:t>blandit</a:t>
            </a:r>
            <a:r>
              <a:rPr lang="en-US" dirty="0"/>
              <a:t> sem.</a:t>
            </a:r>
          </a:p>
        </p:txBody>
      </p:sp>
      <p:grpSp>
        <p:nvGrpSpPr>
          <p:cNvPr id="5" name="Group 4"/>
          <p:cNvGrpSpPr/>
          <p:nvPr userDrawn="1"/>
        </p:nvGrpSpPr>
        <p:grpSpPr>
          <a:xfrm>
            <a:off x="101309" y="385540"/>
            <a:ext cx="383999" cy="342172"/>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ree Columns Text">
    <p:spTree>
      <p:nvGrpSpPr>
        <p:cNvPr id="1" name=""/>
        <p:cNvGrpSpPr/>
        <p:nvPr/>
      </p:nvGrpSpPr>
      <p:grpSpPr>
        <a:xfrm>
          <a:off x="0" y="0"/>
          <a:ext cx="0" cy="0"/>
          <a:chOff x="0" y="0"/>
          <a:chExt cx="0" cy="0"/>
        </a:xfrm>
      </p:grpSpPr>
      <p:sp>
        <p:nvSpPr>
          <p:cNvPr id="18" name="Picture Placeholder 2"/>
          <p:cNvSpPr>
            <a:spLocks noGrp="1"/>
          </p:cNvSpPr>
          <p:nvPr>
            <p:ph type="pic" sz="quarter" idx="48"/>
          </p:nvPr>
        </p:nvSpPr>
        <p:spPr>
          <a:xfrm>
            <a:off x="4601613" y="-1231872"/>
            <a:ext cx="10634887" cy="7035124"/>
          </a:xfrm>
          <a:custGeom>
            <a:avLst/>
            <a:gdLst/>
            <a:ahLst/>
            <a:cxnLst/>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19" name="Rounded Rectangle 18"/>
          <p:cNvSpPr/>
          <p:nvPr userDrawn="1"/>
        </p:nvSpPr>
        <p:spPr>
          <a:xfrm rot="18900000">
            <a:off x="5793654" y="296271"/>
            <a:ext cx="6294300" cy="653822"/>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Placeholder 7"/>
          <p:cNvSpPr>
            <a:spLocks noGrp="1"/>
          </p:cNvSpPr>
          <p:nvPr>
            <p:ph type="body" sz="quarter" idx="10" hasCustomPrompt="1"/>
          </p:nvPr>
        </p:nvSpPr>
        <p:spPr>
          <a:xfrm>
            <a:off x="838973" y="1958629"/>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21" name="Text Placeholder 7"/>
          <p:cNvSpPr>
            <a:spLocks noGrp="1"/>
          </p:cNvSpPr>
          <p:nvPr>
            <p:ph type="body" sz="quarter" idx="11" hasCustomPrompt="1"/>
          </p:nvPr>
        </p:nvSpPr>
        <p:spPr>
          <a:xfrm>
            <a:off x="838973" y="2542427"/>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22" name="Text Placeholder 2"/>
          <p:cNvSpPr>
            <a:spLocks noGrp="1"/>
          </p:cNvSpPr>
          <p:nvPr>
            <p:ph type="body" sz="quarter" idx="16" hasCustomPrompt="1"/>
          </p:nvPr>
        </p:nvSpPr>
        <p:spPr>
          <a:xfrm>
            <a:off x="859434" y="2975003"/>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3304233" y="563719"/>
            <a:ext cx="9242753"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37919" y="6788509"/>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7"/>
          <p:cNvSpPr>
            <a:spLocks noGrp="1"/>
          </p:cNvSpPr>
          <p:nvPr>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1610899" y="-1708902"/>
            <a:ext cx="9242753" cy="7509636"/>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001518" y="5334424"/>
            <a:ext cx="6294300"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7"/>
          <p:cNvSpPr>
            <a:spLocks noGrp="1"/>
          </p:cNvSpPr>
          <p:nvPr>
            <p:ph type="body" sz="quarter" idx="10" hasCustomPrompt="1"/>
          </p:nvPr>
        </p:nvSpPr>
        <p:spPr>
          <a:xfrm>
            <a:off x="7138173" y="3247495"/>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11" name="Text Placeholder 7"/>
          <p:cNvSpPr>
            <a:spLocks noGrp="1"/>
          </p:cNvSpPr>
          <p:nvPr>
            <p:ph type="body" sz="quarter" idx="11" hasCustomPrompt="1"/>
          </p:nvPr>
        </p:nvSpPr>
        <p:spPr>
          <a:xfrm>
            <a:off x="7138173" y="3831293"/>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12" name="Text Placeholder 2"/>
          <p:cNvSpPr>
            <a:spLocks noGrp="1"/>
          </p:cNvSpPr>
          <p:nvPr>
            <p:ph type="body" sz="quarter" idx="16" hasCustomPrompt="1"/>
          </p:nvPr>
        </p:nvSpPr>
        <p:spPr>
          <a:xfrm>
            <a:off x="7158634" y="4263868"/>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hree Columns Text">
    <p:spTree>
      <p:nvGrpSpPr>
        <p:cNvPr id="1" name=""/>
        <p:cNvGrpSpPr/>
        <p:nvPr/>
      </p:nvGrpSpPr>
      <p:grpSpPr>
        <a:xfrm>
          <a:off x="0" y="0"/>
          <a:ext cx="0" cy="0"/>
          <a:chOff x="0" y="0"/>
          <a:chExt cx="0" cy="0"/>
        </a:xfrm>
      </p:grpSpPr>
      <p:sp>
        <p:nvSpPr>
          <p:cNvPr id="13" name="Rounded Rectangle 12"/>
          <p:cNvSpPr/>
          <p:nvPr userDrawn="1"/>
        </p:nvSpPr>
        <p:spPr>
          <a:xfrm rot="18900000">
            <a:off x="800771" y="3115671"/>
            <a:ext cx="6294300" cy="653822"/>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rot="18900000">
            <a:off x="2256987" y="3714319"/>
            <a:ext cx="4527448" cy="65382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userDrawn="1"/>
        </p:nvSpPr>
        <p:spPr>
          <a:xfrm rot="18900000" flipV="1">
            <a:off x="-292739" y="3248182"/>
            <a:ext cx="6422592" cy="37033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userDrawn="1"/>
        </p:nvSpPr>
        <p:spPr>
          <a:xfrm rot="18900000">
            <a:off x="627181" y="2201944"/>
            <a:ext cx="4527448" cy="65382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85140" rtl="0" eaLnBrk="1" fontAlgn="auto" latinLnBrk="0" hangingPunct="1">
              <a:lnSpc>
                <a:spcPct val="100000"/>
              </a:lnSpc>
              <a:spcBef>
                <a:spcPts val="0"/>
              </a:spcBef>
              <a:spcAft>
                <a:spcPts val="0"/>
              </a:spcAft>
              <a:buClrTx/>
              <a:buSzTx/>
              <a:buFontTx/>
              <a:buNone/>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7"/>
          <p:cNvSpPr>
            <a:spLocks noGrp="1"/>
          </p:cNvSpPr>
          <p:nvPr userDrawn="1">
            <p:ph type="body" sz="quarter" idx="10" hasCustomPrompt="1"/>
          </p:nvPr>
        </p:nvSpPr>
        <p:spPr>
          <a:xfrm>
            <a:off x="6782573" y="2543223"/>
            <a:ext cx="4511964" cy="431780"/>
          </a:xfrm>
          <a:prstGeom prst="rect">
            <a:avLst/>
          </a:prstGeom>
        </p:spPr>
        <p:txBody>
          <a:bodyPr vert="horz" lIns="0" tIns="40504" rIns="0" bIns="40504" anchor="ctr"/>
          <a:lstStyle>
            <a:lvl1pPr marL="0" indent="0" algn="l">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8" name="Text Placeholder 7"/>
          <p:cNvSpPr>
            <a:spLocks noGrp="1"/>
          </p:cNvSpPr>
          <p:nvPr userDrawn="1">
            <p:ph type="body" sz="quarter" idx="11" hasCustomPrompt="1"/>
          </p:nvPr>
        </p:nvSpPr>
        <p:spPr>
          <a:xfrm>
            <a:off x="6782573" y="3127020"/>
            <a:ext cx="4511964" cy="228451"/>
          </a:xfrm>
          <a:prstGeom prst="rect">
            <a:avLst/>
          </a:prstGeom>
        </p:spPr>
        <p:txBody>
          <a:bodyPr vert="horz" lIns="0" tIns="40504" rIns="0" bIns="40504" anchor="ctr"/>
          <a:lstStyle>
            <a:lvl1pPr marL="0" indent="0" algn="l">
              <a:lnSpc>
                <a:spcPct val="100000"/>
              </a:lnSpc>
              <a:spcBef>
                <a:spcPts val="0"/>
              </a:spcBef>
              <a:spcAft>
                <a:spcPts val="0"/>
              </a:spcAft>
              <a:buNone/>
              <a:defRPr sz="1800" b="0" baseline="0">
                <a:solidFill>
                  <a:schemeClr val="accent3"/>
                </a:solidFill>
                <a:latin typeface="Lato Light"/>
                <a:cs typeface="Lato Light"/>
              </a:defRPr>
            </a:lvl1pPr>
          </a:lstStyle>
          <a:p>
            <a:pPr lvl="0"/>
            <a:r>
              <a:rPr lang="es-ES_tradnl" dirty="0"/>
              <a:t>Break </a:t>
            </a:r>
            <a:r>
              <a:rPr lang="es-ES_tradnl" dirty="0" err="1"/>
              <a:t>Section</a:t>
            </a:r>
            <a:r>
              <a:rPr lang="es-ES_tradnl" dirty="0"/>
              <a:t> </a:t>
            </a:r>
            <a:r>
              <a:rPr lang="es-ES_tradnl" dirty="0" err="1"/>
              <a:t>Subtitle</a:t>
            </a:r>
            <a:endParaRPr lang="es-ES_tradnl" dirty="0"/>
          </a:p>
        </p:txBody>
      </p:sp>
      <p:sp>
        <p:nvSpPr>
          <p:cNvPr id="9" name="Text Placeholder 2"/>
          <p:cNvSpPr>
            <a:spLocks noGrp="1"/>
          </p:cNvSpPr>
          <p:nvPr userDrawn="1">
            <p:ph type="body" sz="quarter" idx="16" hasCustomPrompt="1"/>
          </p:nvPr>
        </p:nvSpPr>
        <p:spPr>
          <a:xfrm>
            <a:off x="6803034" y="3559596"/>
            <a:ext cx="4488039" cy="1536868"/>
          </a:xfrm>
          <a:prstGeom prst="rect">
            <a:avLst/>
          </a:prstGeom>
        </p:spPr>
        <p:txBody>
          <a:bodyPr vert="horz" lIns="0" tIns="0" rIns="0" bIns="0"/>
          <a:lstStyle>
            <a:lvl1pPr marL="0" indent="0" algn="l">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2C59-5EF5-4059-BF1D-51DACC48F1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9.wdp"/><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emf"/><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24.png"/><Relationship Id="rId4" Type="http://schemas.microsoft.com/office/2007/relationships/hdphoto" Target="../media/hdphoto12.wdp"/><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5.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20.wdp"/><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17.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19.wdp"/><Relationship Id="rId4" Type="http://schemas.microsoft.com/office/2007/relationships/hdphoto" Target="../media/hdphoto16.wdp"/><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5.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1.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3.wdp"/><Relationship Id="rId5" Type="http://schemas.openxmlformats.org/officeDocument/2006/relationships/image" Target="../media/image34.png"/><Relationship Id="rId4" Type="http://schemas.microsoft.com/office/2007/relationships/hdphoto" Target="../media/hdphoto22.wdp"/><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7.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0" y="984738"/>
            <a:ext cx="12192000" cy="5873261"/>
          </a:xfrm>
          <a:custGeom>
            <a:avLst/>
            <a:gdLst>
              <a:gd name="connsiteX0" fmla="*/ 0 w 12192000"/>
              <a:gd name="connsiteY0" fmla="*/ 0 h 5873261"/>
              <a:gd name="connsiteX1" fmla="*/ 7537938 w 12192000"/>
              <a:gd name="connsiteY1" fmla="*/ 0 h 5873261"/>
              <a:gd name="connsiteX2" fmla="*/ 7537938 w 12192000"/>
              <a:gd name="connsiteY2" fmla="*/ 3153508 h 5873261"/>
              <a:gd name="connsiteX3" fmla="*/ 12192000 w 12192000"/>
              <a:gd name="connsiteY3" fmla="*/ 3153508 h 5873261"/>
              <a:gd name="connsiteX4" fmla="*/ 12192000 w 12192000"/>
              <a:gd name="connsiteY4" fmla="*/ 5873261 h 5873261"/>
              <a:gd name="connsiteX5" fmla="*/ 0 w 12192000"/>
              <a:gd name="connsiteY5" fmla="*/ 5873261 h 587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73261">
                <a:moveTo>
                  <a:pt x="0" y="0"/>
                </a:moveTo>
                <a:lnTo>
                  <a:pt x="7537938" y="0"/>
                </a:lnTo>
                <a:lnTo>
                  <a:pt x="7537938" y="3153508"/>
                </a:lnTo>
                <a:lnTo>
                  <a:pt x="12192000" y="3153508"/>
                </a:lnTo>
                <a:lnTo>
                  <a:pt x="12192000" y="5873261"/>
                </a:lnTo>
                <a:lnTo>
                  <a:pt x="0" y="5873261"/>
                </a:lnTo>
                <a:close/>
              </a:path>
            </a:pathLst>
          </a:custGeom>
        </p:spPr>
      </p:pic>
      <p:pic>
        <p:nvPicPr>
          <p:cNvPr id="11" name="图片 10"/>
          <p:cNvPicPr>
            <a:picLocks noChangeAspect="1"/>
          </p:cNvPicPr>
          <p:nvPr/>
        </p:nvPicPr>
        <p:blipFill>
          <a:blip r:embed="rId5" cstate="email"/>
          <a:stretch>
            <a:fillRect/>
          </a:stretch>
        </p:blipFill>
        <p:spPr>
          <a:xfrm>
            <a:off x="3379284" y="4408763"/>
            <a:ext cx="1556132" cy="1126570"/>
          </a:xfrm>
          <a:prstGeom prst="rect">
            <a:avLst/>
          </a:prstGeom>
        </p:spPr>
      </p:pic>
      <p:pic>
        <p:nvPicPr>
          <p:cNvPr id="18" name="图片 17"/>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p:blipFill>
        <p:spPr>
          <a:xfrm>
            <a:off x="0" y="1"/>
            <a:ext cx="12192000" cy="3528646"/>
          </a:xfrm>
          <a:custGeom>
            <a:avLst/>
            <a:gdLst>
              <a:gd name="connsiteX0" fmla="*/ 0 w 12192000"/>
              <a:gd name="connsiteY0" fmla="*/ 0 h 3528646"/>
              <a:gd name="connsiteX1" fmla="*/ 12192000 w 12192000"/>
              <a:gd name="connsiteY1" fmla="*/ 0 h 3528646"/>
              <a:gd name="connsiteX2" fmla="*/ 12192000 w 12192000"/>
              <a:gd name="connsiteY2" fmla="*/ 3528646 h 3528646"/>
              <a:gd name="connsiteX3" fmla="*/ 2368062 w 12192000"/>
              <a:gd name="connsiteY3" fmla="*/ 3528646 h 3528646"/>
              <a:gd name="connsiteX4" fmla="*/ 2368062 w 12192000"/>
              <a:gd name="connsiteY4" fmla="*/ 1160584 h 3528646"/>
              <a:gd name="connsiteX5" fmla="*/ 0 w 12192000"/>
              <a:gd name="connsiteY5" fmla="*/ 1160584 h 352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28646">
                <a:moveTo>
                  <a:pt x="0" y="0"/>
                </a:moveTo>
                <a:lnTo>
                  <a:pt x="12192000" y="0"/>
                </a:lnTo>
                <a:lnTo>
                  <a:pt x="12192000" y="3528646"/>
                </a:lnTo>
                <a:lnTo>
                  <a:pt x="2368062" y="3528646"/>
                </a:lnTo>
                <a:lnTo>
                  <a:pt x="2368062" y="1160584"/>
                </a:lnTo>
                <a:lnTo>
                  <a:pt x="0" y="1160584"/>
                </a:lnTo>
                <a:close/>
              </a:path>
            </a:pathLst>
          </a:custGeom>
        </p:spPr>
      </p:pic>
      <p:pic>
        <p:nvPicPr>
          <p:cNvPr id="9" name="图片 8"/>
          <p:cNvPicPr>
            <a:picLocks noChangeAspect="1"/>
          </p:cNvPicPr>
          <p:nvPr/>
        </p:nvPicPr>
        <p:blipFill>
          <a:blip r:embed="rId8" cstate="email"/>
          <a:stretch>
            <a:fillRect/>
          </a:stretch>
        </p:blipFill>
        <p:spPr>
          <a:xfrm>
            <a:off x="2288679" y="291412"/>
            <a:ext cx="2939813" cy="5007418"/>
          </a:xfrm>
          <a:prstGeom prst="rect">
            <a:avLst/>
          </a:prstGeom>
        </p:spPr>
      </p:pic>
      <p:pic>
        <p:nvPicPr>
          <p:cNvPr id="14" name="图片 13"/>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76846" y="764931"/>
            <a:ext cx="1998785" cy="1998785"/>
          </a:xfrm>
          <a:prstGeom prst="rect">
            <a:avLst/>
          </a:prstGeom>
        </p:spPr>
      </p:pic>
      <p:pic>
        <p:nvPicPr>
          <p:cNvPr id="17" name="图片 16"/>
          <p:cNvPicPr>
            <a:picLocks noChangeAspect="1"/>
          </p:cNvPicPr>
          <p:nvPr/>
        </p:nvPicPr>
        <p:blipFill rotWithShape="1">
          <a:blip r:embed="rId11" cstate="email">
            <a:extLst>
              <a:ext uri="{BEBA8EAE-BF5A-486C-A8C5-ECC9F3942E4B}">
                <a14:imgProps xmlns:a14="http://schemas.microsoft.com/office/drawing/2010/main">
                  <a14:imgLayer r:embed="rId12">
                    <a14:imgEffect>
                      <a14:saturation sat="0"/>
                    </a14:imgEffect>
                  </a14:imgLayer>
                </a14:imgProps>
              </a:ext>
            </a:extLst>
          </a:blip>
          <a:srcRect/>
          <a:stretch>
            <a:fillRect/>
          </a:stretch>
        </p:blipFill>
        <p:spPr>
          <a:xfrm>
            <a:off x="5712067" y="1088184"/>
            <a:ext cx="1998786" cy="2126870"/>
          </a:xfrm>
          <a:prstGeom prst="rect">
            <a:avLst/>
          </a:prstGeom>
        </p:spPr>
      </p:pic>
      <p:sp>
        <p:nvSpPr>
          <p:cNvPr id="29" name="矩形 259"/>
          <p:cNvSpPr>
            <a:spLocks noChangeArrowheads="1"/>
          </p:cNvSpPr>
          <p:nvPr/>
        </p:nvSpPr>
        <p:spPr bwMode="auto">
          <a:xfrm>
            <a:off x="5381789" y="3516922"/>
            <a:ext cx="6926544" cy="1138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400" b="1" dirty="0">
                <a:solidFill>
                  <a:srgbClr val="080605"/>
                </a:solidFill>
                <a:latin typeface="叶根友毛笔行书2.0版" panose="02010601030101010101" pitchFamily="2" charset="-122"/>
                <a:ea typeface="叶根友毛笔行书2.0版" panose="02010601030101010101" pitchFamily="2" charset="-122"/>
                <a:cs typeface="Arial" panose="020B0604020202020204" pitchFamily="34" charset="0"/>
              </a:rPr>
              <a:t>元宵节活动方案</a:t>
            </a:r>
            <a:endParaRPr lang="en-US" altLang="zh-CN" sz="7400" b="1" dirty="0">
              <a:solidFill>
                <a:srgbClr val="080605"/>
              </a:solidFill>
              <a:latin typeface="叶根友毛笔行书2.0版" panose="02010601030101010101" pitchFamily="2" charset="-122"/>
              <a:ea typeface="叶根友毛笔行书2.0版" panose="0201060103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533641" y="4591689"/>
            <a:ext cx="679800" cy="502756"/>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4758353" y="3526027"/>
            <a:ext cx="739948" cy="32457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237437" y="2285591"/>
            <a:ext cx="525455" cy="655967"/>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3296611" y="1905403"/>
            <a:ext cx="214495" cy="732004"/>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546609" y="4588284"/>
            <a:ext cx="679800" cy="501621"/>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1261754" y="3524892"/>
            <a:ext cx="739948" cy="322309"/>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1997162" y="2281051"/>
            <a:ext cx="526589" cy="658237"/>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2199174" y="2834879"/>
            <a:ext cx="2383271" cy="3134568"/>
            <a:chOff x="2066468" y="2628718"/>
            <a:chExt cx="2744485" cy="3609651"/>
          </a:xfrm>
        </p:grpSpPr>
        <p:sp>
          <p:nvSpPr>
            <p:cNvPr id="14"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663344" y="3269542"/>
            <a:ext cx="1524157" cy="1524157"/>
          </a:xfrm>
          <a:prstGeom prst="ellipse">
            <a:avLst/>
          </a:prstGeom>
          <a:solidFill>
            <a:schemeClr val="accent2"/>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814285" y="3421617"/>
            <a:ext cx="1221143" cy="12200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2944796" y="3552128"/>
            <a:ext cx="960117" cy="960117"/>
          </a:xfrm>
          <a:prstGeom prst="ellipse">
            <a:avLst/>
          </a:prstGeom>
          <a:solidFill>
            <a:schemeClr val="accent3"/>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3086657" y="3692857"/>
            <a:ext cx="676395" cy="6775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3212631" y="3818829"/>
            <a:ext cx="423315" cy="425585"/>
          </a:xfrm>
          <a:prstGeom prst="ellipse">
            <a:avLst/>
          </a:prstGeom>
          <a:solidFill>
            <a:schemeClr val="accent4"/>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3345414" y="3953882"/>
            <a:ext cx="157751" cy="1577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3390808" y="3163997"/>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3424855" y="3141299"/>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4"/>
          <p:cNvGrpSpPr>
            <a:grpSpLocks noChangeAspect="1"/>
          </p:cNvGrpSpPr>
          <p:nvPr/>
        </p:nvGrpSpPr>
        <p:grpSpPr bwMode="auto">
          <a:xfrm flipH="1">
            <a:off x="6264925" y="3110579"/>
            <a:ext cx="1084948" cy="937856"/>
            <a:chOff x="2883" y="375"/>
            <a:chExt cx="1938" cy="1977"/>
          </a:xfrm>
          <a:solidFill>
            <a:schemeClr val="accent1"/>
          </a:solidFill>
        </p:grpSpPr>
        <p:sp>
          <p:nvSpPr>
            <p:cNvPr id="2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4"/>
          <p:cNvGrpSpPr>
            <a:grpSpLocks noChangeAspect="1"/>
          </p:cNvGrpSpPr>
          <p:nvPr/>
        </p:nvGrpSpPr>
        <p:grpSpPr bwMode="auto">
          <a:xfrm flipH="1">
            <a:off x="8665779" y="3110579"/>
            <a:ext cx="1084948" cy="937856"/>
            <a:chOff x="2883" y="375"/>
            <a:chExt cx="1938" cy="1977"/>
          </a:xfrm>
          <a:solidFill>
            <a:schemeClr val="accent2"/>
          </a:solidFill>
        </p:grpSpPr>
        <p:sp>
          <p:nvSpPr>
            <p:cNvPr id="3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
          <p:cNvGrpSpPr>
            <a:grpSpLocks noChangeAspect="1"/>
          </p:cNvGrpSpPr>
          <p:nvPr/>
        </p:nvGrpSpPr>
        <p:grpSpPr bwMode="auto">
          <a:xfrm flipH="1">
            <a:off x="6264925" y="4623709"/>
            <a:ext cx="1084948" cy="937856"/>
            <a:chOff x="2883" y="375"/>
            <a:chExt cx="1938" cy="1977"/>
          </a:xfrm>
          <a:solidFill>
            <a:schemeClr val="accent3"/>
          </a:solidFill>
        </p:grpSpPr>
        <p:sp>
          <p:nvSpPr>
            <p:cNvPr id="4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4"/>
          <p:cNvGrpSpPr>
            <a:grpSpLocks noChangeAspect="1"/>
          </p:cNvGrpSpPr>
          <p:nvPr/>
        </p:nvGrpSpPr>
        <p:grpSpPr bwMode="auto">
          <a:xfrm flipH="1">
            <a:off x="8707115" y="4623709"/>
            <a:ext cx="1084948" cy="937856"/>
            <a:chOff x="2883" y="375"/>
            <a:chExt cx="1938" cy="1977"/>
          </a:xfrm>
          <a:solidFill>
            <a:schemeClr val="accent4"/>
          </a:solidFill>
        </p:grpSpPr>
        <p:sp>
          <p:nvSpPr>
            <p:cNvPr id="5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79405" tIns="39703" rIns="79405" bIns="39703" numCol="1" anchor="t" anchorCtr="0" compatLnSpc="1"/>
            <a:lstStyle/>
            <a:p>
              <a:pPr>
                <a:lnSpc>
                  <a:spcPct val="120000"/>
                </a:lnSpc>
              </a:pPr>
              <a:endParaRPr lang="en-US" sz="1480">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6231369" y="2127126"/>
            <a:ext cx="4631284" cy="85318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8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a:t>
            </a:r>
            <a:r>
              <a:rPr lang="en-US" altLang="zh-CN" sz="760"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directly.Please</a:t>
            </a: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replace text, click add relevant headline, modify the text content, also can copy your content to this directly.</a:t>
            </a:r>
            <a:endParaRPr lang="en-US" sz="760" i="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6709698" y="3981627"/>
            <a:ext cx="1684449" cy="4205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76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6709698" y="3716229"/>
            <a:ext cx="1349113" cy="224100"/>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9178202" y="3981627"/>
            <a:ext cx="1684449" cy="4205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76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9178202" y="3716229"/>
            <a:ext cx="1349113" cy="224100"/>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6709698" y="5559061"/>
            <a:ext cx="1684449" cy="4205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76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6709698" y="5293663"/>
            <a:ext cx="1349113" cy="224100"/>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9178202" y="5559061"/>
            <a:ext cx="1684449" cy="4205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76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9178202" y="5293663"/>
            <a:ext cx="1349113" cy="224100"/>
          </a:xfrm>
          <a:prstGeom prst="rect">
            <a:avLst/>
          </a:prstGeom>
          <a:noFill/>
        </p:spPr>
        <p:txBody>
          <a:bodyPr wrap="square" lIns="0" tIns="0" rIns="0" bIns="0" rtlCol="0">
            <a:spAutoFit/>
          </a:bodyPr>
          <a:lstStyle/>
          <a:p>
            <a:pPr algn="just">
              <a:lnSpc>
                <a:spcPct val="120000"/>
              </a:lnSpc>
            </a:pPr>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8" name="组合 77"/>
          <p:cNvGrpSpPr/>
          <p:nvPr/>
        </p:nvGrpSpPr>
        <p:grpSpPr>
          <a:xfrm>
            <a:off x="1207005" y="172057"/>
            <a:ext cx="5246399" cy="700038"/>
            <a:chOff x="1573213" y="344224"/>
            <a:chExt cx="5246687" cy="700077"/>
          </a:xfrm>
        </p:grpSpPr>
        <p:sp>
          <p:nvSpPr>
            <p:cNvPr id="82"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83"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84" name="图片 83"/>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750"/>
                                        <p:tgtEl>
                                          <p:spTgt spid="24"/>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750"/>
                                        <p:tgtEl>
                                          <p:spTgt spid="34"/>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750"/>
                                        <p:tgtEl>
                                          <p:spTgt spid="44"/>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750"/>
                                        <p:tgtEl>
                                          <p:spTgt spid="54"/>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5"/>
          <p:cNvSpPr/>
          <p:nvPr/>
        </p:nvSpPr>
        <p:spPr>
          <a:xfrm rot="21558471">
            <a:off x="4348718" y="3389631"/>
            <a:ext cx="3279332" cy="3402965"/>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1"/>
          </a:solidFill>
          <a:ln w="9525">
            <a:noFill/>
          </a:ln>
        </p:spPr>
        <p:txBody>
          <a:bodyPr lIns="121907" tIns="60953" rIns="121907" bIns="60953"/>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3047778" y="4164333"/>
            <a:ext cx="671741" cy="673100"/>
            <a:chOff x="5202" y="5131"/>
            <a:chExt cx="1058" cy="1060"/>
          </a:xfrm>
        </p:grpSpPr>
        <p:sp>
          <p:nvSpPr>
            <p:cNvPr id="6"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accent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7"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5" name="组合 7"/>
          <p:cNvGrpSpPr/>
          <p:nvPr/>
        </p:nvGrpSpPr>
        <p:grpSpPr>
          <a:xfrm>
            <a:off x="8511850" y="4063365"/>
            <a:ext cx="675549" cy="675640"/>
            <a:chOff x="9978" y="7833"/>
            <a:chExt cx="1064" cy="1064"/>
          </a:xfrm>
        </p:grpSpPr>
        <p:sp>
          <p:nvSpPr>
            <p:cNvPr id="9" name="Freeform 18"/>
            <p:cNvSpPr/>
            <p:nvPr/>
          </p:nvSpPr>
          <p:spPr>
            <a:xfrm>
              <a:off x="9978" y="7833"/>
              <a:ext cx="1065" cy="106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accent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10" name="Freeform 53"/>
            <p:cNvSpPr/>
            <p:nvPr/>
          </p:nvSpPr>
          <p:spPr>
            <a:xfrm>
              <a:off x="10251" y="8102"/>
              <a:ext cx="478" cy="321"/>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11" name="Freeform 54"/>
            <p:cNvSpPr/>
            <p:nvPr/>
          </p:nvSpPr>
          <p:spPr>
            <a:xfrm>
              <a:off x="10303" y="8357"/>
              <a:ext cx="478" cy="318"/>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8" name="组合 11"/>
          <p:cNvGrpSpPr/>
          <p:nvPr/>
        </p:nvGrpSpPr>
        <p:grpSpPr>
          <a:xfrm>
            <a:off x="5625532" y="2205991"/>
            <a:ext cx="673009" cy="669291"/>
            <a:chOff x="8470" y="2554"/>
            <a:chExt cx="1060" cy="1054"/>
          </a:xfrm>
        </p:grpSpPr>
        <p:sp>
          <p:nvSpPr>
            <p:cNvPr id="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accent3"/>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14"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2" name="组合 14"/>
          <p:cNvGrpSpPr/>
          <p:nvPr/>
        </p:nvGrpSpPr>
        <p:grpSpPr>
          <a:xfrm>
            <a:off x="3968403" y="2827020"/>
            <a:ext cx="600629" cy="603251"/>
            <a:chOff x="4704" y="4364"/>
            <a:chExt cx="946" cy="950"/>
          </a:xfrm>
        </p:grpSpPr>
        <p:sp>
          <p:nvSpPr>
            <p:cNvPr id="16"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accent2"/>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17"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grpSp>
        <p:nvGrpSpPr>
          <p:cNvPr id="15" name="组合 17"/>
          <p:cNvGrpSpPr/>
          <p:nvPr/>
        </p:nvGrpSpPr>
        <p:grpSpPr>
          <a:xfrm>
            <a:off x="7413450" y="2822576"/>
            <a:ext cx="672375" cy="675005"/>
            <a:chOff x="4030" y="4930"/>
            <a:chExt cx="840" cy="843"/>
          </a:xfrm>
        </p:grpSpPr>
        <p:sp>
          <p:nvSpPr>
            <p:cNvPr id="19"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chemeClr val="accent4"/>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sp>
          <p:nvSpPr>
            <p:cNvPr id="20"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sz="1335" dirty="0">
                <a:solidFill>
                  <a:schemeClr val="tx2"/>
                </a:solidFill>
                <a:latin typeface="微软雅黑" panose="020B0503020204020204" pitchFamily="34" charset="-122"/>
                <a:ea typeface="微软雅黑" panose="020B0503020204020204" pitchFamily="34" charset="-122"/>
              </a:endParaRPr>
            </a:p>
          </p:txBody>
        </p:sp>
      </p:grpSp>
      <p:sp>
        <p:nvSpPr>
          <p:cNvPr id="21" name="TextBox 1210"/>
          <p:cNvSpPr/>
          <p:nvPr/>
        </p:nvSpPr>
        <p:spPr>
          <a:xfrm>
            <a:off x="1925916" y="2374478"/>
            <a:ext cx="1631190" cy="400095"/>
          </a:xfrm>
          <a:prstGeom prst="rect">
            <a:avLst/>
          </a:prstGeom>
          <a:noFill/>
          <a:ln w="9525">
            <a:noFill/>
            <a:miter/>
          </a:ln>
        </p:spPr>
        <p:txBody>
          <a:bodyPr wrap="none" lIns="121907" tIns="60953" rIns="121907" bIns="60953">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2" name="文本框 21"/>
          <p:cNvSpPr txBox="1"/>
          <p:nvPr/>
        </p:nvSpPr>
        <p:spPr>
          <a:xfrm>
            <a:off x="1247794" y="2800352"/>
            <a:ext cx="2453309" cy="492428"/>
          </a:xfrm>
          <a:prstGeom prst="rect">
            <a:avLst/>
          </a:prstGeom>
          <a:noFill/>
        </p:spPr>
        <p:txBody>
          <a:bodyPr wrap="square" lIns="121907" tIns="60953" rIns="121907" bIns="60953" rtlCol="0">
            <a:spAutoFit/>
          </a:bodyPr>
          <a:lstStyle/>
          <a:p>
            <a:pPr defTabSz="1216660">
              <a:spcBef>
                <a:spcPct val="20000"/>
              </a:spcBef>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TextBox 1210"/>
          <p:cNvSpPr/>
          <p:nvPr/>
        </p:nvSpPr>
        <p:spPr>
          <a:xfrm>
            <a:off x="1210367" y="4080087"/>
            <a:ext cx="1631190" cy="400095"/>
          </a:xfrm>
          <a:prstGeom prst="rect">
            <a:avLst/>
          </a:prstGeom>
          <a:noFill/>
          <a:ln w="9525">
            <a:noFill/>
            <a:miter/>
          </a:ln>
        </p:spPr>
        <p:txBody>
          <a:bodyPr wrap="none" lIns="121907" tIns="60953" rIns="121907" bIns="60953">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4" name="文本框 23"/>
          <p:cNvSpPr txBox="1"/>
          <p:nvPr/>
        </p:nvSpPr>
        <p:spPr>
          <a:xfrm>
            <a:off x="505580" y="4505962"/>
            <a:ext cx="2453309" cy="492428"/>
          </a:xfrm>
          <a:prstGeom prst="rect">
            <a:avLst/>
          </a:prstGeom>
          <a:noFill/>
        </p:spPr>
        <p:txBody>
          <a:bodyPr wrap="square" lIns="121907" tIns="60953" rIns="121907" bIns="60953" rtlCol="0">
            <a:spAutoFit/>
          </a:bodyPr>
          <a:lstStyle/>
          <a:p>
            <a:pPr defTabSz="1216660">
              <a:spcBef>
                <a:spcPct val="20000"/>
              </a:spcBef>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TextBox 1210"/>
          <p:cNvSpPr/>
          <p:nvPr/>
        </p:nvSpPr>
        <p:spPr>
          <a:xfrm>
            <a:off x="5046520" y="1046059"/>
            <a:ext cx="1631190" cy="400095"/>
          </a:xfrm>
          <a:prstGeom prst="rect">
            <a:avLst/>
          </a:prstGeom>
          <a:noFill/>
          <a:ln w="9525">
            <a:noFill/>
            <a:miter/>
          </a:ln>
        </p:spPr>
        <p:txBody>
          <a:bodyPr wrap="none" lIns="121907" tIns="60953" rIns="121907" bIns="60953">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6" name="文本框 25"/>
          <p:cNvSpPr txBox="1"/>
          <p:nvPr/>
        </p:nvSpPr>
        <p:spPr>
          <a:xfrm>
            <a:off x="4831251" y="1458596"/>
            <a:ext cx="2453309" cy="492428"/>
          </a:xfrm>
          <a:prstGeom prst="rect">
            <a:avLst/>
          </a:prstGeom>
          <a:noFill/>
        </p:spPr>
        <p:txBody>
          <a:bodyPr wrap="square" lIns="121907" tIns="60953" rIns="121907" bIns="60953" rtlCol="0">
            <a:spAutoFit/>
          </a:bodyPr>
          <a:lstStyle/>
          <a:p>
            <a:pPr defTabSz="1216660">
              <a:spcBef>
                <a:spcPct val="20000"/>
              </a:spcBef>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TextBox 1210"/>
          <p:cNvSpPr/>
          <p:nvPr/>
        </p:nvSpPr>
        <p:spPr>
          <a:xfrm>
            <a:off x="8304900" y="2328759"/>
            <a:ext cx="1631190" cy="400095"/>
          </a:xfrm>
          <a:prstGeom prst="rect">
            <a:avLst/>
          </a:prstGeom>
          <a:noFill/>
          <a:ln w="9525">
            <a:noFill/>
            <a:miter/>
          </a:ln>
        </p:spPr>
        <p:txBody>
          <a:bodyPr wrap="none" lIns="121907" tIns="60953" rIns="121907" bIns="60953">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8" name="文本框 27"/>
          <p:cNvSpPr txBox="1"/>
          <p:nvPr/>
        </p:nvSpPr>
        <p:spPr>
          <a:xfrm>
            <a:off x="8456612" y="2713992"/>
            <a:ext cx="2453309" cy="492428"/>
          </a:xfrm>
          <a:prstGeom prst="rect">
            <a:avLst/>
          </a:prstGeom>
          <a:noFill/>
        </p:spPr>
        <p:txBody>
          <a:bodyPr wrap="square" lIns="121907" tIns="60953" rIns="121907" bIns="60953" rtlCol="0">
            <a:spAutoFit/>
          </a:bodyPr>
          <a:lstStyle/>
          <a:p>
            <a:pPr defTabSz="1216660">
              <a:spcBef>
                <a:spcPct val="20000"/>
              </a:spcBef>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Box 1210"/>
          <p:cNvSpPr/>
          <p:nvPr/>
        </p:nvSpPr>
        <p:spPr>
          <a:xfrm>
            <a:off x="9409651" y="3888954"/>
            <a:ext cx="1631190" cy="400095"/>
          </a:xfrm>
          <a:prstGeom prst="rect">
            <a:avLst/>
          </a:prstGeom>
          <a:noFill/>
          <a:ln w="9525">
            <a:noFill/>
            <a:miter/>
          </a:ln>
        </p:spPr>
        <p:txBody>
          <a:bodyPr wrap="none" lIns="121907" tIns="60953" rIns="121907" bIns="60953">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30" name="文本框 29"/>
          <p:cNvSpPr txBox="1"/>
          <p:nvPr/>
        </p:nvSpPr>
        <p:spPr>
          <a:xfrm>
            <a:off x="9561363" y="4274187"/>
            <a:ext cx="2453309" cy="492428"/>
          </a:xfrm>
          <a:prstGeom prst="rect">
            <a:avLst/>
          </a:prstGeom>
          <a:noFill/>
        </p:spPr>
        <p:txBody>
          <a:bodyPr wrap="square" lIns="121907" tIns="60953" rIns="121907" bIns="60953" rtlCol="0">
            <a:spAutoFit/>
          </a:bodyPr>
          <a:lstStyle/>
          <a:p>
            <a:pPr defTabSz="1216660">
              <a:spcBef>
                <a:spcPct val="20000"/>
              </a:spcBef>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1207005" y="172057"/>
            <a:ext cx="5246399" cy="700038"/>
            <a:chOff x="1573213" y="344224"/>
            <a:chExt cx="5246687" cy="700077"/>
          </a:xfrm>
        </p:grpSpPr>
        <p:sp>
          <p:nvSpPr>
            <p:cNvPr id="37"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8"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18" name="图片 17"/>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1+#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1+#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1+#ppt_w/2"/>
                                          </p:val>
                                        </p:tav>
                                        <p:tav tm="100000">
                                          <p:val>
                                            <p:strVal val="#ppt_x"/>
                                          </p:val>
                                        </p:tav>
                                      </p:tavLst>
                                    </p:anim>
                                    <p:anim calcmode="lin" valueType="num">
                                      <p:cBhvr additive="base">
                                        <p:cTn id="78" dur="500" fill="hold"/>
                                        <p:tgtEl>
                                          <p:spTgt spid="29"/>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1+#ppt_w/2"/>
                                          </p:val>
                                        </p:tav>
                                        <p:tav tm="100000">
                                          <p:val>
                                            <p:strVal val="#ppt_x"/>
                                          </p:val>
                                        </p:tav>
                                      </p:tavLst>
                                    </p:anim>
                                    <p:anim calcmode="lin" valueType="num">
                                      <p:cBhvr additive="base">
                                        <p:cTn id="8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54" hidden="1"/>
          <p:cNvSpPr>
            <a:spLocks noChangeArrowheads="1"/>
          </p:cNvSpPr>
          <p:nvPr/>
        </p:nvSpPr>
        <p:spPr bwMode="auto">
          <a:xfrm>
            <a:off x="796" y="1940988"/>
            <a:ext cx="12190413" cy="2544233"/>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31" name="Group 5"/>
          <p:cNvGrpSpPr/>
          <p:nvPr/>
        </p:nvGrpSpPr>
        <p:grpSpPr bwMode="auto">
          <a:xfrm>
            <a:off x="8176417" y="1672170"/>
            <a:ext cx="2744959" cy="2747433"/>
            <a:chOff x="0" y="0"/>
            <a:chExt cx="2059137" cy="2059137"/>
          </a:xfrm>
        </p:grpSpPr>
        <p:sp>
          <p:nvSpPr>
            <p:cNvPr id="32" name="椭圆 41"/>
            <p:cNvSpPr>
              <a:spLocks noChangeArrowheads="1"/>
            </p:cNvSpPr>
            <p:nvPr/>
          </p:nvSpPr>
          <p:spPr bwMode="auto">
            <a:xfrm>
              <a:off x="0" y="0"/>
              <a:ext cx="2059137" cy="2059137"/>
            </a:xfrm>
            <a:prstGeom prst="ellipse">
              <a:avLst/>
            </a:prstGeom>
            <a:solidFill>
              <a:srgbClr val="FFFFFF"/>
            </a:solidFill>
            <a:ln w="38100">
              <a:solidFill>
                <a:srgbClr val="90909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3" name="椭圆 42"/>
            <p:cNvSpPr>
              <a:spLocks noChangeArrowheads="1"/>
            </p:cNvSpPr>
            <p:nvPr/>
          </p:nvSpPr>
          <p:spPr bwMode="auto">
            <a:xfrm>
              <a:off x="83135" y="83135"/>
              <a:ext cx="1892867" cy="1892867"/>
            </a:xfrm>
            <a:prstGeom prst="ellipse">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w="12700">
              <a:solidFill>
                <a:srgbClr val="D9D9D9"/>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grpSp>
      <p:grpSp>
        <p:nvGrpSpPr>
          <p:cNvPr id="34" name="Group 8"/>
          <p:cNvGrpSpPr/>
          <p:nvPr/>
        </p:nvGrpSpPr>
        <p:grpSpPr bwMode="auto">
          <a:xfrm>
            <a:off x="10040956" y="3509437"/>
            <a:ext cx="1017985" cy="1020233"/>
            <a:chOff x="0" y="0"/>
            <a:chExt cx="763788" cy="763788"/>
          </a:xfrm>
        </p:grpSpPr>
        <p:sp>
          <p:nvSpPr>
            <p:cNvPr id="3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37" name="椭圆 44"/>
            <p:cNvSpPr>
              <a:spLocks noChangeArrowheads="1"/>
            </p:cNvSpPr>
            <p:nvPr/>
          </p:nvSpPr>
          <p:spPr bwMode="auto">
            <a:xfrm>
              <a:off x="82987" y="82987"/>
              <a:ext cx="597814" cy="597814"/>
            </a:xfrm>
            <a:prstGeom prst="ellipse">
              <a:avLst/>
            </a:prstGeom>
            <a:solidFill>
              <a:schemeClr val="accent2"/>
            </a:solidFill>
            <a:ln w="381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38" name="Picture 8"/>
            <p:cNvPicPr>
              <a:picLocks noChangeAspect="1" noChangeArrowheads="1"/>
            </p:cNvPicPr>
            <p:nvPr/>
          </p:nvPicPr>
          <p:blipFill>
            <a:blip r:embed="rId5" cstate="email">
              <a:biLevel thresh="50000"/>
              <a:grayscl/>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12"/>
          <p:cNvGrpSpPr/>
          <p:nvPr/>
        </p:nvGrpSpPr>
        <p:grpSpPr bwMode="auto">
          <a:xfrm>
            <a:off x="1109783" y="1672170"/>
            <a:ext cx="2744960" cy="2747433"/>
            <a:chOff x="0" y="0"/>
            <a:chExt cx="2059137" cy="2059137"/>
          </a:xfrm>
        </p:grpSpPr>
        <p:sp>
          <p:nvSpPr>
            <p:cNvPr id="40" name="椭圆 4"/>
            <p:cNvSpPr>
              <a:spLocks noChangeArrowheads="1"/>
            </p:cNvSpPr>
            <p:nvPr/>
          </p:nvSpPr>
          <p:spPr bwMode="auto">
            <a:xfrm>
              <a:off x="0" y="0"/>
              <a:ext cx="2059137" cy="2059137"/>
            </a:xfrm>
            <a:prstGeom prst="ellipse">
              <a:avLst/>
            </a:prstGeom>
            <a:solidFill>
              <a:srgbClr val="FFFFFF"/>
            </a:solidFill>
            <a:ln w="38100">
              <a:solidFill>
                <a:srgbClr val="90909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1" name="椭圆 10"/>
            <p:cNvSpPr>
              <a:spLocks noChangeArrowheads="1"/>
            </p:cNvSpPr>
            <p:nvPr/>
          </p:nvSpPr>
          <p:spPr bwMode="auto">
            <a:xfrm>
              <a:off x="83135" y="83135"/>
              <a:ext cx="1892867" cy="1892867"/>
            </a:xfrm>
            <a:prstGeom prst="ellipse">
              <a:avLst/>
            </a:prstGeom>
            <a:blipFill dpi="0"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a:blipFill>
            <a:ln w="12700">
              <a:solidFill>
                <a:srgbClr val="D9D9D9"/>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grpSp>
      <p:grpSp>
        <p:nvGrpSpPr>
          <p:cNvPr id="42" name="Group 15"/>
          <p:cNvGrpSpPr/>
          <p:nvPr/>
        </p:nvGrpSpPr>
        <p:grpSpPr bwMode="auto">
          <a:xfrm>
            <a:off x="2974327" y="3509437"/>
            <a:ext cx="1017983" cy="1020233"/>
            <a:chOff x="0" y="0"/>
            <a:chExt cx="763788" cy="763788"/>
          </a:xfrm>
        </p:grpSpPr>
        <p:sp>
          <p:nvSpPr>
            <p:cNvPr id="43"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4" name="椭圆 6"/>
            <p:cNvSpPr>
              <a:spLocks noChangeArrowheads="1"/>
            </p:cNvSpPr>
            <p:nvPr/>
          </p:nvSpPr>
          <p:spPr bwMode="auto">
            <a:xfrm>
              <a:off x="82987" y="82987"/>
              <a:ext cx="597814" cy="597814"/>
            </a:xfrm>
            <a:prstGeom prst="ellipse">
              <a:avLst/>
            </a:prstGeom>
            <a:solidFill>
              <a:schemeClr val="accent2"/>
            </a:solidFill>
            <a:ln w="381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45" name="Picture 10" descr="C:\Users\Jonahs\Dropbox\Projects SCOTT\MEET Windows Azure\source\Background\tile-icon-network.png"/>
            <p:cNvPicPr>
              <a:picLocks noChangeAspect="1" noChangeArrowheads="1"/>
            </p:cNvPicPr>
            <p:nvPr/>
          </p:nvPicPr>
          <p:blipFill>
            <a:blip r:embed="rId8" cstate="email"/>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椭圆 36"/>
          <p:cNvSpPr>
            <a:spLocks noChangeArrowheads="1"/>
          </p:cNvSpPr>
          <p:nvPr/>
        </p:nvSpPr>
        <p:spPr bwMode="auto">
          <a:xfrm>
            <a:off x="4644156" y="1672170"/>
            <a:ext cx="2744960" cy="2747433"/>
          </a:xfrm>
          <a:prstGeom prst="ellipse">
            <a:avLst/>
          </a:prstGeom>
          <a:noFill/>
          <a:ln w="38100">
            <a:solidFill>
              <a:srgbClr val="90909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48" name="椭圆 37"/>
          <p:cNvSpPr>
            <a:spLocks noChangeArrowheads="1"/>
          </p:cNvSpPr>
          <p:nvPr/>
        </p:nvSpPr>
        <p:spPr bwMode="auto">
          <a:xfrm>
            <a:off x="4754980" y="1783094"/>
            <a:ext cx="2523312" cy="2525585"/>
          </a:xfrm>
          <a:prstGeom prst="ellipse">
            <a:avLst/>
          </a:prstGeom>
          <a:blipFill dpi="0" rotWithShape="1">
            <a:blip r:embed="rId9" cstate="email">
              <a:extLst>
                <a:ext uri="{BEBA8EAE-BF5A-486C-A8C5-ECC9F3942E4B}">
                  <a14:imgProps xmlns:a14="http://schemas.microsoft.com/office/drawing/2010/main">
                    <a14:imgLayer r:embed="rId10">
                      <a14:imgEffect>
                        <a14:saturation sat="0"/>
                      </a14:imgEffect>
                    </a14:imgLayer>
                  </a14:imgProps>
                </a:ext>
              </a:extLst>
            </a:blip>
            <a:srcRect/>
            <a:stretch>
              <a:fillRect/>
            </a:stretch>
          </a:blipFill>
          <a:ln w="12700">
            <a:solidFill>
              <a:srgbClr val="D9D9D9"/>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dirty="0">
              <a:solidFill>
                <a:srgbClr val="FFFFFF"/>
              </a:solidFill>
              <a:sym typeface="微软雅黑" panose="020B0503020204020204" pitchFamily="34" charset="-122"/>
            </a:endParaRPr>
          </a:p>
        </p:txBody>
      </p:sp>
      <p:grpSp>
        <p:nvGrpSpPr>
          <p:cNvPr id="49" name="Group 22"/>
          <p:cNvGrpSpPr/>
          <p:nvPr/>
        </p:nvGrpSpPr>
        <p:grpSpPr bwMode="auto">
          <a:xfrm>
            <a:off x="6506583" y="3509437"/>
            <a:ext cx="1020101" cy="1020233"/>
            <a:chOff x="0" y="0"/>
            <a:chExt cx="763788" cy="763788"/>
          </a:xfrm>
        </p:grpSpPr>
        <p:sp>
          <p:nvSpPr>
            <p:cNvPr id="50"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1" name="椭圆 39"/>
            <p:cNvSpPr>
              <a:spLocks noChangeArrowheads="1"/>
            </p:cNvSpPr>
            <p:nvPr/>
          </p:nvSpPr>
          <p:spPr bwMode="auto">
            <a:xfrm>
              <a:off x="82987" y="82987"/>
              <a:ext cx="597814" cy="597814"/>
            </a:xfrm>
            <a:prstGeom prst="ellipse">
              <a:avLst/>
            </a:prstGeom>
            <a:solidFill>
              <a:schemeClr val="accent1"/>
            </a:solidFill>
            <a:ln w="38100">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52" name="Picture 9"/>
            <p:cNvPicPr>
              <a:picLocks noChangeAspect="1" noChangeArrowheads="1"/>
            </p:cNvPicPr>
            <p:nvPr/>
          </p:nvPicPr>
          <p:blipFill>
            <a:blip r:embed="rId11" cstate="email"/>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矩形 50"/>
          <p:cNvSpPr>
            <a:spLocks noChangeArrowheads="1"/>
          </p:cNvSpPr>
          <p:nvPr/>
        </p:nvSpPr>
        <p:spPr bwMode="auto">
          <a:xfrm>
            <a:off x="1001849" y="4703235"/>
            <a:ext cx="3098395" cy="41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t>添加主题</a:t>
            </a:r>
          </a:p>
        </p:txBody>
      </p:sp>
      <p:sp>
        <p:nvSpPr>
          <p:cNvPr id="54" name="矩形 17"/>
          <p:cNvSpPr>
            <a:spLocks noChangeArrowheads="1"/>
          </p:cNvSpPr>
          <p:nvPr/>
        </p:nvSpPr>
        <p:spPr bwMode="auto">
          <a:xfrm>
            <a:off x="1109785" y="5086323"/>
            <a:ext cx="2882523" cy="9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sp>
        <p:nvSpPr>
          <p:cNvPr id="55" name="矩形 59"/>
          <p:cNvSpPr>
            <a:spLocks noChangeArrowheads="1"/>
          </p:cNvSpPr>
          <p:nvPr/>
        </p:nvSpPr>
        <p:spPr bwMode="auto">
          <a:xfrm>
            <a:off x="4534107" y="4703235"/>
            <a:ext cx="3098395" cy="41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282828"/>
                </a:solidFill>
                <a:sym typeface="微软雅黑" panose="020B0503020204020204" pitchFamily="34" charset="-122"/>
              </a:rPr>
              <a:t>添加主题</a:t>
            </a:r>
            <a:endParaRPr lang="zh-CN" altLang="en-US" sz="2700" dirty="0">
              <a:latin typeface="Arial" panose="020B0604020202020204" pitchFamily="34" charset="0"/>
              <a:ea typeface="宋体" panose="02010600030101010101" pitchFamily="2" charset="-122"/>
            </a:endParaRPr>
          </a:p>
        </p:txBody>
      </p:sp>
      <p:sp>
        <p:nvSpPr>
          <p:cNvPr id="56" name="矩形 60"/>
          <p:cNvSpPr>
            <a:spLocks noChangeArrowheads="1"/>
          </p:cNvSpPr>
          <p:nvPr/>
        </p:nvSpPr>
        <p:spPr bwMode="auto">
          <a:xfrm>
            <a:off x="4642043" y="5086323"/>
            <a:ext cx="2882523" cy="9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sp>
        <p:nvSpPr>
          <p:cNvPr id="57" name="矩形 62"/>
          <p:cNvSpPr>
            <a:spLocks noChangeArrowheads="1"/>
          </p:cNvSpPr>
          <p:nvPr/>
        </p:nvSpPr>
        <p:spPr bwMode="auto">
          <a:xfrm>
            <a:off x="8068480" y="4703235"/>
            <a:ext cx="3098395" cy="41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282828"/>
                </a:solidFill>
                <a:sym typeface="微软雅黑" panose="020B0503020204020204" pitchFamily="34" charset="-122"/>
              </a:rPr>
              <a:t>添加主题</a:t>
            </a:r>
            <a:endParaRPr lang="zh-CN" altLang="en-US" sz="2700" dirty="0">
              <a:latin typeface="Arial" panose="020B0604020202020204" pitchFamily="34" charset="0"/>
              <a:ea typeface="宋体" panose="02010600030101010101" pitchFamily="2" charset="-122"/>
            </a:endParaRPr>
          </a:p>
        </p:txBody>
      </p:sp>
      <p:sp>
        <p:nvSpPr>
          <p:cNvPr id="58" name="矩形 63"/>
          <p:cNvSpPr>
            <a:spLocks noChangeArrowheads="1"/>
          </p:cNvSpPr>
          <p:nvPr/>
        </p:nvSpPr>
        <p:spPr bwMode="auto">
          <a:xfrm>
            <a:off x="8176416" y="5086323"/>
            <a:ext cx="2882523" cy="9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grpSp>
        <p:nvGrpSpPr>
          <p:cNvPr id="61" name="组合 60"/>
          <p:cNvGrpSpPr/>
          <p:nvPr/>
        </p:nvGrpSpPr>
        <p:grpSpPr>
          <a:xfrm>
            <a:off x="1207005" y="172057"/>
            <a:ext cx="5246399" cy="700038"/>
            <a:chOff x="1573213" y="344224"/>
            <a:chExt cx="5246687" cy="700077"/>
          </a:xfrm>
        </p:grpSpPr>
        <p:sp>
          <p:nvSpPr>
            <p:cNvPr id="62"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63"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64" name="图片 63"/>
          <p:cNvPicPr>
            <a:picLocks noChangeAspect="1"/>
          </p:cNvPicPr>
          <p:nvPr/>
        </p:nvPicPr>
        <p:blipFill>
          <a:blip r:embed="rId12"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500" fill="hold"/>
                                        <p:tgtEl>
                                          <p:spTgt spid="39"/>
                                        </p:tgtEl>
                                        <p:attrNameLst>
                                          <p:attrName>ppt_w</p:attrName>
                                        </p:attrNameLst>
                                      </p:cBhvr>
                                      <p:tavLst>
                                        <p:tav tm="0">
                                          <p:val>
                                            <p:fltVal val="0"/>
                                          </p:val>
                                        </p:tav>
                                        <p:tav tm="100000">
                                          <p:val>
                                            <p:strVal val="#ppt_w"/>
                                          </p:val>
                                        </p:tav>
                                      </p:tavLst>
                                    </p:anim>
                                    <p:anim calcmode="lin" valueType="num">
                                      <p:cBhvr>
                                        <p:cTn id="8" dur="1500" fill="hold"/>
                                        <p:tgtEl>
                                          <p:spTgt spid="39"/>
                                        </p:tgtEl>
                                        <p:attrNameLst>
                                          <p:attrName>ppt_h</p:attrName>
                                        </p:attrNameLst>
                                      </p:cBhvr>
                                      <p:tavLst>
                                        <p:tav tm="0">
                                          <p:val>
                                            <p:fltVal val="0"/>
                                          </p:val>
                                        </p:tav>
                                        <p:tav tm="100000">
                                          <p:val>
                                            <p:strVal val="#ppt_h"/>
                                          </p:val>
                                        </p:tav>
                                      </p:tavLst>
                                    </p:anim>
                                    <p:anim calcmode="lin" valueType="num">
                                      <p:cBhvr>
                                        <p:cTn id="9" dur="1500" fill="hold"/>
                                        <p:tgtEl>
                                          <p:spTgt spid="39"/>
                                        </p:tgtEl>
                                        <p:attrNameLst>
                                          <p:attrName>style.rotation</p:attrName>
                                        </p:attrNameLst>
                                      </p:cBhvr>
                                      <p:tavLst>
                                        <p:tav tm="0">
                                          <p:val>
                                            <p:fltVal val="360"/>
                                          </p:val>
                                        </p:tav>
                                        <p:tav tm="100000">
                                          <p:val>
                                            <p:fltVal val="0"/>
                                          </p:val>
                                        </p:tav>
                                      </p:tavLst>
                                    </p:anim>
                                    <p:animEffect transition="in" filter="fade">
                                      <p:cBhvr>
                                        <p:cTn id="10" dur="1500"/>
                                        <p:tgtEl>
                                          <p:spTgt spid="3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750"/>
                                        <p:tgtEl>
                                          <p:spTgt spid="53"/>
                                        </p:tgtEl>
                                      </p:cBhvr>
                                    </p:animEffect>
                                    <p:anim calcmode="lin" valueType="num">
                                      <p:cBhvr>
                                        <p:cTn id="19" dur="750" fill="hold"/>
                                        <p:tgtEl>
                                          <p:spTgt spid="53"/>
                                        </p:tgtEl>
                                        <p:attrNameLst>
                                          <p:attrName>ppt_x</p:attrName>
                                        </p:attrNameLst>
                                      </p:cBhvr>
                                      <p:tavLst>
                                        <p:tav tm="0">
                                          <p:val>
                                            <p:strVal val="#ppt_x"/>
                                          </p:val>
                                        </p:tav>
                                        <p:tav tm="100000">
                                          <p:val>
                                            <p:strVal val="#ppt_x"/>
                                          </p:val>
                                        </p:tav>
                                      </p:tavLst>
                                    </p:anim>
                                    <p:anim calcmode="lin" valueType="num">
                                      <p:cBhvr>
                                        <p:cTn id="20" dur="750" fill="hold"/>
                                        <p:tgtEl>
                                          <p:spTgt spid="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750"/>
                                        <p:tgtEl>
                                          <p:spTgt spid="54"/>
                                        </p:tgtEl>
                                      </p:cBhvr>
                                    </p:animEffect>
                                    <p:anim calcmode="lin" valueType="num">
                                      <p:cBhvr>
                                        <p:cTn id="24" dur="750" fill="hold"/>
                                        <p:tgtEl>
                                          <p:spTgt spid="54"/>
                                        </p:tgtEl>
                                        <p:attrNameLst>
                                          <p:attrName>ppt_x</p:attrName>
                                        </p:attrNameLst>
                                      </p:cBhvr>
                                      <p:tavLst>
                                        <p:tav tm="0">
                                          <p:val>
                                            <p:strVal val="#ppt_x"/>
                                          </p:val>
                                        </p:tav>
                                        <p:tav tm="100000">
                                          <p:val>
                                            <p:strVal val="#ppt_x"/>
                                          </p:val>
                                        </p:tav>
                                      </p:tavLst>
                                    </p:anim>
                                    <p:anim calcmode="lin" valueType="num">
                                      <p:cBhvr>
                                        <p:cTn id="25" dur="750" fill="hold"/>
                                        <p:tgtEl>
                                          <p:spTgt spid="5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750"/>
                                        <p:tgtEl>
                                          <p:spTgt spid="55"/>
                                        </p:tgtEl>
                                      </p:cBhvr>
                                    </p:animEffect>
                                    <p:anim calcmode="lin" valueType="num">
                                      <p:cBhvr>
                                        <p:cTn id="34" dur="750" fill="hold"/>
                                        <p:tgtEl>
                                          <p:spTgt spid="55"/>
                                        </p:tgtEl>
                                        <p:attrNameLst>
                                          <p:attrName>ppt_x</p:attrName>
                                        </p:attrNameLst>
                                      </p:cBhvr>
                                      <p:tavLst>
                                        <p:tav tm="0">
                                          <p:val>
                                            <p:strVal val="#ppt_x"/>
                                          </p:val>
                                        </p:tav>
                                        <p:tav tm="100000">
                                          <p:val>
                                            <p:strVal val="#ppt_x"/>
                                          </p:val>
                                        </p:tav>
                                      </p:tavLst>
                                    </p:anim>
                                    <p:anim calcmode="lin" valueType="num">
                                      <p:cBhvr>
                                        <p:cTn id="35" dur="75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750"/>
                                        <p:tgtEl>
                                          <p:spTgt spid="56"/>
                                        </p:tgtEl>
                                      </p:cBhvr>
                                    </p:animEffect>
                                    <p:anim calcmode="lin" valueType="num">
                                      <p:cBhvr>
                                        <p:cTn id="39" dur="750" fill="hold"/>
                                        <p:tgtEl>
                                          <p:spTgt spid="56"/>
                                        </p:tgtEl>
                                        <p:attrNameLst>
                                          <p:attrName>ppt_x</p:attrName>
                                        </p:attrNameLst>
                                      </p:cBhvr>
                                      <p:tavLst>
                                        <p:tav tm="0">
                                          <p:val>
                                            <p:strVal val="#ppt_x"/>
                                          </p:val>
                                        </p:tav>
                                        <p:tav tm="100000">
                                          <p:val>
                                            <p:strVal val="#ppt_x"/>
                                          </p:val>
                                        </p:tav>
                                      </p:tavLst>
                                    </p:anim>
                                    <p:anim calcmode="lin" valueType="num">
                                      <p:cBhvr>
                                        <p:cTn id="40" dur="75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9" presetClass="entr" presetSubtype="0" decel="10000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500" fill="hold"/>
                                        <p:tgtEl>
                                          <p:spTgt spid="31"/>
                                        </p:tgtEl>
                                        <p:attrNameLst>
                                          <p:attrName>ppt_w</p:attrName>
                                        </p:attrNameLst>
                                      </p:cBhvr>
                                      <p:tavLst>
                                        <p:tav tm="0">
                                          <p:val>
                                            <p:fltVal val="0"/>
                                          </p:val>
                                        </p:tav>
                                        <p:tav tm="100000">
                                          <p:val>
                                            <p:strVal val="#ppt_w"/>
                                          </p:val>
                                        </p:tav>
                                      </p:tavLst>
                                    </p:anim>
                                    <p:anim calcmode="lin" valueType="num">
                                      <p:cBhvr>
                                        <p:cTn id="45" dur="1500" fill="hold"/>
                                        <p:tgtEl>
                                          <p:spTgt spid="31"/>
                                        </p:tgtEl>
                                        <p:attrNameLst>
                                          <p:attrName>ppt_h</p:attrName>
                                        </p:attrNameLst>
                                      </p:cBhvr>
                                      <p:tavLst>
                                        <p:tav tm="0">
                                          <p:val>
                                            <p:fltVal val="0"/>
                                          </p:val>
                                        </p:tav>
                                        <p:tav tm="100000">
                                          <p:val>
                                            <p:strVal val="#ppt_h"/>
                                          </p:val>
                                        </p:tav>
                                      </p:tavLst>
                                    </p:anim>
                                    <p:anim calcmode="lin" valueType="num">
                                      <p:cBhvr>
                                        <p:cTn id="46" dur="1500" fill="hold"/>
                                        <p:tgtEl>
                                          <p:spTgt spid="31"/>
                                        </p:tgtEl>
                                        <p:attrNameLst>
                                          <p:attrName>style.rotation</p:attrName>
                                        </p:attrNameLst>
                                      </p:cBhvr>
                                      <p:tavLst>
                                        <p:tav tm="0">
                                          <p:val>
                                            <p:fltVal val="360"/>
                                          </p:val>
                                        </p:tav>
                                        <p:tav tm="100000">
                                          <p:val>
                                            <p:fltVal val="0"/>
                                          </p:val>
                                        </p:tav>
                                      </p:tavLst>
                                    </p:anim>
                                    <p:animEffect transition="in" filter="fade">
                                      <p:cBhvr>
                                        <p:cTn id="47" dur="1500"/>
                                        <p:tgtEl>
                                          <p:spTgt spid="31"/>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750"/>
                                        <p:tgtEl>
                                          <p:spTgt spid="57"/>
                                        </p:tgtEl>
                                      </p:cBhvr>
                                    </p:animEffect>
                                    <p:anim calcmode="lin" valueType="num">
                                      <p:cBhvr>
                                        <p:cTn id="56" dur="750" fill="hold"/>
                                        <p:tgtEl>
                                          <p:spTgt spid="57"/>
                                        </p:tgtEl>
                                        <p:attrNameLst>
                                          <p:attrName>ppt_x</p:attrName>
                                        </p:attrNameLst>
                                      </p:cBhvr>
                                      <p:tavLst>
                                        <p:tav tm="0">
                                          <p:val>
                                            <p:strVal val="#ppt_x"/>
                                          </p:val>
                                        </p:tav>
                                        <p:tav tm="100000">
                                          <p:val>
                                            <p:strVal val="#ppt_x"/>
                                          </p:val>
                                        </p:tav>
                                      </p:tavLst>
                                    </p:anim>
                                    <p:anim calcmode="lin" valueType="num">
                                      <p:cBhvr>
                                        <p:cTn id="57" dur="750" fill="hold"/>
                                        <p:tgtEl>
                                          <p:spTgt spid="5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750"/>
                                        <p:tgtEl>
                                          <p:spTgt spid="58"/>
                                        </p:tgtEl>
                                      </p:cBhvr>
                                    </p:animEffect>
                                    <p:anim calcmode="lin" valueType="num">
                                      <p:cBhvr>
                                        <p:cTn id="61" dur="750" fill="hold"/>
                                        <p:tgtEl>
                                          <p:spTgt spid="58"/>
                                        </p:tgtEl>
                                        <p:attrNameLst>
                                          <p:attrName>ppt_x</p:attrName>
                                        </p:attrNameLst>
                                      </p:cBhvr>
                                      <p:tavLst>
                                        <p:tav tm="0">
                                          <p:val>
                                            <p:strVal val="#ppt_x"/>
                                          </p:val>
                                        </p:tav>
                                        <p:tav tm="100000">
                                          <p:val>
                                            <p:strVal val="#ppt_x"/>
                                          </p:val>
                                        </p:tav>
                                      </p:tavLst>
                                    </p:anim>
                                    <p:anim calcmode="lin" valueType="num">
                                      <p:cBhvr>
                                        <p:cTn id="62" dur="7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email"/>
          <a:stretch>
            <a:fillRect/>
          </a:stretch>
        </p:blipFill>
        <p:spPr>
          <a:xfrm>
            <a:off x="3314330" y="0"/>
            <a:ext cx="8877670" cy="6858000"/>
          </a:xfrm>
          <a:prstGeom prst="rect">
            <a:avLst/>
          </a:prstGeom>
        </p:spPr>
      </p:pic>
      <p:pic>
        <p:nvPicPr>
          <p:cNvPr id="3" name="图片 2"/>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392614" y="0"/>
            <a:ext cx="6799385" cy="3824654"/>
          </a:xfrm>
          <a:prstGeom prst="rect">
            <a:avLst/>
          </a:prstGeom>
        </p:spPr>
      </p:pic>
      <p:sp>
        <p:nvSpPr>
          <p:cNvPr id="41" name="文本框 40"/>
          <p:cNvSpPr txBox="1"/>
          <p:nvPr/>
        </p:nvSpPr>
        <p:spPr>
          <a:xfrm>
            <a:off x="1712438" y="4233331"/>
            <a:ext cx="5391275" cy="1107996"/>
          </a:xfrm>
          <a:prstGeom prst="rect">
            <a:avLst/>
          </a:prstGeom>
          <a:noFill/>
        </p:spPr>
        <p:txBody>
          <a:bodyPr wrap="square" rtlCol="0">
            <a:spAutoFit/>
          </a:bodyPr>
          <a:lstStyle/>
          <a:p>
            <a:r>
              <a:rPr lang="zh-CN" altLang="en-US" sz="6600" b="1">
                <a:solidFill>
                  <a:schemeClr val="accent1"/>
                </a:solidFill>
                <a:latin typeface="叶根友唐楷升级版" panose="02010601030101010101" pitchFamily="2" charset="-122"/>
                <a:ea typeface="叶根友唐楷升级版" panose="02010601030101010101" pitchFamily="2" charset="-122"/>
              </a:rPr>
              <a:t>元宵节的习俗</a:t>
            </a:r>
            <a:endParaRPr lang="zh-CN" altLang="en-US" sz="6600" b="1" dirty="0">
              <a:solidFill>
                <a:schemeClr val="accent1"/>
              </a:solidFill>
              <a:latin typeface="叶根友唐楷升级版" panose="02010601030101010101" pitchFamily="2" charset="-122"/>
              <a:ea typeface="叶根友唐楷升级版" panose="02010601030101010101" pitchFamily="2" charset="-122"/>
            </a:endParaRPr>
          </a:p>
        </p:txBody>
      </p:sp>
      <p:pic>
        <p:nvPicPr>
          <p:cNvPr id="44" name="图片 43"/>
          <p:cNvPicPr>
            <a:picLocks noChangeAspect="1"/>
          </p:cNvPicPr>
          <p:nvPr/>
        </p:nvPicPr>
        <p:blipFill>
          <a:blip r:embed="rId6" cstate="email"/>
          <a:stretch>
            <a:fillRect/>
          </a:stretch>
        </p:blipFill>
        <p:spPr>
          <a:xfrm>
            <a:off x="-117706" y="-428367"/>
            <a:ext cx="5205995" cy="5205995"/>
          </a:xfrm>
          <a:prstGeom prst="rect">
            <a:avLst/>
          </a:prstGeom>
        </p:spPr>
      </p:pic>
      <p:pic>
        <p:nvPicPr>
          <p:cNvPr id="46" name="图片 45"/>
          <p:cNvPicPr>
            <a:picLocks noChangeAspect="1"/>
          </p:cNvPicPr>
          <p:nvPr/>
        </p:nvPicPr>
        <p:blipFill rotWithShape="1">
          <a:blip r:embed="rId7" cstate="email"/>
          <a:srcRect/>
          <a:stretch>
            <a:fillRect/>
          </a:stretch>
        </p:blipFill>
        <p:spPr>
          <a:xfrm>
            <a:off x="6799384" y="4787329"/>
            <a:ext cx="2695610" cy="208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60"/>
          <p:cNvSpPr/>
          <p:nvPr/>
        </p:nvSpPr>
        <p:spPr>
          <a:xfrm>
            <a:off x="4228465" y="1272541"/>
            <a:ext cx="0" cy="4740275"/>
          </a:xfrm>
          <a:prstGeom prst="line">
            <a:avLst/>
          </a:prstGeom>
          <a:ln w="22225" cap="flat" cmpd="sng">
            <a:solidFill>
              <a:schemeClr val="tx1">
                <a:lumMod val="65000"/>
                <a:lumOff val="35000"/>
              </a:schemeClr>
            </a:solidFill>
            <a:prstDash val="solid"/>
            <a:miter/>
            <a:headEnd type="oval" w="lg" len="lg"/>
            <a:tailEnd type="oval" w="lg" len="lg"/>
          </a:ln>
        </p:spPr>
      </p:sp>
      <p:sp>
        <p:nvSpPr>
          <p:cNvPr id="10" name="矩形 61"/>
          <p:cNvSpPr/>
          <p:nvPr/>
        </p:nvSpPr>
        <p:spPr>
          <a:xfrm>
            <a:off x="3879850" y="1479550"/>
            <a:ext cx="697231" cy="697231"/>
          </a:xfrm>
          <a:prstGeom prst="rect">
            <a:avLst/>
          </a:prstGeom>
          <a:solidFill>
            <a:schemeClr val="accent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indent="0" algn="ctr" eaLnBrk="1" hangingPunct="1">
              <a:lnSpc>
                <a:spcPct val="100000"/>
              </a:lnSpc>
              <a:spcBef>
                <a:spcPct val="0"/>
              </a:spcBef>
              <a:buNone/>
            </a:pPr>
            <a:r>
              <a:rPr lang="en-US" altLang="zh-CN" sz="2400" b="1" dirty="0">
                <a:solidFill>
                  <a:schemeClr val="bg1"/>
                </a:solidFill>
              </a:rPr>
              <a:t>1</a:t>
            </a:r>
            <a:endParaRPr lang="en-US" altLang="zh-CN" sz="2400" b="1" dirty="0">
              <a:solidFill>
                <a:schemeClr val="bg1"/>
              </a:solidFill>
              <a:latin typeface="宋体" panose="02010600030101010101" pitchFamily="2" charset="-122"/>
              <a:sym typeface="宋体" panose="02010600030101010101" pitchFamily="2" charset="-122"/>
            </a:endParaRPr>
          </a:p>
        </p:txBody>
      </p:sp>
      <p:sp>
        <p:nvSpPr>
          <p:cNvPr id="13" name="矩形 62"/>
          <p:cNvSpPr/>
          <p:nvPr/>
        </p:nvSpPr>
        <p:spPr>
          <a:xfrm>
            <a:off x="3879850" y="2720340"/>
            <a:ext cx="697231" cy="695325"/>
          </a:xfrm>
          <a:prstGeom prst="rect">
            <a:avLst/>
          </a:prstGeom>
          <a:solidFill>
            <a:schemeClr val="accent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indent="0" algn="ctr" eaLnBrk="1" hangingPunct="1">
              <a:lnSpc>
                <a:spcPct val="100000"/>
              </a:lnSpc>
              <a:spcBef>
                <a:spcPct val="0"/>
              </a:spcBef>
              <a:buNone/>
            </a:pPr>
            <a:r>
              <a:rPr lang="en-US" altLang="zh-CN" sz="2400" b="1" dirty="0">
                <a:solidFill>
                  <a:srgbClr val="FFFFFF"/>
                </a:solidFill>
              </a:rPr>
              <a:t>2</a:t>
            </a:r>
            <a:endParaRPr lang="zh-CN" altLang="en-US" sz="2400" b="1" dirty="0">
              <a:solidFill>
                <a:srgbClr val="FFFFFF"/>
              </a:solidFill>
              <a:latin typeface="宋体" panose="02010600030101010101" pitchFamily="2" charset="-122"/>
              <a:sym typeface="宋体" panose="02010600030101010101" pitchFamily="2" charset="-122"/>
            </a:endParaRPr>
          </a:p>
        </p:txBody>
      </p:sp>
      <p:sp>
        <p:nvSpPr>
          <p:cNvPr id="14" name="矩形 63"/>
          <p:cNvSpPr/>
          <p:nvPr/>
        </p:nvSpPr>
        <p:spPr>
          <a:xfrm>
            <a:off x="3879850" y="3850641"/>
            <a:ext cx="697231" cy="696595"/>
          </a:xfrm>
          <a:prstGeom prst="rect">
            <a:avLst/>
          </a:prstGeom>
          <a:solidFill>
            <a:schemeClr val="accent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indent="0" algn="ctr" eaLnBrk="1" hangingPunct="1">
              <a:lnSpc>
                <a:spcPct val="100000"/>
              </a:lnSpc>
              <a:spcBef>
                <a:spcPct val="0"/>
              </a:spcBef>
              <a:buNone/>
            </a:pPr>
            <a:r>
              <a:rPr lang="en-US" altLang="zh-CN" sz="2400" b="1" dirty="0">
                <a:solidFill>
                  <a:schemeClr val="bg1"/>
                </a:solidFill>
              </a:rPr>
              <a:t>3</a:t>
            </a:r>
            <a:endParaRPr lang="en-US" altLang="zh-CN" sz="2400" b="1" dirty="0">
              <a:solidFill>
                <a:schemeClr val="bg1"/>
              </a:solidFill>
              <a:latin typeface="宋体" panose="02010600030101010101" pitchFamily="2" charset="-122"/>
              <a:sym typeface="宋体" panose="02010600030101010101" pitchFamily="2" charset="-122"/>
            </a:endParaRPr>
          </a:p>
        </p:txBody>
      </p:sp>
      <p:sp>
        <p:nvSpPr>
          <p:cNvPr id="11" name="矩形 64"/>
          <p:cNvSpPr/>
          <p:nvPr/>
        </p:nvSpPr>
        <p:spPr>
          <a:xfrm>
            <a:off x="3879850" y="4984115"/>
            <a:ext cx="697231" cy="697231"/>
          </a:xfrm>
          <a:prstGeom prst="rect">
            <a:avLst/>
          </a:prstGeom>
          <a:solidFill>
            <a:schemeClr val="accent4"/>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indent="0" algn="ctr" eaLnBrk="1" hangingPunct="1">
              <a:lnSpc>
                <a:spcPct val="100000"/>
              </a:lnSpc>
              <a:spcBef>
                <a:spcPct val="0"/>
              </a:spcBef>
              <a:buNone/>
            </a:pPr>
            <a:r>
              <a:rPr lang="en-US" altLang="zh-CN" sz="2400" b="1" dirty="0">
                <a:solidFill>
                  <a:schemeClr val="bg1"/>
                </a:solidFill>
              </a:rPr>
              <a:t>4</a:t>
            </a:r>
            <a:endParaRPr lang="en-US" altLang="zh-CN" sz="2400" b="1" dirty="0">
              <a:solidFill>
                <a:schemeClr val="bg1"/>
              </a:solidFill>
              <a:latin typeface="宋体" panose="02010600030101010101" pitchFamily="2" charset="-122"/>
              <a:sym typeface="宋体" panose="02010600030101010101" pitchFamily="2" charset="-122"/>
            </a:endParaRPr>
          </a:p>
        </p:txBody>
      </p:sp>
      <p:sp>
        <p:nvSpPr>
          <p:cNvPr id="36" name="TextBox 76"/>
          <p:cNvSpPr txBox="1"/>
          <p:nvPr/>
        </p:nvSpPr>
        <p:spPr>
          <a:xfrm>
            <a:off x="4695192" y="1479551"/>
            <a:ext cx="1978025" cy="400110"/>
          </a:xfrm>
          <a:prstGeom prst="rect">
            <a:avLst/>
          </a:prstGeom>
          <a:noFill/>
        </p:spPr>
        <p:txBody>
          <a:bodyPr wrap="square" rtlCol="0">
            <a:spAutoFit/>
          </a:bodyPr>
          <a:lstStyle/>
          <a:p>
            <a:pPr algn="l"/>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37" name="文本框 36"/>
          <p:cNvSpPr txBox="1"/>
          <p:nvPr/>
        </p:nvSpPr>
        <p:spPr>
          <a:xfrm>
            <a:off x="4695191" y="1897380"/>
            <a:ext cx="4459605" cy="345094"/>
          </a:xfrm>
          <a:prstGeom prst="rect">
            <a:avLst/>
          </a:prstGeom>
          <a:noFill/>
        </p:spPr>
        <p:txBody>
          <a:bodyPr wrap="square" rtlCol="0">
            <a:spAutoFit/>
          </a:bodyPr>
          <a:lstStyle/>
          <a:p>
            <a:pPr algn="l">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请在此添加您的文字内容，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请在此添加您的文字内容。</a:t>
            </a:r>
          </a:p>
        </p:txBody>
      </p:sp>
      <p:sp>
        <p:nvSpPr>
          <p:cNvPr id="18" name="TextBox 76"/>
          <p:cNvSpPr txBox="1"/>
          <p:nvPr/>
        </p:nvSpPr>
        <p:spPr>
          <a:xfrm>
            <a:off x="4695192" y="2674620"/>
            <a:ext cx="1978025" cy="400110"/>
          </a:xfrm>
          <a:prstGeom prst="rect">
            <a:avLst/>
          </a:prstGeom>
          <a:noFill/>
        </p:spPr>
        <p:txBody>
          <a:bodyPr wrap="square" rtlCol="0">
            <a:spAutoFit/>
          </a:bodyPr>
          <a:lstStyle/>
          <a:p>
            <a:pPr algn="l"/>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9" name="文本框 18"/>
          <p:cNvSpPr txBox="1"/>
          <p:nvPr/>
        </p:nvSpPr>
        <p:spPr>
          <a:xfrm>
            <a:off x="4695191" y="3092450"/>
            <a:ext cx="4459605" cy="345094"/>
          </a:xfrm>
          <a:prstGeom prst="rect">
            <a:avLst/>
          </a:prstGeom>
          <a:noFill/>
        </p:spPr>
        <p:txBody>
          <a:bodyPr wrap="square" rtlCol="0">
            <a:spAutoFit/>
          </a:bodyPr>
          <a:lstStyle/>
          <a:p>
            <a:pPr algn="l">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请在此添加您的文字内容，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请在此添加您的文字内容。</a:t>
            </a:r>
          </a:p>
        </p:txBody>
      </p:sp>
      <p:sp>
        <p:nvSpPr>
          <p:cNvPr id="12" name="TextBox 76"/>
          <p:cNvSpPr txBox="1"/>
          <p:nvPr/>
        </p:nvSpPr>
        <p:spPr>
          <a:xfrm>
            <a:off x="4695192" y="3850640"/>
            <a:ext cx="1978025" cy="400110"/>
          </a:xfrm>
          <a:prstGeom prst="rect">
            <a:avLst/>
          </a:prstGeom>
          <a:noFill/>
        </p:spPr>
        <p:txBody>
          <a:bodyPr wrap="square" rtlCol="0">
            <a:spAutoFit/>
          </a:bodyPr>
          <a:lstStyle/>
          <a:p>
            <a:pPr algn="l"/>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4695191" y="4268470"/>
            <a:ext cx="4459605" cy="345094"/>
          </a:xfrm>
          <a:prstGeom prst="rect">
            <a:avLst/>
          </a:prstGeom>
          <a:noFill/>
        </p:spPr>
        <p:txBody>
          <a:bodyPr wrap="square" rtlCol="0">
            <a:spAutoFit/>
          </a:bodyPr>
          <a:lstStyle/>
          <a:p>
            <a:pPr algn="l">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请在此添加您的文字内容，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请在此添加您的文字内容。</a:t>
            </a:r>
          </a:p>
        </p:txBody>
      </p:sp>
      <p:sp>
        <p:nvSpPr>
          <p:cNvPr id="15" name="TextBox 76"/>
          <p:cNvSpPr txBox="1"/>
          <p:nvPr/>
        </p:nvSpPr>
        <p:spPr>
          <a:xfrm>
            <a:off x="4695192" y="4984116"/>
            <a:ext cx="1978025" cy="400110"/>
          </a:xfrm>
          <a:prstGeom prst="rect">
            <a:avLst/>
          </a:prstGeom>
          <a:noFill/>
        </p:spPr>
        <p:txBody>
          <a:bodyPr wrap="square" rtlCol="0">
            <a:spAutoFit/>
          </a:bodyPr>
          <a:lstStyle/>
          <a:p>
            <a:pPr algn="l"/>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3" name="文本框 22"/>
          <p:cNvSpPr txBox="1"/>
          <p:nvPr/>
        </p:nvSpPr>
        <p:spPr>
          <a:xfrm>
            <a:off x="4695191" y="5401946"/>
            <a:ext cx="4459605" cy="345094"/>
          </a:xfrm>
          <a:prstGeom prst="rect">
            <a:avLst/>
          </a:prstGeom>
          <a:noFill/>
        </p:spPr>
        <p:txBody>
          <a:bodyPr wrap="square" rtlCol="0">
            <a:spAutoFit/>
          </a:bodyPr>
          <a:lstStyle/>
          <a:p>
            <a:pPr algn="l">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请在此添加您的文字内容，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请在此添加您的文字内容。</a:t>
            </a:r>
          </a:p>
        </p:txBody>
      </p:sp>
      <p:grpSp>
        <p:nvGrpSpPr>
          <p:cNvPr id="24" name="组合 23"/>
          <p:cNvGrpSpPr/>
          <p:nvPr/>
        </p:nvGrpSpPr>
        <p:grpSpPr>
          <a:xfrm>
            <a:off x="1207005" y="172057"/>
            <a:ext cx="5246399" cy="700038"/>
            <a:chOff x="1573213" y="344224"/>
            <a:chExt cx="5246687" cy="700077"/>
          </a:xfrm>
        </p:grpSpPr>
        <p:sp>
          <p:nvSpPr>
            <p:cNvPr id="26"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27"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28" name="图片 27"/>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1" grpId="0" animBg="1"/>
      <p:bldP spid="36" grpId="0"/>
      <p:bldP spid="37" grpId="0"/>
      <p:bldP spid="18" grpId="0"/>
      <p:bldP spid="19" grpId="0"/>
      <p:bldP spid="12" grpId="0"/>
      <p:bldP spid="22" grpId="0"/>
      <p:bldP spid="15"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ord 23"/>
          <p:cNvSpPr/>
          <p:nvPr/>
        </p:nvSpPr>
        <p:spPr>
          <a:xfrm rot="6745650">
            <a:off x="1559714" y="3374021"/>
            <a:ext cx="2205412" cy="220541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544601" y="4710469"/>
            <a:ext cx="9174513" cy="529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5"/>
          <p:cNvSpPr/>
          <p:nvPr/>
        </p:nvSpPr>
        <p:spPr>
          <a:xfrm rot="10800000">
            <a:off x="2472276" y="4802825"/>
            <a:ext cx="352865" cy="3041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
          <p:cNvSpPr txBox="1"/>
          <p:nvPr/>
        </p:nvSpPr>
        <p:spPr>
          <a:xfrm>
            <a:off x="1653907"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nvGrpSpPr>
          <p:cNvPr id="29" name="Group 279"/>
          <p:cNvGrpSpPr/>
          <p:nvPr/>
        </p:nvGrpSpPr>
        <p:grpSpPr>
          <a:xfrm>
            <a:off x="2326995" y="2564513"/>
            <a:ext cx="643428" cy="643423"/>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90%</a:t>
              </a:r>
            </a:p>
          </p:txBody>
        </p:sp>
      </p:grpSp>
      <p:grpSp>
        <p:nvGrpSpPr>
          <p:cNvPr id="32" name="Group 279"/>
          <p:cNvGrpSpPr/>
          <p:nvPr/>
        </p:nvGrpSpPr>
        <p:grpSpPr>
          <a:xfrm>
            <a:off x="4636955" y="2588879"/>
            <a:ext cx="643428" cy="643423"/>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grpSp>
      <p:grpSp>
        <p:nvGrpSpPr>
          <p:cNvPr id="35" name="Group 279"/>
          <p:cNvGrpSpPr/>
          <p:nvPr/>
        </p:nvGrpSpPr>
        <p:grpSpPr>
          <a:xfrm>
            <a:off x="6937754" y="2582190"/>
            <a:ext cx="643428" cy="643423"/>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39" name="Group 279"/>
          <p:cNvGrpSpPr/>
          <p:nvPr/>
        </p:nvGrpSpPr>
        <p:grpSpPr>
          <a:xfrm>
            <a:off x="9267950" y="2588879"/>
            <a:ext cx="643428" cy="643423"/>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95%</a:t>
              </a:r>
            </a:p>
          </p:txBody>
        </p:sp>
      </p:grpSp>
      <p:sp>
        <p:nvSpPr>
          <p:cNvPr id="46" name="Freeform 182"/>
          <p:cNvSpPr>
            <a:spLocks noEditPoints="1"/>
          </p:cNvSpPr>
          <p:nvPr/>
        </p:nvSpPr>
        <p:spPr bwMode="auto">
          <a:xfrm>
            <a:off x="2361279" y="3684025"/>
            <a:ext cx="574856" cy="537091"/>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7" name="Chord 46"/>
          <p:cNvSpPr/>
          <p:nvPr/>
        </p:nvSpPr>
        <p:spPr>
          <a:xfrm rot="6745650">
            <a:off x="3858170" y="3374021"/>
            <a:ext cx="2205412" cy="220541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8" name="Isosceles Triangle 47"/>
          <p:cNvSpPr/>
          <p:nvPr/>
        </p:nvSpPr>
        <p:spPr>
          <a:xfrm rot="10800000">
            <a:off x="4782237" y="4802825"/>
            <a:ext cx="352865" cy="3041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3967559"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Chord 49"/>
          <p:cNvSpPr/>
          <p:nvPr/>
        </p:nvSpPr>
        <p:spPr>
          <a:xfrm rot="6745650">
            <a:off x="6158966" y="3374021"/>
            <a:ext cx="2205412" cy="220541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7083034" y="4802825"/>
            <a:ext cx="352865" cy="3041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
          <p:cNvSpPr txBox="1"/>
          <p:nvPr/>
        </p:nvSpPr>
        <p:spPr>
          <a:xfrm>
            <a:off x="6281211"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3" name="Chord 52"/>
          <p:cNvSpPr/>
          <p:nvPr/>
        </p:nvSpPr>
        <p:spPr>
          <a:xfrm rot="6745650">
            <a:off x="8489163" y="3374021"/>
            <a:ext cx="2205412" cy="2205412"/>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4" name="Isosceles Triangle 53"/>
          <p:cNvSpPr/>
          <p:nvPr/>
        </p:nvSpPr>
        <p:spPr>
          <a:xfrm rot="10800000">
            <a:off x="9413229" y="4802825"/>
            <a:ext cx="352865" cy="3041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
          <p:cNvSpPr txBox="1"/>
          <p:nvPr/>
        </p:nvSpPr>
        <p:spPr>
          <a:xfrm>
            <a:off x="8594863"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6" name="Freeform 172"/>
          <p:cNvSpPr>
            <a:spLocks noEditPoints="1"/>
          </p:cNvSpPr>
          <p:nvPr/>
        </p:nvSpPr>
        <p:spPr bwMode="auto">
          <a:xfrm>
            <a:off x="4672576" y="3804650"/>
            <a:ext cx="572187" cy="416465"/>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22"/>
          <p:cNvSpPr>
            <a:spLocks noEditPoints="1"/>
          </p:cNvSpPr>
          <p:nvPr/>
        </p:nvSpPr>
        <p:spPr bwMode="auto">
          <a:xfrm>
            <a:off x="7081157" y="3735616"/>
            <a:ext cx="356620" cy="512889"/>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6"/>
          <p:cNvSpPr>
            <a:spLocks noEditPoints="1"/>
          </p:cNvSpPr>
          <p:nvPr/>
        </p:nvSpPr>
        <p:spPr bwMode="auto">
          <a:xfrm>
            <a:off x="9294873" y="3769945"/>
            <a:ext cx="589585" cy="45730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207005" y="172057"/>
            <a:ext cx="5246399" cy="700038"/>
            <a:chOff x="1573213" y="344224"/>
            <a:chExt cx="5246687" cy="700077"/>
          </a:xfrm>
        </p:grpSpPr>
        <p:sp>
          <p:nvSpPr>
            <p:cNvPr id="43"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44"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45" name="图片 44"/>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47631" y="1398368"/>
            <a:ext cx="2627576" cy="2576827"/>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flipH="1">
            <a:off x="1226396" y="1300688"/>
            <a:ext cx="2844648" cy="3971717"/>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770655" y="5577225"/>
            <a:ext cx="10650691" cy="329642"/>
          </a:xfrm>
          <a:prstGeom prst="rect">
            <a:avLst/>
          </a:prstGeom>
          <a:noFill/>
          <a:effectLst/>
        </p:spPr>
        <p:txBody>
          <a:bodyPr wrap="square" lIns="0" tIns="0" rIns="0" bIns="0" rtlCol="0">
            <a:spAutoFit/>
          </a:bodyPr>
          <a:lstStyle/>
          <a:p>
            <a:pPr algn="just">
              <a:lnSpc>
                <a:spcPct val="150000"/>
              </a:lnSpc>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7" name="组合 26"/>
          <p:cNvGrpSpPr/>
          <p:nvPr/>
        </p:nvGrpSpPr>
        <p:grpSpPr bwMode="auto">
          <a:xfrm>
            <a:off x="1403621" y="4132941"/>
            <a:ext cx="2477704" cy="800524"/>
            <a:chOff x="680210" y="1949615"/>
            <a:chExt cx="1718591" cy="600863"/>
          </a:xfrm>
        </p:grpSpPr>
        <p:sp>
          <p:nvSpPr>
            <p:cNvPr id="28" name="Content Placeholder 2"/>
            <p:cNvSpPr txBox="1"/>
            <p:nvPr/>
          </p:nvSpPr>
          <p:spPr>
            <a:xfrm>
              <a:off x="680210" y="2171520"/>
              <a:ext cx="1718591" cy="37895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9" name="文本框 28"/>
            <p:cNvSpPr txBox="1"/>
            <p:nvPr/>
          </p:nvSpPr>
          <p:spPr>
            <a:xfrm>
              <a:off x="680210" y="1949615"/>
              <a:ext cx="1330361" cy="153383"/>
            </a:xfrm>
            <a:prstGeom prst="rect">
              <a:avLst/>
            </a:prstGeom>
            <a:noFill/>
          </p:spPr>
          <p:txBody>
            <a:bodyPr wrap="square" lIns="0" tIns="0" rIns="0" bIns="0">
              <a:spAutoFit/>
            </a:bodyPr>
            <a:lstStyle/>
            <a:p>
              <a:pPr algn="just"/>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30" name="矩形 29"/>
          <p:cNvSpPr/>
          <p:nvPr/>
        </p:nvSpPr>
        <p:spPr>
          <a:xfrm>
            <a:off x="4806547" y="1398368"/>
            <a:ext cx="2627576" cy="2576827"/>
          </a:xfrm>
          <a:prstGeom prst="rect">
            <a:avLst/>
          </a:prstGeom>
          <a:blipFill dpi="0" rotWithShape="1">
            <a:blip r:embed="rId5" cstate="email">
              <a:extLst>
                <a:ext uri="{BEBA8EAE-BF5A-486C-A8C5-ECC9F3942E4B}">
                  <a14:imgProps xmlns:a14="http://schemas.microsoft.com/office/drawing/2010/main">
                    <a14:imgLayer r:embed="rId6">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flipH="1">
            <a:off x="4685312" y="1300688"/>
            <a:ext cx="2844648" cy="3971717"/>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bwMode="auto">
          <a:xfrm>
            <a:off x="4905471" y="4132937"/>
            <a:ext cx="2436659" cy="800525"/>
            <a:chOff x="578159" y="1949614"/>
            <a:chExt cx="1777231" cy="600863"/>
          </a:xfrm>
        </p:grpSpPr>
        <p:sp>
          <p:nvSpPr>
            <p:cNvPr id="33" name="Content Placeholder 2"/>
            <p:cNvSpPr txBox="1"/>
            <p:nvPr/>
          </p:nvSpPr>
          <p:spPr>
            <a:xfrm>
              <a:off x="578159" y="2171520"/>
              <a:ext cx="1777231" cy="378957"/>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4" name="文本框 33"/>
            <p:cNvSpPr txBox="1"/>
            <p:nvPr/>
          </p:nvSpPr>
          <p:spPr>
            <a:xfrm>
              <a:off x="579173" y="1949614"/>
              <a:ext cx="1525803" cy="153383"/>
            </a:xfrm>
            <a:prstGeom prst="rect">
              <a:avLst/>
            </a:prstGeom>
            <a:noFill/>
          </p:spPr>
          <p:txBody>
            <a:bodyPr lIns="0" tIns="0" rIns="0" bIns="0">
              <a:spAutoFit/>
            </a:bodyPr>
            <a:lstStyle/>
            <a:p>
              <a:pPr algn="just"/>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35" name="矩形 34"/>
          <p:cNvSpPr/>
          <p:nvPr/>
        </p:nvSpPr>
        <p:spPr>
          <a:xfrm>
            <a:off x="8265461" y="1398368"/>
            <a:ext cx="2627576" cy="2576827"/>
          </a:xfrm>
          <a:prstGeom prst="rect">
            <a:avLst/>
          </a:prstGeom>
          <a:blipFill dpi="0" rotWithShape="1">
            <a:blip r:embed="rId7" cstate="email">
              <a:extLst>
                <a:ext uri="{BEBA8EAE-BF5A-486C-A8C5-ECC9F3942E4B}">
                  <a14:imgProps xmlns:a14="http://schemas.microsoft.com/office/drawing/2010/main">
                    <a14:imgLayer r:embed="rId8">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flipH="1">
            <a:off x="8144227" y="1300688"/>
            <a:ext cx="2844648" cy="3971717"/>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bwMode="auto">
          <a:xfrm>
            <a:off x="8366273" y="4132937"/>
            <a:ext cx="2436656" cy="800525"/>
            <a:chOff x="578159" y="1949614"/>
            <a:chExt cx="1971069" cy="600863"/>
          </a:xfrm>
        </p:grpSpPr>
        <p:sp>
          <p:nvSpPr>
            <p:cNvPr id="38" name="Content Placeholder 2"/>
            <p:cNvSpPr txBox="1"/>
            <p:nvPr/>
          </p:nvSpPr>
          <p:spPr>
            <a:xfrm>
              <a:off x="578159" y="2171520"/>
              <a:ext cx="1971069" cy="378957"/>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0" name="文本框 39"/>
            <p:cNvSpPr txBox="1"/>
            <p:nvPr/>
          </p:nvSpPr>
          <p:spPr>
            <a:xfrm>
              <a:off x="579173" y="1949614"/>
              <a:ext cx="1525803" cy="153383"/>
            </a:xfrm>
            <a:prstGeom prst="rect">
              <a:avLst/>
            </a:prstGeom>
            <a:noFill/>
          </p:spPr>
          <p:txBody>
            <a:bodyPr lIns="0" tIns="0" rIns="0" bIns="0">
              <a:spAutoFit/>
            </a:bodyPr>
            <a:lstStyle/>
            <a:p>
              <a:pPr algn="just"/>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24" name="组合 23"/>
          <p:cNvGrpSpPr/>
          <p:nvPr/>
        </p:nvGrpSpPr>
        <p:grpSpPr>
          <a:xfrm>
            <a:off x="1207005" y="172057"/>
            <a:ext cx="5246399" cy="700038"/>
            <a:chOff x="1573213" y="344224"/>
            <a:chExt cx="5246687" cy="700077"/>
          </a:xfrm>
        </p:grpSpPr>
        <p:sp>
          <p:nvSpPr>
            <p:cNvPr id="26"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41"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42" name="图片 41"/>
          <p:cNvPicPr>
            <a:picLocks noChangeAspect="1"/>
          </p:cNvPicPr>
          <p:nvPr/>
        </p:nvPicPr>
        <p:blipFill>
          <a:blip r:embed="rId9"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2" presetClass="entr" presetSubtype="8" decel="10000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20" grpId="0"/>
      <p:bldP spid="30" grpId="0" animBg="1"/>
      <p:bldP spid="31"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3"/>
          <p:cNvSpPr/>
          <p:nvPr/>
        </p:nvSpPr>
        <p:spPr bwMode="auto">
          <a:xfrm>
            <a:off x="5942649" y="1916986"/>
            <a:ext cx="449739" cy="4128239"/>
          </a:xfrm>
          <a:custGeom>
            <a:avLst/>
            <a:gdLst>
              <a:gd name="T0" fmla="*/ 0 w 148"/>
              <a:gd name="T1" fmla="*/ 1750 h 1750"/>
              <a:gd name="T2" fmla="*/ 148 w 148"/>
              <a:gd name="T3" fmla="*/ 1750 h 1750"/>
              <a:gd name="T4" fmla="*/ 105 w 148"/>
              <a:gd name="T5" fmla="*/ 1128 h 1750"/>
              <a:gd name="T6" fmla="*/ 86 w 148"/>
              <a:gd name="T7" fmla="*/ 74 h 1750"/>
              <a:gd name="T8" fmla="*/ 114 w 148"/>
              <a:gd name="T9" fmla="*/ 85 h 1750"/>
              <a:gd name="T10" fmla="*/ 74 w 148"/>
              <a:gd name="T11" fmla="*/ 0 h 1750"/>
              <a:gd name="T12" fmla="*/ 34 w 148"/>
              <a:gd name="T13" fmla="*/ 85 h 1750"/>
              <a:gd name="T14" fmla="*/ 62 w 148"/>
              <a:gd name="T15" fmla="*/ 74 h 1750"/>
              <a:gd name="T16" fmla="*/ 43 w 148"/>
              <a:gd name="T17" fmla="*/ 1128 h 1750"/>
              <a:gd name="T18" fmla="*/ 0 w 148"/>
              <a:gd name="T19"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750">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chemeClr val="accent1"/>
          </a:solidFill>
          <a:ln>
            <a:noFill/>
          </a:ln>
        </p:spPr>
        <p:txBody>
          <a:bodyPr vert="horz" wrap="square" lIns="121908" tIns="60955" rIns="121908" bIns="60955" numCol="1" anchor="t" anchorCtr="0" compatLnSpc="1"/>
          <a:lstStyle/>
          <a:p>
            <a:pPr defTabSz="1219200">
              <a:defRPr/>
            </a:pPr>
            <a:endParaRPr lang="zh-CN" altLang="en-US" sz="2400" kern="0">
              <a:solidFill>
                <a:sysClr val="windowText" lastClr="000000"/>
              </a:solidFill>
            </a:endParaRPr>
          </a:p>
        </p:txBody>
      </p:sp>
      <p:sp>
        <p:nvSpPr>
          <p:cNvPr id="4" name="Freeform 14"/>
          <p:cNvSpPr/>
          <p:nvPr/>
        </p:nvSpPr>
        <p:spPr bwMode="auto">
          <a:xfrm>
            <a:off x="6540730" y="2842483"/>
            <a:ext cx="1483431" cy="3202740"/>
          </a:xfrm>
          <a:custGeom>
            <a:avLst/>
            <a:gdLst>
              <a:gd name="T0" fmla="*/ 221 w 487"/>
              <a:gd name="T1" fmla="*/ 1062 h 1358"/>
              <a:gd name="T2" fmla="*/ 74 w 487"/>
              <a:gd name="T3" fmla="*/ 710 h 1358"/>
              <a:gd name="T4" fmla="*/ 56 w 487"/>
              <a:gd name="T5" fmla="*/ 523 h 1358"/>
              <a:gd name="T6" fmla="*/ 89 w 487"/>
              <a:gd name="T7" fmla="*/ 338 h 1358"/>
              <a:gd name="T8" fmla="*/ 185 w 487"/>
              <a:gd name="T9" fmla="*/ 170 h 1358"/>
              <a:gd name="T10" fmla="*/ 337 w 487"/>
              <a:gd name="T11" fmla="*/ 49 h 1358"/>
              <a:gd name="T12" fmla="*/ 342 w 487"/>
              <a:gd name="T13" fmla="*/ 77 h 1358"/>
              <a:gd name="T14" fmla="*/ 399 w 487"/>
              <a:gd name="T15" fmla="*/ 0 h 1358"/>
              <a:gd name="T16" fmla="*/ 303 w 487"/>
              <a:gd name="T17" fmla="*/ 13 h 1358"/>
              <a:gd name="T18" fmla="*/ 327 w 487"/>
              <a:gd name="T19" fmla="*/ 30 h 1358"/>
              <a:gd name="T20" fmla="*/ 159 w 487"/>
              <a:gd name="T21" fmla="*/ 153 h 1358"/>
              <a:gd name="T22" fmla="*/ 49 w 487"/>
              <a:gd name="T23" fmla="*/ 327 h 1358"/>
              <a:gd name="T24" fmla="*/ 6 w 487"/>
              <a:gd name="T25" fmla="*/ 521 h 1358"/>
              <a:gd name="T26" fmla="*/ 14 w 487"/>
              <a:gd name="T27" fmla="*/ 718 h 1358"/>
              <a:gd name="T28" fmla="*/ 152 w 487"/>
              <a:gd name="T29" fmla="*/ 1093 h 1358"/>
              <a:gd name="T30" fmla="*/ 333 w 487"/>
              <a:gd name="T31" fmla="*/ 1358 h 1358"/>
              <a:gd name="T32" fmla="*/ 487 w 487"/>
              <a:gd name="T33" fmla="*/ 1358 h 1358"/>
              <a:gd name="T34" fmla="*/ 221 w 487"/>
              <a:gd name="T35" fmla="*/ 106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1358">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chemeClr val="accent3"/>
          </a:solidFill>
          <a:ln>
            <a:noFill/>
          </a:ln>
        </p:spPr>
        <p:txBody>
          <a:bodyPr vert="horz" wrap="square" lIns="121908" tIns="60955" rIns="121908" bIns="60955" numCol="1" anchor="t" anchorCtr="0" compatLnSpc="1"/>
          <a:lstStyle/>
          <a:p>
            <a:pPr defTabSz="1219200">
              <a:defRPr/>
            </a:pPr>
            <a:endParaRPr lang="zh-CN" altLang="en-US" sz="2400" kern="0">
              <a:solidFill>
                <a:sysClr val="windowText" lastClr="000000"/>
              </a:solidFill>
            </a:endParaRPr>
          </a:p>
        </p:txBody>
      </p:sp>
      <p:sp>
        <p:nvSpPr>
          <p:cNvPr id="5" name="Freeform 15"/>
          <p:cNvSpPr/>
          <p:nvPr/>
        </p:nvSpPr>
        <p:spPr bwMode="auto">
          <a:xfrm>
            <a:off x="4313234" y="2842483"/>
            <a:ext cx="1478719" cy="3202740"/>
          </a:xfrm>
          <a:custGeom>
            <a:avLst/>
            <a:gdLst>
              <a:gd name="T0" fmla="*/ 481 w 486"/>
              <a:gd name="T1" fmla="*/ 521 h 1358"/>
              <a:gd name="T2" fmla="*/ 437 w 486"/>
              <a:gd name="T3" fmla="*/ 327 h 1358"/>
              <a:gd name="T4" fmla="*/ 328 w 486"/>
              <a:gd name="T5" fmla="*/ 153 h 1358"/>
              <a:gd name="T6" fmla="*/ 158 w 486"/>
              <a:gd name="T7" fmla="*/ 29 h 1358"/>
              <a:gd name="T8" fmla="*/ 181 w 486"/>
              <a:gd name="T9" fmla="*/ 13 h 1358"/>
              <a:gd name="T10" fmla="*/ 85 w 486"/>
              <a:gd name="T11" fmla="*/ 0 h 1358"/>
              <a:gd name="T12" fmla="*/ 142 w 486"/>
              <a:gd name="T13" fmla="*/ 77 h 1358"/>
              <a:gd name="T14" fmla="*/ 147 w 486"/>
              <a:gd name="T15" fmla="*/ 48 h 1358"/>
              <a:gd name="T16" fmla="*/ 301 w 486"/>
              <a:gd name="T17" fmla="*/ 170 h 1358"/>
              <a:gd name="T18" fmla="*/ 397 w 486"/>
              <a:gd name="T19" fmla="*/ 338 h 1358"/>
              <a:gd name="T20" fmla="*/ 430 w 486"/>
              <a:gd name="T21" fmla="*/ 523 h 1358"/>
              <a:gd name="T22" fmla="*/ 413 w 486"/>
              <a:gd name="T23" fmla="*/ 710 h 1358"/>
              <a:gd name="T24" fmla="*/ 265 w 486"/>
              <a:gd name="T25" fmla="*/ 1062 h 1358"/>
              <a:gd name="T26" fmla="*/ 0 w 486"/>
              <a:gd name="T27" fmla="*/ 1358 h 1358"/>
              <a:gd name="T28" fmla="*/ 153 w 486"/>
              <a:gd name="T29" fmla="*/ 1358 h 1358"/>
              <a:gd name="T30" fmla="*/ 334 w 486"/>
              <a:gd name="T31" fmla="*/ 1093 h 1358"/>
              <a:gd name="T32" fmla="*/ 472 w 486"/>
              <a:gd name="T33" fmla="*/ 718 h 1358"/>
              <a:gd name="T34" fmla="*/ 481 w 486"/>
              <a:gd name="T35" fmla="*/ 521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6" h="1358">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chemeClr val="accent3"/>
          </a:solidFill>
          <a:ln>
            <a:noFill/>
          </a:ln>
        </p:spPr>
        <p:txBody>
          <a:bodyPr vert="horz" wrap="square" lIns="121908" tIns="60955" rIns="121908" bIns="60955" numCol="1" anchor="t" anchorCtr="0" compatLnSpc="1"/>
          <a:lstStyle/>
          <a:p>
            <a:pPr defTabSz="1219200">
              <a:defRPr/>
            </a:pPr>
            <a:endParaRPr lang="zh-CN" altLang="en-US" sz="2400" kern="0">
              <a:solidFill>
                <a:sysClr val="windowText" lastClr="000000"/>
              </a:solidFill>
            </a:endParaRPr>
          </a:p>
        </p:txBody>
      </p:sp>
      <p:sp>
        <p:nvSpPr>
          <p:cNvPr id="6" name="Freeform 16"/>
          <p:cNvSpPr/>
          <p:nvPr/>
        </p:nvSpPr>
        <p:spPr bwMode="auto">
          <a:xfrm>
            <a:off x="6295850" y="2411527"/>
            <a:ext cx="880639" cy="3633699"/>
          </a:xfrm>
          <a:custGeom>
            <a:avLst/>
            <a:gdLst>
              <a:gd name="T0" fmla="*/ 191 w 290"/>
              <a:gd name="T1" fmla="*/ 1344 h 1540"/>
              <a:gd name="T2" fmla="*/ 71 w 290"/>
              <a:gd name="T3" fmla="*/ 913 h 1540"/>
              <a:gd name="T4" fmla="*/ 54 w 290"/>
              <a:gd name="T5" fmla="*/ 691 h 1540"/>
              <a:gd name="T6" fmla="*/ 68 w 290"/>
              <a:gd name="T7" fmla="*/ 469 h 1540"/>
              <a:gd name="T8" fmla="*/ 124 w 290"/>
              <a:gd name="T9" fmla="*/ 253 h 1540"/>
              <a:gd name="T10" fmla="*/ 174 w 290"/>
              <a:gd name="T11" fmla="*/ 150 h 1540"/>
              <a:gd name="T12" fmla="*/ 239 w 290"/>
              <a:gd name="T13" fmla="*/ 63 h 1540"/>
              <a:gd name="T14" fmla="*/ 251 w 290"/>
              <a:gd name="T15" fmla="*/ 90 h 1540"/>
              <a:gd name="T16" fmla="*/ 286 w 290"/>
              <a:gd name="T17" fmla="*/ 0 h 1540"/>
              <a:gd name="T18" fmla="*/ 196 w 290"/>
              <a:gd name="T19" fmla="*/ 38 h 1540"/>
              <a:gd name="T20" fmla="*/ 223 w 290"/>
              <a:gd name="T21" fmla="*/ 48 h 1540"/>
              <a:gd name="T22" fmla="*/ 149 w 290"/>
              <a:gd name="T23" fmla="*/ 139 h 1540"/>
              <a:gd name="T24" fmla="*/ 93 w 290"/>
              <a:gd name="T25" fmla="*/ 243 h 1540"/>
              <a:gd name="T26" fmla="*/ 27 w 290"/>
              <a:gd name="T27" fmla="*/ 464 h 1540"/>
              <a:gd name="T28" fmla="*/ 3 w 290"/>
              <a:gd name="T29" fmla="*/ 691 h 1540"/>
              <a:gd name="T30" fmla="*/ 11 w 290"/>
              <a:gd name="T31" fmla="*/ 919 h 1540"/>
              <a:gd name="T32" fmla="*/ 155 w 290"/>
              <a:gd name="T33" fmla="*/ 1540 h 1540"/>
              <a:gd name="T34" fmla="*/ 290 w 290"/>
              <a:gd name="T35" fmla="*/ 1540 h 1540"/>
              <a:gd name="T36" fmla="*/ 191 w 290"/>
              <a:gd name="T37" fmla="*/ 134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chemeClr val="accent2"/>
          </a:solidFill>
          <a:ln>
            <a:noFill/>
          </a:ln>
        </p:spPr>
        <p:txBody>
          <a:bodyPr vert="horz" wrap="square" lIns="121908" tIns="60955" rIns="121908" bIns="60955" numCol="1" anchor="t" anchorCtr="0" compatLnSpc="1"/>
          <a:lstStyle/>
          <a:p>
            <a:pPr defTabSz="1219200">
              <a:defRPr/>
            </a:pPr>
            <a:endParaRPr lang="zh-CN" altLang="en-US" sz="2400" kern="0">
              <a:solidFill>
                <a:sysClr val="windowText" lastClr="000000"/>
              </a:solidFill>
            </a:endParaRPr>
          </a:p>
        </p:txBody>
      </p:sp>
      <p:sp>
        <p:nvSpPr>
          <p:cNvPr id="7" name="Freeform 17"/>
          <p:cNvSpPr/>
          <p:nvPr/>
        </p:nvSpPr>
        <p:spPr bwMode="auto">
          <a:xfrm>
            <a:off x="5156196" y="2411527"/>
            <a:ext cx="882995" cy="3633699"/>
          </a:xfrm>
          <a:custGeom>
            <a:avLst/>
            <a:gdLst>
              <a:gd name="T0" fmla="*/ 288 w 290"/>
              <a:gd name="T1" fmla="*/ 691 h 1540"/>
              <a:gd name="T2" fmla="*/ 263 w 290"/>
              <a:gd name="T3" fmla="*/ 464 h 1540"/>
              <a:gd name="T4" fmla="*/ 197 w 290"/>
              <a:gd name="T5" fmla="*/ 243 h 1540"/>
              <a:gd name="T6" fmla="*/ 141 w 290"/>
              <a:gd name="T7" fmla="*/ 139 h 1540"/>
              <a:gd name="T8" fmla="*/ 67 w 290"/>
              <a:gd name="T9" fmla="*/ 48 h 1540"/>
              <a:gd name="T10" fmla="*/ 94 w 290"/>
              <a:gd name="T11" fmla="*/ 38 h 1540"/>
              <a:gd name="T12" fmla="*/ 4 w 290"/>
              <a:gd name="T13" fmla="*/ 0 h 1540"/>
              <a:gd name="T14" fmla="*/ 39 w 290"/>
              <a:gd name="T15" fmla="*/ 90 h 1540"/>
              <a:gd name="T16" fmla="*/ 51 w 290"/>
              <a:gd name="T17" fmla="*/ 63 h 1540"/>
              <a:gd name="T18" fmla="*/ 116 w 290"/>
              <a:gd name="T19" fmla="*/ 150 h 1540"/>
              <a:gd name="T20" fmla="*/ 166 w 290"/>
              <a:gd name="T21" fmla="*/ 253 h 1540"/>
              <a:gd name="T22" fmla="*/ 222 w 290"/>
              <a:gd name="T23" fmla="*/ 469 h 1540"/>
              <a:gd name="T24" fmla="*/ 237 w 290"/>
              <a:gd name="T25" fmla="*/ 691 h 1540"/>
              <a:gd name="T26" fmla="*/ 220 w 290"/>
              <a:gd name="T27" fmla="*/ 913 h 1540"/>
              <a:gd name="T28" fmla="*/ 100 w 290"/>
              <a:gd name="T29" fmla="*/ 1344 h 1540"/>
              <a:gd name="T30" fmla="*/ 0 w 290"/>
              <a:gd name="T31" fmla="*/ 1540 h 1540"/>
              <a:gd name="T32" fmla="*/ 139 w 290"/>
              <a:gd name="T33" fmla="*/ 1540 h 1540"/>
              <a:gd name="T34" fmla="*/ 279 w 290"/>
              <a:gd name="T35" fmla="*/ 919 h 1540"/>
              <a:gd name="T36" fmla="*/ 288 w 290"/>
              <a:gd name="T37" fmla="*/ 69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chemeClr val="accent2"/>
          </a:solidFill>
          <a:ln>
            <a:noFill/>
          </a:ln>
        </p:spPr>
        <p:txBody>
          <a:bodyPr vert="horz" wrap="square" lIns="121908" tIns="60955" rIns="121908" bIns="60955" numCol="1" anchor="t" anchorCtr="0" compatLnSpc="1"/>
          <a:lstStyle/>
          <a:p>
            <a:pPr defTabSz="1219200">
              <a:defRPr/>
            </a:pPr>
            <a:endParaRPr lang="zh-CN" altLang="en-US" sz="2400" kern="0">
              <a:solidFill>
                <a:sysClr val="windowText" lastClr="000000"/>
              </a:solidFill>
            </a:endParaRPr>
          </a:p>
        </p:txBody>
      </p:sp>
      <p:grpSp>
        <p:nvGrpSpPr>
          <p:cNvPr id="8" name="Group 20"/>
          <p:cNvGrpSpPr>
            <a:grpSpLocks noChangeAspect="1"/>
          </p:cNvGrpSpPr>
          <p:nvPr/>
        </p:nvGrpSpPr>
        <p:grpSpPr bwMode="auto">
          <a:xfrm>
            <a:off x="5011511" y="4733752"/>
            <a:ext cx="2283547" cy="1526392"/>
            <a:chOff x="826" y="1479"/>
            <a:chExt cx="605" cy="643"/>
          </a:xfrm>
        </p:grpSpPr>
        <p:sp>
          <p:nvSpPr>
            <p:cNvPr id="9" name="AutoShape 19"/>
            <p:cNvSpPr>
              <a:spLocks noChangeAspect="1" noChangeArrowheads="1" noTextEdit="1"/>
            </p:cNvSpPr>
            <p:nvPr/>
          </p:nvSpPr>
          <p:spPr bwMode="auto">
            <a:xfrm>
              <a:off x="826" y="1497"/>
              <a:ext cx="605"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9200">
                <a:defRPr/>
              </a:pPr>
              <a:endParaRPr lang="zh-CN" altLang="en-US" sz="2400" kern="0">
                <a:solidFill>
                  <a:sysClr val="windowText" lastClr="000000"/>
                </a:solidFill>
              </a:endParaRPr>
            </a:p>
          </p:txBody>
        </p:sp>
        <p:sp>
          <p:nvSpPr>
            <p:cNvPr id="10" name="Freeform 22"/>
            <p:cNvSpPr/>
            <p:nvPr/>
          </p:nvSpPr>
          <p:spPr bwMode="auto">
            <a:xfrm>
              <a:off x="886" y="1479"/>
              <a:ext cx="491" cy="491"/>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defRPr/>
              </a:pPr>
              <a:endParaRPr lang="zh-CN" altLang="en-US" sz="2400" kern="0">
                <a:solidFill>
                  <a:sysClr val="windowText" lastClr="000000"/>
                </a:solidFill>
              </a:endParaRPr>
            </a:p>
          </p:txBody>
        </p:sp>
      </p:grpSp>
      <p:grpSp>
        <p:nvGrpSpPr>
          <p:cNvPr id="11" name="组合 10"/>
          <p:cNvGrpSpPr/>
          <p:nvPr/>
        </p:nvGrpSpPr>
        <p:grpSpPr>
          <a:xfrm>
            <a:off x="4983473" y="1270694"/>
            <a:ext cx="3416487" cy="684805"/>
            <a:chOff x="3737493" y="859957"/>
            <a:chExt cx="2562699" cy="513604"/>
          </a:xfrm>
        </p:grpSpPr>
        <p:sp>
          <p:nvSpPr>
            <p:cNvPr id="12" name="Freeform 27"/>
            <p:cNvSpPr/>
            <p:nvPr/>
          </p:nvSpPr>
          <p:spPr bwMode="auto">
            <a:xfrm>
              <a:off x="3737493" y="900459"/>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1"/>
            </a:solidFill>
            <a:ln>
              <a:noFill/>
            </a:ln>
          </p:spPr>
          <p:txBody>
            <a:bodyPr vert="horz" wrap="square" lIns="91440" tIns="45720" rIns="91440" bIns="45720" numCol="1" anchor="t" anchorCtr="0" compatLnSpc="1"/>
            <a:lstStyle/>
            <a:p>
              <a:pPr defTabSz="1219200">
                <a:defRPr/>
              </a:pPr>
              <a:endParaRPr lang="zh-CN" altLang="en-US" sz="2400" kern="0">
                <a:solidFill>
                  <a:schemeClr val="tx1">
                    <a:lumMod val="50000"/>
                    <a:lumOff val="50000"/>
                  </a:schemeClr>
                </a:solidFill>
              </a:endParaRPr>
            </a:p>
          </p:txBody>
        </p:sp>
        <p:sp>
          <p:nvSpPr>
            <p:cNvPr id="13" name="文本框 8"/>
            <p:cNvSpPr txBox="1"/>
            <p:nvPr/>
          </p:nvSpPr>
          <p:spPr>
            <a:xfrm>
              <a:off x="4136225" y="859957"/>
              <a:ext cx="2163967" cy="513604"/>
            </a:xfrm>
            <a:prstGeom prst="rect">
              <a:avLst/>
            </a:prstGeom>
            <a:noFill/>
          </p:spPr>
          <p:txBody>
            <a:bodyPr wrap="square" lIns="68580" tIns="34291" rIns="68580"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981965" y="2682144"/>
            <a:ext cx="3420971" cy="684805"/>
            <a:chOff x="6105855" y="2241082"/>
            <a:chExt cx="2566062" cy="513604"/>
          </a:xfrm>
        </p:grpSpPr>
        <p:sp>
          <p:nvSpPr>
            <p:cNvPr id="15" name="Freeform 27"/>
            <p:cNvSpPr/>
            <p:nvPr/>
          </p:nvSpPr>
          <p:spPr bwMode="auto">
            <a:xfrm>
              <a:off x="6105855" y="2365967"/>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2"/>
            </a:solidFill>
            <a:ln>
              <a:noFill/>
            </a:ln>
          </p:spPr>
          <p:txBody>
            <a:bodyPr vert="horz" wrap="square" lIns="91440" tIns="45720" rIns="91440" bIns="45720" numCol="1" anchor="t" anchorCtr="0" compatLnSpc="1"/>
            <a:lstStyle/>
            <a:p>
              <a:pPr defTabSz="1219200">
                <a:defRPr/>
              </a:pPr>
              <a:endParaRPr lang="zh-CN" altLang="en-US" sz="2400" kern="0">
                <a:solidFill>
                  <a:schemeClr val="tx1">
                    <a:lumMod val="50000"/>
                    <a:lumOff val="50000"/>
                  </a:schemeClr>
                </a:solidFill>
              </a:endParaRPr>
            </a:p>
          </p:txBody>
        </p:sp>
        <p:sp>
          <p:nvSpPr>
            <p:cNvPr id="16" name="文本框 8"/>
            <p:cNvSpPr txBox="1"/>
            <p:nvPr/>
          </p:nvSpPr>
          <p:spPr>
            <a:xfrm>
              <a:off x="6507950" y="2241082"/>
              <a:ext cx="2163967" cy="513604"/>
            </a:xfrm>
            <a:prstGeom prst="rect">
              <a:avLst/>
            </a:prstGeom>
            <a:noFill/>
          </p:spPr>
          <p:txBody>
            <a:bodyPr wrap="square" lIns="68580" tIns="34291" rIns="68580"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140876" y="4435905"/>
            <a:ext cx="3433669" cy="684805"/>
            <a:chOff x="6105855" y="3326932"/>
            <a:chExt cx="2575587" cy="513605"/>
          </a:xfrm>
        </p:grpSpPr>
        <p:sp>
          <p:nvSpPr>
            <p:cNvPr id="18" name="Freeform 27"/>
            <p:cNvSpPr/>
            <p:nvPr/>
          </p:nvSpPr>
          <p:spPr bwMode="auto">
            <a:xfrm>
              <a:off x="6105855" y="338189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3"/>
            </a:solidFill>
            <a:ln>
              <a:noFill/>
            </a:ln>
          </p:spPr>
          <p:txBody>
            <a:bodyPr vert="horz" wrap="square" lIns="91440" tIns="45720" rIns="91440" bIns="45720" numCol="1" anchor="t" anchorCtr="0" compatLnSpc="1"/>
            <a:lstStyle/>
            <a:p>
              <a:pPr defTabSz="1219200">
                <a:defRPr/>
              </a:pPr>
              <a:endParaRPr lang="zh-CN" altLang="en-US" sz="2400" kern="0">
                <a:solidFill>
                  <a:schemeClr val="tx1">
                    <a:lumMod val="50000"/>
                    <a:lumOff val="50000"/>
                  </a:schemeClr>
                </a:solidFill>
              </a:endParaRPr>
            </a:p>
          </p:txBody>
        </p:sp>
        <p:sp>
          <p:nvSpPr>
            <p:cNvPr id="19" name="文本框 8"/>
            <p:cNvSpPr txBox="1"/>
            <p:nvPr/>
          </p:nvSpPr>
          <p:spPr>
            <a:xfrm>
              <a:off x="6517475" y="3326932"/>
              <a:ext cx="2163967" cy="513605"/>
            </a:xfrm>
            <a:prstGeom prst="rect">
              <a:avLst/>
            </a:prstGeom>
            <a:noFill/>
          </p:spPr>
          <p:txBody>
            <a:bodyPr wrap="square" lIns="68580" tIns="34291" rIns="68580"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139197" y="2512605"/>
            <a:ext cx="3362625" cy="684805"/>
            <a:chOff x="602450" y="2393482"/>
            <a:chExt cx="2522297" cy="513604"/>
          </a:xfrm>
        </p:grpSpPr>
        <p:sp>
          <p:nvSpPr>
            <p:cNvPr id="21" name="Freeform 27"/>
            <p:cNvSpPr/>
            <p:nvPr/>
          </p:nvSpPr>
          <p:spPr bwMode="auto">
            <a:xfrm>
              <a:off x="2745354" y="244441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2"/>
            </a:solidFill>
            <a:ln>
              <a:noFill/>
            </a:ln>
          </p:spPr>
          <p:txBody>
            <a:bodyPr vert="horz" wrap="square" lIns="91440" tIns="45720" rIns="91440" bIns="45720" numCol="1" anchor="t" anchorCtr="0" compatLnSpc="1"/>
            <a:lstStyle/>
            <a:p>
              <a:pPr defTabSz="1219200">
                <a:defRPr/>
              </a:pPr>
              <a:endParaRPr lang="zh-CN" altLang="en-US" sz="2400" kern="0">
                <a:solidFill>
                  <a:schemeClr val="tx1">
                    <a:lumMod val="50000"/>
                    <a:lumOff val="50000"/>
                  </a:schemeClr>
                </a:solidFill>
              </a:endParaRPr>
            </a:p>
          </p:txBody>
        </p:sp>
        <p:sp>
          <p:nvSpPr>
            <p:cNvPr id="22" name="文本框 8"/>
            <p:cNvSpPr txBox="1"/>
            <p:nvPr/>
          </p:nvSpPr>
          <p:spPr>
            <a:xfrm>
              <a:off x="602450" y="2393482"/>
              <a:ext cx="2163967" cy="513604"/>
            </a:xfrm>
            <a:prstGeom prst="rect">
              <a:avLst/>
            </a:prstGeom>
            <a:noFill/>
          </p:spPr>
          <p:txBody>
            <a:bodyPr wrap="square" lIns="68580" tIns="34291" rIns="68580"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03960" y="4499404"/>
            <a:ext cx="3362625" cy="684805"/>
            <a:chOff x="602450" y="3374557"/>
            <a:chExt cx="2522297" cy="513605"/>
          </a:xfrm>
        </p:grpSpPr>
        <p:sp>
          <p:nvSpPr>
            <p:cNvPr id="24" name="Freeform 27"/>
            <p:cNvSpPr/>
            <p:nvPr/>
          </p:nvSpPr>
          <p:spPr bwMode="auto">
            <a:xfrm>
              <a:off x="2745354" y="3454516"/>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defRPr/>
              </a:pPr>
              <a:endParaRPr lang="zh-CN" altLang="en-US" sz="2400" kern="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endParaRPr>
            </a:p>
          </p:txBody>
        </p:sp>
        <p:sp>
          <p:nvSpPr>
            <p:cNvPr id="25" name="文本框 8"/>
            <p:cNvSpPr txBox="1"/>
            <p:nvPr/>
          </p:nvSpPr>
          <p:spPr>
            <a:xfrm>
              <a:off x="602450" y="3374557"/>
              <a:ext cx="2163967" cy="513605"/>
            </a:xfrm>
            <a:prstGeom prst="rect">
              <a:avLst/>
            </a:prstGeom>
            <a:noFill/>
          </p:spPr>
          <p:txBody>
            <a:bodyPr wrap="square" lIns="68580" tIns="34291" rIns="68580"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207005" y="172057"/>
            <a:ext cx="5246399" cy="700038"/>
            <a:chOff x="1573213" y="344224"/>
            <a:chExt cx="5246687" cy="700077"/>
          </a:xfrm>
        </p:grpSpPr>
        <p:sp>
          <p:nvSpPr>
            <p:cNvPr id="30"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1"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3" name="图片 32"/>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0" fill="hold"/>
                                        <p:tgtEl>
                                          <p:spTgt spid="8"/>
                                        </p:tgtEl>
                                        <p:attrNameLst>
                                          <p:attrName>ppt_x</p:attrName>
                                        </p:attrNameLst>
                                      </p:cBhvr>
                                      <p:tavLst>
                                        <p:tav tm="0">
                                          <p:val>
                                            <p:strVal val="#ppt_x"/>
                                          </p:val>
                                        </p:tav>
                                        <p:tav tm="100000">
                                          <p:val>
                                            <p:strVal val="#ppt_x"/>
                                          </p:val>
                                        </p:tav>
                                      </p:tavLst>
                                    </p:anim>
                                    <p:anim calcmode="lin" valueType="num">
                                      <p:cBhvr additive="base">
                                        <p:cTn id="18" dur="2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750"/>
                                        <p:tgtEl>
                                          <p:spTgt spid="7"/>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50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60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6500"/>
                            </p:stCondLst>
                            <p:childTnLst>
                              <p:par>
                                <p:cTn id="40" presetID="2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750"/>
                                        <p:tgtEl>
                                          <p:spTgt spid="5"/>
                                        </p:tgtEl>
                                      </p:cBhvr>
                                    </p:animEffect>
                                  </p:childTnLst>
                                </p:cTn>
                              </p:par>
                            </p:childTnLst>
                          </p:cTn>
                        </p:par>
                        <p:par>
                          <p:cTn id="43" fill="hold">
                            <p:stCondLst>
                              <p:cond delay="7500"/>
                            </p:stCondLst>
                            <p:childTnLst>
                              <p:par>
                                <p:cTn id="44" presetID="53" presetClass="entr" presetSubtype="16"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8000"/>
                            </p:stCondLst>
                            <p:childTnLst>
                              <p:par>
                                <p:cTn id="50" presetID="2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750"/>
                                        <p:tgtEl>
                                          <p:spTgt spid="4"/>
                                        </p:tgtEl>
                                      </p:cBhvr>
                                    </p:animEffect>
                                  </p:childTnLst>
                                </p:cTn>
                              </p:par>
                            </p:childTnLst>
                          </p:cTn>
                        </p:par>
                        <p:par>
                          <p:cTn id="53" fill="hold">
                            <p:stCondLst>
                              <p:cond delay="90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email"/>
          <a:stretch>
            <a:fillRect/>
          </a:stretch>
        </p:blipFill>
        <p:spPr>
          <a:xfrm>
            <a:off x="3314330" y="0"/>
            <a:ext cx="8877670" cy="6858000"/>
          </a:xfrm>
          <a:prstGeom prst="rect">
            <a:avLst/>
          </a:prstGeom>
        </p:spPr>
      </p:pic>
      <p:pic>
        <p:nvPicPr>
          <p:cNvPr id="5" name="图片 4"/>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392614" y="0"/>
            <a:ext cx="6799385" cy="3824654"/>
          </a:xfrm>
          <a:prstGeom prst="rect">
            <a:avLst/>
          </a:prstGeom>
        </p:spPr>
      </p:pic>
      <p:sp>
        <p:nvSpPr>
          <p:cNvPr id="41" name="文本框 40"/>
          <p:cNvSpPr txBox="1"/>
          <p:nvPr/>
        </p:nvSpPr>
        <p:spPr>
          <a:xfrm>
            <a:off x="1712438" y="4233331"/>
            <a:ext cx="5391275" cy="1107996"/>
          </a:xfrm>
          <a:prstGeom prst="rect">
            <a:avLst/>
          </a:prstGeom>
          <a:noFill/>
        </p:spPr>
        <p:txBody>
          <a:bodyPr wrap="square" rtlCol="0">
            <a:spAutoFit/>
          </a:bodyPr>
          <a:lstStyle/>
          <a:p>
            <a:r>
              <a:rPr lang="zh-CN" altLang="en-US" sz="6600" b="1">
                <a:solidFill>
                  <a:schemeClr val="accent1"/>
                </a:solidFill>
                <a:latin typeface="叶根友唐楷升级版" panose="02010601030101010101" pitchFamily="2" charset="-122"/>
                <a:ea typeface="叶根友唐楷升级版" panose="02010601030101010101" pitchFamily="2" charset="-122"/>
              </a:rPr>
              <a:t>元宵节的对歌</a:t>
            </a:r>
            <a:endParaRPr lang="zh-CN" altLang="en-US" sz="6600" b="1" dirty="0">
              <a:solidFill>
                <a:schemeClr val="accent1"/>
              </a:solidFill>
              <a:latin typeface="叶根友唐楷升级版" panose="02010601030101010101" pitchFamily="2" charset="-122"/>
              <a:ea typeface="叶根友唐楷升级版" panose="02010601030101010101" pitchFamily="2" charset="-122"/>
            </a:endParaRPr>
          </a:p>
        </p:txBody>
      </p:sp>
      <p:pic>
        <p:nvPicPr>
          <p:cNvPr id="44" name="图片 43"/>
          <p:cNvPicPr>
            <a:picLocks noChangeAspect="1"/>
          </p:cNvPicPr>
          <p:nvPr/>
        </p:nvPicPr>
        <p:blipFill>
          <a:blip r:embed="rId6" cstate="email"/>
          <a:stretch>
            <a:fillRect/>
          </a:stretch>
        </p:blipFill>
        <p:spPr>
          <a:xfrm>
            <a:off x="-117706" y="-428367"/>
            <a:ext cx="5205995" cy="5205995"/>
          </a:xfrm>
          <a:prstGeom prst="rect">
            <a:avLst/>
          </a:prstGeom>
        </p:spPr>
      </p:pic>
      <p:pic>
        <p:nvPicPr>
          <p:cNvPr id="46" name="图片 45"/>
          <p:cNvPicPr>
            <a:picLocks noChangeAspect="1"/>
          </p:cNvPicPr>
          <p:nvPr/>
        </p:nvPicPr>
        <p:blipFill rotWithShape="1">
          <a:blip r:embed="rId7" cstate="email"/>
          <a:srcRect/>
          <a:stretch>
            <a:fillRect/>
          </a:stretch>
        </p:blipFill>
        <p:spPr>
          <a:xfrm>
            <a:off x="6799384" y="4787329"/>
            <a:ext cx="2695610" cy="208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420097" y="1664968"/>
            <a:ext cx="3058880" cy="1712912"/>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66561" y="1664968"/>
            <a:ext cx="3058880" cy="1712912"/>
          </a:xfrm>
          <a:prstGeom prst="rect">
            <a:avLst/>
          </a:prstGeom>
          <a:blipFill dpi="0" rotWithShape="1">
            <a:blip r:embed="rId5" cstate="email">
              <a:extLst>
                <a:ext uri="{BEBA8EAE-BF5A-486C-A8C5-ECC9F3942E4B}">
                  <a14:imgProps xmlns:a14="http://schemas.microsoft.com/office/drawing/2010/main">
                    <a14:imgLayer r:embed="rId6">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13024" y="1664968"/>
            <a:ext cx="3058880" cy="1712912"/>
          </a:xfrm>
          <a:prstGeom prst="rect">
            <a:avLst/>
          </a:prstGeom>
          <a:blipFill dpi="0" rotWithShape="1">
            <a:blip r:embed="rId7" cstate="email">
              <a:extLst>
                <a:ext uri="{BEBA8EAE-BF5A-486C-A8C5-ECC9F3942E4B}">
                  <a14:imgProps xmlns:a14="http://schemas.microsoft.com/office/drawing/2010/main">
                    <a14:imgLayer r:embed="rId8">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20097" y="3480120"/>
            <a:ext cx="3058880" cy="1712912"/>
          </a:xfrm>
          <a:prstGeom prst="rect">
            <a:avLst/>
          </a:prstGeom>
          <a:blipFill dpi="0" rotWithShape="1">
            <a:blip r:embed="rId9" cstate="email">
              <a:extLst>
                <a:ext uri="{BEBA8EAE-BF5A-486C-A8C5-ECC9F3942E4B}">
                  <a14:imgProps xmlns:a14="http://schemas.microsoft.com/office/drawing/2010/main">
                    <a14:imgLayer r:embed="rId10">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66561" y="3480120"/>
            <a:ext cx="3058880" cy="1712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13024" y="3480120"/>
            <a:ext cx="3058880" cy="1712912"/>
          </a:xfrm>
          <a:prstGeom prst="rect">
            <a:avLst/>
          </a:prstGeom>
          <a:blipFill dpi="0" rotWithShape="1">
            <a:blip r:embed="rId11" cstate="email">
              <a:extLst>
                <a:ext uri="{BEBA8EAE-BF5A-486C-A8C5-ECC9F3942E4B}">
                  <a14:imgProps xmlns:a14="http://schemas.microsoft.com/office/drawing/2010/main">
                    <a14:imgLayer r:embed="rId12">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810288" y="3792787"/>
            <a:ext cx="571427" cy="571500"/>
            <a:chOff x="3926364" y="2939880"/>
            <a:chExt cx="571500" cy="571500"/>
          </a:xfrm>
        </p:grpSpPr>
        <p:sp>
          <p:nvSpPr>
            <p:cNvPr id="24" name="Rectangle 29"/>
            <p:cNvSpPr/>
            <p:nvPr/>
          </p:nvSpPr>
          <p:spPr>
            <a:xfrm>
              <a:off x="3926364" y="2939880"/>
              <a:ext cx="5715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5" name="Freeform 9"/>
            <p:cNvSpPr/>
            <p:nvPr/>
          </p:nvSpPr>
          <p:spPr bwMode="auto">
            <a:xfrm flipH="1">
              <a:off x="4017264" y="3067948"/>
              <a:ext cx="399429" cy="2502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26" name="矩形 3"/>
          <p:cNvSpPr>
            <a:spLocks noChangeArrowheads="1"/>
          </p:cNvSpPr>
          <p:nvPr/>
        </p:nvSpPr>
        <p:spPr bwMode="auto">
          <a:xfrm>
            <a:off x="5039309" y="4621533"/>
            <a:ext cx="2113385"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点击添加关键词</a:t>
            </a:r>
            <a:endParaRPr lang="en-US" altLang="zh-CN"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1808577" y="5462635"/>
            <a:ext cx="8574848"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0" name="组合 29"/>
          <p:cNvGrpSpPr/>
          <p:nvPr/>
        </p:nvGrpSpPr>
        <p:grpSpPr>
          <a:xfrm>
            <a:off x="1207005" y="172057"/>
            <a:ext cx="5246399" cy="700038"/>
            <a:chOff x="1573213" y="344224"/>
            <a:chExt cx="5246687" cy="700077"/>
          </a:xfrm>
        </p:grpSpPr>
        <p:sp>
          <p:nvSpPr>
            <p:cNvPr id="31"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2"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9" name="图片 38"/>
          <p:cNvPicPr>
            <a:picLocks noChangeAspect="1"/>
          </p:cNvPicPr>
          <p:nvPr/>
        </p:nvPicPr>
        <p:blipFill>
          <a:blip r:embed="rId1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1+#ppt_w/2"/>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8" presetClass="emph" presetSubtype="0" fill="hold" grpId="1" nodeType="withEffect">
                                  <p:stCondLst>
                                    <p:cond delay="0"/>
                                  </p:stCondLst>
                                  <p:childTnLst>
                                    <p:animRot by="21600000">
                                      <p:cBhvr>
                                        <p:cTn id="30" dur="1000" fill="hold"/>
                                        <p:tgtEl>
                                          <p:spTgt spid="17"/>
                                        </p:tgtEl>
                                        <p:attrNameLst>
                                          <p:attrName>r</p:attrName>
                                        </p:attrNameLst>
                                      </p:cBhvr>
                                    </p:animRot>
                                  </p:childTnLst>
                                </p:cTn>
                              </p:par>
                              <p:par>
                                <p:cTn id="31" presetID="8" presetClass="emph" presetSubtype="0" fill="hold" grpId="1" nodeType="withEffect">
                                  <p:stCondLst>
                                    <p:cond delay="0"/>
                                  </p:stCondLst>
                                  <p:childTnLst>
                                    <p:animRot by="21600000">
                                      <p:cBhvr>
                                        <p:cTn id="32" dur="1000" fill="hold"/>
                                        <p:tgtEl>
                                          <p:spTgt spid="20"/>
                                        </p:tgtEl>
                                        <p:attrNameLst>
                                          <p:attrName>r</p:attrName>
                                        </p:attrNameLst>
                                      </p:cBhvr>
                                    </p:animRot>
                                  </p:childTnLst>
                                </p:cTn>
                              </p:par>
                              <p:par>
                                <p:cTn id="33" presetID="8" presetClass="emph" presetSubtype="0" fill="hold" grpId="1" nodeType="withEffect">
                                  <p:stCondLst>
                                    <p:cond delay="0"/>
                                  </p:stCondLst>
                                  <p:childTnLst>
                                    <p:animRot by="21600000">
                                      <p:cBhvr>
                                        <p:cTn id="34" dur="1000" fill="hold"/>
                                        <p:tgtEl>
                                          <p:spTgt spid="18"/>
                                        </p:tgtEl>
                                        <p:attrNameLst>
                                          <p:attrName>r</p:attrName>
                                        </p:attrNameLst>
                                      </p:cBhvr>
                                    </p:animRot>
                                  </p:childTnLst>
                                </p:cTn>
                              </p:par>
                              <p:par>
                                <p:cTn id="35" presetID="8" presetClass="emph" presetSubtype="0" fill="hold" grpId="1" nodeType="withEffect">
                                  <p:stCondLst>
                                    <p:cond delay="0"/>
                                  </p:stCondLst>
                                  <p:childTnLst>
                                    <p:animRot by="21600000">
                                      <p:cBhvr>
                                        <p:cTn id="36" dur="1000" fill="hold"/>
                                        <p:tgtEl>
                                          <p:spTgt spid="21"/>
                                        </p:tgtEl>
                                        <p:attrNameLst>
                                          <p:attrName>r</p:attrName>
                                        </p:attrNameLst>
                                      </p:cBhvr>
                                    </p:animRot>
                                  </p:childTnLst>
                                </p:cTn>
                              </p:par>
                              <p:par>
                                <p:cTn id="37" presetID="8" presetClass="emph" presetSubtype="0" fill="hold" grpId="1" nodeType="withEffect">
                                  <p:stCondLst>
                                    <p:cond delay="0"/>
                                  </p:stCondLst>
                                  <p:childTnLst>
                                    <p:animRot by="21600000">
                                      <p:cBhvr>
                                        <p:cTn id="38" dur="1000" fill="hold"/>
                                        <p:tgtEl>
                                          <p:spTgt spid="19"/>
                                        </p:tgtEl>
                                        <p:attrNameLst>
                                          <p:attrName>r</p:attrName>
                                        </p:attrNameLst>
                                      </p:cBhvr>
                                    </p:animRot>
                                  </p:childTnLst>
                                </p:cTn>
                              </p:par>
                              <p:par>
                                <p:cTn id="39" presetID="8" presetClass="emph" presetSubtype="0" fill="hold" grpId="1" nodeType="withEffect">
                                  <p:stCondLst>
                                    <p:cond delay="0"/>
                                  </p:stCondLst>
                                  <p:childTnLst>
                                    <p:animRot by="21600000">
                                      <p:cBhvr>
                                        <p:cTn id="40" dur="1000" fill="hold"/>
                                        <p:tgtEl>
                                          <p:spTgt spid="22"/>
                                        </p:tgtEl>
                                        <p:attrNameLst>
                                          <p:attrName>r</p:attrName>
                                        </p:attrNameLst>
                                      </p:cBhvr>
                                    </p:animRot>
                                  </p:childTnLst>
                                </p:cTn>
                              </p:par>
                            </p:childTnLst>
                          </p:cTn>
                        </p:par>
                        <p:par>
                          <p:cTn id="41" fill="hold">
                            <p:stCondLst>
                              <p:cond delay="1000"/>
                            </p:stCondLst>
                            <p:childTnLst>
                              <p:par>
                                <p:cTn id="42" presetID="13" presetClass="entr" presetSubtype="32" fill="hold" nodeType="after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plus(out)">
                                      <p:cBhvr>
                                        <p:cTn id="44" dur="500"/>
                                        <p:tgtEl>
                                          <p:spTgt spid="23"/>
                                        </p:tgtEl>
                                      </p:cBhvr>
                                    </p:animEffect>
                                  </p:childTnLst>
                                </p:cTn>
                              </p:par>
                            </p:childTnLst>
                          </p:cTn>
                        </p:par>
                        <p:par>
                          <p:cTn id="45" fill="hold">
                            <p:stCondLst>
                              <p:cond delay="175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2250"/>
                            </p:stCondLst>
                            <p:childTnLst>
                              <p:par>
                                <p:cTn id="50" presetID="22" presetClass="entr" presetSubtype="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586154" y="2919046"/>
            <a:chExt cx="12192000" cy="685800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86154" y="2919046"/>
              <a:ext cx="12192000" cy="6858000"/>
            </a:xfrm>
            <a:prstGeom prst="rect">
              <a:avLst/>
            </a:prstGeom>
          </p:spPr>
        </p:pic>
        <p:sp>
          <p:nvSpPr>
            <p:cNvPr id="4" name="矩形 3"/>
            <p:cNvSpPr/>
            <p:nvPr/>
          </p:nvSpPr>
          <p:spPr>
            <a:xfrm>
              <a:off x="770686" y="4472353"/>
              <a:ext cx="4267200" cy="38451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5" cstate="email"/>
          <a:stretch>
            <a:fillRect/>
          </a:stretch>
        </p:blipFill>
        <p:spPr>
          <a:xfrm>
            <a:off x="1456699" y="1418493"/>
            <a:ext cx="1239608" cy="897421"/>
          </a:xfrm>
          <a:prstGeom prst="rect">
            <a:avLst/>
          </a:prstGeom>
        </p:spPr>
      </p:pic>
      <p:pic>
        <p:nvPicPr>
          <p:cNvPr id="12" name="图片 11"/>
          <p:cNvPicPr>
            <a:picLocks noChangeAspect="1"/>
          </p:cNvPicPr>
          <p:nvPr/>
        </p:nvPicPr>
        <p:blipFill>
          <a:blip r:embed="rId5" cstate="email"/>
          <a:stretch>
            <a:fillRect/>
          </a:stretch>
        </p:blipFill>
        <p:spPr>
          <a:xfrm>
            <a:off x="2253868" y="2455379"/>
            <a:ext cx="1239608" cy="897421"/>
          </a:xfrm>
          <a:prstGeom prst="rect">
            <a:avLst/>
          </a:prstGeom>
        </p:spPr>
      </p:pic>
      <p:pic>
        <p:nvPicPr>
          <p:cNvPr id="13" name="图片 12"/>
          <p:cNvPicPr>
            <a:picLocks noChangeAspect="1"/>
          </p:cNvPicPr>
          <p:nvPr/>
        </p:nvPicPr>
        <p:blipFill>
          <a:blip r:embed="rId5" cstate="email"/>
          <a:stretch>
            <a:fillRect/>
          </a:stretch>
        </p:blipFill>
        <p:spPr>
          <a:xfrm>
            <a:off x="3074483" y="3429000"/>
            <a:ext cx="1239608" cy="897421"/>
          </a:xfrm>
          <a:prstGeom prst="rect">
            <a:avLst/>
          </a:prstGeom>
        </p:spPr>
      </p:pic>
      <p:pic>
        <p:nvPicPr>
          <p:cNvPr id="14" name="图片 13"/>
          <p:cNvPicPr>
            <a:picLocks noChangeAspect="1"/>
          </p:cNvPicPr>
          <p:nvPr/>
        </p:nvPicPr>
        <p:blipFill>
          <a:blip r:embed="rId5" cstate="email"/>
          <a:stretch>
            <a:fillRect/>
          </a:stretch>
        </p:blipFill>
        <p:spPr>
          <a:xfrm>
            <a:off x="3871652" y="4366241"/>
            <a:ext cx="1239608" cy="897421"/>
          </a:xfrm>
          <a:prstGeom prst="rect">
            <a:avLst/>
          </a:prstGeom>
        </p:spPr>
      </p:pic>
      <p:sp>
        <p:nvSpPr>
          <p:cNvPr id="15" name="文本框 14"/>
          <p:cNvSpPr txBox="1"/>
          <p:nvPr/>
        </p:nvSpPr>
        <p:spPr>
          <a:xfrm>
            <a:off x="6221824" y="206149"/>
            <a:ext cx="3090422" cy="1107996"/>
          </a:xfrm>
          <a:prstGeom prst="rect">
            <a:avLst/>
          </a:prstGeom>
          <a:noFill/>
        </p:spPr>
        <p:txBody>
          <a:bodyPr wrap="square" rtlCol="0">
            <a:spAutoFit/>
          </a:bodyPr>
          <a:lstStyle/>
          <a:p>
            <a:r>
              <a:rPr lang="zh-CN" altLang="en-US" sz="6600" b="1" dirty="0">
                <a:solidFill>
                  <a:schemeClr val="accent1"/>
                </a:solidFill>
                <a:latin typeface="叶根友唐楷升级版" panose="02010601030101010101" pitchFamily="2" charset="-122"/>
                <a:ea typeface="叶根友唐楷升级版" panose="02010601030101010101" pitchFamily="2" charset="-122"/>
              </a:rPr>
              <a:t>目</a:t>
            </a:r>
            <a:r>
              <a:rPr lang="en-US" altLang="zh-CN" sz="6600" b="1" dirty="0">
                <a:solidFill>
                  <a:schemeClr val="accent1"/>
                </a:solidFill>
                <a:latin typeface="叶根友唐楷升级版" panose="02010601030101010101" pitchFamily="2" charset="-122"/>
                <a:ea typeface="叶根友唐楷升级版" panose="02010601030101010101" pitchFamily="2" charset="-122"/>
              </a:rPr>
              <a:t>/</a:t>
            </a:r>
            <a:r>
              <a:rPr lang="zh-CN" altLang="en-US" sz="6600" b="1" dirty="0">
                <a:solidFill>
                  <a:schemeClr val="accent1"/>
                </a:solidFill>
                <a:latin typeface="叶根友唐楷升级版" panose="02010601030101010101" pitchFamily="2" charset="-122"/>
                <a:ea typeface="叶根友唐楷升级版" panose="02010601030101010101" pitchFamily="2" charset="-122"/>
              </a:rPr>
              <a:t>录</a:t>
            </a:r>
          </a:p>
        </p:txBody>
      </p:sp>
      <p:sp>
        <p:nvSpPr>
          <p:cNvPr id="16" name="文本框 15"/>
          <p:cNvSpPr txBox="1"/>
          <p:nvPr/>
        </p:nvSpPr>
        <p:spPr>
          <a:xfrm>
            <a:off x="3260355" y="1414175"/>
            <a:ext cx="5391275" cy="646331"/>
          </a:xfrm>
          <a:prstGeom prst="rect">
            <a:avLst/>
          </a:prstGeom>
          <a:noFill/>
        </p:spPr>
        <p:txBody>
          <a:bodyPr wrap="square" rtlCol="0">
            <a:spAutoFit/>
          </a:bodyPr>
          <a:lstStyle/>
          <a:p>
            <a:r>
              <a:rPr lang="zh-CN" altLang="en-US" sz="3600" b="1" dirty="0">
                <a:solidFill>
                  <a:schemeClr val="accent1"/>
                </a:solidFill>
                <a:latin typeface="叶根友唐楷升级版" panose="02010601030101010101" pitchFamily="2" charset="-122"/>
                <a:ea typeface="叶根友唐楷升级版" panose="02010601030101010101" pitchFamily="2" charset="-122"/>
              </a:rPr>
              <a:t>元宵节的来历</a:t>
            </a:r>
          </a:p>
        </p:txBody>
      </p:sp>
      <p:sp>
        <p:nvSpPr>
          <p:cNvPr id="17" name="文本框 16"/>
          <p:cNvSpPr txBox="1"/>
          <p:nvPr/>
        </p:nvSpPr>
        <p:spPr>
          <a:xfrm>
            <a:off x="3980255" y="2420210"/>
            <a:ext cx="5391275" cy="646331"/>
          </a:xfrm>
          <a:prstGeom prst="rect">
            <a:avLst/>
          </a:prstGeom>
          <a:noFill/>
        </p:spPr>
        <p:txBody>
          <a:bodyPr wrap="square" rtlCol="0">
            <a:spAutoFit/>
          </a:bodyPr>
          <a:lstStyle/>
          <a:p>
            <a:r>
              <a:rPr lang="zh-CN" altLang="en-US" sz="3600" b="1" dirty="0">
                <a:solidFill>
                  <a:schemeClr val="accent1"/>
                </a:solidFill>
                <a:latin typeface="叶根友唐楷升级版" panose="02010601030101010101" pitchFamily="2" charset="-122"/>
                <a:ea typeface="叶根友唐楷升级版" panose="02010601030101010101" pitchFamily="2" charset="-122"/>
              </a:rPr>
              <a:t>元宵节的传统</a:t>
            </a:r>
          </a:p>
        </p:txBody>
      </p:sp>
      <p:sp>
        <p:nvSpPr>
          <p:cNvPr id="18" name="文本框 17"/>
          <p:cNvSpPr txBox="1"/>
          <p:nvPr/>
        </p:nvSpPr>
        <p:spPr>
          <a:xfrm>
            <a:off x="4802148" y="3416671"/>
            <a:ext cx="5391275" cy="646331"/>
          </a:xfrm>
          <a:prstGeom prst="rect">
            <a:avLst/>
          </a:prstGeom>
          <a:noFill/>
        </p:spPr>
        <p:txBody>
          <a:bodyPr wrap="square" rtlCol="0">
            <a:spAutoFit/>
          </a:bodyPr>
          <a:lstStyle/>
          <a:p>
            <a:r>
              <a:rPr lang="zh-CN" altLang="en-US" sz="3600" b="1" dirty="0">
                <a:solidFill>
                  <a:schemeClr val="accent1"/>
                </a:solidFill>
                <a:latin typeface="叶根友唐楷升级版" panose="02010601030101010101" pitchFamily="2" charset="-122"/>
                <a:ea typeface="叶根友唐楷升级版" panose="02010601030101010101" pitchFamily="2" charset="-122"/>
              </a:rPr>
              <a:t>元宵节的习俗</a:t>
            </a:r>
          </a:p>
        </p:txBody>
      </p:sp>
      <p:sp>
        <p:nvSpPr>
          <p:cNvPr id="19" name="文本框 18"/>
          <p:cNvSpPr txBox="1"/>
          <p:nvPr/>
        </p:nvSpPr>
        <p:spPr>
          <a:xfrm>
            <a:off x="5616726" y="4461695"/>
            <a:ext cx="5391275" cy="646331"/>
          </a:xfrm>
          <a:prstGeom prst="rect">
            <a:avLst/>
          </a:prstGeom>
          <a:noFill/>
        </p:spPr>
        <p:txBody>
          <a:bodyPr wrap="square" rtlCol="0">
            <a:spAutoFit/>
          </a:bodyPr>
          <a:lstStyle/>
          <a:p>
            <a:r>
              <a:rPr lang="zh-CN" altLang="en-US" sz="3600" b="1" dirty="0">
                <a:solidFill>
                  <a:schemeClr val="accent1"/>
                </a:solidFill>
                <a:latin typeface="叶根友唐楷升级版" panose="02010601030101010101" pitchFamily="2" charset="-122"/>
                <a:ea typeface="叶根友唐楷升级版" panose="02010601030101010101" pitchFamily="2" charset="-122"/>
              </a:rPr>
              <a:t>元宵节的对歌</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p:nvPr/>
        </p:nvGrpSpPr>
        <p:grpSpPr>
          <a:xfrm>
            <a:off x="6506519" y="3538738"/>
            <a:ext cx="775899" cy="776004"/>
            <a:chOff x="6253939" y="2516220"/>
            <a:chExt cx="831273" cy="831273"/>
          </a:xfrm>
        </p:grpSpPr>
        <p:sp>
          <p:nvSpPr>
            <p:cNvPr id="27"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lumMod val="65000"/>
                    <a:lumOff val="35000"/>
                  </a:schemeClr>
                </a:solidFill>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171450" hangingPunct="0"/>
              <a:endParaRPr lang="en-US" sz="10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3" name="Group 13"/>
          <p:cNvGrpSpPr/>
          <p:nvPr/>
        </p:nvGrpSpPr>
        <p:grpSpPr>
          <a:xfrm>
            <a:off x="6506519" y="4716809"/>
            <a:ext cx="775899" cy="776004"/>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lumMod val="65000"/>
                    <a:lumOff val="35000"/>
                  </a:schemeClr>
                </a:solidFill>
              </a:endParaRPr>
            </a:p>
          </p:txBody>
        </p:sp>
        <p:grpSp>
          <p:nvGrpSpPr>
            <p:cNvPr id="14" name="Group 15"/>
            <p:cNvGrpSpPr/>
            <p:nvPr/>
          </p:nvGrpSpPr>
          <p:grpSpPr>
            <a:xfrm>
              <a:off x="5900374" y="3655628"/>
              <a:ext cx="464344" cy="464344"/>
              <a:chOff x="4439444" y="2582069"/>
              <a:chExt cx="464344" cy="464344"/>
            </a:xfrm>
            <a:solidFill>
              <a:schemeClr val="bg1"/>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171450" hangingPunct="0"/>
                <a:endParaRPr lang="en-US" sz="10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171450" hangingPunct="0"/>
                <a:endParaRPr lang="en-US" sz="10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171450" hangingPunct="0"/>
                <a:endParaRPr lang="en-US" sz="10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 name="Group 19"/>
          <p:cNvGrpSpPr/>
          <p:nvPr/>
        </p:nvGrpSpPr>
        <p:grpSpPr>
          <a:xfrm>
            <a:off x="6506519" y="2337387"/>
            <a:ext cx="775899" cy="776004"/>
            <a:chOff x="6678551" y="1578185"/>
            <a:chExt cx="831273" cy="831273"/>
          </a:xfrm>
        </p:grpSpPr>
        <p:sp>
          <p:nvSpPr>
            <p:cNvPr id="36"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lumMod val="65000"/>
                    <a:lumOff val="35000"/>
                  </a:schemeClr>
                </a:solidFill>
              </a:endParaRPr>
            </a:p>
          </p:txBody>
        </p:sp>
        <p:sp>
          <p:nvSpPr>
            <p:cNvPr id="37"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ctr" defTabSz="171450" hangingPunct="0"/>
              <a:endParaRPr lang="en-US" sz="10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7391286" y="2297898"/>
            <a:ext cx="1761952" cy="646309"/>
          </a:xfrm>
          <a:prstGeom prst="rect">
            <a:avLst/>
          </a:prstGeom>
          <a:noFill/>
        </p:spPr>
        <p:txBody>
          <a:bodyPr wrap="square" lIns="91420" tIns="45709" rIns="91420" bIns="45709"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b="1" dirty="0">
              <a:solidFill>
                <a:schemeClr val="tx1">
                  <a:lumMod val="65000"/>
                  <a:lumOff val="35000"/>
                </a:schemeClr>
              </a:solidFill>
            </a:endParaRPr>
          </a:p>
        </p:txBody>
      </p:sp>
      <p:sp>
        <p:nvSpPr>
          <p:cNvPr id="39" name="Rectangle 24"/>
          <p:cNvSpPr/>
          <p:nvPr/>
        </p:nvSpPr>
        <p:spPr>
          <a:xfrm>
            <a:off x="7391289" y="2619164"/>
            <a:ext cx="3617168" cy="523198"/>
          </a:xfrm>
          <a:prstGeom prst="rect">
            <a:avLst/>
          </a:prstGeom>
        </p:spPr>
        <p:txBody>
          <a:bodyPr wrap="square" lIns="91420" tIns="45709" rIns="91420" bIns="45709">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4" name="矩形 43"/>
          <p:cNvSpPr/>
          <p:nvPr/>
        </p:nvSpPr>
        <p:spPr>
          <a:xfrm>
            <a:off x="1466909" y="2602872"/>
            <a:ext cx="4322953" cy="2673291"/>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zh-CN" altLang="en-US" sz="2400" dirty="0"/>
          </a:p>
        </p:txBody>
      </p:sp>
      <p:sp>
        <p:nvSpPr>
          <p:cNvPr id="25" name="TextBox 37"/>
          <p:cNvSpPr txBox="1"/>
          <p:nvPr/>
        </p:nvSpPr>
        <p:spPr>
          <a:xfrm>
            <a:off x="7391286" y="3470278"/>
            <a:ext cx="1761952" cy="646309"/>
          </a:xfrm>
          <a:prstGeom prst="rect">
            <a:avLst/>
          </a:prstGeom>
          <a:noFill/>
        </p:spPr>
        <p:txBody>
          <a:bodyPr wrap="square" lIns="91420" tIns="45709" rIns="91420" bIns="45709"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b="1" dirty="0">
              <a:solidFill>
                <a:schemeClr val="tx1">
                  <a:lumMod val="65000"/>
                  <a:lumOff val="35000"/>
                </a:schemeClr>
              </a:solidFill>
            </a:endParaRPr>
          </a:p>
        </p:txBody>
      </p:sp>
      <p:sp>
        <p:nvSpPr>
          <p:cNvPr id="26" name="Rectangle 24"/>
          <p:cNvSpPr/>
          <p:nvPr/>
        </p:nvSpPr>
        <p:spPr>
          <a:xfrm>
            <a:off x="7391289" y="3791544"/>
            <a:ext cx="3617168" cy="523198"/>
          </a:xfrm>
          <a:prstGeom prst="rect">
            <a:avLst/>
          </a:prstGeom>
        </p:spPr>
        <p:txBody>
          <a:bodyPr wrap="square" lIns="91420" tIns="45709" rIns="91420" bIns="45709">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TextBox 37"/>
          <p:cNvSpPr txBox="1"/>
          <p:nvPr/>
        </p:nvSpPr>
        <p:spPr>
          <a:xfrm>
            <a:off x="7427690" y="4648349"/>
            <a:ext cx="1761952" cy="646309"/>
          </a:xfrm>
          <a:prstGeom prst="rect">
            <a:avLst/>
          </a:prstGeom>
          <a:noFill/>
        </p:spPr>
        <p:txBody>
          <a:bodyPr wrap="square" lIns="91420" tIns="45709" rIns="91420" bIns="45709"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b="1" dirty="0">
              <a:solidFill>
                <a:schemeClr val="tx1">
                  <a:lumMod val="65000"/>
                  <a:lumOff val="35000"/>
                </a:schemeClr>
              </a:solidFill>
            </a:endParaRPr>
          </a:p>
        </p:txBody>
      </p:sp>
      <p:sp>
        <p:nvSpPr>
          <p:cNvPr id="31" name="Rectangle 24"/>
          <p:cNvSpPr/>
          <p:nvPr/>
        </p:nvSpPr>
        <p:spPr>
          <a:xfrm>
            <a:off x="7427693" y="4969615"/>
            <a:ext cx="3617168" cy="523198"/>
          </a:xfrm>
          <a:prstGeom prst="rect">
            <a:avLst/>
          </a:prstGeom>
        </p:spPr>
        <p:txBody>
          <a:bodyPr wrap="square" lIns="91420" tIns="45709" rIns="91420" bIns="45709">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40" name="组合 39"/>
          <p:cNvGrpSpPr/>
          <p:nvPr/>
        </p:nvGrpSpPr>
        <p:grpSpPr>
          <a:xfrm>
            <a:off x="1207005" y="172057"/>
            <a:ext cx="5246399" cy="700038"/>
            <a:chOff x="1573213" y="344224"/>
            <a:chExt cx="5246687" cy="700077"/>
          </a:xfrm>
        </p:grpSpPr>
        <p:sp>
          <p:nvSpPr>
            <p:cNvPr id="41"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42"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51" name="图片 50"/>
          <p:cNvPicPr>
            <a:picLocks noChangeAspect="1"/>
          </p:cNvPicPr>
          <p:nvPr/>
        </p:nvPicPr>
        <p:blipFill>
          <a:blip r:embed="rId5"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4" grpId="0" animBg="1"/>
      <p:bldP spid="25" grpId="0"/>
      <p:bldP spid="26" grpId="0"/>
      <p:bldP spid="29"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77039" y="2209562"/>
            <a:ext cx="3394652" cy="3368655"/>
            <a:chOff x="4817904" y="2660470"/>
            <a:chExt cx="2546775" cy="2526491"/>
          </a:xfrm>
        </p:grpSpPr>
        <p:grpSp>
          <p:nvGrpSpPr>
            <p:cNvPr id="3" name="组合 2"/>
            <p:cNvGrpSpPr/>
            <p:nvPr/>
          </p:nvGrpSpPr>
          <p:grpSpPr>
            <a:xfrm>
              <a:off x="6140679" y="2660470"/>
              <a:ext cx="1224000" cy="1224000"/>
              <a:chOff x="6140679" y="2660470"/>
              <a:chExt cx="1224000" cy="1224000"/>
            </a:xfrm>
          </p:grpSpPr>
          <p:sp>
            <p:nvSpPr>
              <p:cNvPr id="13" name="泪滴形 12"/>
              <p:cNvSpPr>
                <a:spLocks noChangeAspect="1"/>
              </p:cNvSpPr>
              <p:nvPr/>
            </p:nvSpPr>
            <p:spPr>
              <a:xfrm rot="5400000" flipV="1">
                <a:off x="6140679" y="2660470"/>
                <a:ext cx="1224000" cy="1224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 name="组合 13"/>
              <p:cNvGrpSpPr/>
              <p:nvPr/>
            </p:nvGrpSpPr>
            <p:grpSpPr>
              <a:xfrm>
                <a:off x="6457403" y="2961760"/>
                <a:ext cx="590551" cy="635000"/>
                <a:chOff x="3638550" y="4818062"/>
                <a:chExt cx="590551" cy="635000"/>
              </a:xfrm>
              <a:solidFill>
                <a:schemeClr val="bg1"/>
              </a:solidFill>
            </p:grpSpPr>
            <p:sp>
              <p:nvSpPr>
                <p:cNvPr id="15" name="Freeform 151"/>
                <p:cNvSpPr>
                  <a:spLocks noEditPoints="1"/>
                </p:cNvSpPr>
                <p:nvPr/>
              </p:nvSpPr>
              <p:spPr bwMode="auto">
                <a:xfrm>
                  <a:off x="3732213" y="4818062"/>
                  <a:ext cx="496888" cy="508000"/>
                </a:xfrm>
                <a:custGeom>
                  <a:avLst/>
                  <a:gdLst>
                    <a:gd name="T0" fmla="*/ 130 w 132"/>
                    <a:gd name="T1" fmla="*/ 61 h 135"/>
                    <a:gd name="T2" fmla="*/ 60 w 132"/>
                    <a:gd name="T3" fmla="*/ 3 h 135"/>
                    <a:gd name="T4" fmla="*/ 16 w 132"/>
                    <a:gd name="T5" fmla="*/ 26 h 135"/>
                    <a:gd name="T6" fmla="*/ 2 w 132"/>
                    <a:gd name="T7" fmla="*/ 73 h 135"/>
                    <a:gd name="T8" fmla="*/ 72 w 132"/>
                    <a:gd name="T9" fmla="*/ 131 h 135"/>
                    <a:gd name="T10" fmla="*/ 116 w 132"/>
                    <a:gd name="T11" fmla="*/ 109 h 135"/>
                    <a:gd name="T12" fmla="*/ 130 w 132"/>
                    <a:gd name="T13" fmla="*/ 61 h 135"/>
                    <a:gd name="T14" fmla="*/ 70 w 132"/>
                    <a:gd name="T15" fmla="*/ 115 h 135"/>
                    <a:gd name="T16" fmla="*/ 18 w 132"/>
                    <a:gd name="T17" fmla="*/ 71 h 135"/>
                    <a:gd name="T18" fmla="*/ 62 w 132"/>
                    <a:gd name="T19" fmla="*/ 19 h 135"/>
                    <a:gd name="T20" fmla="*/ 114 w 132"/>
                    <a:gd name="T21" fmla="*/ 63 h 135"/>
                    <a:gd name="T22" fmla="*/ 70 w 132"/>
                    <a:gd name="T23" fmla="*/ 115 h 135"/>
                    <a:gd name="T24" fmla="*/ 67 w 132"/>
                    <a:gd name="T25" fmla="*/ 28 h 135"/>
                    <a:gd name="T26" fmla="*/ 63 w 132"/>
                    <a:gd name="T27" fmla="*/ 28 h 135"/>
                    <a:gd name="T28" fmla="*/ 36 w 132"/>
                    <a:gd name="T29" fmla="*/ 42 h 135"/>
                    <a:gd name="T30" fmla="*/ 36 w 132"/>
                    <a:gd name="T31" fmla="*/ 48 h 135"/>
                    <a:gd name="T32" fmla="*/ 42 w 132"/>
                    <a:gd name="T33" fmla="*/ 48 h 135"/>
                    <a:gd name="T34" fmla="*/ 64 w 132"/>
                    <a:gd name="T35" fmla="*/ 37 h 135"/>
                    <a:gd name="T36" fmla="*/ 67 w 132"/>
                    <a:gd name="T37" fmla="*/ 36 h 135"/>
                    <a:gd name="T38" fmla="*/ 87 w 132"/>
                    <a:gd name="T39" fmla="*/ 43 h 135"/>
                    <a:gd name="T40" fmla="*/ 92 w 132"/>
                    <a:gd name="T41" fmla="*/ 43 h 135"/>
                    <a:gd name="T42" fmla="*/ 92 w 132"/>
                    <a:gd name="T43" fmla="*/ 37 h 135"/>
                    <a:gd name="T44" fmla="*/ 67 w 132"/>
                    <a:gd name="T45" fmla="*/ 2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5">
                      <a:moveTo>
                        <a:pt x="130" y="61"/>
                      </a:moveTo>
                      <a:cubicBezTo>
                        <a:pt x="127" y="26"/>
                        <a:pt x="96" y="0"/>
                        <a:pt x="60" y="3"/>
                      </a:cubicBezTo>
                      <a:cubicBezTo>
                        <a:pt x="43" y="4"/>
                        <a:pt x="28" y="12"/>
                        <a:pt x="16" y="26"/>
                      </a:cubicBezTo>
                      <a:cubicBezTo>
                        <a:pt x="5" y="39"/>
                        <a:pt x="0" y="56"/>
                        <a:pt x="2" y="73"/>
                      </a:cubicBezTo>
                      <a:cubicBezTo>
                        <a:pt x="5" y="108"/>
                        <a:pt x="36" y="135"/>
                        <a:pt x="72" y="131"/>
                      </a:cubicBezTo>
                      <a:cubicBezTo>
                        <a:pt x="89" y="130"/>
                        <a:pt x="104" y="122"/>
                        <a:pt x="116" y="109"/>
                      </a:cubicBezTo>
                      <a:cubicBezTo>
                        <a:pt x="127" y="95"/>
                        <a:pt x="132" y="79"/>
                        <a:pt x="130" y="61"/>
                      </a:cubicBezTo>
                      <a:close/>
                      <a:moveTo>
                        <a:pt x="70" y="115"/>
                      </a:moveTo>
                      <a:cubicBezTo>
                        <a:pt x="44" y="117"/>
                        <a:pt x="20" y="98"/>
                        <a:pt x="18" y="71"/>
                      </a:cubicBezTo>
                      <a:cubicBezTo>
                        <a:pt x="16" y="45"/>
                        <a:pt x="35" y="21"/>
                        <a:pt x="62" y="19"/>
                      </a:cubicBezTo>
                      <a:cubicBezTo>
                        <a:pt x="88" y="17"/>
                        <a:pt x="112" y="36"/>
                        <a:pt x="114" y="63"/>
                      </a:cubicBezTo>
                      <a:cubicBezTo>
                        <a:pt x="116" y="89"/>
                        <a:pt x="97" y="113"/>
                        <a:pt x="70" y="115"/>
                      </a:cubicBezTo>
                      <a:close/>
                      <a:moveTo>
                        <a:pt x="67" y="28"/>
                      </a:moveTo>
                      <a:cubicBezTo>
                        <a:pt x="65" y="28"/>
                        <a:pt x="64" y="28"/>
                        <a:pt x="63" y="28"/>
                      </a:cubicBezTo>
                      <a:cubicBezTo>
                        <a:pt x="52" y="29"/>
                        <a:pt x="43" y="35"/>
                        <a:pt x="36" y="42"/>
                      </a:cubicBezTo>
                      <a:cubicBezTo>
                        <a:pt x="34" y="44"/>
                        <a:pt x="35" y="46"/>
                        <a:pt x="36" y="48"/>
                      </a:cubicBezTo>
                      <a:cubicBezTo>
                        <a:pt x="37" y="49"/>
                        <a:pt x="40" y="50"/>
                        <a:pt x="42" y="48"/>
                      </a:cubicBezTo>
                      <a:cubicBezTo>
                        <a:pt x="47" y="42"/>
                        <a:pt x="55" y="37"/>
                        <a:pt x="64" y="37"/>
                      </a:cubicBezTo>
                      <a:cubicBezTo>
                        <a:pt x="65" y="36"/>
                        <a:pt x="66" y="36"/>
                        <a:pt x="67" y="36"/>
                      </a:cubicBezTo>
                      <a:cubicBezTo>
                        <a:pt x="74" y="36"/>
                        <a:pt x="81" y="39"/>
                        <a:pt x="87" y="43"/>
                      </a:cubicBezTo>
                      <a:cubicBezTo>
                        <a:pt x="88" y="45"/>
                        <a:pt x="91" y="44"/>
                        <a:pt x="92" y="43"/>
                      </a:cubicBezTo>
                      <a:cubicBezTo>
                        <a:pt x="94" y="41"/>
                        <a:pt x="93" y="38"/>
                        <a:pt x="92" y="37"/>
                      </a:cubicBezTo>
                      <a:cubicBezTo>
                        <a:pt x="85" y="31"/>
                        <a:pt x="76" y="28"/>
                        <a:pt x="6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16" name="Freeform 152"/>
                <p:cNvSpPr>
                  <a:spLocks noEditPoints="1"/>
                </p:cNvSpPr>
                <p:nvPr/>
              </p:nvSpPr>
              <p:spPr bwMode="auto">
                <a:xfrm>
                  <a:off x="3638550" y="5224462"/>
                  <a:ext cx="230188" cy="228600"/>
                </a:xfrm>
                <a:custGeom>
                  <a:avLst/>
                  <a:gdLst>
                    <a:gd name="T0" fmla="*/ 31 w 61"/>
                    <a:gd name="T1" fmla="*/ 0 h 61"/>
                    <a:gd name="T2" fmla="*/ 7 w 61"/>
                    <a:gd name="T3" fmla="*/ 28 h 61"/>
                    <a:gd name="T4" fmla="*/ 9 w 61"/>
                    <a:gd name="T5" fmla="*/ 56 h 61"/>
                    <a:gd name="T6" fmla="*/ 24 w 61"/>
                    <a:gd name="T7" fmla="*/ 61 h 61"/>
                    <a:gd name="T8" fmla="*/ 38 w 61"/>
                    <a:gd name="T9" fmla="*/ 53 h 61"/>
                    <a:gd name="T10" fmla="*/ 61 w 61"/>
                    <a:gd name="T11" fmla="*/ 26 h 61"/>
                    <a:gd name="T12" fmla="*/ 31 w 61"/>
                    <a:gd name="T13" fmla="*/ 0 h 61"/>
                    <a:gd name="T14" fmla="*/ 32 w 61"/>
                    <a:gd name="T15" fmla="*/ 17 h 61"/>
                    <a:gd name="T16" fmla="*/ 16 w 61"/>
                    <a:gd name="T17" fmla="*/ 35 h 61"/>
                    <a:gd name="T18" fmla="*/ 14 w 61"/>
                    <a:gd name="T19" fmla="*/ 40 h 61"/>
                    <a:gd name="T20" fmla="*/ 17 w 61"/>
                    <a:gd name="T21" fmla="*/ 46 h 61"/>
                    <a:gd name="T22" fmla="*/ 17 w 61"/>
                    <a:gd name="T23" fmla="*/ 51 h 61"/>
                    <a:gd name="T24" fmla="*/ 13 w 61"/>
                    <a:gd name="T25" fmla="*/ 51 h 61"/>
                    <a:gd name="T26" fmla="*/ 8 w 61"/>
                    <a:gd name="T27" fmla="*/ 40 h 61"/>
                    <a:gd name="T28" fmla="*/ 11 w 61"/>
                    <a:gd name="T29" fmla="*/ 31 h 61"/>
                    <a:gd name="T30" fmla="*/ 27 w 61"/>
                    <a:gd name="T31" fmla="*/ 13 h 61"/>
                    <a:gd name="T32" fmla="*/ 31 w 61"/>
                    <a:gd name="T33" fmla="*/ 12 h 61"/>
                    <a:gd name="T34" fmla="*/ 32 w 61"/>
                    <a:gd name="T35"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1">
                      <a:moveTo>
                        <a:pt x="31" y="0"/>
                      </a:moveTo>
                      <a:cubicBezTo>
                        <a:pt x="7" y="28"/>
                        <a:pt x="7" y="28"/>
                        <a:pt x="7" y="28"/>
                      </a:cubicBezTo>
                      <a:cubicBezTo>
                        <a:pt x="0" y="36"/>
                        <a:pt x="1" y="49"/>
                        <a:pt x="9" y="56"/>
                      </a:cubicBezTo>
                      <a:cubicBezTo>
                        <a:pt x="13" y="59"/>
                        <a:pt x="19" y="61"/>
                        <a:pt x="24" y="61"/>
                      </a:cubicBezTo>
                      <a:cubicBezTo>
                        <a:pt x="29" y="60"/>
                        <a:pt x="34" y="58"/>
                        <a:pt x="38" y="53"/>
                      </a:cubicBezTo>
                      <a:cubicBezTo>
                        <a:pt x="61" y="26"/>
                        <a:pt x="61" y="26"/>
                        <a:pt x="61" y="26"/>
                      </a:cubicBezTo>
                      <a:cubicBezTo>
                        <a:pt x="49" y="20"/>
                        <a:pt x="38" y="11"/>
                        <a:pt x="31" y="0"/>
                      </a:cubicBezTo>
                      <a:close/>
                      <a:moveTo>
                        <a:pt x="32" y="17"/>
                      </a:moveTo>
                      <a:cubicBezTo>
                        <a:pt x="16" y="35"/>
                        <a:pt x="16" y="35"/>
                        <a:pt x="16" y="35"/>
                      </a:cubicBezTo>
                      <a:cubicBezTo>
                        <a:pt x="15" y="37"/>
                        <a:pt x="14" y="39"/>
                        <a:pt x="14" y="40"/>
                      </a:cubicBezTo>
                      <a:cubicBezTo>
                        <a:pt x="14" y="42"/>
                        <a:pt x="15" y="45"/>
                        <a:pt x="17" y="46"/>
                      </a:cubicBezTo>
                      <a:cubicBezTo>
                        <a:pt x="18" y="47"/>
                        <a:pt x="18" y="49"/>
                        <a:pt x="17" y="51"/>
                      </a:cubicBezTo>
                      <a:cubicBezTo>
                        <a:pt x="17" y="51"/>
                        <a:pt x="14" y="52"/>
                        <a:pt x="13" y="51"/>
                      </a:cubicBezTo>
                      <a:cubicBezTo>
                        <a:pt x="10" y="48"/>
                        <a:pt x="8" y="44"/>
                        <a:pt x="8" y="40"/>
                      </a:cubicBezTo>
                      <a:cubicBezTo>
                        <a:pt x="8" y="37"/>
                        <a:pt x="9" y="34"/>
                        <a:pt x="11" y="31"/>
                      </a:cubicBezTo>
                      <a:cubicBezTo>
                        <a:pt x="27" y="13"/>
                        <a:pt x="27" y="13"/>
                        <a:pt x="27" y="13"/>
                      </a:cubicBezTo>
                      <a:cubicBezTo>
                        <a:pt x="28" y="11"/>
                        <a:pt x="30" y="11"/>
                        <a:pt x="31" y="12"/>
                      </a:cubicBezTo>
                      <a:cubicBezTo>
                        <a:pt x="32" y="13"/>
                        <a:pt x="33" y="15"/>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grpSp>
        </p:grpSp>
        <p:grpSp>
          <p:nvGrpSpPr>
            <p:cNvPr id="6" name="组合 3"/>
            <p:cNvGrpSpPr/>
            <p:nvPr/>
          </p:nvGrpSpPr>
          <p:grpSpPr>
            <a:xfrm>
              <a:off x="4817904" y="3926961"/>
              <a:ext cx="1260000" cy="1260000"/>
              <a:chOff x="4817904" y="3926961"/>
              <a:chExt cx="1260000" cy="1260000"/>
            </a:xfrm>
          </p:grpSpPr>
          <p:sp>
            <p:nvSpPr>
              <p:cNvPr id="5" name="泪滴形 4"/>
              <p:cNvSpPr/>
              <p:nvPr/>
            </p:nvSpPr>
            <p:spPr>
              <a:xfrm>
                <a:off x="4817904" y="3926961"/>
                <a:ext cx="1260000" cy="1260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4" name="组合 5"/>
              <p:cNvGrpSpPr/>
              <p:nvPr/>
            </p:nvGrpSpPr>
            <p:grpSpPr>
              <a:xfrm>
                <a:off x="5253043" y="4217491"/>
                <a:ext cx="436563" cy="642938"/>
                <a:chOff x="11255376" y="7265988"/>
                <a:chExt cx="436563" cy="642938"/>
              </a:xfrm>
              <a:solidFill>
                <a:schemeClr val="bg1"/>
              </a:solidFill>
            </p:grpSpPr>
            <p:sp>
              <p:nvSpPr>
                <p:cNvPr id="7" name="Freeform 182"/>
                <p:cNvSpPr/>
                <p:nvPr/>
              </p:nvSpPr>
              <p:spPr bwMode="auto">
                <a:xfrm>
                  <a:off x="11255376" y="7265988"/>
                  <a:ext cx="187325" cy="142875"/>
                </a:xfrm>
                <a:custGeom>
                  <a:avLst/>
                  <a:gdLst>
                    <a:gd name="T0" fmla="*/ 47 w 50"/>
                    <a:gd name="T1" fmla="*/ 6 h 38"/>
                    <a:gd name="T2" fmla="*/ 33 w 50"/>
                    <a:gd name="T3" fmla="*/ 2 h 38"/>
                    <a:gd name="T4" fmla="*/ 6 w 50"/>
                    <a:gd name="T5" fmla="*/ 19 h 38"/>
                    <a:gd name="T6" fmla="*/ 3 w 50"/>
                    <a:gd name="T7" fmla="*/ 32 h 38"/>
                    <a:gd name="T8" fmla="*/ 6 w 50"/>
                    <a:gd name="T9" fmla="*/ 38 h 38"/>
                    <a:gd name="T10" fmla="*/ 50 w 50"/>
                    <a:gd name="T11" fmla="*/ 12 h 38"/>
                    <a:gd name="T12" fmla="*/ 47 w 50"/>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47" y="6"/>
                      </a:moveTo>
                      <a:cubicBezTo>
                        <a:pt x="44" y="1"/>
                        <a:pt x="38" y="0"/>
                        <a:pt x="33" y="2"/>
                      </a:cubicBezTo>
                      <a:cubicBezTo>
                        <a:pt x="6" y="19"/>
                        <a:pt x="6" y="19"/>
                        <a:pt x="6" y="19"/>
                      </a:cubicBezTo>
                      <a:cubicBezTo>
                        <a:pt x="1" y="22"/>
                        <a:pt x="0" y="28"/>
                        <a:pt x="3" y="32"/>
                      </a:cubicBezTo>
                      <a:cubicBezTo>
                        <a:pt x="6" y="38"/>
                        <a:pt x="6" y="38"/>
                        <a:pt x="6" y="38"/>
                      </a:cubicBezTo>
                      <a:cubicBezTo>
                        <a:pt x="50" y="12"/>
                        <a:pt x="50" y="12"/>
                        <a:pt x="50" y="12"/>
                      </a:cubicBezTo>
                      <a:lnTo>
                        <a:pt x="4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8" name="Freeform 183"/>
                <p:cNvSpPr/>
                <p:nvPr/>
              </p:nvSpPr>
              <p:spPr bwMode="auto">
                <a:xfrm>
                  <a:off x="11299826" y="7345363"/>
                  <a:ext cx="188913" cy="134938"/>
                </a:xfrm>
                <a:custGeom>
                  <a:avLst/>
                  <a:gdLst>
                    <a:gd name="T0" fmla="*/ 0 w 119"/>
                    <a:gd name="T1" fmla="*/ 61 h 85"/>
                    <a:gd name="T2" fmla="*/ 14 w 119"/>
                    <a:gd name="T3" fmla="*/ 85 h 85"/>
                    <a:gd name="T4" fmla="*/ 119 w 119"/>
                    <a:gd name="T5" fmla="*/ 23 h 85"/>
                    <a:gd name="T6" fmla="*/ 104 w 119"/>
                    <a:gd name="T7" fmla="*/ 0 h 85"/>
                    <a:gd name="T8" fmla="*/ 0 w 119"/>
                    <a:gd name="T9" fmla="*/ 61 h 85"/>
                  </a:gdLst>
                  <a:ahLst/>
                  <a:cxnLst>
                    <a:cxn ang="0">
                      <a:pos x="T0" y="T1"/>
                    </a:cxn>
                    <a:cxn ang="0">
                      <a:pos x="T2" y="T3"/>
                    </a:cxn>
                    <a:cxn ang="0">
                      <a:pos x="T4" y="T5"/>
                    </a:cxn>
                    <a:cxn ang="0">
                      <a:pos x="T6" y="T7"/>
                    </a:cxn>
                    <a:cxn ang="0">
                      <a:pos x="T8" y="T9"/>
                    </a:cxn>
                  </a:cxnLst>
                  <a:rect l="0" t="0" r="r" b="b"/>
                  <a:pathLst>
                    <a:path w="119" h="85">
                      <a:moveTo>
                        <a:pt x="0" y="61"/>
                      </a:moveTo>
                      <a:lnTo>
                        <a:pt x="14" y="85"/>
                      </a:lnTo>
                      <a:lnTo>
                        <a:pt x="119" y="23"/>
                      </a:lnTo>
                      <a:lnTo>
                        <a:pt x="104" y="0"/>
                      </a:lnTo>
                      <a:lnTo>
                        <a:pt x="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9" name="Freeform 184"/>
                <p:cNvSpPr/>
                <p:nvPr/>
              </p:nvSpPr>
              <p:spPr bwMode="auto">
                <a:xfrm>
                  <a:off x="11566526" y="7750175"/>
                  <a:ext cx="125413" cy="147638"/>
                </a:xfrm>
                <a:custGeom>
                  <a:avLst/>
                  <a:gdLst>
                    <a:gd name="T0" fmla="*/ 32 w 33"/>
                    <a:gd name="T1" fmla="*/ 34 h 39"/>
                    <a:gd name="T2" fmla="*/ 28 w 33"/>
                    <a:gd name="T3" fmla="*/ 0 h 39"/>
                    <a:gd name="T4" fmla="*/ 0 w 33"/>
                    <a:gd name="T5" fmla="*/ 18 h 39"/>
                    <a:gd name="T6" fmla="*/ 28 w 33"/>
                    <a:gd name="T7" fmla="*/ 37 h 39"/>
                    <a:gd name="T8" fmla="*/ 32 w 33"/>
                    <a:gd name="T9" fmla="*/ 34 h 39"/>
                  </a:gdLst>
                  <a:ahLst/>
                  <a:cxnLst>
                    <a:cxn ang="0">
                      <a:pos x="T0" y="T1"/>
                    </a:cxn>
                    <a:cxn ang="0">
                      <a:pos x="T2" y="T3"/>
                    </a:cxn>
                    <a:cxn ang="0">
                      <a:pos x="T4" y="T5"/>
                    </a:cxn>
                    <a:cxn ang="0">
                      <a:pos x="T6" y="T7"/>
                    </a:cxn>
                    <a:cxn ang="0">
                      <a:pos x="T8" y="T9"/>
                    </a:cxn>
                  </a:cxnLst>
                  <a:rect l="0" t="0" r="r" b="b"/>
                  <a:pathLst>
                    <a:path w="33" h="39">
                      <a:moveTo>
                        <a:pt x="32" y="34"/>
                      </a:moveTo>
                      <a:cubicBezTo>
                        <a:pt x="28" y="0"/>
                        <a:pt x="28" y="0"/>
                        <a:pt x="28" y="0"/>
                      </a:cubicBezTo>
                      <a:cubicBezTo>
                        <a:pt x="0" y="18"/>
                        <a:pt x="0" y="18"/>
                        <a:pt x="0" y="18"/>
                      </a:cubicBezTo>
                      <a:cubicBezTo>
                        <a:pt x="28" y="37"/>
                        <a:pt x="28" y="37"/>
                        <a:pt x="28" y="37"/>
                      </a:cubicBezTo>
                      <a:cubicBezTo>
                        <a:pt x="31" y="39"/>
                        <a:pt x="33" y="38"/>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10" name="Freeform 185"/>
                <p:cNvSpPr/>
                <p:nvPr/>
              </p:nvSpPr>
              <p:spPr bwMode="auto">
                <a:xfrm>
                  <a:off x="11453813" y="7416800"/>
                  <a:ext cx="211138" cy="288925"/>
                </a:xfrm>
                <a:custGeom>
                  <a:avLst/>
                  <a:gdLst>
                    <a:gd name="T0" fmla="*/ 133 w 133"/>
                    <a:gd name="T1" fmla="*/ 161 h 182"/>
                    <a:gd name="T2" fmla="*/ 33 w 133"/>
                    <a:gd name="T3" fmla="*/ 0 h 182"/>
                    <a:gd name="T4" fmla="*/ 0 w 133"/>
                    <a:gd name="T5" fmla="*/ 21 h 182"/>
                    <a:gd name="T6" fmla="*/ 97 w 133"/>
                    <a:gd name="T7" fmla="*/ 182 h 182"/>
                    <a:gd name="T8" fmla="*/ 133 w 133"/>
                    <a:gd name="T9" fmla="*/ 161 h 182"/>
                  </a:gdLst>
                  <a:ahLst/>
                  <a:cxnLst>
                    <a:cxn ang="0">
                      <a:pos x="T0" y="T1"/>
                    </a:cxn>
                    <a:cxn ang="0">
                      <a:pos x="T2" y="T3"/>
                    </a:cxn>
                    <a:cxn ang="0">
                      <a:pos x="T4" y="T5"/>
                    </a:cxn>
                    <a:cxn ang="0">
                      <a:pos x="T6" y="T7"/>
                    </a:cxn>
                    <a:cxn ang="0">
                      <a:pos x="T8" y="T9"/>
                    </a:cxn>
                  </a:cxnLst>
                  <a:rect l="0" t="0" r="r" b="b"/>
                  <a:pathLst>
                    <a:path w="133" h="182">
                      <a:moveTo>
                        <a:pt x="133" y="161"/>
                      </a:moveTo>
                      <a:lnTo>
                        <a:pt x="33" y="0"/>
                      </a:lnTo>
                      <a:lnTo>
                        <a:pt x="0" y="21"/>
                      </a:lnTo>
                      <a:lnTo>
                        <a:pt x="97" y="182"/>
                      </a:lnTo>
                      <a:lnTo>
                        <a:pt x="133"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11" name="Freeform 186"/>
                <p:cNvSpPr/>
                <p:nvPr/>
              </p:nvSpPr>
              <p:spPr bwMode="auto">
                <a:xfrm>
                  <a:off x="11341101" y="7480300"/>
                  <a:ext cx="211138" cy="293688"/>
                </a:xfrm>
                <a:custGeom>
                  <a:avLst/>
                  <a:gdLst>
                    <a:gd name="T0" fmla="*/ 133 w 133"/>
                    <a:gd name="T1" fmla="*/ 163 h 185"/>
                    <a:gd name="T2" fmla="*/ 36 w 133"/>
                    <a:gd name="T3" fmla="*/ 0 h 185"/>
                    <a:gd name="T4" fmla="*/ 0 w 133"/>
                    <a:gd name="T5" fmla="*/ 21 h 185"/>
                    <a:gd name="T6" fmla="*/ 100 w 133"/>
                    <a:gd name="T7" fmla="*/ 185 h 185"/>
                    <a:gd name="T8" fmla="*/ 133 w 133"/>
                    <a:gd name="T9" fmla="*/ 163 h 185"/>
                  </a:gdLst>
                  <a:ahLst/>
                  <a:cxnLst>
                    <a:cxn ang="0">
                      <a:pos x="T0" y="T1"/>
                    </a:cxn>
                    <a:cxn ang="0">
                      <a:pos x="T2" y="T3"/>
                    </a:cxn>
                    <a:cxn ang="0">
                      <a:pos x="T4" y="T5"/>
                    </a:cxn>
                    <a:cxn ang="0">
                      <a:pos x="T6" y="T7"/>
                    </a:cxn>
                    <a:cxn ang="0">
                      <a:pos x="T8" y="T9"/>
                    </a:cxn>
                  </a:cxnLst>
                  <a:rect l="0" t="0" r="r" b="b"/>
                  <a:pathLst>
                    <a:path w="133" h="185">
                      <a:moveTo>
                        <a:pt x="133" y="163"/>
                      </a:moveTo>
                      <a:lnTo>
                        <a:pt x="36" y="0"/>
                      </a:lnTo>
                      <a:lnTo>
                        <a:pt x="0" y="21"/>
                      </a:lnTo>
                      <a:lnTo>
                        <a:pt x="100" y="185"/>
                      </a:lnTo>
                      <a:lnTo>
                        <a:pt x="133"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12" name="Freeform 187"/>
                <p:cNvSpPr/>
                <p:nvPr/>
              </p:nvSpPr>
              <p:spPr bwMode="auto">
                <a:xfrm>
                  <a:off x="11263313" y="7878763"/>
                  <a:ext cx="311150" cy="30163"/>
                </a:xfrm>
                <a:custGeom>
                  <a:avLst/>
                  <a:gdLst>
                    <a:gd name="T0" fmla="*/ 79 w 83"/>
                    <a:gd name="T1" fmla="*/ 0 h 8"/>
                    <a:gd name="T2" fmla="*/ 4 w 83"/>
                    <a:gd name="T3" fmla="*/ 0 h 8"/>
                    <a:gd name="T4" fmla="*/ 0 w 83"/>
                    <a:gd name="T5" fmla="*/ 4 h 8"/>
                    <a:gd name="T6" fmla="*/ 4 w 83"/>
                    <a:gd name="T7" fmla="*/ 8 h 8"/>
                    <a:gd name="T8" fmla="*/ 79 w 83"/>
                    <a:gd name="T9" fmla="*/ 8 h 8"/>
                    <a:gd name="T10" fmla="*/ 83 w 83"/>
                    <a:gd name="T11" fmla="*/ 4 h 8"/>
                    <a:gd name="T12" fmla="*/ 79 w 8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79" y="0"/>
                      </a:moveTo>
                      <a:cubicBezTo>
                        <a:pt x="4" y="0"/>
                        <a:pt x="4" y="0"/>
                        <a:pt x="4" y="0"/>
                      </a:cubicBezTo>
                      <a:cubicBezTo>
                        <a:pt x="1" y="0"/>
                        <a:pt x="0" y="2"/>
                        <a:pt x="0" y="4"/>
                      </a:cubicBezTo>
                      <a:cubicBezTo>
                        <a:pt x="0" y="6"/>
                        <a:pt x="1" y="8"/>
                        <a:pt x="4" y="8"/>
                      </a:cubicBezTo>
                      <a:cubicBezTo>
                        <a:pt x="79" y="8"/>
                        <a:pt x="79" y="8"/>
                        <a:pt x="79" y="8"/>
                      </a:cubicBezTo>
                      <a:cubicBezTo>
                        <a:pt x="81" y="8"/>
                        <a:pt x="83" y="6"/>
                        <a:pt x="83" y="4"/>
                      </a:cubicBezTo>
                      <a:cubicBezTo>
                        <a:pt x="83" y="2"/>
                        <a:pt x="81"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grpSp>
        </p:grpSp>
      </p:grpSp>
      <p:grpSp>
        <p:nvGrpSpPr>
          <p:cNvPr id="17" name="组合 16"/>
          <p:cNvGrpSpPr/>
          <p:nvPr/>
        </p:nvGrpSpPr>
        <p:grpSpPr>
          <a:xfrm>
            <a:off x="4477038" y="2148368"/>
            <a:ext cx="3394653" cy="3381848"/>
            <a:chOff x="4817903" y="2614575"/>
            <a:chExt cx="2546776" cy="2536386"/>
          </a:xfrm>
        </p:grpSpPr>
        <p:grpSp>
          <p:nvGrpSpPr>
            <p:cNvPr id="18" name="组合 17"/>
            <p:cNvGrpSpPr/>
            <p:nvPr/>
          </p:nvGrpSpPr>
          <p:grpSpPr>
            <a:xfrm>
              <a:off x="4817903" y="2614575"/>
              <a:ext cx="1260001" cy="1260000"/>
              <a:chOff x="4817903" y="2614575"/>
              <a:chExt cx="1260001" cy="1260000"/>
            </a:xfrm>
          </p:grpSpPr>
          <p:sp>
            <p:nvSpPr>
              <p:cNvPr id="24" name="泪滴形 23"/>
              <p:cNvSpPr>
                <a:spLocks noChangeAspect="1"/>
              </p:cNvSpPr>
              <p:nvPr/>
            </p:nvSpPr>
            <p:spPr>
              <a:xfrm rot="5400000">
                <a:off x="4817904" y="2614574"/>
                <a:ext cx="1260000" cy="12600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9" name="组合 24"/>
              <p:cNvGrpSpPr/>
              <p:nvPr/>
            </p:nvGrpSpPr>
            <p:grpSpPr>
              <a:xfrm>
                <a:off x="5119474" y="2882484"/>
                <a:ext cx="672854" cy="672851"/>
                <a:chOff x="939800" y="5751510"/>
                <a:chExt cx="623888" cy="623887"/>
              </a:xfrm>
              <a:solidFill>
                <a:schemeClr val="bg1"/>
              </a:solidFill>
            </p:grpSpPr>
            <p:sp>
              <p:nvSpPr>
                <p:cNvPr id="26" name="Freeform 124"/>
                <p:cNvSpPr>
                  <a:spLocks noEditPoints="1"/>
                </p:cNvSpPr>
                <p:nvPr/>
              </p:nvSpPr>
              <p:spPr bwMode="auto">
                <a:xfrm>
                  <a:off x="939800" y="5751510"/>
                  <a:ext cx="623888" cy="623887"/>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58 h 166"/>
                    <a:gd name="T12" fmla="*/ 8 w 166"/>
                    <a:gd name="T13" fmla="*/ 83 h 166"/>
                    <a:gd name="T14" fmla="*/ 83 w 166"/>
                    <a:gd name="T15" fmla="*/ 8 h 166"/>
                    <a:gd name="T16" fmla="*/ 158 w 166"/>
                    <a:gd name="T17" fmla="*/ 83 h 166"/>
                    <a:gd name="T18" fmla="*/ 83 w 166"/>
                    <a:gd name="T1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8" y="166"/>
                        <a:pt x="166" y="129"/>
                        <a:pt x="166" y="83"/>
                      </a:cubicBezTo>
                      <a:cubicBezTo>
                        <a:pt x="166" y="37"/>
                        <a:pt x="128" y="0"/>
                        <a:pt x="83" y="0"/>
                      </a:cubicBezTo>
                      <a:close/>
                      <a:moveTo>
                        <a:pt x="83" y="158"/>
                      </a:moveTo>
                      <a:cubicBezTo>
                        <a:pt x="41" y="158"/>
                        <a:pt x="8" y="124"/>
                        <a:pt x="8" y="83"/>
                      </a:cubicBezTo>
                      <a:cubicBezTo>
                        <a:pt x="8" y="41"/>
                        <a:pt x="41" y="8"/>
                        <a:pt x="83" y="8"/>
                      </a:cubicBezTo>
                      <a:cubicBezTo>
                        <a:pt x="124" y="8"/>
                        <a:pt x="158" y="41"/>
                        <a:pt x="158" y="83"/>
                      </a:cubicBezTo>
                      <a:cubicBezTo>
                        <a:pt x="158" y="124"/>
                        <a:pt x="124" y="158"/>
                        <a:pt x="83"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27" name="Freeform 125"/>
                <p:cNvSpPr>
                  <a:spLocks noEditPoints="1"/>
                </p:cNvSpPr>
                <p:nvPr/>
              </p:nvSpPr>
              <p:spPr bwMode="auto">
                <a:xfrm>
                  <a:off x="1011238" y="5827710"/>
                  <a:ext cx="477838" cy="473075"/>
                </a:xfrm>
                <a:custGeom>
                  <a:avLst/>
                  <a:gdLst>
                    <a:gd name="T0" fmla="*/ 69 w 127"/>
                    <a:gd name="T1" fmla="*/ 126 h 126"/>
                    <a:gd name="T2" fmla="*/ 69 w 127"/>
                    <a:gd name="T3" fmla="*/ 119 h 126"/>
                    <a:gd name="T4" fmla="*/ 64 w 127"/>
                    <a:gd name="T5" fmla="*/ 114 h 126"/>
                    <a:gd name="T6" fmla="*/ 58 w 127"/>
                    <a:gd name="T7" fmla="*/ 119 h 126"/>
                    <a:gd name="T8" fmla="*/ 58 w 127"/>
                    <a:gd name="T9" fmla="*/ 126 h 126"/>
                    <a:gd name="T10" fmla="*/ 0 w 127"/>
                    <a:gd name="T11" fmla="*/ 68 h 126"/>
                    <a:gd name="T12" fmla="*/ 7 w 127"/>
                    <a:gd name="T13" fmla="*/ 68 h 126"/>
                    <a:gd name="T14" fmla="*/ 13 w 127"/>
                    <a:gd name="T15" fmla="*/ 63 h 126"/>
                    <a:gd name="T16" fmla="*/ 7 w 127"/>
                    <a:gd name="T17" fmla="*/ 57 h 126"/>
                    <a:gd name="T18" fmla="*/ 0 w 127"/>
                    <a:gd name="T19" fmla="*/ 57 h 126"/>
                    <a:gd name="T20" fmla="*/ 58 w 127"/>
                    <a:gd name="T21" fmla="*/ 0 h 126"/>
                    <a:gd name="T22" fmla="*/ 58 w 127"/>
                    <a:gd name="T23" fmla="*/ 6 h 126"/>
                    <a:gd name="T24" fmla="*/ 64 w 127"/>
                    <a:gd name="T25" fmla="*/ 12 h 126"/>
                    <a:gd name="T26" fmla="*/ 69 w 127"/>
                    <a:gd name="T27" fmla="*/ 6 h 126"/>
                    <a:gd name="T28" fmla="*/ 69 w 127"/>
                    <a:gd name="T29" fmla="*/ 0 h 126"/>
                    <a:gd name="T30" fmla="*/ 127 w 127"/>
                    <a:gd name="T31" fmla="*/ 57 h 126"/>
                    <a:gd name="T32" fmla="*/ 120 w 127"/>
                    <a:gd name="T33" fmla="*/ 57 h 126"/>
                    <a:gd name="T34" fmla="*/ 114 w 127"/>
                    <a:gd name="T35" fmla="*/ 63 h 126"/>
                    <a:gd name="T36" fmla="*/ 120 w 127"/>
                    <a:gd name="T37" fmla="*/ 68 h 126"/>
                    <a:gd name="T38" fmla="*/ 127 w 127"/>
                    <a:gd name="T39" fmla="*/ 68 h 126"/>
                    <a:gd name="T40" fmla="*/ 69 w 127"/>
                    <a:gd name="T41" fmla="*/ 126 h 126"/>
                    <a:gd name="T42" fmla="*/ 89 w 127"/>
                    <a:gd name="T43" fmla="*/ 16 h 126"/>
                    <a:gd name="T44" fmla="*/ 84 w 127"/>
                    <a:gd name="T45" fmla="*/ 19 h 126"/>
                    <a:gd name="T46" fmla="*/ 53 w 127"/>
                    <a:gd name="T47" fmla="*/ 61 h 126"/>
                    <a:gd name="T48" fmla="*/ 53 w 127"/>
                    <a:gd name="T49" fmla="*/ 62 h 126"/>
                    <a:gd name="T50" fmla="*/ 52 w 127"/>
                    <a:gd name="T51" fmla="*/ 63 h 126"/>
                    <a:gd name="T52" fmla="*/ 52 w 127"/>
                    <a:gd name="T53" fmla="*/ 64 h 126"/>
                    <a:gd name="T54" fmla="*/ 52 w 127"/>
                    <a:gd name="T55" fmla="*/ 65 h 126"/>
                    <a:gd name="T56" fmla="*/ 53 w 127"/>
                    <a:gd name="T57" fmla="*/ 66 h 126"/>
                    <a:gd name="T58" fmla="*/ 53 w 127"/>
                    <a:gd name="T59" fmla="*/ 67 h 126"/>
                    <a:gd name="T60" fmla="*/ 75 w 127"/>
                    <a:gd name="T61" fmla="*/ 93 h 126"/>
                    <a:gd name="T62" fmla="*/ 79 w 127"/>
                    <a:gd name="T63" fmla="*/ 94 h 126"/>
                    <a:gd name="T64" fmla="*/ 82 w 127"/>
                    <a:gd name="T65" fmla="*/ 93 h 126"/>
                    <a:gd name="T66" fmla="*/ 84 w 127"/>
                    <a:gd name="T67" fmla="*/ 89 h 126"/>
                    <a:gd name="T68" fmla="*/ 83 w 127"/>
                    <a:gd name="T69" fmla="*/ 86 h 126"/>
                    <a:gd name="T70" fmla="*/ 65 w 127"/>
                    <a:gd name="T71" fmla="*/ 64 h 126"/>
                    <a:gd name="T72" fmla="*/ 93 w 127"/>
                    <a:gd name="T73" fmla="*/ 25 h 126"/>
                    <a:gd name="T74" fmla="*/ 92 w 127"/>
                    <a:gd name="T75" fmla="*/ 17 h 126"/>
                    <a:gd name="T76" fmla="*/ 89 w 127"/>
                    <a:gd name="T77" fmla="*/ 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126">
                      <a:moveTo>
                        <a:pt x="69" y="126"/>
                      </a:moveTo>
                      <a:cubicBezTo>
                        <a:pt x="69" y="119"/>
                        <a:pt x="69" y="119"/>
                        <a:pt x="69" y="119"/>
                      </a:cubicBezTo>
                      <a:cubicBezTo>
                        <a:pt x="69" y="116"/>
                        <a:pt x="67" y="114"/>
                        <a:pt x="64" y="114"/>
                      </a:cubicBezTo>
                      <a:cubicBezTo>
                        <a:pt x="61" y="114"/>
                        <a:pt x="58" y="116"/>
                        <a:pt x="58" y="119"/>
                      </a:cubicBezTo>
                      <a:cubicBezTo>
                        <a:pt x="58" y="126"/>
                        <a:pt x="58" y="126"/>
                        <a:pt x="58" y="126"/>
                      </a:cubicBezTo>
                      <a:cubicBezTo>
                        <a:pt x="28" y="123"/>
                        <a:pt x="3" y="99"/>
                        <a:pt x="0" y="68"/>
                      </a:cubicBezTo>
                      <a:cubicBezTo>
                        <a:pt x="7" y="68"/>
                        <a:pt x="7" y="68"/>
                        <a:pt x="7" y="68"/>
                      </a:cubicBezTo>
                      <a:cubicBezTo>
                        <a:pt x="10" y="68"/>
                        <a:pt x="13" y="66"/>
                        <a:pt x="13" y="63"/>
                      </a:cubicBezTo>
                      <a:cubicBezTo>
                        <a:pt x="13" y="60"/>
                        <a:pt x="10" y="57"/>
                        <a:pt x="7" y="57"/>
                      </a:cubicBezTo>
                      <a:cubicBezTo>
                        <a:pt x="0" y="57"/>
                        <a:pt x="0" y="57"/>
                        <a:pt x="0" y="57"/>
                      </a:cubicBezTo>
                      <a:cubicBezTo>
                        <a:pt x="3" y="27"/>
                        <a:pt x="28" y="2"/>
                        <a:pt x="58" y="0"/>
                      </a:cubicBezTo>
                      <a:cubicBezTo>
                        <a:pt x="58" y="6"/>
                        <a:pt x="58" y="6"/>
                        <a:pt x="58" y="6"/>
                      </a:cubicBezTo>
                      <a:cubicBezTo>
                        <a:pt x="58" y="9"/>
                        <a:pt x="61" y="12"/>
                        <a:pt x="64" y="12"/>
                      </a:cubicBezTo>
                      <a:cubicBezTo>
                        <a:pt x="67" y="12"/>
                        <a:pt x="69" y="9"/>
                        <a:pt x="69" y="6"/>
                      </a:cubicBezTo>
                      <a:cubicBezTo>
                        <a:pt x="69" y="0"/>
                        <a:pt x="69" y="0"/>
                        <a:pt x="69" y="0"/>
                      </a:cubicBezTo>
                      <a:cubicBezTo>
                        <a:pt x="100" y="2"/>
                        <a:pt x="124" y="27"/>
                        <a:pt x="127" y="57"/>
                      </a:cubicBezTo>
                      <a:cubicBezTo>
                        <a:pt x="120" y="57"/>
                        <a:pt x="120" y="57"/>
                        <a:pt x="120" y="57"/>
                      </a:cubicBezTo>
                      <a:cubicBezTo>
                        <a:pt x="117" y="57"/>
                        <a:pt x="114" y="60"/>
                        <a:pt x="114" y="63"/>
                      </a:cubicBezTo>
                      <a:cubicBezTo>
                        <a:pt x="114" y="66"/>
                        <a:pt x="117" y="68"/>
                        <a:pt x="120" y="68"/>
                      </a:cubicBezTo>
                      <a:cubicBezTo>
                        <a:pt x="127" y="68"/>
                        <a:pt x="127" y="68"/>
                        <a:pt x="127" y="68"/>
                      </a:cubicBezTo>
                      <a:cubicBezTo>
                        <a:pt x="124" y="99"/>
                        <a:pt x="100" y="123"/>
                        <a:pt x="69" y="126"/>
                      </a:cubicBezTo>
                      <a:close/>
                      <a:moveTo>
                        <a:pt x="89" y="16"/>
                      </a:moveTo>
                      <a:cubicBezTo>
                        <a:pt x="87" y="16"/>
                        <a:pt x="85" y="17"/>
                        <a:pt x="84" y="19"/>
                      </a:cubicBezTo>
                      <a:cubicBezTo>
                        <a:pt x="53" y="61"/>
                        <a:pt x="53" y="61"/>
                        <a:pt x="53" y="61"/>
                      </a:cubicBezTo>
                      <a:cubicBezTo>
                        <a:pt x="53" y="61"/>
                        <a:pt x="53" y="62"/>
                        <a:pt x="53" y="62"/>
                      </a:cubicBezTo>
                      <a:cubicBezTo>
                        <a:pt x="53" y="62"/>
                        <a:pt x="52" y="63"/>
                        <a:pt x="52" y="63"/>
                      </a:cubicBezTo>
                      <a:cubicBezTo>
                        <a:pt x="52" y="63"/>
                        <a:pt x="52" y="64"/>
                        <a:pt x="52" y="64"/>
                      </a:cubicBezTo>
                      <a:cubicBezTo>
                        <a:pt x="52" y="64"/>
                        <a:pt x="52" y="65"/>
                        <a:pt x="52" y="65"/>
                      </a:cubicBezTo>
                      <a:cubicBezTo>
                        <a:pt x="53" y="65"/>
                        <a:pt x="53" y="66"/>
                        <a:pt x="53" y="66"/>
                      </a:cubicBezTo>
                      <a:cubicBezTo>
                        <a:pt x="53" y="66"/>
                        <a:pt x="53" y="67"/>
                        <a:pt x="53" y="67"/>
                      </a:cubicBezTo>
                      <a:cubicBezTo>
                        <a:pt x="75" y="93"/>
                        <a:pt x="75" y="93"/>
                        <a:pt x="75" y="93"/>
                      </a:cubicBezTo>
                      <a:cubicBezTo>
                        <a:pt x="76" y="94"/>
                        <a:pt x="77" y="94"/>
                        <a:pt x="79" y="94"/>
                      </a:cubicBezTo>
                      <a:cubicBezTo>
                        <a:pt x="80" y="94"/>
                        <a:pt x="81" y="94"/>
                        <a:pt x="82" y="93"/>
                      </a:cubicBezTo>
                      <a:cubicBezTo>
                        <a:pt x="83" y="92"/>
                        <a:pt x="84" y="91"/>
                        <a:pt x="84" y="89"/>
                      </a:cubicBezTo>
                      <a:cubicBezTo>
                        <a:pt x="84" y="88"/>
                        <a:pt x="84" y="87"/>
                        <a:pt x="83" y="86"/>
                      </a:cubicBezTo>
                      <a:cubicBezTo>
                        <a:pt x="65" y="64"/>
                        <a:pt x="65" y="64"/>
                        <a:pt x="65" y="64"/>
                      </a:cubicBezTo>
                      <a:cubicBezTo>
                        <a:pt x="93" y="25"/>
                        <a:pt x="93" y="25"/>
                        <a:pt x="93" y="25"/>
                      </a:cubicBezTo>
                      <a:cubicBezTo>
                        <a:pt x="95" y="23"/>
                        <a:pt x="94" y="19"/>
                        <a:pt x="92" y="17"/>
                      </a:cubicBezTo>
                      <a:cubicBezTo>
                        <a:pt x="91" y="17"/>
                        <a:pt x="90" y="16"/>
                        <a:pt x="8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grpSp>
        </p:grpSp>
        <p:grpSp>
          <p:nvGrpSpPr>
            <p:cNvPr id="21" name="组合 18"/>
            <p:cNvGrpSpPr/>
            <p:nvPr/>
          </p:nvGrpSpPr>
          <p:grpSpPr>
            <a:xfrm>
              <a:off x="6140679" y="3926961"/>
              <a:ext cx="1224000" cy="1224000"/>
              <a:chOff x="6140679" y="3926961"/>
              <a:chExt cx="1224000" cy="1224000"/>
            </a:xfrm>
          </p:grpSpPr>
          <p:sp>
            <p:nvSpPr>
              <p:cNvPr id="20" name="泪滴形 19"/>
              <p:cNvSpPr>
                <a:spLocks noChangeAspect="1"/>
              </p:cNvSpPr>
              <p:nvPr/>
            </p:nvSpPr>
            <p:spPr>
              <a:xfrm rot="16200000">
                <a:off x="6140679" y="3926961"/>
                <a:ext cx="1224000" cy="1224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5" name="组合 20"/>
              <p:cNvGrpSpPr/>
              <p:nvPr/>
            </p:nvGrpSpPr>
            <p:grpSpPr>
              <a:xfrm>
                <a:off x="6446291" y="4177450"/>
                <a:ext cx="612775" cy="604838"/>
                <a:chOff x="11145838" y="8499475"/>
                <a:chExt cx="612775" cy="604838"/>
              </a:xfrm>
              <a:solidFill>
                <a:schemeClr val="bg1"/>
              </a:solidFill>
            </p:grpSpPr>
            <p:sp>
              <p:nvSpPr>
                <p:cNvPr id="22" name="Freeform 202"/>
                <p:cNvSpPr/>
                <p:nvPr/>
              </p:nvSpPr>
              <p:spPr bwMode="auto">
                <a:xfrm>
                  <a:off x="11145838" y="8524875"/>
                  <a:ext cx="590550" cy="579438"/>
                </a:xfrm>
                <a:custGeom>
                  <a:avLst/>
                  <a:gdLst>
                    <a:gd name="T0" fmla="*/ 143 w 157"/>
                    <a:gd name="T1" fmla="*/ 67 h 154"/>
                    <a:gd name="T2" fmla="*/ 132 w 157"/>
                    <a:gd name="T3" fmla="*/ 77 h 154"/>
                    <a:gd name="T4" fmla="*/ 126 w 157"/>
                    <a:gd name="T5" fmla="*/ 77 h 154"/>
                    <a:gd name="T6" fmla="*/ 126 w 157"/>
                    <a:gd name="T7" fmla="*/ 66 h 154"/>
                    <a:gd name="T8" fmla="*/ 90 w 157"/>
                    <a:gd name="T9" fmla="*/ 32 h 154"/>
                    <a:gd name="T10" fmla="*/ 79 w 157"/>
                    <a:gd name="T11" fmla="*/ 32 h 154"/>
                    <a:gd name="T12" fmla="*/ 79 w 157"/>
                    <a:gd name="T13" fmla="*/ 25 h 154"/>
                    <a:gd name="T14" fmla="*/ 89 w 157"/>
                    <a:gd name="T15" fmla="*/ 14 h 154"/>
                    <a:gd name="T16" fmla="*/ 64 w 157"/>
                    <a:gd name="T17" fmla="*/ 0 h 154"/>
                    <a:gd name="T18" fmla="*/ 39 w 157"/>
                    <a:gd name="T19" fmla="*/ 14 h 154"/>
                    <a:gd name="T20" fmla="*/ 49 w 157"/>
                    <a:gd name="T21" fmla="*/ 25 h 154"/>
                    <a:gd name="T22" fmla="*/ 49 w 157"/>
                    <a:gd name="T23" fmla="*/ 32 h 154"/>
                    <a:gd name="T24" fmla="*/ 13 w 157"/>
                    <a:gd name="T25" fmla="*/ 32 h 154"/>
                    <a:gd name="T26" fmla="*/ 0 w 157"/>
                    <a:gd name="T27" fmla="*/ 44 h 154"/>
                    <a:gd name="T28" fmla="*/ 0 w 157"/>
                    <a:gd name="T29" fmla="*/ 77 h 154"/>
                    <a:gd name="T30" fmla="*/ 7 w 157"/>
                    <a:gd name="T31" fmla="*/ 77 h 154"/>
                    <a:gd name="T32" fmla="*/ 18 w 157"/>
                    <a:gd name="T33" fmla="*/ 67 h 154"/>
                    <a:gd name="T34" fmla="*/ 32 w 157"/>
                    <a:gd name="T35" fmla="*/ 92 h 154"/>
                    <a:gd name="T36" fmla="*/ 18 w 157"/>
                    <a:gd name="T37" fmla="*/ 117 h 154"/>
                    <a:gd name="T38" fmla="*/ 7 w 157"/>
                    <a:gd name="T39" fmla="*/ 107 h 154"/>
                    <a:gd name="T40" fmla="*/ 0 w 157"/>
                    <a:gd name="T41" fmla="*/ 107 h 154"/>
                    <a:gd name="T42" fmla="*/ 0 w 157"/>
                    <a:gd name="T43" fmla="*/ 142 h 154"/>
                    <a:gd name="T44" fmla="*/ 13 w 157"/>
                    <a:gd name="T45" fmla="*/ 154 h 154"/>
                    <a:gd name="T46" fmla="*/ 49 w 157"/>
                    <a:gd name="T47" fmla="*/ 154 h 154"/>
                    <a:gd name="T48" fmla="*/ 49 w 157"/>
                    <a:gd name="T49" fmla="*/ 148 h 154"/>
                    <a:gd name="T50" fmla="*/ 39 w 157"/>
                    <a:gd name="T51" fmla="*/ 137 h 154"/>
                    <a:gd name="T52" fmla="*/ 64 w 157"/>
                    <a:gd name="T53" fmla="*/ 123 h 154"/>
                    <a:gd name="T54" fmla="*/ 89 w 157"/>
                    <a:gd name="T55" fmla="*/ 137 h 154"/>
                    <a:gd name="T56" fmla="*/ 79 w 157"/>
                    <a:gd name="T57" fmla="*/ 148 h 154"/>
                    <a:gd name="T58" fmla="*/ 79 w 157"/>
                    <a:gd name="T59" fmla="*/ 154 h 154"/>
                    <a:gd name="T60" fmla="*/ 113 w 157"/>
                    <a:gd name="T61" fmla="*/ 154 h 154"/>
                    <a:gd name="T62" fmla="*/ 126 w 157"/>
                    <a:gd name="T63" fmla="*/ 142 h 154"/>
                    <a:gd name="T64" fmla="*/ 126 w 157"/>
                    <a:gd name="T65" fmla="*/ 107 h 154"/>
                    <a:gd name="T66" fmla="*/ 132 w 157"/>
                    <a:gd name="T67" fmla="*/ 107 h 154"/>
                    <a:gd name="T68" fmla="*/ 143 w 157"/>
                    <a:gd name="T69" fmla="*/ 117 h 154"/>
                    <a:gd name="T70" fmla="*/ 157 w 157"/>
                    <a:gd name="T71" fmla="*/ 92 h 154"/>
                    <a:gd name="T72" fmla="*/ 143 w 157"/>
                    <a:gd name="T73"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54">
                      <a:moveTo>
                        <a:pt x="143" y="67"/>
                      </a:moveTo>
                      <a:cubicBezTo>
                        <a:pt x="139" y="67"/>
                        <a:pt x="135" y="73"/>
                        <a:pt x="132" y="77"/>
                      </a:cubicBezTo>
                      <a:cubicBezTo>
                        <a:pt x="130" y="82"/>
                        <a:pt x="126" y="82"/>
                        <a:pt x="126" y="77"/>
                      </a:cubicBezTo>
                      <a:cubicBezTo>
                        <a:pt x="126" y="66"/>
                        <a:pt x="126" y="66"/>
                        <a:pt x="126" y="66"/>
                      </a:cubicBezTo>
                      <a:cubicBezTo>
                        <a:pt x="107" y="64"/>
                        <a:pt x="93" y="50"/>
                        <a:pt x="90" y="32"/>
                      </a:cubicBezTo>
                      <a:cubicBezTo>
                        <a:pt x="79" y="32"/>
                        <a:pt x="79" y="32"/>
                        <a:pt x="79" y="32"/>
                      </a:cubicBezTo>
                      <a:cubicBezTo>
                        <a:pt x="73" y="32"/>
                        <a:pt x="73" y="26"/>
                        <a:pt x="79" y="25"/>
                      </a:cubicBezTo>
                      <a:cubicBezTo>
                        <a:pt x="86" y="23"/>
                        <a:pt x="89" y="18"/>
                        <a:pt x="89" y="14"/>
                      </a:cubicBezTo>
                      <a:cubicBezTo>
                        <a:pt x="89" y="6"/>
                        <a:pt x="78" y="0"/>
                        <a:pt x="64" y="0"/>
                      </a:cubicBezTo>
                      <a:cubicBezTo>
                        <a:pt x="50" y="0"/>
                        <a:pt x="39" y="6"/>
                        <a:pt x="39" y="14"/>
                      </a:cubicBezTo>
                      <a:cubicBezTo>
                        <a:pt x="39" y="18"/>
                        <a:pt x="43" y="22"/>
                        <a:pt x="49" y="25"/>
                      </a:cubicBezTo>
                      <a:cubicBezTo>
                        <a:pt x="55" y="28"/>
                        <a:pt x="56" y="32"/>
                        <a:pt x="49" y="32"/>
                      </a:cubicBezTo>
                      <a:cubicBezTo>
                        <a:pt x="40" y="32"/>
                        <a:pt x="13" y="32"/>
                        <a:pt x="13" y="32"/>
                      </a:cubicBezTo>
                      <a:cubicBezTo>
                        <a:pt x="6" y="32"/>
                        <a:pt x="0" y="37"/>
                        <a:pt x="0" y="44"/>
                      </a:cubicBezTo>
                      <a:cubicBezTo>
                        <a:pt x="0" y="44"/>
                        <a:pt x="0" y="71"/>
                        <a:pt x="0" y="77"/>
                      </a:cubicBezTo>
                      <a:cubicBezTo>
                        <a:pt x="0" y="84"/>
                        <a:pt x="5" y="84"/>
                        <a:pt x="7" y="77"/>
                      </a:cubicBezTo>
                      <a:cubicBezTo>
                        <a:pt x="9" y="70"/>
                        <a:pt x="14" y="67"/>
                        <a:pt x="18" y="67"/>
                      </a:cubicBezTo>
                      <a:cubicBezTo>
                        <a:pt x="26" y="67"/>
                        <a:pt x="32" y="78"/>
                        <a:pt x="32" y="92"/>
                      </a:cubicBezTo>
                      <a:cubicBezTo>
                        <a:pt x="32" y="106"/>
                        <a:pt x="26" y="117"/>
                        <a:pt x="18" y="117"/>
                      </a:cubicBezTo>
                      <a:cubicBezTo>
                        <a:pt x="14" y="117"/>
                        <a:pt x="9" y="110"/>
                        <a:pt x="7" y="107"/>
                      </a:cubicBezTo>
                      <a:cubicBezTo>
                        <a:pt x="5" y="104"/>
                        <a:pt x="0" y="99"/>
                        <a:pt x="0" y="107"/>
                      </a:cubicBezTo>
                      <a:cubicBezTo>
                        <a:pt x="0" y="118"/>
                        <a:pt x="0" y="142"/>
                        <a:pt x="0" y="142"/>
                      </a:cubicBezTo>
                      <a:cubicBezTo>
                        <a:pt x="0" y="149"/>
                        <a:pt x="6" y="154"/>
                        <a:pt x="13" y="154"/>
                      </a:cubicBezTo>
                      <a:cubicBezTo>
                        <a:pt x="13" y="154"/>
                        <a:pt x="42" y="154"/>
                        <a:pt x="49" y="154"/>
                      </a:cubicBezTo>
                      <a:cubicBezTo>
                        <a:pt x="57" y="154"/>
                        <a:pt x="56" y="151"/>
                        <a:pt x="49" y="148"/>
                      </a:cubicBezTo>
                      <a:cubicBezTo>
                        <a:pt x="42" y="144"/>
                        <a:pt x="39" y="141"/>
                        <a:pt x="39" y="137"/>
                      </a:cubicBezTo>
                      <a:cubicBezTo>
                        <a:pt x="39" y="129"/>
                        <a:pt x="50" y="123"/>
                        <a:pt x="64" y="123"/>
                      </a:cubicBezTo>
                      <a:cubicBezTo>
                        <a:pt x="78" y="123"/>
                        <a:pt x="89" y="129"/>
                        <a:pt x="89" y="137"/>
                      </a:cubicBezTo>
                      <a:cubicBezTo>
                        <a:pt x="89" y="141"/>
                        <a:pt x="85" y="145"/>
                        <a:pt x="79" y="148"/>
                      </a:cubicBezTo>
                      <a:cubicBezTo>
                        <a:pt x="73" y="150"/>
                        <a:pt x="72" y="154"/>
                        <a:pt x="79" y="154"/>
                      </a:cubicBezTo>
                      <a:cubicBezTo>
                        <a:pt x="86" y="154"/>
                        <a:pt x="113" y="154"/>
                        <a:pt x="113" y="154"/>
                      </a:cubicBezTo>
                      <a:cubicBezTo>
                        <a:pt x="120" y="154"/>
                        <a:pt x="126" y="149"/>
                        <a:pt x="126" y="142"/>
                      </a:cubicBezTo>
                      <a:cubicBezTo>
                        <a:pt x="126" y="142"/>
                        <a:pt x="126" y="115"/>
                        <a:pt x="126" y="107"/>
                      </a:cubicBezTo>
                      <a:cubicBezTo>
                        <a:pt x="126" y="100"/>
                        <a:pt x="130" y="102"/>
                        <a:pt x="132" y="107"/>
                      </a:cubicBezTo>
                      <a:cubicBezTo>
                        <a:pt x="134" y="112"/>
                        <a:pt x="139" y="117"/>
                        <a:pt x="143" y="117"/>
                      </a:cubicBezTo>
                      <a:cubicBezTo>
                        <a:pt x="151" y="117"/>
                        <a:pt x="157" y="106"/>
                        <a:pt x="157" y="92"/>
                      </a:cubicBezTo>
                      <a:cubicBezTo>
                        <a:pt x="157" y="78"/>
                        <a:pt x="151"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sp>
              <p:nvSpPr>
                <p:cNvPr id="23" name="Freeform 203"/>
                <p:cNvSpPr>
                  <a:spLocks noEditPoints="1"/>
                </p:cNvSpPr>
                <p:nvPr/>
              </p:nvSpPr>
              <p:spPr bwMode="auto">
                <a:xfrm>
                  <a:off x="11510963" y="8499475"/>
                  <a:ext cx="247650" cy="247650"/>
                </a:xfrm>
                <a:custGeom>
                  <a:avLst/>
                  <a:gdLst>
                    <a:gd name="T0" fmla="*/ 33 w 66"/>
                    <a:gd name="T1" fmla="*/ 0 h 66"/>
                    <a:gd name="T2" fmla="*/ 0 w 66"/>
                    <a:gd name="T3" fmla="*/ 33 h 66"/>
                    <a:gd name="T4" fmla="*/ 33 w 66"/>
                    <a:gd name="T5" fmla="*/ 66 h 66"/>
                    <a:gd name="T6" fmla="*/ 66 w 66"/>
                    <a:gd name="T7" fmla="*/ 33 h 66"/>
                    <a:gd name="T8" fmla="*/ 33 w 66"/>
                    <a:gd name="T9" fmla="*/ 0 h 66"/>
                    <a:gd name="T10" fmla="*/ 49 w 66"/>
                    <a:gd name="T11" fmla="*/ 38 h 66"/>
                    <a:gd name="T12" fmla="*/ 37 w 66"/>
                    <a:gd name="T13" fmla="*/ 38 h 66"/>
                    <a:gd name="T14" fmla="*/ 37 w 66"/>
                    <a:gd name="T15" fmla="*/ 50 h 66"/>
                    <a:gd name="T16" fmla="*/ 33 w 66"/>
                    <a:gd name="T17" fmla="*/ 54 h 66"/>
                    <a:gd name="T18" fmla="*/ 28 w 66"/>
                    <a:gd name="T19" fmla="*/ 50 h 66"/>
                    <a:gd name="T20" fmla="*/ 28 w 66"/>
                    <a:gd name="T21" fmla="*/ 38 h 66"/>
                    <a:gd name="T22" fmla="*/ 16 w 66"/>
                    <a:gd name="T23" fmla="*/ 38 h 66"/>
                    <a:gd name="T24" fmla="*/ 12 w 66"/>
                    <a:gd name="T25" fmla="*/ 33 h 66"/>
                    <a:gd name="T26" fmla="*/ 16 w 66"/>
                    <a:gd name="T27" fmla="*/ 29 h 66"/>
                    <a:gd name="T28" fmla="*/ 28 w 66"/>
                    <a:gd name="T29" fmla="*/ 29 h 66"/>
                    <a:gd name="T30" fmla="*/ 28 w 66"/>
                    <a:gd name="T31" fmla="*/ 17 h 66"/>
                    <a:gd name="T32" fmla="*/ 33 w 66"/>
                    <a:gd name="T33" fmla="*/ 12 h 66"/>
                    <a:gd name="T34" fmla="*/ 37 w 66"/>
                    <a:gd name="T35" fmla="*/ 17 h 66"/>
                    <a:gd name="T36" fmla="*/ 37 w 66"/>
                    <a:gd name="T37" fmla="*/ 29 h 66"/>
                    <a:gd name="T38" fmla="*/ 49 w 66"/>
                    <a:gd name="T39" fmla="*/ 29 h 66"/>
                    <a:gd name="T40" fmla="*/ 54 w 66"/>
                    <a:gd name="T41" fmla="*/ 33 h 66"/>
                    <a:gd name="T42" fmla="*/ 49 w 66"/>
                    <a:gd name="T4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33" y="0"/>
                      </a:moveTo>
                      <a:cubicBezTo>
                        <a:pt x="15" y="0"/>
                        <a:pt x="0" y="15"/>
                        <a:pt x="0" y="33"/>
                      </a:cubicBezTo>
                      <a:cubicBezTo>
                        <a:pt x="0" y="52"/>
                        <a:pt x="15" y="66"/>
                        <a:pt x="33" y="66"/>
                      </a:cubicBezTo>
                      <a:cubicBezTo>
                        <a:pt x="51" y="66"/>
                        <a:pt x="66" y="52"/>
                        <a:pt x="66" y="33"/>
                      </a:cubicBezTo>
                      <a:cubicBezTo>
                        <a:pt x="66" y="15"/>
                        <a:pt x="51" y="0"/>
                        <a:pt x="33" y="0"/>
                      </a:cubicBezTo>
                      <a:close/>
                      <a:moveTo>
                        <a:pt x="49" y="38"/>
                      </a:moveTo>
                      <a:cubicBezTo>
                        <a:pt x="37" y="38"/>
                        <a:pt x="37" y="38"/>
                        <a:pt x="37" y="38"/>
                      </a:cubicBezTo>
                      <a:cubicBezTo>
                        <a:pt x="37" y="50"/>
                        <a:pt x="37" y="50"/>
                        <a:pt x="37" y="50"/>
                      </a:cubicBezTo>
                      <a:cubicBezTo>
                        <a:pt x="37" y="52"/>
                        <a:pt x="35" y="54"/>
                        <a:pt x="33" y="54"/>
                      </a:cubicBezTo>
                      <a:cubicBezTo>
                        <a:pt x="30" y="54"/>
                        <a:pt x="28" y="52"/>
                        <a:pt x="28" y="50"/>
                      </a:cubicBezTo>
                      <a:cubicBezTo>
                        <a:pt x="28" y="38"/>
                        <a:pt x="28" y="38"/>
                        <a:pt x="28" y="38"/>
                      </a:cubicBezTo>
                      <a:cubicBezTo>
                        <a:pt x="16" y="38"/>
                        <a:pt x="16" y="38"/>
                        <a:pt x="16" y="38"/>
                      </a:cubicBezTo>
                      <a:cubicBezTo>
                        <a:pt x="14" y="38"/>
                        <a:pt x="12" y="36"/>
                        <a:pt x="12" y="33"/>
                      </a:cubicBezTo>
                      <a:cubicBezTo>
                        <a:pt x="12" y="31"/>
                        <a:pt x="14" y="29"/>
                        <a:pt x="16" y="29"/>
                      </a:cubicBezTo>
                      <a:cubicBezTo>
                        <a:pt x="28" y="29"/>
                        <a:pt x="28" y="29"/>
                        <a:pt x="28" y="29"/>
                      </a:cubicBezTo>
                      <a:cubicBezTo>
                        <a:pt x="28" y="17"/>
                        <a:pt x="28" y="17"/>
                        <a:pt x="28" y="17"/>
                      </a:cubicBezTo>
                      <a:cubicBezTo>
                        <a:pt x="28" y="14"/>
                        <a:pt x="30" y="12"/>
                        <a:pt x="33" y="12"/>
                      </a:cubicBezTo>
                      <a:cubicBezTo>
                        <a:pt x="35" y="12"/>
                        <a:pt x="37" y="14"/>
                        <a:pt x="37" y="17"/>
                      </a:cubicBezTo>
                      <a:cubicBezTo>
                        <a:pt x="37" y="29"/>
                        <a:pt x="37" y="29"/>
                        <a:pt x="37" y="29"/>
                      </a:cubicBezTo>
                      <a:cubicBezTo>
                        <a:pt x="49" y="29"/>
                        <a:pt x="49" y="29"/>
                        <a:pt x="49" y="29"/>
                      </a:cubicBezTo>
                      <a:cubicBezTo>
                        <a:pt x="52" y="29"/>
                        <a:pt x="54" y="31"/>
                        <a:pt x="54" y="33"/>
                      </a:cubicBezTo>
                      <a:cubicBezTo>
                        <a:pt x="54" y="36"/>
                        <a:pt x="52" y="38"/>
                        <a:pt x="4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cs typeface="+mn-ea"/>
                    <a:sym typeface="+mn-lt"/>
                  </a:endParaRPr>
                </a:p>
              </p:txBody>
            </p:sp>
          </p:grpSp>
        </p:grpSp>
      </p:grpSp>
      <p:sp>
        <p:nvSpPr>
          <p:cNvPr id="28" name="TextBox 6"/>
          <p:cNvSpPr txBox="1">
            <a:spLocks noChangeArrowheads="1"/>
          </p:cNvSpPr>
          <p:nvPr/>
        </p:nvSpPr>
        <p:spPr bwMode="auto">
          <a:xfrm>
            <a:off x="1320800" y="2309232"/>
            <a:ext cx="2955252" cy="10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2200" dirty="0">
                <a:solidFill>
                  <a:schemeClr val="tx1">
                    <a:lumMod val="65000"/>
                    <a:lumOff val="35000"/>
                  </a:schemeClr>
                </a:solidFill>
                <a:ea typeface="+mn-ea"/>
                <a:sym typeface="+mn-lt"/>
              </a:rPr>
              <a:t>这里是具体内容这里是具体内容。</a:t>
            </a:r>
            <a:endParaRPr lang="zh-CN" altLang="zh-CN" sz="2200" dirty="0">
              <a:solidFill>
                <a:schemeClr val="tx1">
                  <a:lumMod val="65000"/>
                  <a:lumOff val="35000"/>
                </a:schemeClr>
              </a:solidFill>
              <a:ea typeface="+mn-ea"/>
              <a:sym typeface="+mn-lt"/>
            </a:endParaRPr>
          </a:p>
        </p:txBody>
      </p:sp>
      <p:sp>
        <p:nvSpPr>
          <p:cNvPr id="29" name="TextBox 6"/>
          <p:cNvSpPr txBox="1">
            <a:spLocks noChangeArrowheads="1"/>
          </p:cNvSpPr>
          <p:nvPr/>
        </p:nvSpPr>
        <p:spPr bwMode="auto">
          <a:xfrm>
            <a:off x="8501001" y="2302619"/>
            <a:ext cx="2881741" cy="10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2200" dirty="0">
                <a:solidFill>
                  <a:schemeClr val="tx1">
                    <a:lumMod val="65000"/>
                    <a:lumOff val="35000"/>
                  </a:schemeClr>
                </a:solidFill>
                <a:ea typeface="+mn-ea"/>
                <a:sym typeface="+mn-lt"/>
              </a:rPr>
              <a:t>这里是具体内容这里是具体内容。</a:t>
            </a:r>
            <a:endParaRPr lang="zh-CN" altLang="zh-CN" sz="2200" dirty="0">
              <a:solidFill>
                <a:schemeClr val="tx1">
                  <a:lumMod val="65000"/>
                  <a:lumOff val="35000"/>
                </a:schemeClr>
              </a:solidFill>
              <a:ea typeface="+mn-ea"/>
              <a:sym typeface="+mn-lt"/>
            </a:endParaRPr>
          </a:p>
        </p:txBody>
      </p:sp>
      <p:sp>
        <p:nvSpPr>
          <p:cNvPr id="30" name="TextBox 6"/>
          <p:cNvSpPr txBox="1">
            <a:spLocks noChangeArrowheads="1"/>
          </p:cNvSpPr>
          <p:nvPr/>
        </p:nvSpPr>
        <p:spPr bwMode="auto">
          <a:xfrm>
            <a:off x="8406186" y="4198731"/>
            <a:ext cx="3055829" cy="10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2200" dirty="0">
                <a:solidFill>
                  <a:schemeClr val="tx1">
                    <a:lumMod val="65000"/>
                    <a:lumOff val="35000"/>
                  </a:schemeClr>
                </a:solidFill>
                <a:ea typeface="+mn-ea"/>
                <a:sym typeface="+mn-lt"/>
              </a:rPr>
              <a:t>这里是具体内容这里是具体内容。</a:t>
            </a:r>
            <a:endParaRPr lang="zh-CN" altLang="zh-CN" sz="2200" dirty="0">
              <a:solidFill>
                <a:schemeClr val="tx1">
                  <a:lumMod val="65000"/>
                  <a:lumOff val="35000"/>
                </a:schemeClr>
              </a:solidFill>
              <a:ea typeface="+mn-ea"/>
              <a:sym typeface="+mn-lt"/>
            </a:endParaRPr>
          </a:p>
        </p:txBody>
      </p:sp>
      <p:sp>
        <p:nvSpPr>
          <p:cNvPr id="31" name="TextBox 6"/>
          <p:cNvSpPr txBox="1">
            <a:spLocks noChangeArrowheads="1"/>
          </p:cNvSpPr>
          <p:nvPr/>
        </p:nvSpPr>
        <p:spPr bwMode="auto">
          <a:xfrm>
            <a:off x="1352688" y="4198731"/>
            <a:ext cx="2851770" cy="10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2200" dirty="0">
                <a:solidFill>
                  <a:schemeClr val="tx1">
                    <a:lumMod val="65000"/>
                    <a:lumOff val="35000"/>
                  </a:schemeClr>
                </a:solidFill>
                <a:ea typeface="+mn-ea"/>
                <a:sym typeface="+mn-lt"/>
              </a:rPr>
              <a:t>这里是具体内容这里是具体内容。</a:t>
            </a:r>
            <a:endParaRPr lang="zh-CN" altLang="zh-CN" sz="2200" dirty="0">
              <a:solidFill>
                <a:schemeClr val="tx1">
                  <a:lumMod val="65000"/>
                  <a:lumOff val="35000"/>
                </a:schemeClr>
              </a:solidFill>
              <a:ea typeface="+mn-ea"/>
              <a:sym typeface="+mn-lt"/>
            </a:endParaRPr>
          </a:p>
        </p:txBody>
      </p:sp>
      <p:grpSp>
        <p:nvGrpSpPr>
          <p:cNvPr id="41" name="组合 40"/>
          <p:cNvGrpSpPr/>
          <p:nvPr/>
        </p:nvGrpSpPr>
        <p:grpSpPr>
          <a:xfrm>
            <a:off x="1207005" y="172057"/>
            <a:ext cx="5246399" cy="700038"/>
            <a:chOff x="1573213" y="344224"/>
            <a:chExt cx="5246687" cy="700077"/>
          </a:xfrm>
        </p:grpSpPr>
        <p:sp>
          <p:nvSpPr>
            <p:cNvPr id="42"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43"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45" name="图片 44"/>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ppt_w"/>
                                          </p:val>
                                        </p:tav>
                                        <p:tav tm="100000">
                                          <p:val>
                                            <p:strVal val="#ppt_w"/>
                                          </p:val>
                                        </p:tav>
                                      </p:tavLst>
                                    </p:anim>
                                    <p:anim calcmode="lin" valueType="num">
                                      <p:cBhvr>
                                        <p:cTn id="8" dur="500" fill="hold"/>
                                        <p:tgtEl>
                                          <p:spTgt spid="1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righ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p:tgtEl>
                                          <p:spTgt spid="30"/>
                                        </p:tgtEl>
                                        <p:attrNameLst>
                                          <p:attrName>ppt_x</p:attrName>
                                        </p:attrNameLst>
                                      </p:cBhvr>
                                      <p:tavLst>
                                        <p:tav tm="0">
                                          <p:val>
                                            <p:strVal val="#ppt_x-#ppt_w*1.125000"/>
                                          </p:val>
                                        </p:tav>
                                        <p:tav tm="100000">
                                          <p:val>
                                            <p:strVal val="#ppt_x"/>
                                          </p:val>
                                        </p:tav>
                                      </p:tavLst>
                                    </p:anim>
                                    <p:animEffect transition="in" filter="wipe(righ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p:tgtEl>
                                          <p:spTgt spid="31"/>
                                        </p:tgtEl>
                                        <p:attrNameLst>
                                          <p:attrName>ppt_x</p:attrName>
                                        </p:attrNameLst>
                                      </p:cBhvr>
                                      <p:tavLst>
                                        <p:tav tm="0">
                                          <p:val>
                                            <p:strVal val="#ppt_x+#ppt_w*1.125000"/>
                                          </p:val>
                                        </p:tav>
                                        <p:tav tm="100000">
                                          <p:val>
                                            <p:strVal val="#ppt_x"/>
                                          </p:val>
                                        </p:tav>
                                      </p:tavLst>
                                    </p:anim>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292871" y="2090551"/>
            <a:ext cx="2844644" cy="2844644"/>
          </a:xfrm>
          <a:prstGeom prst="ellipse">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4684413" y="2090551"/>
            <a:ext cx="2844644" cy="2844644"/>
          </a:xfrm>
          <a:prstGeom prst="ellipse">
            <a:avLst/>
          </a:prstGeom>
          <a:blipFill dpi="0" rotWithShape="1">
            <a:blip r:embed="rId5" cstate="email">
              <a:extLst>
                <a:ext uri="{BEBA8EAE-BF5A-486C-A8C5-ECC9F3942E4B}">
                  <a14:imgProps xmlns:a14="http://schemas.microsoft.com/office/drawing/2010/main">
                    <a14:imgLayer r:embed="rId6">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8075954" y="2090551"/>
            <a:ext cx="2844644" cy="2844644"/>
          </a:xfrm>
          <a:prstGeom prst="ellipse">
            <a:avLst/>
          </a:prstGeom>
          <a:blipFill dpi="0" rotWithShape="1">
            <a:blip r:embed="rId7" cstate="email">
              <a:extLst>
                <a:ext uri="{BEBA8EAE-BF5A-486C-A8C5-ECC9F3942E4B}">
                  <a14:imgProps xmlns:a14="http://schemas.microsoft.com/office/drawing/2010/main">
                    <a14:imgLayer r:embed="rId8">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29"/>
          <p:cNvGrpSpPr/>
          <p:nvPr/>
        </p:nvGrpSpPr>
        <p:grpSpPr bwMode="auto">
          <a:xfrm>
            <a:off x="2400884" y="1696950"/>
            <a:ext cx="628614" cy="630732"/>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788" name="矩形 26"/>
            <p:cNvSpPr>
              <a:spLocks noChangeArrowheads="1"/>
            </p:cNvSpPr>
            <p:nvPr/>
          </p:nvSpPr>
          <p:spPr bwMode="auto">
            <a:xfrm>
              <a:off x="254782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30"/>
          <p:cNvGrpSpPr/>
          <p:nvPr/>
        </p:nvGrpSpPr>
        <p:grpSpPr bwMode="auto">
          <a:xfrm>
            <a:off x="5792430" y="1696950"/>
            <a:ext cx="628615" cy="630732"/>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786" name="矩形 27"/>
            <p:cNvSpPr>
              <a:spLocks noChangeArrowheads="1"/>
            </p:cNvSpPr>
            <p:nvPr/>
          </p:nvSpPr>
          <p:spPr bwMode="auto">
            <a:xfrm>
              <a:off x="519958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31"/>
          <p:cNvGrpSpPr/>
          <p:nvPr/>
        </p:nvGrpSpPr>
        <p:grpSpPr bwMode="auto">
          <a:xfrm>
            <a:off x="9183968" y="1696950"/>
            <a:ext cx="628615" cy="630732"/>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784" name="矩形 28"/>
            <p:cNvSpPr>
              <a:spLocks noChangeArrowheads="1"/>
            </p:cNvSpPr>
            <p:nvPr/>
          </p:nvSpPr>
          <p:spPr bwMode="auto">
            <a:xfrm>
              <a:off x="791230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7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5"/>
          <p:cNvSpPr txBox="1"/>
          <p:nvPr/>
        </p:nvSpPr>
        <p:spPr>
          <a:xfrm>
            <a:off x="1592903" y="5530702"/>
            <a:ext cx="2267440"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3" name="TextBox 16"/>
          <p:cNvSpPr txBox="1"/>
          <p:nvPr/>
        </p:nvSpPr>
        <p:spPr>
          <a:xfrm>
            <a:off x="1581455" y="5146593"/>
            <a:ext cx="2077492" cy="276999"/>
          </a:xfrm>
          <a:prstGeom prst="rect">
            <a:avLst/>
          </a:prstGeom>
          <a:noFill/>
        </p:spPr>
        <p:txBody>
          <a:bodyPr wrap="none" lIns="0" tIns="0" rIns="0" bIns="0" rtlCol="0">
            <a:spAutoFit/>
          </a:bodyPr>
          <a:lstStyle/>
          <a:p>
            <a:pPr algn="just"/>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4995010" y="5530702"/>
            <a:ext cx="2267440"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5" name="TextBox 16"/>
          <p:cNvSpPr txBox="1"/>
          <p:nvPr/>
        </p:nvSpPr>
        <p:spPr>
          <a:xfrm>
            <a:off x="5078557" y="5146593"/>
            <a:ext cx="2077492" cy="276999"/>
          </a:xfrm>
          <a:prstGeom prst="rect">
            <a:avLst/>
          </a:prstGeom>
          <a:noFill/>
        </p:spPr>
        <p:txBody>
          <a:bodyPr wrap="none" lIns="0" tIns="0" rIns="0" bIns="0" rtlCol="0">
            <a:spAutoFit/>
          </a:bodyPr>
          <a:lstStyle/>
          <a:p>
            <a:pPr algn="just"/>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8375985" y="5530702"/>
            <a:ext cx="2267440"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7" name="TextBox 16"/>
          <p:cNvSpPr txBox="1"/>
          <p:nvPr/>
        </p:nvSpPr>
        <p:spPr>
          <a:xfrm>
            <a:off x="8364537" y="5146593"/>
            <a:ext cx="2077492" cy="276999"/>
          </a:xfrm>
          <a:prstGeom prst="rect">
            <a:avLst/>
          </a:prstGeom>
          <a:noFill/>
        </p:spPr>
        <p:txBody>
          <a:bodyPr wrap="none" lIns="0" tIns="0" rIns="0" bIns="0" rtlCol="0">
            <a:spAutoFit/>
          </a:bodyPr>
          <a:lstStyle/>
          <a:p>
            <a:pPr algn="just"/>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9" name="组合 28"/>
          <p:cNvGrpSpPr/>
          <p:nvPr/>
        </p:nvGrpSpPr>
        <p:grpSpPr>
          <a:xfrm>
            <a:off x="1207005" y="172057"/>
            <a:ext cx="5246399" cy="700038"/>
            <a:chOff x="1573213" y="344224"/>
            <a:chExt cx="5246687" cy="700077"/>
          </a:xfrm>
        </p:grpSpPr>
        <p:sp>
          <p:nvSpPr>
            <p:cNvPr id="30"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1"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43" name="图片 42"/>
          <p:cNvPicPr>
            <a:picLocks noChangeAspect="1"/>
          </p:cNvPicPr>
          <p:nvPr/>
        </p:nvPicPr>
        <p:blipFill>
          <a:blip r:embed="rId9"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44798" y="3349353"/>
            <a:ext cx="2209668" cy="1628679"/>
            <a:chOff x="2282892" y="2767021"/>
            <a:chExt cx="1657762" cy="1221509"/>
          </a:xfrm>
        </p:grpSpPr>
        <p:sp>
          <p:nvSpPr>
            <p:cNvPr id="9" name="五边形 8"/>
            <p:cNvSpPr/>
            <p:nvPr/>
          </p:nvSpPr>
          <p:spPr>
            <a:xfrm rot="16200000" flipV="1">
              <a:off x="2501018" y="2548895"/>
              <a:ext cx="1221509" cy="16577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10" name="矩形 9"/>
            <p:cNvSpPr/>
            <p:nvPr/>
          </p:nvSpPr>
          <p:spPr>
            <a:xfrm>
              <a:off x="2354595" y="3395950"/>
              <a:ext cx="1453732" cy="461665"/>
            </a:xfrm>
            <a:prstGeom prst="rect">
              <a:avLst/>
            </a:prstGeom>
          </p:spPr>
          <p:txBody>
            <a:bodyPr wrap="square">
              <a:noAutofit/>
            </a:bodyPr>
            <a:lstStyle/>
            <a:p>
              <a:pPr algn="ctr">
                <a:defRPr/>
              </a:pPr>
              <a:r>
                <a:rPr lang="zh-CN" altLang="en-US" sz="2135" dirty="0">
                  <a:solidFill>
                    <a:schemeClr val="bg1"/>
                  </a:solidFill>
                  <a:latin typeface="微软雅黑" panose="020B0503020204020204" pitchFamily="34" charset="-122"/>
                  <a:ea typeface="微软雅黑" panose="020B0503020204020204" pitchFamily="34" charset="-122"/>
                </a:rPr>
                <a:t>添加标题</a:t>
              </a:r>
              <a:endParaRPr lang="zh-CN" altLang="en-US" sz="2135"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endParaRPr>
            </a:p>
          </p:txBody>
        </p:sp>
      </p:grpSp>
      <p:grpSp>
        <p:nvGrpSpPr>
          <p:cNvPr id="11" name="组合 10"/>
          <p:cNvGrpSpPr/>
          <p:nvPr/>
        </p:nvGrpSpPr>
        <p:grpSpPr>
          <a:xfrm>
            <a:off x="5642125" y="3349353"/>
            <a:ext cx="2209668" cy="1628679"/>
            <a:chOff x="4231488" y="2767021"/>
            <a:chExt cx="1657762" cy="1221509"/>
          </a:xfrm>
        </p:grpSpPr>
        <p:sp>
          <p:nvSpPr>
            <p:cNvPr id="12" name="五边形 11"/>
            <p:cNvSpPr/>
            <p:nvPr/>
          </p:nvSpPr>
          <p:spPr>
            <a:xfrm rot="16200000" flipV="1">
              <a:off x="4449614" y="2548895"/>
              <a:ext cx="1221509" cy="165776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13" name="矩形 12"/>
            <p:cNvSpPr/>
            <p:nvPr/>
          </p:nvSpPr>
          <p:spPr>
            <a:xfrm>
              <a:off x="4333503" y="3289202"/>
              <a:ext cx="1453732" cy="461665"/>
            </a:xfrm>
            <a:prstGeom prst="rect">
              <a:avLst/>
            </a:prstGeom>
          </p:spPr>
          <p:txBody>
            <a:bodyPr wrap="square">
              <a:noAutofit/>
            </a:bodyPr>
            <a:lstStyle/>
            <a:p>
              <a:pPr algn="ctr">
                <a:defRPr/>
              </a:pPr>
              <a:r>
                <a:rPr lang="zh-CN" altLang="en-US" sz="2135" dirty="0">
                  <a:solidFill>
                    <a:schemeClr val="bg1"/>
                  </a:solidFill>
                  <a:latin typeface="微软雅黑" panose="020B0503020204020204" pitchFamily="34" charset="-122"/>
                  <a:ea typeface="微软雅黑" panose="020B0503020204020204" pitchFamily="34" charset="-122"/>
                </a:rPr>
                <a:t>添加标题</a:t>
              </a:r>
              <a:endParaRPr lang="zh-CN" altLang="en-US" sz="2135"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endParaRPr>
            </a:p>
          </p:txBody>
        </p:sp>
      </p:grpSp>
      <p:grpSp>
        <p:nvGrpSpPr>
          <p:cNvPr id="14" name="组合 13"/>
          <p:cNvGrpSpPr/>
          <p:nvPr/>
        </p:nvGrpSpPr>
        <p:grpSpPr>
          <a:xfrm>
            <a:off x="4343461" y="2360511"/>
            <a:ext cx="2209668" cy="1628679"/>
            <a:chOff x="3257190" y="2025390"/>
            <a:chExt cx="1657762" cy="1221509"/>
          </a:xfrm>
        </p:grpSpPr>
        <p:sp>
          <p:nvSpPr>
            <p:cNvPr id="15" name="五边形 14"/>
            <p:cNvSpPr/>
            <p:nvPr/>
          </p:nvSpPr>
          <p:spPr>
            <a:xfrm rot="5400000">
              <a:off x="3475316" y="1807264"/>
              <a:ext cx="1221509" cy="16577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16" name="矩形 15"/>
            <p:cNvSpPr/>
            <p:nvPr/>
          </p:nvSpPr>
          <p:spPr>
            <a:xfrm>
              <a:off x="3298587" y="2241715"/>
              <a:ext cx="1514348" cy="461665"/>
            </a:xfrm>
            <a:prstGeom prst="rect">
              <a:avLst/>
            </a:prstGeom>
          </p:spPr>
          <p:txBody>
            <a:bodyPr wrap="square">
              <a:noAutofit/>
            </a:bodyPr>
            <a:lstStyle/>
            <a:p>
              <a:pPr algn="ctr">
                <a:defRPr/>
              </a:pPr>
              <a:r>
                <a:rPr lang="zh-CN" altLang="en-US" sz="2135" dirty="0">
                  <a:solidFill>
                    <a:schemeClr val="bg1"/>
                  </a:solidFill>
                  <a:latin typeface="微软雅黑" panose="020B0503020204020204" pitchFamily="34" charset="-122"/>
                  <a:ea typeface="微软雅黑" panose="020B0503020204020204" pitchFamily="34" charset="-122"/>
                </a:rPr>
                <a:t>添加标题</a:t>
              </a:r>
              <a:endParaRPr lang="zh-CN" altLang="en-US" sz="2135"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endParaRPr>
            </a:p>
          </p:txBody>
        </p:sp>
      </p:grpSp>
      <p:grpSp>
        <p:nvGrpSpPr>
          <p:cNvPr id="17" name="组合 16"/>
          <p:cNvGrpSpPr/>
          <p:nvPr/>
        </p:nvGrpSpPr>
        <p:grpSpPr>
          <a:xfrm>
            <a:off x="6940790" y="2360511"/>
            <a:ext cx="2209668" cy="1628679"/>
            <a:chOff x="5205788" y="2025390"/>
            <a:chExt cx="1657762" cy="1221509"/>
          </a:xfrm>
        </p:grpSpPr>
        <p:sp>
          <p:nvSpPr>
            <p:cNvPr id="18" name="五边形 17"/>
            <p:cNvSpPr/>
            <p:nvPr/>
          </p:nvSpPr>
          <p:spPr>
            <a:xfrm rot="5400000">
              <a:off x="5423914" y="1807264"/>
              <a:ext cx="1221509" cy="16577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19" name="矩形 18"/>
            <p:cNvSpPr/>
            <p:nvPr/>
          </p:nvSpPr>
          <p:spPr>
            <a:xfrm>
              <a:off x="5205788" y="2241715"/>
              <a:ext cx="1657762" cy="461665"/>
            </a:xfrm>
            <a:prstGeom prst="rect">
              <a:avLst/>
            </a:prstGeom>
          </p:spPr>
          <p:txBody>
            <a:bodyPr wrap="square">
              <a:noAutofit/>
            </a:bodyPr>
            <a:lstStyle/>
            <a:p>
              <a:pPr algn="ctr">
                <a:defRPr/>
              </a:pPr>
              <a:r>
                <a:rPr lang="zh-CN" altLang="en-US" sz="2135" dirty="0">
                  <a:solidFill>
                    <a:schemeClr val="bg1"/>
                  </a:solidFill>
                  <a:latin typeface="微软雅黑" panose="020B0503020204020204" pitchFamily="34" charset="-122"/>
                  <a:ea typeface="微软雅黑" panose="020B0503020204020204" pitchFamily="34" charset="-122"/>
                </a:rPr>
                <a:t>添加标题</a:t>
              </a:r>
              <a:endParaRPr lang="zh-CN" altLang="en-US" sz="2135"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endParaRPr>
            </a:p>
          </p:txBody>
        </p:sp>
      </p:grpSp>
      <p:cxnSp>
        <p:nvCxnSpPr>
          <p:cNvPr id="20" name="肘形连接符 19"/>
          <p:cNvCxnSpPr>
            <a:stCxn id="15" idx="1"/>
          </p:cNvCxnSpPr>
          <p:nvPr/>
        </p:nvCxnSpPr>
        <p:spPr>
          <a:xfrm rot="16200000" flipV="1">
            <a:off x="4150176" y="1247779"/>
            <a:ext cx="741973" cy="1483491"/>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rot="5400000" flipH="1" flipV="1">
            <a:off x="8322974" y="1443254"/>
            <a:ext cx="741973" cy="1112617"/>
          </a:xfrm>
          <a:prstGeom prst="bentConnector2">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9" idx="1"/>
          </p:cNvCxnSpPr>
          <p:nvPr/>
        </p:nvCxnSpPr>
        <p:spPr>
          <a:xfrm rot="5400000">
            <a:off x="3291888" y="4769516"/>
            <a:ext cx="649227" cy="1066259"/>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16200000" flipH="1">
            <a:off x="6937341" y="4787649"/>
            <a:ext cx="639137" cy="1019899"/>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文本框 81"/>
          <p:cNvSpPr txBox="1">
            <a:spLocks noChangeArrowheads="1"/>
          </p:cNvSpPr>
          <p:nvPr/>
        </p:nvSpPr>
        <p:spPr bwMode="auto">
          <a:xfrm>
            <a:off x="668211" y="1445357"/>
            <a:ext cx="3111205" cy="12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spcAft>
                <a:spcPts val="800"/>
              </a:spcAft>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此处输入您的文本请在此处输入您的文本输入您的文本</a:t>
            </a:r>
          </a:p>
        </p:txBody>
      </p:sp>
      <p:sp>
        <p:nvSpPr>
          <p:cNvPr id="25" name="文本框 81"/>
          <p:cNvSpPr txBox="1">
            <a:spLocks noChangeArrowheads="1"/>
          </p:cNvSpPr>
          <p:nvPr/>
        </p:nvSpPr>
        <p:spPr bwMode="auto">
          <a:xfrm>
            <a:off x="241157" y="4963075"/>
            <a:ext cx="2831127" cy="11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spcAft>
                <a:spcPts val="800"/>
              </a:spcAft>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输入您的文本请在输入您的文本输入您的文本</a:t>
            </a:r>
          </a:p>
        </p:txBody>
      </p:sp>
      <p:sp>
        <p:nvSpPr>
          <p:cNvPr id="26" name="文本框 81"/>
          <p:cNvSpPr txBox="1">
            <a:spLocks noChangeArrowheads="1"/>
          </p:cNvSpPr>
          <p:nvPr/>
        </p:nvSpPr>
        <p:spPr bwMode="auto">
          <a:xfrm>
            <a:off x="9215698" y="1443106"/>
            <a:ext cx="2831127" cy="12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800"/>
              </a:spcAft>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输入您的文本请在输入您的文本输入您的文本</a:t>
            </a:r>
          </a:p>
        </p:txBody>
      </p:sp>
      <p:sp>
        <p:nvSpPr>
          <p:cNvPr id="27" name="文本框 81"/>
          <p:cNvSpPr txBox="1">
            <a:spLocks noChangeArrowheads="1"/>
          </p:cNvSpPr>
          <p:nvPr/>
        </p:nvSpPr>
        <p:spPr bwMode="auto">
          <a:xfrm>
            <a:off x="7993756" y="5012976"/>
            <a:ext cx="3111205" cy="12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800"/>
              </a:spcAft>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此处输入您的文本请在此处输入您的文本输入您的文本</a:t>
            </a:r>
          </a:p>
        </p:txBody>
      </p:sp>
      <p:grpSp>
        <p:nvGrpSpPr>
          <p:cNvPr id="35" name="组合 34"/>
          <p:cNvGrpSpPr/>
          <p:nvPr/>
        </p:nvGrpSpPr>
        <p:grpSpPr>
          <a:xfrm>
            <a:off x="1207005" y="172057"/>
            <a:ext cx="5246399" cy="700038"/>
            <a:chOff x="1573213" y="344224"/>
            <a:chExt cx="5246687" cy="700077"/>
          </a:xfrm>
        </p:grpSpPr>
        <p:sp>
          <p:nvSpPr>
            <p:cNvPr id="36"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7"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9" name="图片 38"/>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500"/>
                                        <p:tgtEl>
                                          <p:spTgt spid="24"/>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0" y="984738"/>
            <a:ext cx="12192000" cy="5873261"/>
          </a:xfrm>
          <a:custGeom>
            <a:avLst/>
            <a:gdLst>
              <a:gd name="connsiteX0" fmla="*/ 0 w 12192000"/>
              <a:gd name="connsiteY0" fmla="*/ 0 h 5873261"/>
              <a:gd name="connsiteX1" fmla="*/ 7537938 w 12192000"/>
              <a:gd name="connsiteY1" fmla="*/ 0 h 5873261"/>
              <a:gd name="connsiteX2" fmla="*/ 7537938 w 12192000"/>
              <a:gd name="connsiteY2" fmla="*/ 3153508 h 5873261"/>
              <a:gd name="connsiteX3" fmla="*/ 12192000 w 12192000"/>
              <a:gd name="connsiteY3" fmla="*/ 3153508 h 5873261"/>
              <a:gd name="connsiteX4" fmla="*/ 12192000 w 12192000"/>
              <a:gd name="connsiteY4" fmla="*/ 5873261 h 5873261"/>
              <a:gd name="connsiteX5" fmla="*/ 0 w 12192000"/>
              <a:gd name="connsiteY5" fmla="*/ 5873261 h 587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73261">
                <a:moveTo>
                  <a:pt x="0" y="0"/>
                </a:moveTo>
                <a:lnTo>
                  <a:pt x="7537938" y="0"/>
                </a:lnTo>
                <a:lnTo>
                  <a:pt x="7537938" y="3153508"/>
                </a:lnTo>
                <a:lnTo>
                  <a:pt x="12192000" y="3153508"/>
                </a:lnTo>
                <a:lnTo>
                  <a:pt x="12192000" y="5873261"/>
                </a:lnTo>
                <a:lnTo>
                  <a:pt x="0" y="5873261"/>
                </a:lnTo>
                <a:close/>
              </a:path>
            </a:pathLst>
          </a:custGeom>
        </p:spPr>
      </p:pic>
      <p:pic>
        <p:nvPicPr>
          <p:cNvPr id="11" name="图片 10"/>
          <p:cNvPicPr>
            <a:picLocks noChangeAspect="1"/>
          </p:cNvPicPr>
          <p:nvPr/>
        </p:nvPicPr>
        <p:blipFill>
          <a:blip r:embed="rId5" cstate="email"/>
          <a:stretch>
            <a:fillRect/>
          </a:stretch>
        </p:blipFill>
        <p:spPr>
          <a:xfrm>
            <a:off x="3379284" y="4408763"/>
            <a:ext cx="1556132" cy="1126570"/>
          </a:xfrm>
          <a:prstGeom prst="rect">
            <a:avLst/>
          </a:prstGeom>
        </p:spPr>
      </p:pic>
      <p:pic>
        <p:nvPicPr>
          <p:cNvPr id="18" name="图片 17"/>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p:blipFill>
        <p:spPr>
          <a:xfrm>
            <a:off x="0" y="1"/>
            <a:ext cx="12192000" cy="3528646"/>
          </a:xfrm>
          <a:custGeom>
            <a:avLst/>
            <a:gdLst>
              <a:gd name="connsiteX0" fmla="*/ 0 w 12192000"/>
              <a:gd name="connsiteY0" fmla="*/ 0 h 3528646"/>
              <a:gd name="connsiteX1" fmla="*/ 12192000 w 12192000"/>
              <a:gd name="connsiteY1" fmla="*/ 0 h 3528646"/>
              <a:gd name="connsiteX2" fmla="*/ 12192000 w 12192000"/>
              <a:gd name="connsiteY2" fmla="*/ 3528646 h 3528646"/>
              <a:gd name="connsiteX3" fmla="*/ 2368062 w 12192000"/>
              <a:gd name="connsiteY3" fmla="*/ 3528646 h 3528646"/>
              <a:gd name="connsiteX4" fmla="*/ 2368062 w 12192000"/>
              <a:gd name="connsiteY4" fmla="*/ 1160584 h 3528646"/>
              <a:gd name="connsiteX5" fmla="*/ 0 w 12192000"/>
              <a:gd name="connsiteY5" fmla="*/ 1160584 h 352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28646">
                <a:moveTo>
                  <a:pt x="0" y="0"/>
                </a:moveTo>
                <a:lnTo>
                  <a:pt x="12192000" y="0"/>
                </a:lnTo>
                <a:lnTo>
                  <a:pt x="12192000" y="3528646"/>
                </a:lnTo>
                <a:lnTo>
                  <a:pt x="2368062" y="3528646"/>
                </a:lnTo>
                <a:lnTo>
                  <a:pt x="2368062" y="1160584"/>
                </a:lnTo>
                <a:lnTo>
                  <a:pt x="0" y="1160584"/>
                </a:lnTo>
                <a:close/>
              </a:path>
            </a:pathLst>
          </a:custGeom>
        </p:spPr>
      </p:pic>
      <p:pic>
        <p:nvPicPr>
          <p:cNvPr id="9" name="图片 8"/>
          <p:cNvPicPr>
            <a:picLocks noChangeAspect="1"/>
          </p:cNvPicPr>
          <p:nvPr/>
        </p:nvPicPr>
        <p:blipFill>
          <a:blip r:embed="rId8" cstate="email"/>
          <a:stretch>
            <a:fillRect/>
          </a:stretch>
        </p:blipFill>
        <p:spPr>
          <a:xfrm>
            <a:off x="2288679" y="291412"/>
            <a:ext cx="2939813" cy="5007418"/>
          </a:xfrm>
          <a:prstGeom prst="rect">
            <a:avLst/>
          </a:prstGeom>
        </p:spPr>
      </p:pic>
      <p:pic>
        <p:nvPicPr>
          <p:cNvPr id="14" name="图片 13"/>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76846" y="764931"/>
            <a:ext cx="1998785" cy="1998785"/>
          </a:xfrm>
          <a:prstGeom prst="rect">
            <a:avLst/>
          </a:prstGeom>
        </p:spPr>
      </p:pic>
      <p:pic>
        <p:nvPicPr>
          <p:cNvPr id="17" name="图片 16"/>
          <p:cNvPicPr>
            <a:picLocks noChangeAspect="1"/>
          </p:cNvPicPr>
          <p:nvPr/>
        </p:nvPicPr>
        <p:blipFill rotWithShape="1">
          <a:blip r:embed="rId11" cstate="email">
            <a:extLst>
              <a:ext uri="{BEBA8EAE-BF5A-486C-A8C5-ECC9F3942E4B}">
                <a14:imgProps xmlns:a14="http://schemas.microsoft.com/office/drawing/2010/main">
                  <a14:imgLayer r:embed="rId12">
                    <a14:imgEffect>
                      <a14:saturation sat="0"/>
                    </a14:imgEffect>
                  </a14:imgLayer>
                </a14:imgProps>
              </a:ext>
            </a:extLst>
          </a:blip>
          <a:srcRect/>
          <a:stretch>
            <a:fillRect/>
          </a:stretch>
        </p:blipFill>
        <p:spPr>
          <a:xfrm>
            <a:off x="5712067" y="1088184"/>
            <a:ext cx="1998786" cy="2126870"/>
          </a:xfrm>
          <a:prstGeom prst="rect">
            <a:avLst/>
          </a:prstGeom>
        </p:spPr>
      </p:pic>
      <p:sp>
        <p:nvSpPr>
          <p:cNvPr id="29" name="矩形 259"/>
          <p:cNvSpPr>
            <a:spLocks noChangeArrowheads="1"/>
          </p:cNvSpPr>
          <p:nvPr/>
        </p:nvSpPr>
        <p:spPr bwMode="auto">
          <a:xfrm>
            <a:off x="5381789" y="3516922"/>
            <a:ext cx="6926544" cy="1138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400" b="1" dirty="0">
                <a:solidFill>
                  <a:srgbClr val="080605"/>
                </a:solidFill>
                <a:latin typeface="叶根友毛笔行书2.0版" panose="02010601030101010101" pitchFamily="2" charset="-122"/>
                <a:ea typeface="叶根友毛笔行书2.0版" panose="02010601030101010101" pitchFamily="2" charset="-122"/>
                <a:cs typeface="Arial" panose="020B0604020202020204" pitchFamily="34" charset="0"/>
              </a:rPr>
              <a:t>感谢观看</a:t>
            </a:r>
            <a:endParaRPr lang="en-US" altLang="zh-CN" sz="7400" b="1" dirty="0">
              <a:solidFill>
                <a:srgbClr val="080605"/>
              </a:solidFill>
              <a:latin typeface="叶根友毛笔行书2.0版" panose="02010601030101010101" pitchFamily="2" charset="-122"/>
              <a:ea typeface="叶根友毛笔行书2.0版" panose="0201060103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email"/>
          <a:stretch>
            <a:fillRect/>
          </a:stretch>
        </p:blipFill>
        <p:spPr>
          <a:xfrm>
            <a:off x="3314330" y="0"/>
            <a:ext cx="8877670" cy="6858000"/>
          </a:xfrm>
          <a:prstGeom prst="rect">
            <a:avLst/>
          </a:prstGeom>
        </p:spPr>
      </p:pic>
      <p:pic>
        <p:nvPicPr>
          <p:cNvPr id="34" name="图片 33"/>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392614" y="0"/>
            <a:ext cx="6799385" cy="3824654"/>
          </a:xfrm>
          <a:prstGeom prst="rect">
            <a:avLst/>
          </a:prstGeom>
        </p:spPr>
      </p:pic>
      <p:sp>
        <p:nvSpPr>
          <p:cNvPr id="41" name="文本框 40"/>
          <p:cNvSpPr txBox="1"/>
          <p:nvPr/>
        </p:nvSpPr>
        <p:spPr>
          <a:xfrm>
            <a:off x="1712438" y="4233331"/>
            <a:ext cx="5391275" cy="1107996"/>
          </a:xfrm>
          <a:prstGeom prst="rect">
            <a:avLst/>
          </a:prstGeom>
          <a:noFill/>
        </p:spPr>
        <p:txBody>
          <a:bodyPr wrap="square" rtlCol="0">
            <a:spAutoFit/>
          </a:bodyPr>
          <a:lstStyle/>
          <a:p>
            <a:r>
              <a:rPr lang="zh-CN" altLang="en-US" sz="6600" b="1" dirty="0">
                <a:solidFill>
                  <a:schemeClr val="accent1"/>
                </a:solidFill>
                <a:latin typeface="叶根友唐楷升级版" panose="02010601030101010101" pitchFamily="2" charset="-122"/>
                <a:ea typeface="叶根友唐楷升级版" panose="02010601030101010101" pitchFamily="2" charset="-122"/>
              </a:rPr>
              <a:t>元宵节的来历</a:t>
            </a:r>
          </a:p>
        </p:txBody>
      </p:sp>
      <p:pic>
        <p:nvPicPr>
          <p:cNvPr id="44" name="图片 43"/>
          <p:cNvPicPr>
            <a:picLocks noChangeAspect="1"/>
          </p:cNvPicPr>
          <p:nvPr/>
        </p:nvPicPr>
        <p:blipFill>
          <a:blip r:embed="rId6" cstate="email"/>
          <a:stretch>
            <a:fillRect/>
          </a:stretch>
        </p:blipFill>
        <p:spPr>
          <a:xfrm>
            <a:off x="-117706" y="-428367"/>
            <a:ext cx="5205995" cy="5205995"/>
          </a:xfrm>
          <a:prstGeom prst="rect">
            <a:avLst/>
          </a:prstGeom>
        </p:spPr>
      </p:pic>
      <p:pic>
        <p:nvPicPr>
          <p:cNvPr id="46" name="图片 45"/>
          <p:cNvPicPr>
            <a:picLocks noChangeAspect="1"/>
          </p:cNvPicPr>
          <p:nvPr/>
        </p:nvPicPr>
        <p:blipFill rotWithShape="1">
          <a:blip r:embed="rId7" cstate="email"/>
          <a:srcRect/>
          <a:stretch>
            <a:fillRect/>
          </a:stretch>
        </p:blipFill>
        <p:spPr>
          <a:xfrm>
            <a:off x="6799384" y="4787329"/>
            <a:ext cx="2695610" cy="208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bwMode="auto">
          <a:xfrm>
            <a:off x="7322759" y="4021136"/>
            <a:ext cx="1494964" cy="431800"/>
            <a:chOff x="7322671" y="4021246"/>
            <a:chExt cx="1496453" cy="432000"/>
          </a:xfrm>
        </p:grpSpPr>
        <p:sp>
          <p:nvSpPr>
            <p:cNvPr id="13" name="AutoShape 5"/>
            <p:cNvSpPr>
              <a:spLocks noChangeArrowheads="1"/>
            </p:cNvSpPr>
            <p:nvPr/>
          </p:nvSpPr>
          <p:spPr bwMode="auto">
            <a:xfrm flipV="1">
              <a:off x="7322671" y="4021246"/>
              <a:ext cx="1496453" cy="432000"/>
            </a:xfrm>
            <a:prstGeom prst="roundRect">
              <a:avLst>
                <a:gd name="adj" fmla="val 50000"/>
              </a:avLst>
            </a:prstGeom>
            <a:solidFill>
              <a:schemeClr val="accent4"/>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endParaRPr lang="zh-CN" altLang="en-US" sz="2400">
                <a:solidFill>
                  <a:srgbClr val="111111"/>
                </a:solidFill>
                <a:latin typeface="微软雅黑" panose="020B0503020204020204" pitchFamily="34" charset="-122"/>
                <a:ea typeface="微软雅黑" panose="020B0503020204020204" pitchFamily="34" charset="-122"/>
              </a:endParaRPr>
            </a:p>
          </p:txBody>
        </p:sp>
        <p:sp>
          <p:nvSpPr>
            <p:cNvPr id="15" name="Rektangel 161"/>
            <p:cNvSpPr>
              <a:spLocks noChangeArrowheads="1"/>
            </p:cNvSpPr>
            <p:nvPr/>
          </p:nvSpPr>
          <p:spPr bwMode="auto">
            <a:xfrm>
              <a:off x="7402461" y="4067305"/>
              <a:ext cx="1335283" cy="3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Development</a:t>
              </a:r>
              <a:endParaRPr lang="id-ID"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6" name="Group 55"/>
          <p:cNvGrpSpPr/>
          <p:nvPr/>
        </p:nvGrpSpPr>
        <p:grpSpPr bwMode="auto">
          <a:xfrm>
            <a:off x="3233035" y="4027489"/>
            <a:ext cx="1496552" cy="431800"/>
            <a:chOff x="3232198" y="4026773"/>
            <a:chExt cx="1496453" cy="432000"/>
          </a:xfrm>
        </p:grpSpPr>
        <p:sp>
          <p:nvSpPr>
            <p:cNvPr id="17" name="AutoShape 5"/>
            <p:cNvSpPr>
              <a:spLocks noChangeArrowheads="1"/>
            </p:cNvSpPr>
            <p:nvPr/>
          </p:nvSpPr>
          <p:spPr bwMode="auto">
            <a:xfrm flipV="1">
              <a:off x="3232198" y="4026773"/>
              <a:ext cx="1496453" cy="432000"/>
            </a:xfrm>
            <a:prstGeom prst="roundRect">
              <a:avLst>
                <a:gd name="adj" fmla="val 50000"/>
              </a:avLst>
            </a:prstGeom>
            <a:solidFill>
              <a:schemeClr val="accent2"/>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endParaRPr lang="zh-CN" altLang="en-US" sz="2400">
                <a:solidFill>
                  <a:srgbClr val="111111"/>
                </a:solidFill>
                <a:latin typeface="微软雅黑" panose="020B0503020204020204" pitchFamily="34" charset="-122"/>
                <a:ea typeface="微软雅黑" panose="020B0503020204020204" pitchFamily="34" charset="-122"/>
              </a:endParaRPr>
            </a:p>
          </p:txBody>
        </p:sp>
        <p:sp>
          <p:nvSpPr>
            <p:cNvPr id="19" name="Rektangel 161"/>
            <p:cNvSpPr>
              <a:spLocks noChangeArrowheads="1"/>
            </p:cNvSpPr>
            <p:nvPr/>
          </p:nvSpPr>
          <p:spPr bwMode="auto">
            <a:xfrm>
              <a:off x="3552262" y="4066478"/>
              <a:ext cx="862679" cy="3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Cheking</a:t>
              </a:r>
              <a:endParaRPr lang="id-ID"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7" name="Group 56"/>
          <p:cNvGrpSpPr/>
          <p:nvPr/>
        </p:nvGrpSpPr>
        <p:grpSpPr bwMode="auto">
          <a:xfrm>
            <a:off x="5272343" y="4021136"/>
            <a:ext cx="1496551" cy="431800"/>
            <a:chOff x="5272747" y="4021246"/>
            <a:chExt cx="1496453" cy="432000"/>
          </a:xfrm>
        </p:grpSpPr>
        <p:sp>
          <p:nvSpPr>
            <p:cNvPr id="21" name="AutoShape 5"/>
            <p:cNvSpPr>
              <a:spLocks noChangeArrowheads="1"/>
            </p:cNvSpPr>
            <p:nvPr/>
          </p:nvSpPr>
          <p:spPr bwMode="auto">
            <a:xfrm flipV="1">
              <a:off x="5272747" y="4021246"/>
              <a:ext cx="1496453" cy="432000"/>
            </a:xfrm>
            <a:prstGeom prst="roundRect">
              <a:avLst>
                <a:gd name="adj" fmla="val 50000"/>
              </a:avLst>
            </a:prstGeom>
            <a:solidFill>
              <a:schemeClr val="accent3"/>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endParaRPr lang="zh-CN" altLang="en-US" sz="2400">
                <a:solidFill>
                  <a:srgbClr val="111111"/>
                </a:solidFill>
                <a:latin typeface="微软雅黑" panose="020B0503020204020204" pitchFamily="34" charset="-122"/>
                <a:ea typeface="微软雅黑" panose="020B0503020204020204" pitchFamily="34" charset="-122"/>
              </a:endParaRPr>
            </a:p>
          </p:txBody>
        </p:sp>
        <p:sp>
          <p:nvSpPr>
            <p:cNvPr id="23" name="Rektangel 161"/>
            <p:cNvSpPr>
              <a:spLocks noChangeArrowheads="1"/>
            </p:cNvSpPr>
            <p:nvPr/>
          </p:nvSpPr>
          <p:spPr bwMode="auto">
            <a:xfrm>
              <a:off x="5675951" y="4067305"/>
              <a:ext cx="737653" cy="3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Action</a:t>
              </a:r>
              <a:endParaRPr lang="id-ID"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59" name="Group 58"/>
          <p:cNvGrpSpPr/>
          <p:nvPr/>
        </p:nvGrpSpPr>
        <p:grpSpPr bwMode="auto">
          <a:xfrm>
            <a:off x="9322393" y="4021136"/>
            <a:ext cx="1496551" cy="431800"/>
            <a:chOff x="9323155" y="4021246"/>
            <a:chExt cx="1496453" cy="432000"/>
          </a:xfrm>
        </p:grpSpPr>
        <p:sp>
          <p:nvSpPr>
            <p:cNvPr id="25" name="AutoShape 5"/>
            <p:cNvSpPr>
              <a:spLocks noChangeArrowheads="1"/>
            </p:cNvSpPr>
            <p:nvPr/>
          </p:nvSpPr>
          <p:spPr bwMode="auto">
            <a:xfrm flipV="1">
              <a:off x="9323155" y="4021246"/>
              <a:ext cx="1496453" cy="432000"/>
            </a:xfrm>
            <a:prstGeom prst="roundRect">
              <a:avLst>
                <a:gd name="adj" fmla="val 50000"/>
              </a:avLst>
            </a:prstGeom>
            <a:solidFill>
              <a:schemeClr val="accent1"/>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endParaRPr lang="zh-CN" altLang="en-US" sz="2400">
                <a:solidFill>
                  <a:srgbClr val="111111"/>
                </a:solidFill>
                <a:latin typeface="微软雅黑" panose="020B0503020204020204" pitchFamily="34" charset="-122"/>
                <a:ea typeface="微软雅黑" panose="020B0503020204020204" pitchFamily="34" charset="-122"/>
              </a:endParaRPr>
            </a:p>
          </p:txBody>
        </p:sp>
        <p:sp>
          <p:nvSpPr>
            <p:cNvPr id="27" name="Rektangel 161"/>
            <p:cNvSpPr>
              <a:spLocks noChangeArrowheads="1"/>
            </p:cNvSpPr>
            <p:nvPr/>
          </p:nvSpPr>
          <p:spPr bwMode="auto">
            <a:xfrm>
              <a:off x="9457352" y="4067305"/>
              <a:ext cx="1220126" cy="3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Full Support</a:t>
              </a:r>
              <a:endParaRPr lang="id-ID"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sp>
        <p:nvSpPr>
          <p:cNvPr id="49" name="Rectangle 48"/>
          <p:cNvSpPr/>
          <p:nvPr/>
        </p:nvSpPr>
        <p:spPr>
          <a:xfrm>
            <a:off x="976305" y="4632348"/>
            <a:ext cx="1918696" cy="830966"/>
          </a:xfrm>
          <a:prstGeom prst="rect">
            <a:avLst/>
          </a:prstGeom>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Rectangle 50"/>
          <p:cNvSpPr/>
          <p:nvPr/>
        </p:nvSpPr>
        <p:spPr>
          <a:xfrm>
            <a:off x="3018790" y="4632348"/>
            <a:ext cx="1918695" cy="830966"/>
          </a:xfrm>
          <a:prstGeom prst="rect">
            <a:avLst/>
          </a:prstGeom>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Rectangle 51"/>
          <p:cNvSpPr/>
          <p:nvPr/>
        </p:nvSpPr>
        <p:spPr>
          <a:xfrm>
            <a:off x="5086663" y="4632348"/>
            <a:ext cx="1918696" cy="830966"/>
          </a:xfrm>
          <a:prstGeom prst="rect">
            <a:avLst/>
          </a:prstGeom>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Rectangle 52"/>
          <p:cNvSpPr/>
          <p:nvPr/>
        </p:nvSpPr>
        <p:spPr>
          <a:xfrm>
            <a:off x="7114862" y="4632348"/>
            <a:ext cx="1917108" cy="830966"/>
          </a:xfrm>
          <a:prstGeom prst="rect">
            <a:avLst/>
          </a:prstGeom>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Rectangle 53"/>
          <p:cNvSpPr/>
          <p:nvPr/>
        </p:nvSpPr>
        <p:spPr>
          <a:xfrm>
            <a:off x="9106562" y="4632348"/>
            <a:ext cx="1918695" cy="830966"/>
          </a:xfrm>
          <a:prstGeom prst="rect">
            <a:avLst/>
          </a:prstGeom>
        </p:spPr>
        <p:txBody>
          <a:bodyPr lIns="91412" tIns="45705" rIns="91412" bIns="4570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2" name="Group 41"/>
          <p:cNvGrpSpPr/>
          <p:nvPr/>
        </p:nvGrpSpPr>
        <p:grpSpPr bwMode="auto">
          <a:xfrm>
            <a:off x="1181031" y="4010025"/>
            <a:ext cx="1496551" cy="431800"/>
            <a:chOff x="1180135" y="4010334"/>
            <a:chExt cx="1496453" cy="432000"/>
          </a:xfrm>
        </p:grpSpPr>
        <p:sp>
          <p:nvSpPr>
            <p:cNvPr id="9" name="AutoShape 5"/>
            <p:cNvSpPr>
              <a:spLocks noChangeArrowheads="1"/>
            </p:cNvSpPr>
            <p:nvPr/>
          </p:nvSpPr>
          <p:spPr bwMode="auto">
            <a:xfrm flipV="1">
              <a:off x="1180135" y="4010334"/>
              <a:ext cx="1496453" cy="432000"/>
            </a:xfrm>
            <a:prstGeom prst="roundRect">
              <a:avLst>
                <a:gd name="adj" fmla="val 50000"/>
              </a:avLst>
            </a:prstGeom>
            <a:solidFill>
              <a:schemeClr val="accent1"/>
            </a:soli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a:endParaRPr lang="zh-CN" altLang="en-US" sz="2400">
                <a:solidFill>
                  <a:srgbClr val="111111"/>
                </a:solidFill>
                <a:latin typeface="微软雅黑" panose="020B0503020204020204" pitchFamily="34" charset="-122"/>
                <a:ea typeface="微软雅黑" panose="020B0503020204020204" pitchFamily="34" charset="-122"/>
              </a:endParaRPr>
            </a:p>
          </p:txBody>
        </p:sp>
        <p:sp>
          <p:nvSpPr>
            <p:cNvPr id="11" name="Rektangel 161"/>
            <p:cNvSpPr>
              <a:spLocks noChangeArrowheads="1"/>
            </p:cNvSpPr>
            <p:nvPr/>
          </p:nvSpPr>
          <p:spPr bwMode="auto">
            <a:xfrm>
              <a:off x="1571252" y="4067508"/>
              <a:ext cx="799911" cy="3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Review</a:t>
              </a:r>
              <a:endParaRPr lang="id-ID" altLang="id-ID" sz="16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33" name="Group 32"/>
          <p:cNvGrpSpPr/>
          <p:nvPr/>
        </p:nvGrpSpPr>
        <p:grpSpPr bwMode="auto">
          <a:xfrm>
            <a:off x="946153" y="1835152"/>
            <a:ext cx="2232923" cy="2195513"/>
            <a:chOff x="944095" y="1835838"/>
            <a:chExt cx="2234654" cy="2194358"/>
          </a:xfrm>
        </p:grpSpPr>
        <p:sp>
          <p:nvSpPr>
            <p:cNvPr id="10" name="Line 33"/>
            <p:cNvSpPr>
              <a:spLocks noChangeShapeType="1"/>
            </p:cNvSpPr>
            <p:nvPr/>
          </p:nvSpPr>
          <p:spPr bwMode="auto">
            <a:xfrm flipV="1">
              <a:off x="1588921" y="3428850"/>
              <a:ext cx="0" cy="60134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a:lstStyle/>
            <a:p>
              <a:pPr defTabSz="913765">
                <a:defRPr/>
              </a:pPr>
              <a:endParaRPr lang="da-DK" sz="2400" kern="0">
                <a:solidFill>
                  <a:sysClr val="windowText" lastClr="000000"/>
                </a:solidFill>
              </a:endParaRPr>
            </a:p>
          </p:txBody>
        </p:sp>
        <p:grpSp>
          <p:nvGrpSpPr>
            <p:cNvPr id="88103" name="Group 1"/>
            <p:cNvGrpSpPr/>
            <p:nvPr/>
          </p:nvGrpSpPr>
          <p:grpSpPr bwMode="auto">
            <a:xfrm>
              <a:off x="944095" y="1835838"/>
              <a:ext cx="2234654" cy="1434898"/>
              <a:chOff x="944095" y="1835838"/>
              <a:chExt cx="2234654" cy="1434898"/>
            </a:xfrm>
          </p:grpSpPr>
          <p:sp>
            <p:nvSpPr>
              <p:cNvPr id="3" name="Freeform 2"/>
              <p:cNvSpPr/>
              <p:nvPr/>
            </p:nvSpPr>
            <p:spPr>
              <a:xfrm>
                <a:off x="944095"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341271" tIns="113757" rIns="113757" bIns="113757" spcCol="1270" anchor="ctr"/>
              <a:lstStyle/>
              <a:p>
                <a:pPr algn="ctr" defTabSz="2844165">
                  <a:lnSpc>
                    <a:spcPct val="90000"/>
                  </a:lnSpc>
                  <a:spcAft>
                    <a:spcPct val="35000"/>
                  </a:spcAft>
                  <a:defRPr/>
                </a:pPr>
                <a:endParaRPr lang="id-ID" sz="6400" dirty="0"/>
              </a:p>
            </p:txBody>
          </p:sp>
          <p:sp>
            <p:nvSpPr>
              <p:cNvPr id="88105" name="Freeform 36"/>
              <p:cNvSpPr>
                <a:spLocks noEditPoints="1"/>
              </p:cNvSpPr>
              <p:nvPr/>
            </p:nvSpPr>
            <p:spPr bwMode="auto">
              <a:xfrm>
                <a:off x="1718974" y="2225380"/>
                <a:ext cx="527434" cy="593800"/>
              </a:xfrm>
              <a:custGeom>
                <a:avLst/>
                <a:gdLst>
                  <a:gd name="T0" fmla="*/ 494469 w 320"/>
                  <a:gd name="T1" fmla="*/ 0 h 360"/>
                  <a:gd name="T2" fmla="*/ 421947 w 320"/>
                  <a:gd name="T3" fmla="*/ 0 h 360"/>
                  <a:gd name="T4" fmla="*/ 395576 w 320"/>
                  <a:gd name="T5" fmla="*/ 32989 h 360"/>
                  <a:gd name="T6" fmla="*/ 395576 w 320"/>
                  <a:gd name="T7" fmla="*/ 593800 h 360"/>
                  <a:gd name="T8" fmla="*/ 527434 w 320"/>
                  <a:gd name="T9" fmla="*/ 593800 h 360"/>
                  <a:gd name="T10" fmla="*/ 527434 w 320"/>
                  <a:gd name="T11" fmla="*/ 32989 h 360"/>
                  <a:gd name="T12" fmla="*/ 494469 w 320"/>
                  <a:gd name="T13" fmla="*/ 0 h 360"/>
                  <a:gd name="T14" fmla="*/ 296682 w 320"/>
                  <a:gd name="T15" fmla="*/ 197933 h 360"/>
                  <a:gd name="T16" fmla="*/ 224159 w 320"/>
                  <a:gd name="T17" fmla="*/ 197933 h 360"/>
                  <a:gd name="T18" fmla="*/ 197788 w 320"/>
                  <a:gd name="T19" fmla="*/ 230922 h 360"/>
                  <a:gd name="T20" fmla="*/ 197788 w 320"/>
                  <a:gd name="T21" fmla="*/ 593800 h 360"/>
                  <a:gd name="T22" fmla="*/ 329646 w 320"/>
                  <a:gd name="T23" fmla="*/ 593800 h 360"/>
                  <a:gd name="T24" fmla="*/ 329646 w 320"/>
                  <a:gd name="T25" fmla="*/ 230922 h 360"/>
                  <a:gd name="T26" fmla="*/ 296682 w 320"/>
                  <a:gd name="T27" fmla="*/ 197933 h 360"/>
                  <a:gd name="T28" fmla="*/ 98894 w 320"/>
                  <a:gd name="T29" fmla="*/ 395867 h 360"/>
                  <a:gd name="T30" fmla="*/ 26372 w 320"/>
                  <a:gd name="T31" fmla="*/ 395867 h 360"/>
                  <a:gd name="T32" fmla="*/ 0 w 320"/>
                  <a:gd name="T33" fmla="*/ 428856 h 360"/>
                  <a:gd name="T34" fmla="*/ 0 w 320"/>
                  <a:gd name="T35" fmla="*/ 593800 h 360"/>
                  <a:gd name="T36" fmla="*/ 131859 w 320"/>
                  <a:gd name="T37" fmla="*/ 593800 h 360"/>
                  <a:gd name="T38" fmla="*/ 131859 w 320"/>
                  <a:gd name="T39" fmla="*/ 428856 h 360"/>
                  <a:gd name="T40" fmla="*/ 98894 w 320"/>
                  <a:gd name="T41" fmla="*/ 39586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34" name="Group 33"/>
          <p:cNvGrpSpPr/>
          <p:nvPr/>
        </p:nvGrpSpPr>
        <p:grpSpPr bwMode="auto">
          <a:xfrm>
            <a:off x="2956895" y="1835151"/>
            <a:ext cx="2232924" cy="2174876"/>
            <a:chOff x="2955284" y="1835838"/>
            <a:chExt cx="2234654" cy="2174496"/>
          </a:xfrm>
        </p:grpSpPr>
        <p:sp>
          <p:nvSpPr>
            <p:cNvPr id="18" name="Line 33"/>
            <p:cNvSpPr>
              <a:spLocks noChangeShapeType="1"/>
            </p:cNvSpPr>
            <p:nvPr/>
          </p:nvSpPr>
          <p:spPr bwMode="auto">
            <a:xfrm flipV="1">
              <a:off x="3603286" y="3411951"/>
              <a:ext cx="0" cy="598383"/>
            </a:xfrm>
            <a:prstGeom prst="line">
              <a:avLst/>
            </a:prstGeom>
            <a:ln>
              <a:solidFill>
                <a:schemeClr val="accent2"/>
              </a:solidFill>
            </a:ln>
          </p:spPr>
          <p:style>
            <a:lnRef idx="2">
              <a:schemeClr val="accent6"/>
            </a:lnRef>
            <a:fillRef idx="0">
              <a:schemeClr val="accent6"/>
            </a:fillRef>
            <a:effectRef idx="1">
              <a:schemeClr val="accent6"/>
            </a:effectRef>
            <a:fontRef idx="minor">
              <a:schemeClr val="tx1"/>
            </a:fontRef>
          </p:style>
          <p:txBody>
            <a:bodyPr/>
            <a:lstStyle/>
            <a:p>
              <a:pPr defTabSz="913765">
                <a:defRPr/>
              </a:pPr>
              <a:endParaRPr lang="da-DK" sz="2400" kern="0">
                <a:solidFill>
                  <a:sysClr val="windowText" lastClr="000000"/>
                </a:solidFill>
              </a:endParaRPr>
            </a:p>
          </p:txBody>
        </p:sp>
        <p:grpSp>
          <p:nvGrpSpPr>
            <p:cNvPr id="88099" name="Group 27"/>
            <p:cNvGrpSpPr/>
            <p:nvPr/>
          </p:nvGrpSpPr>
          <p:grpSpPr bwMode="auto">
            <a:xfrm>
              <a:off x="2955284" y="1835838"/>
              <a:ext cx="2234654" cy="1434898"/>
              <a:chOff x="2955284" y="1835838"/>
              <a:chExt cx="2234654" cy="1434898"/>
            </a:xfrm>
          </p:grpSpPr>
          <p:sp>
            <p:nvSpPr>
              <p:cNvPr id="4" name="Freeform 3"/>
              <p:cNvSpPr/>
              <p:nvPr/>
            </p:nvSpPr>
            <p:spPr>
              <a:xfrm>
                <a:off x="2955284"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2"/>
              </a:solidFill>
              <a:ln w="25400">
                <a:solidFill>
                  <a:schemeClr val="bg1">
                    <a:lumMod val="95000"/>
                  </a:schemeClr>
                </a:solidFill>
              </a:ln>
            </p:spPr>
            <p:style>
              <a:lnRef idx="2">
                <a:schemeClr val="lt1">
                  <a:hueOff val="0"/>
                  <a:satOff val="0"/>
                  <a:lumOff val="0"/>
                  <a:alphaOff val="0"/>
                </a:schemeClr>
              </a:lnRef>
              <a:fillRef idx="1">
                <a:schemeClr val="accent5">
                  <a:hueOff val="-1438237"/>
                  <a:satOff val="14549"/>
                  <a:lumOff val="-2548"/>
                  <a:alphaOff val="0"/>
                </a:schemeClr>
              </a:fillRef>
              <a:effectRef idx="0">
                <a:schemeClr val="accent5">
                  <a:hueOff val="-1438237"/>
                  <a:satOff val="14549"/>
                  <a:lumOff val="-2548"/>
                  <a:alphaOff val="0"/>
                </a:schemeClr>
              </a:effectRef>
              <a:fontRef idx="minor">
                <a:schemeClr val="lt1"/>
              </a:fontRef>
            </p:style>
            <p:txBody>
              <a:bodyPr lIns="341271" tIns="113757" rIns="113757" bIns="113757" spcCol="1270" anchor="ctr"/>
              <a:lstStyle/>
              <a:p>
                <a:pPr algn="ctr" defTabSz="2844165">
                  <a:lnSpc>
                    <a:spcPct val="90000"/>
                  </a:lnSpc>
                  <a:spcAft>
                    <a:spcPct val="35000"/>
                  </a:spcAft>
                  <a:defRPr/>
                </a:pPr>
                <a:endParaRPr lang="id-ID" sz="6400"/>
              </a:p>
            </p:txBody>
          </p:sp>
          <p:grpSp>
            <p:nvGrpSpPr>
              <p:cNvPr id="39" name="Group 38"/>
              <p:cNvGrpSpPr/>
              <p:nvPr/>
            </p:nvGrpSpPr>
            <p:grpSpPr>
              <a:xfrm>
                <a:off x="3753497" y="2263857"/>
                <a:ext cx="528935" cy="525686"/>
                <a:chOff x="4389021" y="3475038"/>
                <a:chExt cx="268350" cy="266701"/>
              </a:xfrm>
              <a:solidFill>
                <a:schemeClr val="bg1"/>
              </a:solidFill>
            </p:grpSpPr>
            <p:sp>
              <p:nvSpPr>
                <p:cNvPr id="40" name="Freeform 105"/>
                <p:cNvSpPr/>
                <p:nvPr/>
              </p:nvSpPr>
              <p:spPr bwMode="auto">
                <a:xfrm>
                  <a:off x="4389021"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41" name="Freeform 106"/>
                <p:cNvSpPr>
                  <a:spLocks noEditPoints="1"/>
                </p:cNvSpPr>
                <p:nvPr/>
              </p:nvSpPr>
              <p:spPr bwMode="auto">
                <a:xfrm>
                  <a:off x="4409721"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grpSp>
      <p:grpSp>
        <p:nvGrpSpPr>
          <p:cNvPr id="35" name="Group 34"/>
          <p:cNvGrpSpPr/>
          <p:nvPr/>
        </p:nvGrpSpPr>
        <p:grpSpPr bwMode="auto">
          <a:xfrm>
            <a:off x="4966049" y="1835152"/>
            <a:ext cx="2234511" cy="2195513"/>
            <a:chOff x="4966473" y="1835838"/>
            <a:chExt cx="2234654" cy="2194358"/>
          </a:xfrm>
        </p:grpSpPr>
        <p:sp>
          <p:nvSpPr>
            <p:cNvPr id="22" name="Line 33"/>
            <p:cNvSpPr>
              <a:spLocks noChangeShapeType="1"/>
            </p:cNvSpPr>
            <p:nvPr/>
          </p:nvSpPr>
          <p:spPr bwMode="auto">
            <a:xfrm flipV="1">
              <a:off x="5615602" y="3428850"/>
              <a:ext cx="0" cy="601346"/>
            </a:xfrm>
            <a:prstGeom prst="line">
              <a:avLst/>
            </a:prstGeom>
            <a:ln>
              <a:solidFill>
                <a:schemeClr val="accent3"/>
              </a:solidFill>
            </a:ln>
          </p:spPr>
          <p:style>
            <a:lnRef idx="2">
              <a:schemeClr val="accent4"/>
            </a:lnRef>
            <a:fillRef idx="0">
              <a:schemeClr val="accent4"/>
            </a:fillRef>
            <a:effectRef idx="1">
              <a:schemeClr val="accent4"/>
            </a:effectRef>
            <a:fontRef idx="minor">
              <a:schemeClr val="tx1"/>
            </a:fontRef>
          </p:style>
          <p:txBody>
            <a:bodyPr/>
            <a:lstStyle/>
            <a:p>
              <a:pPr defTabSz="913765">
                <a:defRPr/>
              </a:pPr>
              <a:endParaRPr lang="da-DK" sz="2400" kern="0">
                <a:solidFill>
                  <a:sysClr val="windowText" lastClr="000000"/>
                </a:solidFill>
              </a:endParaRPr>
            </a:p>
          </p:txBody>
        </p:sp>
        <p:grpSp>
          <p:nvGrpSpPr>
            <p:cNvPr id="88095" name="Group 28"/>
            <p:cNvGrpSpPr/>
            <p:nvPr/>
          </p:nvGrpSpPr>
          <p:grpSpPr bwMode="auto">
            <a:xfrm>
              <a:off x="4966473" y="1835838"/>
              <a:ext cx="2234654" cy="1434898"/>
              <a:chOff x="4966473" y="1835838"/>
              <a:chExt cx="2234654" cy="1434898"/>
            </a:xfrm>
          </p:grpSpPr>
          <p:sp>
            <p:nvSpPr>
              <p:cNvPr id="5" name="Freeform 4"/>
              <p:cNvSpPr/>
              <p:nvPr/>
            </p:nvSpPr>
            <p:spPr>
              <a:xfrm>
                <a:off x="4966473"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3"/>
              </a:solidFill>
              <a:ln w="25400">
                <a:solidFill>
                  <a:schemeClr val="bg1">
                    <a:lumMod val="95000"/>
                  </a:schemeClr>
                </a:solidFill>
              </a:ln>
            </p:spPr>
            <p:style>
              <a:lnRef idx="2">
                <a:schemeClr val="lt1">
                  <a:hueOff val="0"/>
                  <a:satOff val="0"/>
                  <a:lumOff val="0"/>
                  <a:alphaOff val="0"/>
                </a:schemeClr>
              </a:lnRef>
              <a:fillRef idx="1">
                <a:schemeClr val="accent5">
                  <a:hueOff val="-2876473"/>
                  <a:satOff val="29098"/>
                  <a:lumOff val="-5097"/>
                  <a:alphaOff val="0"/>
                </a:schemeClr>
              </a:fillRef>
              <a:effectRef idx="0">
                <a:schemeClr val="accent5">
                  <a:hueOff val="-2876473"/>
                  <a:satOff val="29098"/>
                  <a:lumOff val="-5097"/>
                  <a:alphaOff val="0"/>
                </a:schemeClr>
              </a:effectRef>
              <a:fontRef idx="minor">
                <a:schemeClr val="lt1"/>
              </a:fontRef>
            </p:style>
            <p:txBody>
              <a:bodyPr lIns="341271" tIns="113757" rIns="113757" bIns="113757" spcCol="1270" anchor="ctr"/>
              <a:lstStyle/>
              <a:p>
                <a:pPr algn="ctr" defTabSz="2844165">
                  <a:lnSpc>
                    <a:spcPct val="90000"/>
                  </a:lnSpc>
                  <a:spcAft>
                    <a:spcPct val="35000"/>
                  </a:spcAft>
                  <a:defRPr/>
                </a:pPr>
                <a:endParaRPr lang="id-ID" sz="6400"/>
              </a:p>
            </p:txBody>
          </p:sp>
          <p:sp>
            <p:nvSpPr>
              <p:cNvPr id="88097" name="Freeform 101"/>
              <p:cNvSpPr>
                <a:spLocks noEditPoints="1"/>
              </p:cNvSpPr>
              <p:nvPr/>
            </p:nvSpPr>
            <p:spPr bwMode="auto">
              <a:xfrm>
                <a:off x="5685803" y="2285747"/>
                <a:ext cx="609379" cy="563777"/>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36" name="Group 35"/>
          <p:cNvGrpSpPr/>
          <p:nvPr/>
        </p:nvGrpSpPr>
        <p:grpSpPr bwMode="auto">
          <a:xfrm>
            <a:off x="6976791" y="1835151"/>
            <a:ext cx="2234511" cy="2174876"/>
            <a:chOff x="6977662" y="1835838"/>
            <a:chExt cx="2234654" cy="2174496"/>
          </a:xfrm>
        </p:grpSpPr>
        <p:sp>
          <p:nvSpPr>
            <p:cNvPr id="14" name="Line 33"/>
            <p:cNvSpPr>
              <a:spLocks noChangeShapeType="1"/>
            </p:cNvSpPr>
            <p:nvPr/>
          </p:nvSpPr>
          <p:spPr bwMode="auto">
            <a:xfrm flipV="1">
              <a:off x="7622030" y="3411951"/>
              <a:ext cx="0" cy="598383"/>
            </a:xfrm>
            <a:prstGeom prst="line">
              <a:avLst/>
            </a:prstGeom>
            <a:ln w="12700">
              <a:solidFill>
                <a:schemeClr val="accent4"/>
              </a:solidFill>
            </a:ln>
          </p:spPr>
          <p:style>
            <a:lnRef idx="3">
              <a:schemeClr val="accent3"/>
            </a:lnRef>
            <a:fillRef idx="0">
              <a:schemeClr val="accent3"/>
            </a:fillRef>
            <a:effectRef idx="2">
              <a:schemeClr val="accent3"/>
            </a:effectRef>
            <a:fontRef idx="minor">
              <a:schemeClr val="tx1"/>
            </a:fontRef>
          </p:style>
          <p:txBody>
            <a:bodyPr/>
            <a:lstStyle/>
            <a:p>
              <a:pPr defTabSz="913765">
                <a:defRPr/>
              </a:pPr>
              <a:endParaRPr lang="da-DK" sz="2400" kern="0">
                <a:solidFill>
                  <a:sysClr val="windowText" lastClr="000000"/>
                </a:solidFill>
              </a:endParaRPr>
            </a:p>
          </p:txBody>
        </p:sp>
        <p:grpSp>
          <p:nvGrpSpPr>
            <p:cNvPr id="88091" name="Group 29"/>
            <p:cNvGrpSpPr/>
            <p:nvPr/>
          </p:nvGrpSpPr>
          <p:grpSpPr bwMode="auto">
            <a:xfrm>
              <a:off x="6977662" y="1835838"/>
              <a:ext cx="2234654" cy="1434898"/>
              <a:chOff x="6977662" y="1835838"/>
              <a:chExt cx="2234654" cy="1434898"/>
            </a:xfrm>
          </p:grpSpPr>
          <p:sp>
            <p:nvSpPr>
              <p:cNvPr id="6" name="Freeform 5"/>
              <p:cNvSpPr/>
              <p:nvPr/>
            </p:nvSpPr>
            <p:spPr>
              <a:xfrm>
                <a:off x="6977662"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4"/>
              </a:solidFill>
              <a:ln w="25400">
                <a:solidFill>
                  <a:schemeClr val="bg1">
                    <a:lumMod val="95000"/>
                  </a:schemeClr>
                </a:solidFill>
              </a:ln>
            </p:spPr>
            <p:style>
              <a:lnRef idx="2">
                <a:schemeClr val="lt1">
                  <a:hueOff val="0"/>
                  <a:satOff val="0"/>
                  <a:lumOff val="0"/>
                  <a:alphaOff val="0"/>
                </a:schemeClr>
              </a:lnRef>
              <a:fillRef idx="1">
                <a:schemeClr val="accent5">
                  <a:hueOff val="-4314710"/>
                  <a:satOff val="43647"/>
                  <a:lumOff val="-7646"/>
                  <a:alphaOff val="0"/>
                </a:schemeClr>
              </a:fillRef>
              <a:effectRef idx="0">
                <a:schemeClr val="accent5">
                  <a:hueOff val="-4314710"/>
                  <a:satOff val="43647"/>
                  <a:lumOff val="-7646"/>
                  <a:alphaOff val="0"/>
                </a:schemeClr>
              </a:effectRef>
              <a:fontRef idx="minor">
                <a:schemeClr val="lt1"/>
              </a:fontRef>
            </p:style>
            <p:txBody>
              <a:bodyPr lIns="341271" tIns="113757" rIns="113757" bIns="113757" spcCol="1270" anchor="ctr"/>
              <a:lstStyle/>
              <a:p>
                <a:pPr algn="ctr" defTabSz="2844165">
                  <a:lnSpc>
                    <a:spcPct val="90000"/>
                  </a:lnSpc>
                  <a:spcAft>
                    <a:spcPct val="35000"/>
                  </a:spcAft>
                  <a:defRPr/>
                </a:pPr>
                <a:endParaRPr lang="id-ID" sz="6400"/>
              </a:p>
            </p:txBody>
          </p:sp>
          <p:sp>
            <p:nvSpPr>
              <p:cNvPr id="88093" name="Freeform 51"/>
              <p:cNvSpPr>
                <a:spLocks noEditPoints="1"/>
              </p:cNvSpPr>
              <p:nvPr/>
            </p:nvSpPr>
            <p:spPr bwMode="auto">
              <a:xfrm>
                <a:off x="7678394" y="2346939"/>
                <a:ext cx="589944" cy="487345"/>
              </a:xfrm>
              <a:custGeom>
                <a:avLst/>
                <a:gdLst>
                  <a:gd name="T0" fmla="*/ 457620 w 107"/>
                  <a:gd name="T1" fmla="*/ 348895 h 88"/>
                  <a:gd name="T2" fmla="*/ 457620 w 107"/>
                  <a:gd name="T3" fmla="*/ 38766 h 88"/>
                  <a:gd name="T4" fmla="*/ 457620 w 107"/>
                  <a:gd name="T5" fmla="*/ 16614 h 88"/>
                  <a:gd name="T6" fmla="*/ 468647 w 107"/>
                  <a:gd name="T7" fmla="*/ 0 h 88"/>
                  <a:gd name="T8" fmla="*/ 479674 w 107"/>
                  <a:gd name="T9" fmla="*/ 0 h 88"/>
                  <a:gd name="T10" fmla="*/ 490701 w 107"/>
                  <a:gd name="T11" fmla="*/ 0 h 88"/>
                  <a:gd name="T12" fmla="*/ 490701 w 107"/>
                  <a:gd name="T13" fmla="*/ 382123 h 88"/>
                  <a:gd name="T14" fmla="*/ 479674 w 107"/>
                  <a:gd name="T15" fmla="*/ 387661 h 88"/>
                  <a:gd name="T16" fmla="*/ 468647 w 107"/>
                  <a:gd name="T17" fmla="*/ 382123 h 88"/>
                  <a:gd name="T18" fmla="*/ 457620 w 107"/>
                  <a:gd name="T19" fmla="*/ 371047 h 88"/>
                  <a:gd name="T20" fmla="*/ 457620 w 107"/>
                  <a:gd name="T21" fmla="*/ 348895 h 88"/>
                  <a:gd name="T22" fmla="*/ 132324 w 107"/>
                  <a:gd name="T23" fmla="*/ 348895 h 88"/>
                  <a:gd name="T24" fmla="*/ 132324 w 107"/>
                  <a:gd name="T25" fmla="*/ 38766 h 88"/>
                  <a:gd name="T26" fmla="*/ 132324 w 107"/>
                  <a:gd name="T27" fmla="*/ 16614 h 88"/>
                  <a:gd name="T28" fmla="*/ 121297 w 107"/>
                  <a:gd name="T29" fmla="*/ 0 h 88"/>
                  <a:gd name="T30" fmla="*/ 110270 w 107"/>
                  <a:gd name="T31" fmla="*/ 0 h 88"/>
                  <a:gd name="T32" fmla="*/ 99243 w 107"/>
                  <a:gd name="T33" fmla="*/ 0 h 88"/>
                  <a:gd name="T34" fmla="*/ 99243 w 107"/>
                  <a:gd name="T35" fmla="*/ 382123 h 88"/>
                  <a:gd name="T36" fmla="*/ 110270 w 107"/>
                  <a:gd name="T37" fmla="*/ 387661 h 88"/>
                  <a:gd name="T38" fmla="*/ 121297 w 107"/>
                  <a:gd name="T39" fmla="*/ 382123 h 88"/>
                  <a:gd name="T40" fmla="*/ 132324 w 107"/>
                  <a:gd name="T41" fmla="*/ 371047 h 88"/>
                  <a:gd name="T42" fmla="*/ 132324 w 107"/>
                  <a:gd name="T43" fmla="*/ 348895 h 88"/>
                  <a:gd name="T44" fmla="*/ 198486 w 107"/>
                  <a:gd name="T45" fmla="*/ 282439 h 88"/>
                  <a:gd name="T46" fmla="*/ 198486 w 107"/>
                  <a:gd name="T47" fmla="*/ 304591 h 88"/>
                  <a:gd name="T48" fmla="*/ 181945 w 107"/>
                  <a:gd name="T49" fmla="*/ 321205 h 88"/>
                  <a:gd name="T50" fmla="*/ 170918 w 107"/>
                  <a:gd name="T51" fmla="*/ 326743 h 88"/>
                  <a:gd name="T52" fmla="*/ 159891 w 107"/>
                  <a:gd name="T53" fmla="*/ 321205 h 88"/>
                  <a:gd name="T54" fmla="*/ 159891 w 107"/>
                  <a:gd name="T55" fmla="*/ 66456 h 88"/>
                  <a:gd name="T56" fmla="*/ 170918 w 107"/>
                  <a:gd name="T57" fmla="*/ 60918 h 88"/>
                  <a:gd name="T58" fmla="*/ 181945 w 107"/>
                  <a:gd name="T59" fmla="*/ 66456 h 88"/>
                  <a:gd name="T60" fmla="*/ 198486 w 107"/>
                  <a:gd name="T61" fmla="*/ 77532 h 88"/>
                  <a:gd name="T62" fmla="*/ 198486 w 107"/>
                  <a:gd name="T63" fmla="*/ 99684 h 88"/>
                  <a:gd name="T64" fmla="*/ 198486 w 107"/>
                  <a:gd name="T65" fmla="*/ 282439 h 88"/>
                  <a:gd name="T66" fmla="*/ 336323 w 107"/>
                  <a:gd name="T67" fmla="*/ 443041 h 88"/>
                  <a:gd name="T68" fmla="*/ 297729 w 107"/>
                  <a:gd name="T69" fmla="*/ 487345 h 88"/>
                  <a:gd name="T70" fmla="*/ 253621 w 107"/>
                  <a:gd name="T71" fmla="*/ 443041 h 88"/>
                  <a:gd name="T72" fmla="*/ 253621 w 107"/>
                  <a:gd name="T73" fmla="*/ 132912 h 88"/>
                  <a:gd name="T74" fmla="*/ 297729 w 107"/>
                  <a:gd name="T75" fmla="*/ 88608 h 88"/>
                  <a:gd name="T76" fmla="*/ 336323 w 107"/>
                  <a:gd name="T77" fmla="*/ 132912 h 88"/>
                  <a:gd name="T78" fmla="*/ 336323 w 107"/>
                  <a:gd name="T79" fmla="*/ 443041 h 88"/>
                  <a:gd name="T80" fmla="*/ 391458 w 107"/>
                  <a:gd name="T81" fmla="*/ 282439 h 88"/>
                  <a:gd name="T82" fmla="*/ 391458 w 107"/>
                  <a:gd name="T83" fmla="*/ 304591 h 88"/>
                  <a:gd name="T84" fmla="*/ 407999 w 107"/>
                  <a:gd name="T85" fmla="*/ 321205 h 88"/>
                  <a:gd name="T86" fmla="*/ 419026 w 107"/>
                  <a:gd name="T87" fmla="*/ 326743 h 88"/>
                  <a:gd name="T88" fmla="*/ 430053 w 107"/>
                  <a:gd name="T89" fmla="*/ 321205 h 88"/>
                  <a:gd name="T90" fmla="*/ 430053 w 107"/>
                  <a:gd name="T91" fmla="*/ 66456 h 88"/>
                  <a:gd name="T92" fmla="*/ 419026 w 107"/>
                  <a:gd name="T93" fmla="*/ 60918 h 88"/>
                  <a:gd name="T94" fmla="*/ 407999 w 107"/>
                  <a:gd name="T95" fmla="*/ 66456 h 88"/>
                  <a:gd name="T96" fmla="*/ 391458 w 107"/>
                  <a:gd name="T97" fmla="*/ 77532 h 88"/>
                  <a:gd name="T98" fmla="*/ 391458 w 107"/>
                  <a:gd name="T99" fmla="*/ 99684 h 88"/>
                  <a:gd name="T100" fmla="*/ 391458 w 107"/>
                  <a:gd name="T101" fmla="*/ 282439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38" name="Group 37"/>
          <p:cNvGrpSpPr/>
          <p:nvPr/>
        </p:nvGrpSpPr>
        <p:grpSpPr bwMode="auto">
          <a:xfrm>
            <a:off x="8987534" y="1835152"/>
            <a:ext cx="2234511" cy="2195513"/>
            <a:chOff x="8988850" y="1835838"/>
            <a:chExt cx="2234654" cy="2194358"/>
          </a:xfrm>
        </p:grpSpPr>
        <p:sp>
          <p:nvSpPr>
            <p:cNvPr id="26" name="Line 33"/>
            <p:cNvSpPr>
              <a:spLocks noChangeShapeType="1"/>
            </p:cNvSpPr>
            <p:nvPr/>
          </p:nvSpPr>
          <p:spPr bwMode="auto">
            <a:xfrm flipV="1">
              <a:off x="9639566" y="3428850"/>
              <a:ext cx="0" cy="601346"/>
            </a:xfrm>
            <a:prstGeom prst="line">
              <a:avLst/>
            </a:prstGeom>
            <a:ln>
              <a:solidFill>
                <a:schemeClr val="accent1"/>
              </a:solidFill>
            </a:ln>
          </p:spPr>
          <p:style>
            <a:lnRef idx="2">
              <a:schemeClr val="accent5"/>
            </a:lnRef>
            <a:fillRef idx="0">
              <a:schemeClr val="accent5"/>
            </a:fillRef>
            <a:effectRef idx="1">
              <a:schemeClr val="accent5"/>
            </a:effectRef>
            <a:fontRef idx="minor">
              <a:schemeClr val="tx1"/>
            </a:fontRef>
          </p:style>
          <p:txBody>
            <a:bodyPr/>
            <a:lstStyle/>
            <a:p>
              <a:pPr defTabSz="913765">
                <a:defRPr/>
              </a:pPr>
              <a:endParaRPr lang="da-DK" sz="2400" kern="0">
                <a:solidFill>
                  <a:sysClr val="windowText" lastClr="000000"/>
                </a:solidFill>
              </a:endParaRPr>
            </a:p>
          </p:txBody>
        </p:sp>
        <p:grpSp>
          <p:nvGrpSpPr>
            <p:cNvPr id="88087" name="Group 30"/>
            <p:cNvGrpSpPr/>
            <p:nvPr/>
          </p:nvGrpSpPr>
          <p:grpSpPr bwMode="auto">
            <a:xfrm>
              <a:off x="8988850" y="1835838"/>
              <a:ext cx="2234654" cy="1434898"/>
              <a:chOff x="8988850" y="1835838"/>
              <a:chExt cx="2234654" cy="1434898"/>
            </a:xfrm>
          </p:grpSpPr>
          <p:sp>
            <p:nvSpPr>
              <p:cNvPr id="7" name="Freeform 6"/>
              <p:cNvSpPr/>
              <p:nvPr/>
            </p:nvSpPr>
            <p:spPr>
              <a:xfrm>
                <a:off x="8988850"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solidFill>
                <a:schemeClr val="accent1"/>
              </a:solidFill>
              <a:ln w="25400">
                <a:solidFill>
                  <a:schemeClr val="bg1">
                    <a:lumMod val="95000"/>
                  </a:schemeClr>
                </a:solidFill>
              </a:ln>
            </p:spPr>
            <p:style>
              <a:lnRef idx="2">
                <a:schemeClr val="lt1">
                  <a:hueOff val="0"/>
                  <a:satOff val="0"/>
                  <a:lumOff val="0"/>
                  <a:alphaOff val="0"/>
                </a:schemeClr>
              </a:lnRef>
              <a:fillRef idx="1">
                <a:schemeClr val="accent5">
                  <a:hueOff val="-5752947"/>
                  <a:satOff val="58196"/>
                  <a:lumOff val="-10195"/>
                  <a:alphaOff val="0"/>
                </a:schemeClr>
              </a:fillRef>
              <a:effectRef idx="0">
                <a:schemeClr val="accent5">
                  <a:hueOff val="-5752947"/>
                  <a:satOff val="58196"/>
                  <a:lumOff val="-10195"/>
                  <a:alphaOff val="0"/>
                </a:schemeClr>
              </a:effectRef>
              <a:fontRef idx="minor">
                <a:schemeClr val="lt1"/>
              </a:fontRef>
            </p:style>
            <p:txBody>
              <a:bodyPr lIns="341271" tIns="113757" rIns="113757" bIns="113757" spcCol="1270" anchor="ctr"/>
              <a:lstStyle/>
              <a:p>
                <a:pPr algn="ctr" defTabSz="2844165">
                  <a:lnSpc>
                    <a:spcPct val="90000"/>
                  </a:lnSpc>
                  <a:spcAft>
                    <a:spcPct val="35000"/>
                  </a:spcAft>
                  <a:defRPr/>
                </a:pPr>
                <a:endParaRPr lang="id-ID" sz="6400" dirty="0"/>
              </a:p>
            </p:txBody>
          </p:sp>
          <p:sp>
            <p:nvSpPr>
              <p:cNvPr id="88089" name="Freeform 11"/>
              <p:cNvSpPr>
                <a:spLocks noEditPoints="1"/>
              </p:cNvSpPr>
              <p:nvPr/>
            </p:nvSpPr>
            <p:spPr bwMode="auto">
              <a:xfrm>
                <a:off x="9808569" y="2329962"/>
                <a:ext cx="571924" cy="508150"/>
              </a:xfrm>
              <a:custGeom>
                <a:avLst/>
                <a:gdLst>
                  <a:gd name="T0" fmla="*/ 567656 w 134"/>
                  <a:gd name="T1" fmla="*/ 68323 h 119"/>
                  <a:gd name="T2" fmla="*/ 516439 w 134"/>
                  <a:gd name="T3" fmla="*/ 21351 h 119"/>
                  <a:gd name="T4" fmla="*/ 490830 w 134"/>
                  <a:gd name="T5" fmla="*/ 21351 h 119"/>
                  <a:gd name="T6" fmla="*/ 486562 w 134"/>
                  <a:gd name="T7" fmla="*/ 34161 h 119"/>
                  <a:gd name="T8" fmla="*/ 473758 w 134"/>
                  <a:gd name="T9" fmla="*/ 38432 h 119"/>
                  <a:gd name="T10" fmla="*/ 473758 w 134"/>
                  <a:gd name="T11" fmla="*/ 38432 h 119"/>
                  <a:gd name="T12" fmla="*/ 345715 w 134"/>
                  <a:gd name="T13" fmla="*/ 166537 h 119"/>
                  <a:gd name="T14" fmla="*/ 337179 w 134"/>
                  <a:gd name="T15" fmla="*/ 200698 h 119"/>
                  <a:gd name="T16" fmla="*/ 349983 w 134"/>
                  <a:gd name="T17" fmla="*/ 213508 h 119"/>
                  <a:gd name="T18" fmla="*/ 349983 w 134"/>
                  <a:gd name="T19" fmla="*/ 213508 h 119"/>
                  <a:gd name="T20" fmla="*/ 354251 w 134"/>
                  <a:gd name="T21" fmla="*/ 217779 h 119"/>
                  <a:gd name="T22" fmla="*/ 324375 w 134"/>
                  <a:gd name="T23" fmla="*/ 243400 h 119"/>
                  <a:gd name="T24" fmla="*/ 230477 w 134"/>
                  <a:gd name="T25" fmla="*/ 149456 h 119"/>
                  <a:gd name="T26" fmla="*/ 200600 w 134"/>
                  <a:gd name="T27" fmla="*/ 42702 h 119"/>
                  <a:gd name="T28" fmla="*/ 89630 w 134"/>
                  <a:gd name="T29" fmla="*/ 12811 h 119"/>
                  <a:gd name="T30" fmla="*/ 153651 w 134"/>
                  <a:gd name="T31" fmla="*/ 76863 h 119"/>
                  <a:gd name="T32" fmla="*/ 136579 w 134"/>
                  <a:gd name="T33" fmla="*/ 136645 h 119"/>
                  <a:gd name="T34" fmla="*/ 76826 w 134"/>
                  <a:gd name="T35" fmla="*/ 153726 h 119"/>
                  <a:gd name="T36" fmla="*/ 12804 w 134"/>
                  <a:gd name="T37" fmla="*/ 89674 h 119"/>
                  <a:gd name="T38" fmla="*/ 42681 w 134"/>
                  <a:gd name="T39" fmla="*/ 200698 h 119"/>
                  <a:gd name="T40" fmla="*/ 153651 w 134"/>
                  <a:gd name="T41" fmla="*/ 226319 h 119"/>
                  <a:gd name="T42" fmla="*/ 157919 w 134"/>
                  <a:gd name="T43" fmla="*/ 226319 h 119"/>
                  <a:gd name="T44" fmla="*/ 247549 w 134"/>
                  <a:gd name="T45" fmla="*/ 320263 h 119"/>
                  <a:gd name="T46" fmla="*/ 162187 w 134"/>
                  <a:gd name="T47" fmla="*/ 409936 h 119"/>
                  <a:gd name="T48" fmla="*/ 153651 w 134"/>
                  <a:gd name="T49" fmla="*/ 405666 h 119"/>
                  <a:gd name="T50" fmla="*/ 132311 w 134"/>
                  <a:gd name="T51" fmla="*/ 422747 h 119"/>
                  <a:gd name="T52" fmla="*/ 89630 w 134"/>
                  <a:gd name="T53" fmla="*/ 491069 h 119"/>
                  <a:gd name="T54" fmla="*/ 98166 w 134"/>
                  <a:gd name="T55" fmla="*/ 499610 h 119"/>
                  <a:gd name="T56" fmla="*/ 166455 w 134"/>
                  <a:gd name="T57" fmla="*/ 456908 h 119"/>
                  <a:gd name="T58" fmla="*/ 183528 w 134"/>
                  <a:gd name="T59" fmla="*/ 431287 h 119"/>
                  <a:gd name="T60" fmla="*/ 179260 w 134"/>
                  <a:gd name="T61" fmla="*/ 427017 h 119"/>
                  <a:gd name="T62" fmla="*/ 268890 w 134"/>
                  <a:gd name="T63" fmla="*/ 341613 h 119"/>
                  <a:gd name="T64" fmla="*/ 418273 w 134"/>
                  <a:gd name="T65" fmla="*/ 491069 h 119"/>
                  <a:gd name="T66" fmla="*/ 456686 w 134"/>
                  <a:gd name="T67" fmla="*/ 508150 h 119"/>
                  <a:gd name="T68" fmla="*/ 495098 w 134"/>
                  <a:gd name="T69" fmla="*/ 491069 h 119"/>
                  <a:gd name="T70" fmla="*/ 495098 w 134"/>
                  <a:gd name="T71" fmla="*/ 414206 h 119"/>
                  <a:gd name="T72" fmla="*/ 345715 w 134"/>
                  <a:gd name="T73" fmla="*/ 264750 h 119"/>
                  <a:gd name="T74" fmla="*/ 371324 w 134"/>
                  <a:gd name="T75" fmla="*/ 239129 h 119"/>
                  <a:gd name="T76" fmla="*/ 384128 w 134"/>
                  <a:gd name="T77" fmla="*/ 251940 h 119"/>
                  <a:gd name="T78" fmla="*/ 418273 w 134"/>
                  <a:gd name="T79" fmla="*/ 243400 h 119"/>
                  <a:gd name="T80" fmla="*/ 546315 w 134"/>
                  <a:gd name="T81" fmla="*/ 111024 h 119"/>
                  <a:gd name="T82" fmla="*/ 546315 w 134"/>
                  <a:gd name="T83" fmla="*/ 111024 h 119"/>
                  <a:gd name="T84" fmla="*/ 546315 w 134"/>
                  <a:gd name="T85" fmla="*/ 111024 h 119"/>
                  <a:gd name="T86" fmla="*/ 550584 w 134"/>
                  <a:gd name="T87" fmla="*/ 98214 h 119"/>
                  <a:gd name="T88" fmla="*/ 567656 w 134"/>
                  <a:gd name="T89" fmla="*/ 93944 h 119"/>
                  <a:gd name="T90" fmla="*/ 567656 w 134"/>
                  <a:gd name="T91" fmla="*/ 68323 h 119"/>
                  <a:gd name="T92" fmla="*/ 460954 w 134"/>
                  <a:gd name="T93" fmla="*/ 439827 h 119"/>
                  <a:gd name="T94" fmla="*/ 482294 w 134"/>
                  <a:gd name="T95" fmla="*/ 461178 h 119"/>
                  <a:gd name="T96" fmla="*/ 460954 w 134"/>
                  <a:gd name="T97" fmla="*/ 482529 h 119"/>
                  <a:gd name="T98" fmla="*/ 439613 w 134"/>
                  <a:gd name="T99" fmla="*/ 461178 h 119"/>
                  <a:gd name="T100" fmla="*/ 460954 w 134"/>
                  <a:gd name="T101" fmla="*/ 439827 h 119"/>
                  <a:gd name="T102" fmla="*/ 388396 w 134"/>
                  <a:gd name="T103" fmla="*/ 175077 h 119"/>
                  <a:gd name="T104" fmla="*/ 379860 w 134"/>
                  <a:gd name="T105" fmla="*/ 166537 h 119"/>
                  <a:gd name="T106" fmla="*/ 478026 w 134"/>
                  <a:gd name="T107" fmla="*/ 72593 h 119"/>
                  <a:gd name="T108" fmla="*/ 486562 w 134"/>
                  <a:gd name="T109" fmla="*/ 81133 h 119"/>
                  <a:gd name="T110" fmla="*/ 388396 w 134"/>
                  <a:gd name="T111" fmla="*/ 175077 h 119"/>
                  <a:gd name="T112" fmla="*/ 418273 w 134"/>
                  <a:gd name="T113" fmla="*/ 204968 h 119"/>
                  <a:gd name="T114" fmla="*/ 409737 w 134"/>
                  <a:gd name="T115" fmla="*/ 200698 h 119"/>
                  <a:gd name="T116" fmla="*/ 507903 w 134"/>
                  <a:gd name="T117" fmla="*/ 102484 h 119"/>
                  <a:gd name="T118" fmla="*/ 516439 w 134"/>
                  <a:gd name="T119" fmla="*/ 111024 h 119"/>
                  <a:gd name="T120" fmla="*/ 418273 w 134"/>
                  <a:gd name="T121" fmla="*/ 20496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09" tIns="81255" rIns="162509" bIns="81255"/>
              <a:lstStyle/>
              <a:p>
                <a:endParaRPr lang="zh-CN" altLang="en-US" sz="2400"/>
              </a:p>
            </p:txBody>
          </p:sp>
        </p:grpSp>
      </p:grpSp>
      <p:grpSp>
        <p:nvGrpSpPr>
          <p:cNvPr id="61" name="组合 60"/>
          <p:cNvGrpSpPr/>
          <p:nvPr/>
        </p:nvGrpSpPr>
        <p:grpSpPr>
          <a:xfrm>
            <a:off x="1207005" y="172057"/>
            <a:ext cx="5246399" cy="700038"/>
            <a:chOff x="1573213" y="344224"/>
            <a:chExt cx="5246687" cy="700077"/>
          </a:xfrm>
        </p:grpSpPr>
        <p:sp>
          <p:nvSpPr>
            <p:cNvPr id="62"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64"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65" name="图片 64"/>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outVertical)">
                                      <p:cBhvr>
                                        <p:cTn id="23" dur="500"/>
                                        <p:tgtEl>
                                          <p:spTgt spid="5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outVertical)">
                                      <p:cBhvr>
                                        <p:cTn id="35" dur="500"/>
                                        <p:tgtEl>
                                          <p:spTgt spid="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par>
                          <p:cTn id="44" fill="hold">
                            <p:stCondLst>
                              <p:cond delay="5000"/>
                            </p:stCondLst>
                            <p:childTnLst>
                              <p:par>
                                <p:cTn id="45" presetID="16" presetClass="entr" presetSubtype="37"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outVertical)">
                                      <p:cBhvr>
                                        <p:cTn id="47" dur="500"/>
                                        <p:tgtEl>
                                          <p:spTgt spid="5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16" presetClass="entr" presetSubtype="37"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outVertical)">
                                      <p:cBhvr>
                                        <p:cTn id="59" dur="500"/>
                                        <p:tgtEl>
                                          <p:spTgt spid="5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89014" y="5791200"/>
            <a:ext cx="491648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181101" y="2145737"/>
            <a:ext cx="4552951" cy="3462903"/>
            <a:chOff x="1085850" y="1989138"/>
            <a:chExt cx="5200650" cy="3600450"/>
          </a:xfrm>
        </p:grpSpPr>
        <p:sp>
          <p:nvSpPr>
            <p:cNvPr id="2" name="矩形 1"/>
            <p:cNvSpPr/>
            <p:nvPr/>
          </p:nvSpPr>
          <p:spPr>
            <a:xfrm>
              <a:off x="1085850" y="1989138"/>
              <a:ext cx="823120" cy="360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80232" y="3333750"/>
              <a:ext cx="823120" cy="225583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74614" y="2362200"/>
              <a:ext cx="823120" cy="3227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68996" y="4210050"/>
              <a:ext cx="823120" cy="137953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463380" y="2876550"/>
              <a:ext cx="823120" cy="271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317917" y="2087682"/>
            <a:ext cx="4999372" cy="1037991"/>
            <a:chOff x="7483989" y="3303926"/>
            <a:chExt cx="4999372" cy="1037990"/>
          </a:xfrm>
        </p:grpSpPr>
        <p:sp>
          <p:nvSpPr>
            <p:cNvPr id="21" name="矩形 20"/>
            <p:cNvSpPr/>
            <p:nvPr/>
          </p:nvSpPr>
          <p:spPr>
            <a:xfrm>
              <a:off x="7483989" y="3732519"/>
              <a:ext cx="4999372" cy="6093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2" name="矩形 21"/>
            <p:cNvSpPr/>
            <p:nvPr/>
          </p:nvSpPr>
          <p:spPr>
            <a:xfrm>
              <a:off x="7483989" y="3303926"/>
              <a:ext cx="2050552" cy="47243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200" b="1" dirty="0">
                  <a:solidFill>
                    <a:schemeClr val="tx1">
                      <a:lumMod val="75000"/>
                      <a:lumOff val="25000"/>
                    </a:schemeClr>
                  </a:solidFill>
                  <a:latin typeface="+mn-ea"/>
                </a:rPr>
                <a:t>标题文字添加</a:t>
              </a:r>
            </a:p>
          </p:txBody>
        </p:sp>
      </p:grpSp>
      <p:grpSp>
        <p:nvGrpSpPr>
          <p:cNvPr id="23" name="组合 22"/>
          <p:cNvGrpSpPr/>
          <p:nvPr/>
        </p:nvGrpSpPr>
        <p:grpSpPr>
          <a:xfrm>
            <a:off x="6317917" y="3338403"/>
            <a:ext cx="4999372" cy="1052505"/>
            <a:chOff x="7483989" y="3289412"/>
            <a:chExt cx="4999372" cy="1052504"/>
          </a:xfrm>
        </p:grpSpPr>
        <p:sp>
          <p:nvSpPr>
            <p:cNvPr id="24" name="矩形 23"/>
            <p:cNvSpPr/>
            <p:nvPr/>
          </p:nvSpPr>
          <p:spPr>
            <a:xfrm>
              <a:off x="7483989" y="3732519"/>
              <a:ext cx="4999372" cy="6093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5" name="矩形 24"/>
            <p:cNvSpPr/>
            <p:nvPr/>
          </p:nvSpPr>
          <p:spPr>
            <a:xfrm>
              <a:off x="7483989" y="3289412"/>
              <a:ext cx="2050552" cy="47243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200" b="1" dirty="0">
                  <a:solidFill>
                    <a:schemeClr val="tx1">
                      <a:lumMod val="75000"/>
                      <a:lumOff val="25000"/>
                    </a:schemeClr>
                  </a:solidFill>
                  <a:latin typeface="+mn-ea"/>
                </a:rPr>
                <a:t>标题文字添加</a:t>
              </a:r>
            </a:p>
          </p:txBody>
        </p:sp>
      </p:grpSp>
      <p:grpSp>
        <p:nvGrpSpPr>
          <p:cNvPr id="26" name="组合 25"/>
          <p:cNvGrpSpPr/>
          <p:nvPr/>
        </p:nvGrpSpPr>
        <p:grpSpPr>
          <a:xfrm>
            <a:off x="6317917" y="4603636"/>
            <a:ext cx="4999372" cy="1052505"/>
            <a:chOff x="7483989" y="3289412"/>
            <a:chExt cx="4999372" cy="1052504"/>
          </a:xfrm>
        </p:grpSpPr>
        <p:sp>
          <p:nvSpPr>
            <p:cNvPr id="27" name="矩形 26"/>
            <p:cNvSpPr/>
            <p:nvPr/>
          </p:nvSpPr>
          <p:spPr>
            <a:xfrm>
              <a:off x="7483989" y="3732519"/>
              <a:ext cx="4999372" cy="6093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8" name="矩形 27"/>
            <p:cNvSpPr/>
            <p:nvPr/>
          </p:nvSpPr>
          <p:spPr>
            <a:xfrm>
              <a:off x="7483989" y="3289412"/>
              <a:ext cx="2050552" cy="47243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200" b="1" dirty="0">
                  <a:solidFill>
                    <a:schemeClr val="tx1">
                      <a:lumMod val="75000"/>
                      <a:lumOff val="25000"/>
                    </a:schemeClr>
                  </a:solidFill>
                  <a:latin typeface="+mn-ea"/>
                </a:rPr>
                <a:t>标题文字添加</a:t>
              </a:r>
            </a:p>
          </p:txBody>
        </p:sp>
      </p:grpSp>
      <p:grpSp>
        <p:nvGrpSpPr>
          <p:cNvPr id="29" name="组合 28"/>
          <p:cNvGrpSpPr/>
          <p:nvPr/>
        </p:nvGrpSpPr>
        <p:grpSpPr>
          <a:xfrm>
            <a:off x="1207005" y="172057"/>
            <a:ext cx="5246399" cy="700038"/>
            <a:chOff x="1573213" y="344224"/>
            <a:chExt cx="5246687" cy="700077"/>
          </a:xfrm>
        </p:grpSpPr>
        <p:sp>
          <p:nvSpPr>
            <p:cNvPr id="30"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1"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2" name="图片 31"/>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1+#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4228271" y="1919619"/>
            <a:ext cx="3712591" cy="3739488"/>
            <a:chOff x="3327400" y="1556372"/>
            <a:chExt cx="3712591" cy="3739488"/>
          </a:xfrm>
        </p:grpSpPr>
        <p:grpSp>
          <p:nvGrpSpPr>
            <p:cNvPr id="4" name="Group 37"/>
            <p:cNvGrpSpPr/>
            <p:nvPr/>
          </p:nvGrpSpPr>
          <p:grpSpPr>
            <a:xfrm>
              <a:off x="5086637" y="3233854"/>
              <a:ext cx="1931072" cy="1929074"/>
              <a:chOff x="3636963" y="2760663"/>
              <a:chExt cx="1533525" cy="1531938"/>
            </a:xfrm>
          </p:grpSpPr>
          <p:sp>
            <p:nvSpPr>
              <p:cNvPr id="107" name="Freeform: Shape 38"/>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ln>
            </p:spPr>
            <p:txBody>
              <a:bodyPr anchor="ctr"/>
              <a:lstStyle/>
              <a:p>
                <a:pPr algn="ctr"/>
                <a:endParaRPr/>
              </a:p>
            </p:txBody>
          </p:sp>
          <p:sp>
            <p:nvSpPr>
              <p:cNvPr id="108" name="Oval 39"/>
              <p:cNvSpPr/>
              <p:nvPr/>
            </p:nvSpPr>
            <p:spPr bwMode="auto">
              <a:xfrm>
                <a:off x="3965575" y="3089276"/>
                <a:ext cx="876300" cy="874713"/>
              </a:xfrm>
              <a:prstGeom prst="ellipse">
                <a:avLst/>
              </a:prstGeom>
              <a:solidFill>
                <a:schemeClr val="accent1"/>
              </a:solidFill>
              <a:ln w="9525">
                <a:noFill/>
                <a:round/>
              </a:ln>
            </p:spPr>
            <p:txBody>
              <a:bodyPr anchor="ctr"/>
              <a:lstStyle/>
              <a:p>
                <a:pPr algn="ctr"/>
                <a:endParaRPr/>
              </a:p>
            </p:txBody>
          </p:sp>
        </p:grpSp>
        <p:grpSp>
          <p:nvGrpSpPr>
            <p:cNvPr id="5" name="Group 40"/>
            <p:cNvGrpSpPr/>
            <p:nvPr/>
          </p:nvGrpSpPr>
          <p:grpSpPr>
            <a:xfrm>
              <a:off x="3421067" y="3726613"/>
              <a:ext cx="1541956" cy="1569247"/>
              <a:chOff x="2508251" y="3046413"/>
              <a:chExt cx="717550" cy="730250"/>
            </a:xfrm>
          </p:grpSpPr>
          <p:sp>
            <p:nvSpPr>
              <p:cNvPr id="105" name="Freeform: Shape 4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ln>
            </p:spPr>
            <p:txBody>
              <a:bodyPr anchor="ctr"/>
              <a:lstStyle/>
              <a:p>
                <a:pPr algn="ctr"/>
                <a:endParaRPr/>
              </a:p>
            </p:txBody>
          </p:sp>
          <p:sp>
            <p:nvSpPr>
              <p:cNvPr id="106" name="Oval 42"/>
              <p:cNvSpPr/>
              <p:nvPr/>
            </p:nvSpPr>
            <p:spPr bwMode="auto">
              <a:xfrm>
                <a:off x="2684146" y="3228658"/>
                <a:ext cx="365760" cy="365760"/>
              </a:xfrm>
              <a:prstGeom prst="ellipse">
                <a:avLst/>
              </a:prstGeom>
              <a:solidFill>
                <a:schemeClr val="accent3"/>
              </a:solidFill>
              <a:ln w="9525">
                <a:noFill/>
                <a:round/>
              </a:ln>
            </p:spPr>
            <p:txBody>
              <a:bodyPr anchor="ctr"/>
              <a:lstStyle/>
              <a:p>
                <a:pPr algn="ctr"/>
                <a:endParaRPr/>
              </a:p>
            </p:txBody>
          </p:sp>
        </p:grpSp>
        <p:grpSp>
          <p:nvGrpSpPr>
            <p:cNvPr id="7" name="Group 46"/>
            <p:cNvGrpSpPr/>
            <p:nvPr/>
          </p:nvGrpSpPr>
          <p:grpSpPr>
            <a:xfrm>
              <a:off x="5498731" y="1556372"/>
              <a:ext cx="1541260" cy="1541260"/>
              <a:chOff x="4044951" y="1506538"/>
              <a:chExt cx="1223963" cy="1223963"/>
            </a:xfrm>
          </p:grpSpPr>
          <p:sp>
            <p:nvSpPr>
              <p:cNvPr id="101" name="Freeform: Shape 47"/>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ln>
            </p:spPr>
            <p:txBody>
              <a:bodyPr anchor="ctr"/>
              <a:lstStyle/>
              <a:p>
                <a:pPr algn="ctr"/>
                <a:endParaRPr/>
              </a:p>
            </p:txBody>
          </p:sp>
          <p:sp>
            <p:nvSpPr>
              <p:cNvPr id="102" name="Oval 48"/>
              <p:cNvSpPr/>
              <p:nvPr/>
            </p:nvSpPr>
            <p:spPr bwMode="auto">
              <a:xfrm>
                <a:off x="4333082" y="1793875"/>
                <a:ext cx="647700" cy="649288"/>
              </a:xfrm>
              <a:prstGeom prst="ellipse">
                <a:avLst/>
              </a:prstGeom>
              <a:solidFill>
                <a:schemeClr val="accent4"/>
              </a:solidFill>
              <a:ln w="9525">
                <a:noFill/>
                <a:round/>
              </a:ln>
            </p:spPr>
            <p:txBody>
              <a:bodyPr anchor="ctr"/>
              <a:lstStyle/>
              <a:p>
                <a:pPr algn="ctr"/>
                <a:endParaRPr dirty="0"/>
              </a:p>
            </p:txBody>
          </p:sp>
        </p:grpSp>
        <p:grpSp>
          <p:nvGrpSpPr>
            <p:cNvPr id="9" name="Group 52"/>
            <p:cNvGrpSpPr/>
            <p:nvPr/>
          </p:nvGrpSpPr>
          <p:grpSpPr>
            <a:xfrm>
              <a:off x="3327400" y="1556372"/>
              <a:ext cx="2010966" cy="2008322"/>
              <a:chOff x="2762251" y="1952625"/>
              <a:chExt cx="1208088" cy="1206500"/>
            </a:xfrm>
          </p:grpSpPr>
          <p:sp>
            <p:nvSpPr>
              <p:cNvPr id="97" name="Freeform: Shape 53"/>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ln>
            </p:spPr>
            <p:txBody>
              <a:bodyPr anchor="ctr"/>
              <a:lstStyle/>
              <a:p>
                <a:pPr algn="ctr"/>
                <a:endParaRPr/>
              </a:p>
            </p:txBody>
          </p:sp>
          <p:sp>
            <p:nvSpPr>
              <p:cNvPr id="98" name="Oval 54"/>
              <p:cNvSpPr/>
              <p:nvPr/>
            </p:nvSpPr>
            <p:spPr bwMode="auto">
              <a:xfrm>
                <a:off x="3066258" y="2255044"/>
                <a:ext cx="600075" cy="601663"/>
              </a:xfrm>
              <a:prstGeom prst="ellipse">
                <a:avLst/>
              </a:prstGeom>
              <a:solidFill>
                <a:schemeClr val="accent2"/>
              </a:solidFill>
              <a:ln w="9525">
                <a:noFill/>
                <a:round/>
              </a:ln>
            </p:spPr>
            <p:txBody>
              <a:bodyPr anchor="ctr"/>
              <a:lstStyle/>
              <a:p>
                <a:pPr algn="ctr"/>
                <a:endParaRPr/>
              </a:p>
            </p:txBody>
          </p:sp>
        </p:grpSp>
      </p:grpSp>
      <p:grpSp>
        <p:nvGrpSpPr>
          <p:cNvPr id="119" name="组合 118"/>
          <p:cNvGrpSpPr/>
          <p:nvPr/>
        </p:nvGrpSpPr>
        <p:grpSpPr>
          <a:xfrm>
            <a:off x="8161167" y="2182542"/>
            <a:ext cx="3232575" cy="1220554"/>
            <a:chOff x="6302885" y="1678126"/>
            <a:chExt cx="3232574" cy="1220554"/>
          </a:xfrm>
        </p:grpSpPr>
        <p:sp>
          <p:nvSpPr>
            <p:cNvPr id="120" name="矩形 119"/>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21" name="矩形 120"/>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122" name="组合 121"/>
          <p:cNvGrpSpPr/>
          <p:nvPr/>
        </p:nvGrpSpPr>
        <p:grpSpPr>
          <a:xfrm>
            <a:off x="8161167" y="4217418"/>
            <a:ext cx="3232575" cy="1220554"/>
            <a:chOff x="6302885" y="1678126"/>
            <a:chExt cx="3232574" cy="1220554"/>
          </a:xfrm>
        </p:grpSpPr>
        <p:sp>
          <p:nvSpPr>
            <p:cNvPr id="123" name="矩形 122"/>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24" name="矩形 123"/>
            <p:cNvSpPr/>
            <p:nvPr/>
          </p:nvSpPr>
          <p:spPr>
            <a:xfrm>
              <a:off x="6302885"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nvGrpSpPr>
          <p:cNvPr id="125" name="组合 124"/>
          <p:cNvGrpSpPr/>
          <p:nvPr/>
        </p:nvGrpSpPr>
        <p:grpSpPr>
          <a:xfrm>
            <a:off x="909247" y="2182542"/>
            <a:ext cx="3232575" cy="1220554"/>
            <a:chOff x="6302885" y="1678126"/>
            <a:chExt cx="3232574" cy="1220554"/>
          </a:xfrm>
        </p:grpSpPr>
        <p:sp>
          <p:nvSpPr>
            <p:cNvPr id="126" name="矩形 125"/>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27" name="矩形 126"/>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grpSp>
        <p:nvGrpSpPr>
          <p:cNvPr id="128" name="组合 127"/>
          <p:cNvGrpSpPr/>
          <p:nvPr/>
        </p:nvGrpSpPr>
        <p:grpSpPr>
          <a:xfrm>
            <a:off x="909247" y="4217418"/>
            <a:ext cx="3232575" cy="1220554"/>
            <a:chOff x="6302885" y="1678126"/>
            <a:chExt cx="3232574" cy="1220554"/>
          </a:xfrm>
        </p:grpSpPr>
        <p:sp>
          <p:nvSpPr>
            <p:cNvPr id="129" name="矩形 128"/>
            <p:cNvSpPr/>
            <p:nvPr/>
          </p:nvSpPr>
          <p:spPr>
            <a:xfrm>
              <a:off x="6302885" y="2030750"/>
              <a:ext cx="323257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30" name="矩形 129"/>
            <p:cNvSpPr/>
            <p:nvPr/>
          </p:nvSpPr>
          <p:spPr>
            <a:xfrm>
              <a:off x="7293485"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grpSp>
        <p:nvGrpSpPr>
          <p:cNvPr id="30" name="组合 29"/>
          <p:cNvGrpSpPr/>
          <p:nvPr/>
        </p:nvGrpSpPr>
        <p:grpSpPr>
          <a:xfrm>
            <a:off x="1207005" y="172057"/>
            <a:ext cx="5246399" cy="700038"/>
            <a:chOff x="1573213" y="344224"/>
            <a:chExt cx="5246687" cy="700077"/>
          </a:xfrm>
        </p:grpSpPr>
        <p:sp>
          <p:nvSpPr>
            <p:cNvPr id="33"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4"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5" name="图片 34"/>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 calcmode="lin" valueType="num">
                                          <p:cBhvr>
                                            <p:cTn id="9" dur="1000" fill="hold"/>
                                            <p:tgtEl>
                                              <p:spTgt spid="115"/>
                                            </p:tgtEl>
                                            <p:attrNameLst>
                                              <p:attrName>style.rotation</p:attrName>
                                            </p:attrNameLst>
                                          </p:cBhvr>
                                          <p:tavLst>
                                            <p:tav tm="0">
                                              <p:val>
                                                <p:fltVal val="90"/>
                                              </p:val>
                                            </p:tav>
                                            <p:tav tm="100000">
                                              <p:val>
                                                <p:fltVal val="0"/>
                                              </p:val>
                                            </p:tav>
                                          </p:tavLst>
                                        </p:anim>
                                        <p:animEffect transition="in" filter="fade">
                                          <p:cBhvr>
                                            <p:cTn id="10" dur="1000"/>
                                            <p:tgtEl>
                                              <p:spTgt spid="115"/>
                                            </p:tgtEl>
                                          </p:cBhvr>
                                        </p:animEffect>
                                      </p:childTnLst>
                                    </p:cTn>
                                  </p:par>
                                </p:childTnLst>
                              </p:cTn>
                            </p:par>
                            <p:par>
                              <p:cTn id="11" fill="hold">
                                <p:stCondLst>
                                  <p:cond delay="1000"/>
                                </p:stCondLst>
                                <p:childTnLst>
                                  <p:par>
                                    <p:cTn id="12" presetID="2" presetClass="entr" presetSubtype="1" fill="hold" nodeType="afterEffect" p14:presetBounceEnd="60000">
                                      <p:stCondLst>
                                        <p:cond delay="0"/>
                                      </p:stCondLst>
                                      <p:childTnLst>
                                        <p:set>
                                          <p:cBhvr>
                                            <p:cTn id="13" dur="1" fill="hold">
                                              <p:stCondLst>
                                                <p:cond delay="0"/>
                                              </p:stCondLst>
                                            </p:cTn>
                                            <p:tgtEl>
                                              <p:spTgt spid="119"/>
                                            </p:tgtEl>
                                            <p:attrNameLst>
                                              <p:attrName>style.visibility</p:attrName>
                                            </p:attrNameLst>
                                          </p:cBhvr>
                                          <p:to>
                                            <p:strVal val="visible"/>
                                          </p:to>
                                        </p:set>
                                        <p:anim calcmode="lin" valueType="num" p14:bounceEnd="60000">
                                          <p:cBhvr additive="base">
                                            <p:cTn id="14" dur="1000" fill="hold"/>
                                            <p:tgtEl>
                                              <p:spTgt spid="119"/>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119"/>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14:presetBounceEnd="60000">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14:bounceEnd="60000">
                                          <p:cBhvr additive="base">
                                            <p:cTn id="18" dur="1000" fill="hold"/>
                                            <p:tgtEl>
                                              <p:spTgt spid="122"/>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122"/>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14:presetBounceEnd="60000">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14:bounceEnd="60000">
                                          <p:cBhvr additive="base">
                                            <p:cTn id="22" dur="1000" fill="hold"/>
                                            <p:tgtEl>
                                              <p:spTgt spid="125"/>
                                            </p:tgtEl>
                                            <p:attrNameLst>
                                              <p:attrName>ppt_x</p:attrName>
                                            </p:attrNameLst>
                                          </p:cBhvr>
                                          <p:tavLst>
                                            <p:tav tm="0">
                                              <p:val>
                                                <p:strVal val="#ppt_x"/>
                                              </p:val>
                                            </p:tav>
                                            <p:tav tm="100000">
                                              <p:val>
                                                <p:strVal val="#ppt_x"/>
                                              </p:val>
                                            </p:tav>
                                          </p:tavLst>
                                        </p:anim>
                                        <p:anim calcmode="lin" valueType="num" p14:bounceEnd="60000">
                                          <p:cBhvr additive="base">
                                            <p:cTn id="23" dur="1000" fill="hold"/>
                                            <p:tgtEl>
                                              <p:spTgt spid="12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60000">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14:bounceEnd="60000">
                                          <p:cBhvr additive="base">
                                            <p:cTn id="26" dur="1000" fill="hold"/>
                                            <p:tgtEl>
                                              <p:spTgt spid="128"/>
                                            </p:tgtEl>
                                            <p:attrNameLst>
                                              <p:attrName>ppt_x</p:attrName>
                                            </p:attrNameLst>
                                          </p:cBhvr>
                                          <p:tavLst>
                                            <p:tav tm="0">
                                              <p:val>
                                                <p:strVal val="#ppt_x"/>
                                              </p:val>
                                            </p:tav>
                                            <p:tav tm="100000">
                                              <p:val>
                                                <p:strVal val="#ppt_x"/>
                                              </p:val>
                                            </p:tav>
                                          </p:tavLst>
                                        </p:anim>
                                        <p:anim calcmode="lin" valueType="num" p14:bounceEnd="60000">
                                          <p:cBhvr additive="base">
                                            <p:cTn id="27"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 calcmode="lin" valueType="num">
                                          <p:cBhvr>
                                            <p:cTn id="9" dur="1000" fill="hold"/>
                                            <p:tgtEl>
                                              <p:spTgt spid="115"/>
                                            </p:tgtEl>
                                            <p:attrNameLst>
                                              <p:attrName>style.rotation</p:attrName>
                                            </p:attrNameLst>
                                          </p:cBhvr>
                                          <p:tavLst>
                                            <p:tav tm="0">
                                              <p:val>
                                                <p:fltVal val="90"/>
                                              </p:val>
                                            </p:tav>
                                            <p:tav tm="100000">
                                              <p:val>
                                                <p:fltVal val="0"/>
                                              </p:val>
                                            </p:tav>
                                          </p:tavLst>
                                        </p:anim>
                                        <p:animEffect transition="in" filter="fade">
                                          <p:cBhvr>
                                            <p:cTn id="10" dur="1000"/>
                                            <p:tgtEl>
                                              <p:spTgt spid="115"/>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 calcmode="lin" valueType="num">
                                          <p:cBhvr additive="base">
                                            <p:cTn id="14" dur="1000" fill="hold"/>
                                            <p:tgtEl>
                                              <p:spTgt spid="119"/>
                                            </p:tgtEl>
                                            <p:attrNameLst>
                                              <p:attrName>ppt_x</p:attrName>
                                            </p:attrNameLst>
                                          </p:cBhvr>
                                          <p:tavLst>
                                            <p:tav tm="0">
                                              <p:val>
                                                <p:strVal val="#ppt_x"/>
                                              </p:val>
                                            </p:tav>
                                            <p:tav tm="100000">
                                              <p:val>
                                                <p:strVal val="#ppt_x"/>
                                              </p:val>
                                            </p:tav>
                                          </p:tavLst>
                                        </p:anim>
                                        <p:anim calcmode="lin" valueType="num">
                                          <p:cBhvr additive="base">
                                            <p:cTn id="15" dur="1000" fill="hold"/>
                                            <p:tgtEl>
                                              <p:spTgt spid="119"/>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additive="base">
                                            <p:cTn id="18" dur="1000" fill="hold"/>
                                            <p:tgtEl>
                                              <p:spTgt spid="122"/>
                                            </p:tgtEl>
                                            <p:attrNameLst>
                                              <p:attrName>ppt_x</p:attrName>
                                            </p:attrNameLst>
                                          </p:cBhvr>
                                          <p:tavLst>
                                            <p:tav tm="0">
                                              <p:val>
                                                <p:strVal val="#ppt_x"/>
                                              </p:val>
                                            </p:tav>
                                            <p:tav tm="100000">
                                              <p:val>
                                                <p:strVal val="#ppt_x"/>
                                              </p:val>
                                            </p:tav>
                                          </p:tavLst>
                                        </p:anim>
                                        <p:anim calcmode="lin" valueType="num">
                                          <p:cBhvr additive="base">
                                            <p:cTn id="19" dur="1000" fill="hold"/>
                                            <p:tgtEl>
                                              <p:spTgt spid="122"/>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 calcmode="lin" valueType="num">
                                          <p:cBhvr additive="base">
                                            <p:cTn id="22" dur="1000" fill="hold"/>
                                            <p:tgtEl>
                                              <p:spTgt spid="125"/>
                                            </p:tgtEl>
                                            <p:attrNameLst>
                                              <p:attrName>ppt_x</p:attrName>
                                            </p:attrNameLst>
                                          </p:cBhvr>
                                          <p:tavLst>
                                            <p:tav tm="0">
                                              <p:val>
                                                <p:strVal val="#ppt_x"/>
                                              </p:val>
                                            </p:tav>
                                            <p:tav tm="100000">
                                              <p:val>
                                                <p:strVal val="#ppt_x"/>
                                              </p:val>
                                            </p:tav>
                                          </p:tavLst>
                                        </p:anim>
                                        <p:anim calcmode="lin" valueType="num">
                                          <p:cBhvr additive="base">
                                            <p:cTn id="23" dur="1000" fill="hold"/>
                                            <p:tgtEl>
                                              <p:spTgt spid="12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1000" fill="hold"/>
                                            <p:tgtEl>
                                              <p:spTgt spid="128"/>
                                            </p:tgtEl>
                                            <p:attrNameLst>
                                              <p:attrName>ppt_x</p:attrName>
                                            </p:attrNameLst>
                                          </p:cBhvr>
                                          <p:tavLst>
                                            <p:tav tm="0">
                                              <p:val>
                                                <p:strVal val="#ppt_x"/>
                                              </p:val>
                                            </p:tav>
                                            <p:tav tm="100000">
                                              <p:val>
                                                <p:strVal val="#ppt_x"/>
                                              </p:val>
                                            </p:tav>
                                          </p:tavLst>
                                        </p:anim>
                                        <p:anim calcmode="lin" valueType="num">
                                          <p:cBhvr additive="base">
                                            <p:cTn id="27"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0"/>
          <p:cNvSpPr/>
          <p:nvPr/>
        </p:nvSpPr>
        <p:spPr>
          <a:xfrm>
            <a:off x="2100210" y="3760281"/>
            <a:ext cx="1583711" cy="15837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5" name="Oval 21"/>
          <p:cNvSpPr/>
          <p:nvPr/>
        </p:nvSpPr>
        <p:spPr>
          <a:xfrm>
            <a:off x="4225897" y="2842085"/>
            <a:ext cx="1583711" cy="1583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 name="Oval 22"/>
          <p:cNvSpPr/>
          <p:nvPr/>
        </p:nvSpPr>
        <p:spPr>
          <a:xfrm>
            <a:off x="6346381" y="3760281"/>
            <a:ext cx="1583711" cy="15837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 name="Oval 23"/>
          <p:cNvSpPr/>
          <p:nvPr/>
        </p:nvSpPr>
        <p:spPr>
          <a:xfrm>
            <a:off x="8472067" y="2842085"/>
            <a:ext cx="1583711" cy="1583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cxnSp>
        <p:nvCxnSpPr>
          <p:cNvPr id="8" name="Straight Connector 17"/>
          <p:cNvCxnSpPr/>
          <p:nvPr/>
        </p:nvCxnSpPr>
        <p:spPr>
          <a:xfrm>
            <a:off x="5771803" y="3917108"/>
            <a:ext cx="626968" cy="268632"/>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8"/>
          <p:cNvCxnSpPr/>
          <p:nvPr/>
        </p:nvCxnSpPr>
        <p:spPr>
          <a:xfrm flipH="1">
            <a:off x="3621147" y="3917108"/>
            <a:ext cx="626968" cy="268632"/>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19"/>
          <p:cNvCxnSpPr/>
          <p:nvPr/>
        </p:nvCxnSpPr>
        <p:spPr>
          <a:xfrm flipH="1">
            <a:off x="7847096" y="3917108"/>
            <a:ext cx="626968" cy="268632"/>
          </a:xfrm>
          <a:prstGeom prst="line">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Freeform: Shape 32"/>
          <p:cNvSpPr/>
          <p:nvPr/>
        </p:nvSpPr>
        <p:spPr bwMode="auto">
          <a:xfrm>
            <a:off x="2575463" y="4235534"/>
            <a:ext cx="633204" cy="633204"/>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12" name="Freeform: Shape 33"/>
          <p:cNvSpPr/>
          <p:nvPr/>
        </p:nvSpPr>
        <p:spPr bwMode="auto">
          <a:xfrm>
            <a:off x="6824235" y="4229247"/>
            <a:ext cx="633204" cy="633204"/>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sp>
        <p:nvSpPr>
          <p:cNvPr id="13" name="Freeform: Shape 34"/>
          <p:cNvSpPr/>
          <p:nvPr/>
        </p:nvSpPr>
        <p:spPr bwMode="auto">
          <a:xfrm>
            <a:off x="8947321" y="3317338"/>
            <a:ext cx="633204" cy="63320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4" name="Freeform: Shape 35"/>
          <p:cNvSpPr/>
          <p:nvPr/>
        </p:nvSpPr>
        <p:spPr bwMode="auto">
          <a:xfrm>
            <a:off x="4680081" y="3315767"/>
            <a:ext cx="633204" cy="63320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grpSp>
        <p:nvGrpSpPr>
          <p:cNvPr id="33" name="组合 32"/>
          <p:cNvGrpSpPr/>
          <p:nvPr/>
        </p:nvGrpSpPr>
        <p:grpSpPr>
          <a:xfrm>
            <a:off x="964247" y="2083862"/>
            <a:ext cx="2449035" cy="1346077"/>
            <a:chOff x="2850228" y="1888174"/>
            <a:chExt cx="2449035" cy="1346077"/>
          </a:xfrm>
        </p:grpSpPr>
        <p:sp>
          <p:nvSpPr>
            <p:cNvPr id="34" name="TextBox 11"/>
            <p:cNvSpPr txBox="1"/>
            <p:nvPr/>
          </p:nvSpPr>
          <p:spPr>
            <a:xfrm>
              <a:off x="3004221" y="2336569"/>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35" name="TextBox 11"/>
            <p:cNvSpPr txBox="1"/>
            <p:nvPr/>
          </p:nvSpPr>
          <p:spPr>
            <a:xfrm>
              <a:off x="2850228" y="1888174"/>
              <a:ext cx="2449035" cy="338554"/>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2200" b="1" dirty="0">
                  <a:solidFill>
                    <a:schemeClr val="tx1">
                      <a:lumMod val="75000"/>
                      <a:lumOff val="25000"/>
                    </a:schemeClr>
                  </a:solidFill>
                </a:rPr>
                <a:t>标题文字添加</a:t>
              </a:r>
              <a:endParaRPr lang="en-US" sz="2200" b="1" dirty="0">
                <a:solidFill>
                  <a:schemeClr val="tx1">
                    <a:lumMod val="75000"/>
                    <a:lumOff val="25000"/>
                  </a:schemeClr>
                </a:solidFill>
              </a:endParaRPr>
            </a:p>
          </p:txBody>
        </p:sp>
      </p:grpSp>
      <p:grpSp>
        <p:nvGrpSpPr>
          <p:cNvPr id="30" name="组合 29"/>
          <p:cNvGrpSpPr/>
          <p:nvPr/>
        </p:nvGrpSpPr>
        <p:grpSpPr>
          <a:xfrm>
            <a:off x="6164503" y="1898967"/>
            <a:ext cx="2449035" cy="1346077"/>
            <a:chOff x="2850228" y="1888174"/>
            <a:chExt cx="2449035" cy="1346077"/>
          </a:xfrm>
        </p:grpSpPr>
        <p:sp>
          <p:nvSpPr>
            <p:cNvPr id="31" name="TextBox 11"/>
            <p:cNvSpPr txBox="1"/>
            <p:nvPr/>
          </p:nvSpPr>
          <p:spPr>
            <a:xfrm>
              <a:off x="3004221" y="2336569"/>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32" name="TextBox 11"/>
            <p:cNvSpPr txBox="1"/>
            <p:nvPr/>
          </p:nvSpPr>
          <p:spPr>
            <a:xfrm>
              <a:off x="2850228" y="1888174"/>
              <a:ext cx="2449035" cy="338554"/>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2200" b="1" dirty="0">
                  <a:solidFill>
                    <a:schemeClr val="tx1">
                      <a:lumMod val="75000"/>
                      <a:lumOff val="25000"/>
                    </a:schemeClr>
                  </a:solidFill>
                </a:rPr>
                <a:t>标题文字添加</a:t>
              </a:r>
              <a:endParaRPr lang="en-US" sz="2200" b="1" dirty="0">
                <a:solidFill>
                  <a:schemeClr val="tx1">
                    <a:lumMod val="75000"/>
                    <a:lumOff val="25000"/>
                  </a:schemeClr>
                </a:solidFill>
              </a:endParaRPr>
            </a:p>
          </p:txBody>
        </p:sp>
      </p:grpSp>
      <p:grpSp>
        <p:nvGrpSpPr>
          <p:cNvPr id="49" name="组合 48"/>
          <p:cNvGrpSpPr/>
          <p:nvPr/>
        </p:nvGrpSpPr>
        <p:grpSpPr>
          <a:xfrm>
            <a:off x="3859265" y="5023994"/>
            <a:ext cx="2449035" cy="1346077"/>
            <a:chOff x="2850228" y="1888174"/>
            <a:chExt cx="2449035" cy="1346077"/>
          </a:xfrm>
        </p:grpSpPr>
        <p:sp>
          <p:nvSpPr>
            <p:cNvPr id="50" name="TextBox 11"/>
            <p:cNvSpPr txBox="1"/>
            <p:nvPr/>
          </p:nvSpPr>
          <p:spPr>
            <a:xfrm>
              <a:off x="3004221" y="2336569"/>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51" name="TextBox 11"/>
            <p:cNvSpPr txBox="1"/>
            <p:nvPr/>
          </p:nvSpPr>
          <p:spPr>
            <a:xfrm>
              <a:off x="2850228" y="1888174"/>
              <a:ext cx="2449035" cy="338554"/>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2200" b="1" dirty="0">
                  <a:solidFill>
                    <a:schemeClr val="tx1">
                      <a:lumMod val="75000"/>
                      <a:lumOff val="25000"/>
                    </a:schemeClr>
                  </a:solidFill>
                </a:rPr>
                <a:t>标题文字添加</a:t>
              </a:r>
              <a:endParaRPr lang="en-US" sz="2200" b="1" dirty="0">
                <a:solidFill>
                  <a:schemeClr val="tx1">
                    <a:lumMod val="75000"/>
                    <a:lumOff val="25000"/>
                  </a:schemeClr>
                </a:solidFill>
              </a:endParaRPr>
            </a:p>
          </p:txBody>
        </p:sp>
      </p:grpSp>
      <p:grpSp>
        <p:nvGrpSpPr>
          <p:cNvPr id="52" name="组合 51"/>
          <p:cNvGrpSpPr/>
          <p:nvPr/>
        </p:nvGrpSpPr>
        <p:grpSpPr>
          <a:xfrm>
            <a:off x="8474064" y="5018788"/>
            <a:ext cx="2449035" cy="1346077"/>
            <a:chOff x="2850228" y="1888174"/>
            <a:chExt cx="2449035" cy="1346077"/>
          </a:xfrm>
        </p:grpSpPr>
        <p:sp>
          <p:nvSpPr>
            <p:cNvPr id="53" name="TextBox 11"/>
            <p:cNvSpPr txBox="1"/>
            <p:nvPr/>
          </p:nvSpPr>
          <p:spPr>
            <a:xfrm>
              <a:off x="3004221" y="2336569"/>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54" name="TextBox 11"/>
            <p:cNvSpPr txBox="1"/>
            <p:nvPr/>
          </p:nvSpPr>
          <p:spPr>
            <a:xfrm>
              <a:off x="2850228" y="1888174"/>
              <a:ext cx="2449035" cy="338554"/>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sz="2200" b="1" dirty="0">
                  <a:solidFill>
                    <a:schemeClr val="tx1">
                      <a:lumMod val="75000"/>
                      <a:lumOff val="25000"/>
                    </a:schemeClr>
                  </a:solidFill>
                </a:rPr>
                <a:t>标题文字添加</a:t>
              </a:r>
              <a:endParaRPr lang="en-US" sz="2200" b="1" dirty="0">
                <a:solidFill>
                  <a:schemeClr val="tx1">
                    <a:lumMod val="75000"/>
                    <a:lumOff val="25000"/>
                  </a:schemeClr>
                </a:solidFill>
              </a:endParaRPr>
            </a:p>
          </p:txBody>
        </p:sp>
      </p:grpSp>
      <p:grpSp>
        <p:nvGrpSpPr>
          <p:cNvPr id="28" name="组合 27"/>
          <p:cNvGrpSpPr/>
          <p:nvPr/>
        </p:nvGrpSpPr>
        <p:grpSpPr>
          <a:xfrm>
            <a:off x="1207005" y="172057"/>
            <a:ext cx="5246399" cy="700038"/>
            <a:chOff x="1573213" y="344224"/>
            <a:chExt cx="5246687" cy="700077"/>
          </a:xfrm>
        </p:grpSpPr>
        <p:sp>
          <p:nvSpPr>
            <p:cNvPr id="29"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6"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7" name="图片 36"/>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35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childTnLst>
                          </p:cTn>
                        </p:par>
                        <p:par>
                          <p:cTn id="64" fill="hold">
                            <p:stCondLst>
                              <p:cond delay="4000"/>
                            </p:stCondLst>
                            <p:childTnLst>
                              <p:par>
                                <p:cTn id="65" presetID="14" presetClass="entr" presetSubtype="1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childTnLst>
                          </p:cTn>
                        </p:par>
                        <p:par>
                          <p:cTn id="68" fill="hold">
                            <p:stCondLst>
                              <p:cond delay="4500"/>
                            </p:stCondLst>
                            <p:childTnLst>
                              <p:par>
                                <p:cTn id="69" presetID="14" presetClass="entr" presetSubtype="1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randombar(horizontal)">
                                      <p:cBhvr>
                                        <p:cTn id="71" dur="500"/>
                                        <p:tgtEl>
                                          <p:spTgt spid="49"/>
                                        </p:tgtEl>
                                      </p:cBhvr>
                                    </p:animEffect>
                                  </p:childTnLst>
                                </p:cTn>
                              </p:par>
                            </p:childTnLst>
                          </p:cTn>
                        </p:par>
                        <p:par>
                          <p:cTn id="72" fill="hold">
                            <p:stCondLst>
                              <p:cond delay="5000"/>
                            </p:stCondLst>
                            <p:childTnLst>
                              <p:par>
                                <p:cTn id="73" presetID="14" presetClass="entr" presetSubtype="1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randombar(horizontal)">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email"/>
          <a:stretch>
            <a:fillRect/>
          </a:stretch>
        </p:blipFill>
        <p:spPr>
          <a:xfrm>
            <a:off x="3314330" y="0"/>
            <a:ext cx="8877670" cy="6858000"/>
          </a:xfrm>
          <a:prstGeom prst="rect">
            <a:avLst/>
          </a:prstGeom>
        </p:spPr>
      </p:pic>
      <p:pic>
        <p:nvPicPr>
          <p:cNvPr id="3" name="图片 2"/>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392614" y="0"/>
            <a:ext cx="6799385" cy="3824654"/>
          </a:xfrm>
          <a:prstGeom prst="rect">
            <a:avLst/>
          </a:prstGeom>
        </p:spPr>
      </p:pic>
      <p:sp>
        <p:nvSpPr>
          <p:cNvPr id="41" name="文本框 40"/>
          <p:cNvSpPr txBox="1"/>
          <p:nvPr/>
        </p:nvSpPr>
        <p:spPr>
          <a:xfrm>
            <a:off x="1712438" y="4233331"/>
            <a:ext cx="5391275" cy="1107996"/>
          </a:xfrm>
          <a:prstGeom prst="rect">
            <a:avLst/>
          </a:prstGeom>
          <a:noFill/>
        </p:spPr>
        <p:txBody>
          <a:bodyPr wrap="square" rtlCol="0">
            <a:spAutoFit/>
          </a:bodyPr>
          <a:lstStyle/>
          <a:p>
            <a:r>
              <a:rPr lang="zh-CN" altLang="en-US" sz="6600" b="1">
                <a:solidFill>
                  <a:schemeClr val="accent1"/>
                </a:solidFill>
                <a:latin typeface="叶根友唐楷升级版" panose="02010601030101010101" pitchFamily="2" charset="-122"/>
                <a:ea typeface="叶根友唐楷升级版" panose="02010601030101010101" pitchFamily="2" charset="-122"/>
              </a:rPr>
              <a:t>元宵节的传统</a:t>
            </a:r>
            <a:endParaRPr lang="zh-CN" altLang="en-US" sz="6600" b="1" dirty="0">
              <a:solidFill>
                <a:schemeClr val="accent1"/>
              </a:solidFill>
              <a:latin typeface="叶根友唐楷升级版" panose="02010601030101010101" pitchFamily="2" charset="-122"/>
              <a:ea typeface="叶根友唐楷升级版" panose="02010601030101010101" pitchFamily="2" charset="-122"/>
            </a:endParaRPr>
          </a:p>
        </p:txBody>
      </p:sp>
      <p:pic>
        <p:nvPicPr>
          <p:cNvPr id="44" name="图片 43"/>
          <p:cNvPicPr>
            <a:picLocks noChangeAspect="1"/>
          </p:cNvPicPr>
          <p:nvPr/>
        </p:nvPicPr>
        <p:blipFill>
          <a:blip r:embed="rId6" cstate="email"/>
          <a:stretch>
            <a:fillRect/>
          </a:stretch>
        </p:blipFill>
        <p:spPr>
          <a:xfrm>
            <a:off x="-117706" y="-428367"/>
            <a:ext cx="5205995" cy="5205995"/>
          </a:xfrm>
          <a:prstGeom prst="rect">
            <a:avLst/>
          </a:prstGeom>
        </p:spPr>
      </p:pic>
      <p:pic>
        <p:nvPicPr>
          <p:cNvPr id="46" name="图片 45"/>
          <p:cNvPicPr>
            <a:picLocks noChangeAspect="1"/>
          </p:cNvPicPr>
          <p:nvPr/>
        </p:nvPicPr>
        <p:blipFill rotWithShape="1">
          <a:blip r:embed="rId7" cstate="email"/>
          <a:srcRect/>
          <a:stretch>
            <a:fillRect/>
          </a:stretch>
        </p:blipFill>
        <p:spPr>
          <a:xfrm>
            <a:off x="6799384" y="4787329"/>
            <a:ext cx="2695610" cy="208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1882" y="3784567"/>
            <a:ext cx="12188239" cy="24000"/>
          </a:xfrm>
          <a:prstGeom prst="rect">
            <a:avLst/>
          </a:prstGeom>
          <a:solidFill>
            <a:schemeClr val="accent1"/>
          </a:solidFill>
          <a:ln>
            <a:solidFill>
              <a:schemeClr val="accent1"/>
            </a:solidFill>
          </a:ln>
        </p:spPr>
        <p:txBody>
          <a:bodyPr/>
          <a:lstStyle/>
          <a:p>
            <a:pPr eaLnBrk="1" hangingPunct="1"/>
            <a:endParaRPr lang="zh-CN" altLang="zh-CN" sz="2400"/>
          </a:p>
        </p:txBody>
      </p:sp>
      <p:grpSp>
        <p:nvGrpSpPr>
          <p:cNvPr id="3" name="组合 2"/>
          <p:cNvGrpSpPr/>
          <p:nvPr/>
        </p:nvGrpSpPr>
        <p:grpSpPr>
          <a:xfrm>
            <a:off x="2328505" y="2960655"/>
            <a:ext cx="206311" cy="938212"/>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4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sz="2400"/>
            </a:p>
          </p:txBody>
        </p:sp>
      </p:grpSp>
      <p:grpSp>
        <p:nvGrpSpPr>
          <p:cNvPr id="4" name="组合 4"/>
          <p:cNvGrpSpPr/>
          <p:nvPr/>
        </p:nvGrpSpPr>
        <p:grpSpPr>
          <a:xfrm>
            <a:off x="3991925" y="3690906"/>
            <a:ext cx="206311" cy="938213"/>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4"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sz="2400"/>
            </a:p>
          </p:txBody>
        </p:sp>
      </p:grpSp>
      <p:grpSp>
        <p:nvGrpSpPr>
          <p:cNvPr id="5" name="组合 6"/>
          <p:cNvGrpSpPr/>
          <p:nvPr/>
        </p:nvGrpSpPr>
        <p:grpSpPr>
          <a:xfrm>
            <a:off x="5419997" y="2960655"/>
            <a:ext cx="207899" cy="938212"/>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8"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sz="2400"/>
            </a:p>
          </p:txBody>
        </p:sp>
      </p:grpSp>
      <p:grpSp>
        <p:nvGrpSpPr>
          <p:cNvPr id="6" name="组合 8"/>
          <p:cNvGrpSpPr/>
          <p:nvPr/>
        </p:nvGrpSpPr>
        <p:grpSpPr>
          <a:xfrm>
            <a:off x="6922797" y="3690906"/>
            <a:ext cx="207899" cy="938213"/>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9"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sz="2400"/>
            </a:p>
          </p:txBody>
        </p:sp>
      </p:grpSp>
      <p:grpSp>
        <p:nvGrpSpPr>
          <p:cNvPr id="7" name="组合 10"/>
          <p:cNvGrpSpPr/>
          <p:nvPr/>
        </p:nvGrpSpPr>
        <p:grpSpPr>
          <a:xfrm>
            <a:off x="8358975" y="2960655"/>
            <a:ext cx="207899" cy="938212"/>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63"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sz="2400"/>
            </a:p>
          </p:txBody>
        </p:sp>
      </p:grpSp>
      <p:grpSp>
        <p:nvGrpSpPr>
          <p:cNvPr id="8" name="组合 12"/>
          <p:cNvGrpSpPr/>
          <p:nvPr/>
        </p:nvGrpSpPr>
        <p:grpSpPr>
          <a:xfrm>
            <a:off x="10208437" y="3690906"/>
            <a:ext cx="207899" cy="938213"/>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65"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sz="2400"/>
            </a:p>
          </p:txBody>
        </p:sp>
      </p:grpSp>
      <p:grpSp>
        <p:nvGrpSpPr>
          <p:cNvPr id="9" name="组合 3"/>
          <p:cNvGrpSpPr/>
          <p:nvPr/>
        </p:nvGrpSpPr>
        <p:grpSpPr>
          <a:xfrm>
            <a:off x="2120609" y="2647917"/>
            <a:ext cx="622108" cy="625475"/>
            <a:chOff x="1589534" y="1985937"/>
            <a:chExt cx="466725" cy="469106"/>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1" name="Rectangle 33"/>
            <p:cNvSpPr>
              <a:spLocks noChangeArrowheads="1"/>
            </p:cNvSpPr>
            <p:nvPr/>
          </p:nvSpPr>
          <p:spPr bwMode="auto">
            <a:xfrm>
              <a:off x="1662540" y="2045644"/>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7"/>
          <p:cNvGrpSpPr/>
          <p:nvPr/>
        </p:nvGrpSpPr>
        <p:grpSpPr>
          <a:xfrm>
            <a:off x="5213689" y="2647916"/>
            <a:ext cx="622108" cy="625474"/>
            <a:chOff x="3910061" y="1985937"/>
            <a:chExt cx="466725" cy="469106"/>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2" name="Rectangle 34"/>
            <p:cNvSpPr>
              <a:spLocks noChangeArrowheads="1"/>
            </p:cNvSpPr>
            <p:nvPr/>
          </p:nvSpPr>
          <p:spPr bwMode="auto">
            <a:xfrm>
              <a:off x="3986261" y="2031857"/>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1"/>
          <p:cNvGrpSpPr/>
          <p:nvPr/>
        </p:nvGrpSpPr>
        <p:grpSpPr>
          <a:xfrm>
            <a:off x="8152666" y="2647917"/>
            <a:ext cx="622108" cy="625475"/>
            <a:chOff x="6114974" y="1985937"/>
            <a:chExt cx="466725" cy="469106"/>
          </a:xfrm>
        </p:grpSpPr>
        <p:sp>
          <p:nvSpPr>
            <p:cNvPr id="164"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3" name="Rectangle 35"/>
            <p:cNvSpPr>
              <a:spLocks noChangeArrowheads="1"/>
            </p:cNvSpPr>
            <p:nvPr/>
          </p:nvSpPr>
          <p:spPr bwMode="auto">
            <a:xfrm>
              <a:off x="6181649" y="2045644"/>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5</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5"/>
          <p:cNvGrpSpPr/>
          <p:nvPr/>
        </p:nvGrpSpPr>
        <p:grpSpPr>
          <a:xfrm>
            <a:off x="3784027" y="4316381"/>
            <a:ext cx="622108" cy="625474"/>
            <a:chOff x="2837483" y="3237285"/>
            <a:chExt cx="466725" cy="469106"/>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5" name="Rectangle 37"/>
            <p:cNvSpPr>
              <a:spLocks noChangeArrowheads="1"/>
            </p:cNvSpPr>
            <p:nvPr/>
          </p:nvSpPr>
          <p:spPr bwMode="auto">
            <a:xfrm>
              <a:off x="2904158" y="3269402"/>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9"/>
          <p:cNvGrpSpPr/>
          <p:nvPr/>
        </p:nvGrpSpPr>
        <p:grpSpPr>
          <a:xfrm>
            <a:off x="6716489" y="4316382"/>
            <a:ext cx="622108" cy="625474"/>
            <a:chOff x="5037508" y="3237285"/>
            <a:chExt cx="466725" cy="469106"/>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6" name="Rectangle 38"/>
            <p:cNvSpPr>
              <a:spLocks noChangeArrowheads="1"/>
            </p:cNvSpPr>
            <p:nvPr/>
          </p:nvSpPr>
          <p:spPr bwMode="auto">
            <a:xfrm>
              <a:off x="5105373" y="3305393"/>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0002127" y="4316382"/>
            <a:ext cx="620520" cy="625474"/>
            <a:chOff x="7502499" y="3237285"/>
            <a:chExt cx="465534" cy="469106"/>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7" name="Rectangle 39"/>
            <p:cNvSpPr>
              <a:spLocks noChangeArrowheads="1"/>
            </p:cNvSpPr>
            <p:nvPr/>
          </p:nvSpPr>
          <p:spPr bwMode="auto">
            <a:xfrm>
              <a:off x="7576318" y="3305393"/>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6</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579757" y="142390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584891"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671825" y="142390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4676959"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571128" y="142390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7576262"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192172" y="502324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3197307"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186847" y="502324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6191982"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9450203" y="502324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9455337"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207005" y="172057"/>
            <a:ext cx="5246399" cy="700038"/>
            <a:chOff x="1573213" y="344224"/>
            <a:chExt cx="5246687" cy="700077"/>
          </a:xfrm>
        </p:grpSpPr>
        <p:sp>
          <p:nvSpPr>
            <p:cNvPr id="57"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58"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59" name="图片 58"/>
          <p:cNvPicPr>
            <a:picLocks noChangeAspect="1"/>
          </p:cNvPicPr>
          <p:nvPr/>
        </p:nvPicPr>
        <p:blipFill>
          <a:blip r:embed="rId3" cstate="email"/>
          <a:stretch>
            <a:fillRect/>
          </a:stretch>
        </p:blipFill>
        <p:spPr>
          <a:xfrm>
            <a:off x="-11723" y="46524"/>
            <a:ext cx="1218728" cy="882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4/3*#ppt_w"/>
                                          </p:val>
                                        </p:tav>
                                        <p:tav tm="100000">
                                          <p:val>
                                            <p:strVal val="#ppt_w"/>
                                          </p:val>
                                        </p:tav>
                                      </p:tavLst>
                                    </p:anim>
                                    <p:anim calcmode="lin" valueType="num">
                                      <p:cBhvr>
                                        <p:cTn id="14" dur="500" fill="hold"/>
                                        <p:tgtEl>
                                          <p:spTgt spid="9"/>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4/3*#ppt_w"/>
                                          </p:val>
                                        </p:tav>
                                        <p:tav tm="100000">
                                          <p:val>
                                            <p:strVal val="#ppt_w"/>
                                          </p:val>
                                        </p:tav>
                                      </p:tavLst>
                                    </p:anim>
                                    <p:anim calcmode="lin" valueType="num">
                                      <p:cBhvr>
                                        <p:cTn id="27" dur="500" fill="hold"/>
                                        <p:tgtEl>
                                          <p:spTgt spid="12"/>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4/3*#ppt_w"/>
                                          </p:val>
                                        </p:tav>
                                        <p:tav tm="100000">
                                          <p:val>
                                            <p:strVal val="#ppt_w"/>
                                          </p:val>
                                        </p:tav>
                                      </p:tavLst>
                                    </p:anim>
                                    <p:anim calcmode="lin" valueType="num">
                                      <p:cBhvr>
                                        <p:cTn id="40" dur="500" fill="hold"/>
                                        <p:tgtEl>
                                          <p:spTgt spid="10"/>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strVal val="4/3*#ppt_w"/>
                                          </p:val>
                                        </p:tav>
                                        <p:tav tm="100000">
                                          <p:val>
                                            <p:strVal val="#ppt_w"/>
                                          </p:val>
                                        </p:tav>
                                      </p:tavLst>
                                    </p:anim>
                                    <p:anim calcmode="lin" valueType="num">
                                      <p:cBhvr>
                                        <p:cTn id="53" dur="500" fill="hold"/>
                                        <p:tgtEl>
                                          <p:spTgt spid="13"/>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strVal val="4/3*#ppt_w"/>
                                          </p:val>
                                        </p:tav>
                                        <p:tav tm="100000">
                                          <p:val>
                                            <p:strVal val="#ppt_w"/>
                                          </p:val>
                                        </p:tav>
                                      </p:tavLst>
                                    </p:anim>
                                    <p:anim calcmode="lin" valueType="num">
                                      <p:cBhvr>
                                        <p:cTn id="79" dur="500" fill="hold"/>
                                        <p:tgtEl>
                                          <p:spTgt spid="14"/>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22222">
      <a:dk1>
        <a:sysClr val="windowText" lastClr="000000"/>
      </a:dk1>
      <a:lt1>
        <a:sysClr val="window" lastClr="FFFFFF"/>
      </a:lt1>
      <a:dk2>
        <a:srgbClr val="17406D"/>
      </a:dk2>
      <a:lt2>
        <a:srgbClr val="DBEFF9"/>
      </a:lt2>
      <a:accent1>
        <a:srgbClr val="0C0C0C"/>
      </a:accent1>
      <a:accent2>
        <a:srgbClr val="7F7F7F"/>
      </a:accent2>
      <a:accent3>
        <a:srgbClr val="0C0C0C"/>
      </a:accent3>
      <a:accent4>
        <a:srgbClr val="7F7F7F"/>
      </a:accent4>
      <a:accent5>
        <a:srgbClr val="0C0C0C"/>
      </a:accent5>
      <a:accent6>
        <a:srgbClr val="7F7F7F"/>
      </a:accent6>
      <a:hlink>
        <a:srgbClr val="ECD263"/>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2066</Words>
  <Application>Microsoft Office PowerPoint</Application>
  <PresentationFormat>宽屏</PresentationFormat>
  <Paragraphs>221</Paragraphs>
  <Slides>24</Slides>
  <Notes>24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Fira Sans SemiBold Italic</vt:lpstr>
      <vt:lpstr>FontAwesome</vt:lpstr>
      <vt:lpstr>Gill Sans</vt:lpstr>
      <vt:lpstr>Lato Black</vt:lpstr>
      <vt:lpstr>Lato Hairline</vt:lpstr>
      <vt:lpstr>Lato Regular</vt:lpstr>
      <vt:lpstr>等线</vt:lpstr>
      <vt:lpstr>等线 Light</vt:lpstr>
      <vt:lpstr>宋体</vt:lpstr>
      <vt:lpstr>微软雅黑</vt:lpstr>
      <vt:lpstr>叶根友毛笔行书2.0版</vt:lpstr>
      <vt:lpstr>叶根友唐楷升级版</vt:lpstr>
      <vt:lpstr>Agency FB</vt:lpstr>
      <vt:lpstr>Arial</vt:lpstr>
      <vt:lpstr>Calibri</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2017-08-29T06:05:00Z</dcterms:created>
  <dcterms:modified xsi:type="dcterms:W3CDTF">2021-01-06T03:51:17Z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