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8" r:id="rId2"/>
    <p:sldId id="257" r:id="rId3"/>
    <p:sldId id="259" r:id="rId4"/>
    <p:sldId id="263" r:id="rId5"/>
    <p:sldId id="260" r:id="rId6"/>
    <p:sldId id="262" r:id="rId7"/>
    <p:sldId id="261"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1" r:id="rId25"/>
  </p:sldIdLst>
  <p:sldSz cx="9144000" cy="5143500" type="screen16x9"/>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100"/>
    <a:srgbClr val="009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38" d="100"/>
          <a:sy n="138"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D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pic>
        <p:nvPicPr>
          <p:cNvPr id="8" name="图片 7"/>
          <p:cNvPicPr>
            <a:picLocks noChangeAspect="1"/>
          </p:cNvPicPr>
          <p:nvPr userDrawn="1"/>
        </p:nvPicPr>
        <p:blipFill rotWithShape="1">
          <a:blip r:embed="rId13" cstate="email"/>
          <a:srcRect/>
          <a:stretch>
            <a:fillRect/>
          </a:stretch>
        </p:blipFill>
        <p:spPr>
          <a:xfrm>
            <a:off x="0" y="450"/>
            <a:ext cx="9144000" cy="5143500"/>
          </a:xfrm>
          <a:prstGeom prst="rect">
            <a:avLst/>
          </a:prstGeom>
        </p:spPr>
      </p:pic>
      <p:sp>
        <p:nvSpPr>
          <p:cNvPr id="7" name="自由: 形状 6"/>
          <p:cNvSpPr/>
          <p:nvPr userDrawn="1"/>
        </p:nvSpPr>
        <p:spPr>
          <a:xfrm>
            <a:off x="0" y="450"/>
            <a:ext cx="9144000" cy="5145701"/>
          </a:xfrm>
          <a:custGeom>
            <a:avLst/>
            <a:gdLst>
              <a:gd name="connsiteX0" fmla="*/ 203593 w 12192000"/>
              <a:gd name="connsiteY0" fmla="*/ 78057 h 6860934"/>
              <a:gd name="connsiteX1" fmla="*/ 78059 w 12192000"/>
              <a:gd name="connsiteY1" fmla="*/ 203591 h 6860934"/>
              <a:gd name="connsiteX2" fmla="*/ 78059 w 12192000"/>
              <a:gd name="connsiteY2" fmla="*/ 6665559 h 6860934"/>
              <a:gd name="connsiteX3" fmla="*/ 203593 w 12192000"/>
              <a:gd name="connsiteY3" fmla="*/ 6791093 h 6860934"/>
              <a:gd name="connsiteX4" fmla="*/ 11984690 w 12192000"/>
              <a:gd name="connsiteY4" fmla="*/ 6791093 h 6860934"/>
              <a:gd name="connsiteX5" fmla="*/ 12110224 w 12192000"/>
              <a:gd name="connsiteY5" fmla="*/ 6665559 h 6860934"/>
              <a:gd name="connsiteX6" fmla="*/ 12110224 w 12192000"/>
              <a:gd name="connsiteY6" fmla="*/ 203591 h 6860934"/>
              <a:gd name="connsiteX7" fmla="*/ 11984690 w 12192000"/>
              <a:gd name="connsiteY7" fmla="*/ 78057 h 6860934"/>
              <a:gd name="connsiteX8" fmla="*/ 0 w 12192000"/>
              <a:gd name="connsiteY8" fmla="*/ 0 h 6860934"/>
              <a:gd name="connsiteX9" fmla="*/ 12192000 w 12192000"/>
              <a:gd name="connsiteY9" fmla="*/ 0 h 6860934"/>
              <a:gd name="connsiteX10" fmla="*/ 12192000 w 12192000"/>
              <a:gd name="connsiteY10" fmla="*/ 6860934 h 6860934"/>
              <a:gd name="connsiteX11" fmla="*/ 0 w 12192000"/>
              <a:gd name="connsiteY11" fmla="*/ 6860934 h 686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60934">
                <a:moveTo>
                  <a:pt x="203593" y="78057"/>
                </a:moveTo>
                <a:cubicBezTo>
                  <a:pt x="134262" y="78057"/>
                  <a:pt x="78059" y="134260"/>
                  <a:pt x="78059" y="203591"/>
                </a:cubicBezTo>
                <a:lnTo>
                  <a:pt x="78059" y="6665559"/>
                </a:lnTo>
                <a:cubicBezTo>
                  <a:pt x="78059" y="6734890"/>
                  <a:pt x="134262" y="6791093"/>
                  <a:pt x="203593" y="6791093"/>
                </a:cubicBezTo>
                <a:lnTo>
                  <a:pt x="11984690" y="6791093"/>
                </a:lnTo>
                <a:cubicBezTo>
                  <a:pt x="12054021" y="6791093"/>
                  <a:pt x="12110224" y="6734890"/>
                  <a:pt x="12110224" y="6665559"/>
                </a:cubicBezTo>
                <a:lnTo>
                  <a:pt x="12110224" y="203591"/>
                </a:lnTo>
                <a:cubicBezTo>
                  <a:pt x="12110224" y="134260"/>
                  <a:pt x="12054021" y="78057"/>
                  <a:pt x="11984690" y="78057"/>
                </a:cubicBezTo>
                <a:close/>
                <a:moveTo>
                  <a:pt x="0" y="0"/>
                </a:moveTo>
                <a:lnTo>
                  <a:pt x="12192000" y="0"/>
                </a:lnTo>
                <a:lnTo>
                  <a:pt x="12192000" y="6860934"/>
                </a:lnTo>
                <a:lnTo>
                  <a:pt x="0" y="686093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4.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0" y="246909"/>
            <a:ext cx="9144000" cy="4953646"/>
          </a:xfrm>
          <a:prstGeom prst="rect">
            <a:avLst/>
          </a:prstGeom>
        </p:spPr>
      </p:pic>
      <p:pic>
        <p:nvPicPr>
          <p:cNvPr id="11" name="图片 10"/>
          <p:cNvPicPr>
            <a:picLocks noChangeAspect="1"/>
          </p:cNvPicPr>
          <p:nvPr/>
        </p:nvPicPr>
        <p:blipFill>
          <a:blip r:embed="rId4" cstate="email"/>
          <a:stretch>
            <a:fillRect/>
          </a:stretch>
        </p:blipFill>
        <p:spPr>
          <a:xfrm>
            <a:off x="123825" y="-19685"/>
            <a:ext cx="3397250" cy="3335655"/>
          </a:xfrm>
          <a:prstGeom prst="rect">
            <a:avLst/>
          </a:prstGeom>
        </p:spPr>
      </p:pic>
      <p:pic>
        <p:nvPicPr>
          <p:cNvPr id="12" name="图片 11"/>
          <p:cNvPicPr>
            <a:picLocks noChangeAspect="1"/>
          </p:cNvPicPr>
          <p:nvPr/>
        </p:nvPicPr>
        <p:blipFill>
          <a:blip r:embed="rId5" cstate="email"/>
          <a:stretch>
            <a:fillRect/>
          </a:stretch>
        </p:blipFill>
        <p:spPr>
          <a:xfrm>
            <a:off x="6040755" y="2755900"/>
            <a:ext cx="3259455" cy="2384425"/>
          </a:xfrm>
          <a:prstGeom prst="rect">
            <a:avLst/>
          </a:prstGeom>
        </p:spPr>
      </p:pic>
      <p:pic>
        <p:nvPicPr>
          <p:cNvPr id="9" name="图片 8"/>
          <p:cNvPicPr>
            <a:picLocks noChangeAspect="1"/>
          </p:cNvPicPr>
          <p:nvPr/>
        </p:nvPicPr>
        <p:blipFill>
          <a:blip r:embed="rId6" cstate="email"/>
          <a:stretch>
            <a:fillRect/>
          </a:stretch>
        </p:blipFill>
        <p:spPr>
          <a:xfrm>
            <a:off x="504825" y="2814320"/>
            <a:ext cx="3232785" cy="2497455"/>
          </a:xfrm>
          <a:prstGeom prst="rect">
            <a:avLst/>
          </a:prstGeom>
        </p:spPr>
      </p:pic>
      <p:grpSp>
        <p:nvGrpSpPr>
          <p:cNvPr id="3" name="组合 2"/>
          <p:cNvGrpSpPr/>
          <p:nvPr/>
        </p:nvGrpSpPr>
        <p:grpSpPr>
          <a:xfrm>
            <a:off x="4285138" y="704969"/>
            <a:ext cx="3640289" cy="1374367"/>
            <a:chOff x="3069245" y="1263648"/>
            <a:chExt cx="6053510" cy="2285462"/>
          </a:xfrm>
        </p:grpSpPr>
        <p:grpSp>
          <p:nvGrpSpPr>
            <p:cNvPr id="4" name="组合 3"/>
            <p:cNvGrpSpPr/>
            <p:nvPr/>
          </p:nvGrpSpPr>
          <p:grpSpPr>
            <a:xfrm>
              <a:off x="3069245" y="1819621"/>
              <a:ext cx="1680098" cy="1729489"/>
              <a:chOff x="2911178" y="1438621"/>
              <a:chExt cx="1680098" cy="1729489"/>
            </a:xfrm>
          </p:grpSpPr>
          <p:grpSp>
            <p:nvGrpSpPr>
              <p:cNvPr id="6" name="组合 5"/>
              <p:cNvGrpSpPr/>
              <p:nvPr/>
            </p:nvGrpSpPr>
            <p:grpSpPr>
              <a:xfrm>
                <a:off x="2911178" y="1438621"/>
                <a:ext cx="1680098" cy="1680098"/>
                <a:chOff x="6397328" y="1987051"/>
                <a:chExt cx="952584" cy="952584"/>
              </a:xfrm>
            </p:grpSpPr>
            <p:sp>
              <p:nvSpPr>
                <p:cNvPr id="7" name="矩形 6"/>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10" name="直接连接符 9"/>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2911179" y="1480695"/>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元</a:t>
                </a:r>
              </a:p>
            </p:txBody>
          </p:sp>
        </p:grpSp>
        <p:grpSp>
          <p:nvGrpSpPr>
            <p:cNvPr id="14" name="组合 13"/>
            <p:cNvGrpSpPr/>
            <p:nvPr/>
          </p:nvGrpSpPr>
          <p:grpSpPr>
            <a:xfrm>
              <a:off x="5255951" y="1819621"/>
              <a:ext cx="1680098" cy="1729489"/>
              <a:chOff x="2911178" y="1438621"/>
              <a:chExt cx="1680098" cy="1729489"/>
            </a:xfrm>
          </p:grpSpPr>
          <p:grpSp>
            <p:nvGrpSpPr>
              <p:cNvPr id="20" name="组合 19"/>
              <p:cNvGrpSpPr/>
              <p:nvPr/>
            </p:nvGrpSpPr>
            <p:grpSpPr>
              <a:xfrm>
                <a:off x="2911178" y="1438621"/>
                <a:ext cx="1680098" cy="1680098"/>
                <a:chOff x="6397328" y="1987051"/>
                <a:chExt cx="952584" cy="952584"/>
              </a:xfrm>
            </p:grpSpPr>
            <p:sp>
              <p:nvSpPr>
                <p:cNvPr id="22" name="矩形 21"/>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23" name="直接连接符 22"/>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2911179" y="1480695"/>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宵</a:t>
                </a:r>
              </a:p>
            </p:txBody>
          </p:sp>
        </p:grpSp>
        <p:grpSp>
          <p:nvGrpSpPr>
            <p:cNvPr id="15" name="组合 14"/>
            <p:cNvGrpSpPr/>
            <p:nvPr/>
          </p:nvGrpSpPr>
          <p:grpSpPr>
            <a:xfrm>
              <a:off x="7442657" y="1819621"/>
              <a:ext cx="1680098" cy="1729489"/>
              <a:chOff x="2911178" y="1438621"/>
              <a:chExt cx="1680098" cy="1729489"/>
            </a:xfrm>
          </p:grpSpPr>
          <p:grpSp>
            <p:nvGrpSpPr>
              <p:cNvPr id="16" name="组合 15"/>
              <p:cNvGrpSpPr/>
              <p:nvPr/>
            </p:nvGrpSpPr>
            <p:grpSpPr>
              <a:xfrm>
                <a:off x="2911178" y="1438621"/>
                <a:ext cx="1680098" cy="1680098"/>
                <a:chOff x="6397328" y="1987051"/>
                <a:chExt cx="952584" cy="952584"/>
              </a:xfrm>
            </p:grpSpPr>
            <p:sp>
              <p:nvSpPr>
                <p:cNvPr id="17" name="矩形 16"/>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18" name="直接连接符 17"/>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2911179" y="1480695"/>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节</a:t>
                </a:r>
              </a:p>
            </p:txBody>
          </p:sp>
        </p:grpSp>
        <p:sp>
          <p:nvSpPr>
            <p:cNvPr id="31" name="文本框 30"/>
            <p:cNvSpPr txBox="1"/>
            <p:nvPr/>
          </p:nvSpPr>
          <p:spPr>
            <a:xfrm>
              <a:off x="3184344" y="1263648"/>
              <a:ext cx="1525854" cy="535369"/>
            </a:xfrm>
            <a:prstGeom prst="rect">
              <a:avLst/>
            </a:prstGeom>
            <a:noFill/>
          </p:spPr>
          <p:txBody>
            <a:bodyPr wrap="square" rtlCol="0">
              <a:spAutoFit/>
            </a:bodyPr>
            <a:lstStyle/>
            <a:p>
              <a:pPr algn="ctr"/>
              <a:r>
                <a:rPr lang="en-US" altLang="zh-CN" sz="1500" spc="600" dirty="0"/>
                <a:t>yuan</a:t>
              </a:r>
              <a:endParaRPr lang="zh-CN" altLang="en-US" sz="1500" spc="600" dirty="0"/>
            </a:p>
          </p:txBody>
        </p:sp>
        <p:sp>
          <p:nvSpPr>
            <p:cNvPr id="32" name="文本框 31"/>
            <p:cNvSpPr txBox="1"/>
            <p:nvPr/>
          </p:nvSpPr>
          <p:spPr>
            <a:xfrm>
              <a:off x="5367002" y="1263648"/>
              <a:ext cx="1525854" cy="535369"/>
            </a:xfrm>
            <a:prstGeom prst="rect">
              <a:avLst/>
            </a:prstGeom>
            <a:noFill/>
          </p:spPr>
          <p:txBody>
            <a:bodyPr wrap="square" rtlCol="0">
              <a:spAutoFit/>
            </a:bodyPr>
            <a:lstStyle/>
            <a:p>
              <a:pPr algn="ctr"/>
              <a:r>
                <a:rPr lang="en-US" altLang="zh-CN" sz="1500" spc="600" dirty="0" err="1"/>
                <a:t>xiao</a:t>
              </a:r>
              <a:endParaRPr lang="zh-CN" altLang="en-US" sz="1500" spc="600" dirty="0"/>
            </a:p>
          </p:txBody>
        </p:sp>
        <p:sp>
          <p:nvSpPr>
            <p:cNvPr id="33" name="文本框 32"/>
            <p:cNvSpPr txBox="1"/>
            <p:nvPr/>
          </p:nvSpPr>
          <p:spPr>
            <a:xfrm>
              <a:off x="7550715" y="1263648"/>
              <a:ext cx="1525854" cy="535369"/>
            </a:xfrm>
            <a:prstGeom prst="rect">
              <a:avLst/>
            </a:prstGeom>
            <a:noFill/>
          </p:spPr>
          <p:txBody>
            <a:bodyPr wrap="square" rtlCol="0">
              <a:spAutoFit/>
            </a:bodyPr>
            <a:lstStyle/>
            <a:p>
              <a:pPr algn="ctr"/>
              <a:r>
                <a:rPr lang="en-US" altLang="zh-CN" sz="1500" spc="600" dirty="0" err="1"/>
                <a:t>jie</a:t>
              </a:r>
              <a:endParaRPr lang="zh-CN" altLang="en-US" sz="1500" spc="600" dirty="0"/>
            </a:p>
          </p:txBody>
        </p:sp>
      </p:grpSp>
      <p:sp>
        <p:nvSpPr>
          <p:cNvPr id="34" name="文本框 33"/>
          <p:cNvSpPr txBox="1"/>
          <p:nvPr/>
        </p:nvSpPr>
        <p:spPr>
          <a:xfrm>
            <a:off x="4007560" y="2061519"/>
            <a:ext cx="4195445" cy="398780"/>
          </a:xfrm>
          <a:prstGeom prst="rect">
            <a:avLst/>
          </a:prstGeom>
          <a:noFill/>
        </p:spPr>
        <p:txBody>
          <a:bodyPr wrap="none">
            <a:spAutoFit/>
          </a:bodyPr>
          <a:lstStyle/>
          <a:p>
            <a:pPr algn="ctr">
              <a:defRPr/>
            </a:pPr>
            <a:r>
              <a:rPr lang="en-US" altLang="zh-CN" sz="2000" dirty="0">
                <a:solidFill>
                  <a:schemeClr val="tx1">
                    <a:lumMod val="75000"/>
                    <a:lumOff val="25000"/>
                  </a:schemeClr>
                </a:solidFill>
                <a:latin typeface="微软雅黑" panose="020B0503020204020204" charset="-122"/>
                <a:ea typeface="微软雅黑" panose="020B0503020204020204" charset="-122"/>
              </a:rPr>
              <a:t>大气中国红元宵节活动策划方案PPT</a:t>
            </a:r>
          </a:p>
        </p:txBody>
      </p:sp>
      <p:sp>
        <p:nvSpPr>
          <p:cNvPr id="44" name="矩形 8"/>
          <p:cNvSpPr>
            <a:spLocks noChangeArrowheads="1"/>
          </p:cNvSpPr>
          <p:nvPr/>
        </p:nvSpPr>
        <p:spPr bwMode="auto">
          <a:xfrm>
            <a:off x="5334685" y="2482709"/>
            <a:ext cx="1541197" cy="357545"/>
          </a:xfrm>
          <a:prstGeom prst="roundRect">
            <a:avLst/>
          </a:prstGeom>
          <a:solidFill>
            <a:srgbClr val="C00000"/>
          </a:solid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500">
                <a:solidFill>
                  <a:srgbClr val="F0EDF0"/>
                </a:solidFill>
                <a:latin typeface="微软雅黑" panose="020B0503020204020204" charset="-122"/>
                <a:ea typeface="微软雅黑" panose="020B0503020204020204" charset="-122"/>
              </a:rPr>
              <a:t>策划人：</a:t>
            </a:r>
            <a:r>
              <a:rPr lang="en-US" altLang="zh-CN" sz="1500">
                <a:solidFill>
                  <a:srgbClr val="F0EDF0"/>
                </a:solidFill>
                <a:latin typeface="微软雅黑" panose="020B0503020204020204" charset="-122"/>
                <a:ea typeface="微软雅黑" panose="020B0503020204020204" charset="-122"/>
              </a:rPr>
              <a:t>xiazaii</a:t>
            </a:r>
            <a:endParaRPr lang="zh-CN" altLang="en-US" sz="1500" dirty="0">
              <a:solidFill>
                <a:srgbClr val="F0EDF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9" advTm="6411">
        <p:push dir="d"/>
      </p:transition>
    </mc:Choice>
    <mc:Fallback xmlns="">
      <p:transition advTm="641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4"/>
                                        </p:tgtEl>
                                        <p:attrNameLst>
                                          <p:attrName>style.visibility</p:attrName>
                                        </p:attrNameLst>
                                      </p:cBhvr>
                                      <p:to>
                                        <p:strVal val="visible"/>
                                      </p:to>
                                    </p:set>
                                    <p:anim by="(-#ppt_w*2)" calcmode="lin" valueType="num">
                                      <p:cBhvr rctx="PPT">
                                        <p:cTn id="35" dur="500" autoRev="1" fill="hold">
                                          <p:stCondLst>
                                            <p:cond delay="0"/>
                                          </p:stCondLst>
                                        </p:cTn>
                                        <p:tgtEl>
                                          <p:spTgt spid="34"/>
                                        </p:tgtEl>
                                        <p:attrNameLst>
                                          <p:attrName>ppt_w</p:attrName>
                                        </p:attrNameLst>
                                      </p:cBhvr>
                                    </p:anim>
                                    <p:anim by="(#ppt_w*0.50)" calcmode="lin" valueType="num">
                                      <p:cBhvr>
                                        <p:cTn id="36" dur="500" decel="50000" autoRev="1" fill="hold">
                                          <p:stCondLst>
                                            <p:cond delay="0"/>
                                          </p:stCondLst>
                                        </p:cTn>
                                        <p:tgtEl>
                                          <p:spTgt spid="34"/>
                                        </p:tgtEl>
                                        <p:attrNameLst>
                                          <p:attrName>ppt_x</p:attrName>
                                        </p:attrNameLst>
                                      </p:cBhvr>
                                    </p:anim>
                                    <p:anim from="(-#ppt_h/2)" to="(#ppt_y)" calcmode="lin" valueType="num">
                                      <p:cBhvr>
                                        <p:cTn id="37" dur="1000" fill="hold">
                                          <p:stCondLst>
                                            <p:cond delay="0"/>
                                          </p:stCondLst>
                                        </p:cTn>
                                        <p:tgtEl>
                                          <p:spTgt spid="34"/>
                                        </p:tgtEl>
                                        <p:attrNameLst>
                                          <p:attrName>ppt_y</p:attrName>
                                        </p:attrNameLst>
                                      </p:cBhvr>
                                    </p:anim>
                                    <p:animRot by="21600000">
                                      <p:cBhvr>
                                        <p:cTn id="38" dur="1000" fill="hold">
                                          <p:stCondLst>
                                            <p:cond delay="0"/>
                                          </p:stCondLst>
                                        </p:cTn>
                                        <p:tgtEl>
                                          <p:spTgt spid="34"/>
                                        </p:tgtEl>
                                        <p:attrNameLst>
                                          <p:attrName>r</p:attrName>
                                        </p:attrNameLst>
                                      </p:cBhvr>
                                    </p:animRot>
                                  </p:childTnLst>
                                </p:cTn>
                              </p:par>
                            </p:childTnLst>
                          </p:cTn>
                        </p:par>
                        <p:par>
                          <p:cTn id="39" fill="hold">
                            <p:stCondLst>
                              <p:cond delay="5099"/>
                            </p:stCondLst>
                            <p:childTnLst>
                              <p:par>
                                <p:cTn id="40" presetID="53" presetClass="entr" presetSubtype="16"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10</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节日纪念</a:t>
            </a:r>
          </a:p>
        </p:txBody>
      </p:sp>
      <p:sp>
        <p:nvSpPr>
          <p:cNvPr id="24" name="Chord 23"/>
          <p:cNvSpPr/>
          <p:nvPr/>
        </p:nvSpPr>
        <p:spPr>
          <a:xfrm rot="6745650">
            <a:off x="1180580" y="2287126"/>
            <a:ext cx="1654059" cy="1654059"/>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5" name="Rectangle 24"/>
          <p:cNvSpPr/>
          <p:nvPr/>
        </p:nvSpPr>
        <p:spPr>
          <a:xfrm>
            <a:off x="1169245" y="3152302"/>
            <a:ext cx="6880885" cy="39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6" name="Isosceles Triangle 25"/>
          <p:cNvSpPr/>
          <p:nvPr/>
        </p:nvSpPr>
        <p:spPr>
          <a:xfrm rot="10800000">
            <a:off x="1865000" y="3221570"/>
            <a:ext cx="264649" cy="2281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8" name="Text Placeholder 3"/>
          <p:cNvSpPr txBox="1"/>
          <p:nvPr/>
        </p:nvSpPr>
        <p:spPr>
          <a:xfrm>
            <a:off x="1251225" y="3489728"/>
            <a:ext cx="1492200" cy="3536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116330">
              <a:lnSpc>
                <a:spcPct val="120000"/>
              </a:lnSpc>
              <a:spcBef>
                <a:spcPct val="20000"/>
              </a:spcBef>
              <a:defRPr/>
            </a:pPr>
            <a:r>
              <a:rPr lang="en-US" altLang="zh-CN" sz="100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请输入替换内容请输入替换内容请输入替换内容</a:t>
            </a:r>
            <a:endParaRPr lang="en-US" altLang="zh-CN" sz="1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nvGrpSpPr>
          <p:cNvPr id="29" name="Group 279"/>
          <p:cNvGrpSpPr/>
          <p:nvPr/>
        </p:nvGrpSpPr>
        <p:grpSpPr>
          <a:xfrm>
            <a:off x="1756041" y="1679994"/>
            <a:ext cx="482571" cy="482567"/>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90%</a:t>
              </a:r>
            </a:p>
          </p:txBody>
        </p:sp>
      </p:grpSp>
      <p:grpSp>
        <p:nvGrpSpPr>
          <p:cNvPr id="32" name="Group 279"/>
          <p:cNvGrpSpPr/>
          <p:nvPr/>
        </p:nvGrpSpPr>
        <p:grpSpPr>
          <a:xfrm>
            <a:off x="3488511" y="1698269"/>
            <a:ext cx="482571" cy="482567"/>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80%</a:t>
              </a:r>
            </a:p>
          </p:txBody>
        </p:sp>
      </p:grpSp>
      <p:grpSp>
        <p:nvGrpSpPr>
          <p:cNvPr id="35" name="Group 279"/>
          <p:cNvGrpSpPr/>
          <p:nvPr/>
        </p:nvGrpSpPr>
        <p:grpSpPr>
          <a:xfrm>
            <a:off x="5214109" y="1693252"/>
            <a:ext cx="482571" cy="482567"/>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70%</a:t>
              </a:r>
            </a:p>
          </p:txBody>
        </p:sp>
      </p:grpSp>
      <p:grpSp>
        <p:nvGrpSpPr>
          <p:cNvPr id="39" name="Group 279"/>
          <p:cNvGrpSpPr/>
          <p:nvPr/>
        </p:nvGrpSpPr>
        <p:grpSpPr>
          <a:xfrm>
            <a:off x="6961757" y="1698269"/>
            <a:ext cx="482571" cy="482567"/>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6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95%</a:t>
              </a:r>
            </a:p>
          </p:txBody>
        </p:sp>
      </p:grpSp>
      <p:sp>
        <p:nvSpPr>
          <p:cNvPr id="46" name="Freeform 182"/>
          <p:cNvSpPr>
            <a:spLocks noEditPoints="1"/>
          </p:cNvSpPr>
          <p:nvPr/>
        </p:nvSpPr>
        <p:spPr bwMode="auto">
          <a:xfrm>
            <a:off x="1781754" y="2519629"/>
            <a:ext cx="431142" cy="402818"/>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7" name="Chord 46"/>
          <p:cNvSpPr/>
          <p:nvPr/>
        </p:nvSpPr>
        <p:spPr>
          <a:xfrm rot="6745650">
            <a:off x="2904422" y="2287126"/>
            <a:ext cx="1654059" cy="1654059"/>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8" name="Isosceles Triangle 47"/>
          <p:cNvSpPr/>
          <p:nvPr/>
        </p:nvSpPr>
        <p:spPr>
          <a:xfrm rot="10800000">
            <a:off x="3597472" y="3221570"/>
            <a:ext cx="264649" cy="22814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9" name="Text Placeholder 3"/>
          <p:cNvSpPr txBox="1"/>
          <p:nvPr/>
        </p:nvSpPr>
        <p:spPr>
          <a:xfrm>
            <a:off x="2986464" y="3489728"/>
            <a:ext cx="1492200" cy="3536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116330">
              <a:lnSpc>
                <a:spcPct val="120000"/>
              </a:lnSpc>
              <a:spcBef>
                <a:spcPct val="20000"/>
              </a:spcBef>
              <a:defRPr/>
            </a:pPr>
            <a:r>
              <a:rPr lang="en-US" altLang="zh-CN" sz="100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请输入替换内容请输入替换内容请输入替换内容</a:t>
            </a:r>
            <a:endParaRPr lang="en-US" altLang="zh-CN" sz="1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0" name="Chord 49"/>
          <p:cNvSpPr/>
          <p:nvPr/>
        </p:nvSpPr>
        <p:spPr>
          <a:xfrm rot="6745650">
            <a:off x="4630019" y="2287126"/>
            <a:ext cx="1654059" cy="1654059"/>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1" name="Isosceles Triangle 50"/>
          <p:cNvSpPr/>
          <p:nvPr/>
        </p:nvSpPr>
        <p:spPr>
          <a:xfrm rot="10800000">
            <a:off x="5323069" y="3221570"/>
            <a:ext cx="264649" cy="22814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2" name="Text Placeholder 3"/>
          <p:cNvSpPr txBox="1"/>
          <p:nvPr/>
        </p:nvSpPr>
        <p:spPr>
          <a:xfrm>
            <a:off x="4721703" y="3489728"/>
            <a:ext cx="1492200" cy="3536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116330">
              <a:lnSpc>
                <a:spcPct val="120000"/>
              </a:lnSpc>
              <a:spcBef>
                <a:spcPct val="20000"/>
              </a:spcBef>
              <a:defRPr/>
            </a:pPr>
            <a:r>
              <a:rPr lang="en-US" altLang="zh-CN" sz="100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请输入替换内容请输入替换内容请输入替换内容</a:t>
            </a:r>
            <a:endParaRPr lang="en-US" altLang="zh-CN" sz="1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3" name="Chord 52"/>
          <p:cNvSpPr/>
          <p:nvPr/>
        </p:nvSpPr>
        <p:spPr>
          <a:xfrm rot="6745650">
            <a:off x="6377667" y="2287126"/>
            <a:ext cx="1654059" cy="1654059"/>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4" name="Isosceles Triangle 53"/>
          <p:cNvSpPr/>
          <p:nvPr/>
        </p:nvSpPr>
        <p:spPr>
          <a:xfrm rot="10800000">
            <a:off x="7070715" y="3221570"/>
            <a:ext cx="264649" cy="22814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5" name="Text Placeholder 3"/>
          <p:cNvSpPr txBox="1"/>
          <p:nvPr/>
        </p:nvSpPr>
        <p:spPr>
          <a:xfrm>
            <a:off x="6456942" y="3489728"/>
            <a:ext cx="1492200" cy="3536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116330">
              <a:lnSpc>
                <a:spcPct val="120000"/>
              </a:lnSpc>
              <a:spcBef>
                <a:spcPct val="20000"/>
              </a:spcBef>
              <a:defRPr/>
            </a:pPr>
            <a:r>
              <a:rPr lang="en-US" altLang="zh-CN" sz="100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请输入替换内容请输入替换内容请输入替换内容</a:t>
            </a:r>
            <a:endParaRPr lang="en-US" altLang="zh-CN" sz="10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6" name="Freeform 172"/>
          <p:cNvSpPr>
            <a:spLocks noEditPoints="1"/>
          </p:cNvSpPr>
          <p:nvPr/>
        </p:nvSpPr>
        <p:spPr bwMode="auto">
          <a:xfrm>
            <a:off x="3515227" y="2610097"/>
            <a:ext cx="429140" cy="312349"/>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7" name="Freeform 122"/>
          <p:cNvSpPr>
            <a:spLocks noEditPoints="1"/>
          </p:cNvSpPr>
          <p:nvPr/>
        </p:nvSpPr>
        <p:spPr bwMode="auto">
          <a:xfrm>
            <a:off x="5321662" y="2558321"/>
            <a:ext cx="267465" cy="384667"/>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58" name="Freeform 66"/>
          <p:cNvSpPr>
            <a:spLocks noEditPoints="1"/>
          </p:cNvSpPr>
          <p:nvPr/>
        </p:nvSpPr>
        <p:spPr bwMode="auto">
          <a:xfrm>
            <a:off x="6981949" y="2584069"/>
            <a:ext cx="442189" cy="34298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79394" tIns="39697" rIns="79394" bIns="39697" numCol="1" anchor="t" anchorCtr="0" compatLnSpc="1"/>
          <a:lstStyle/>
          <a:p>
            <a:pPr>
              <a:lnSpc>
                <a:spcPct val="120000"/>
              </a:lnSpc>
            </a:pPr>
            <a:endParaRPr lang="en-US" sz="1735">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544">
        <p:push dir="d"/>
      </p:transition>
    </mc:Choice>
    <mc:Fallback xmlns="">
      <p:transition advTm="154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8" grpId="0"/>
      <p:bldP spid="46" grpId="0" bldLvl="0" animBg="1"/>
      <p:bldP spid="47" grpId="0" bldLvl="0" animBg="1"/>
      <p:bldP spid="48" grpId="0" bldLvl="0" animBg="1"/>
      <p:bldP spid="49" grpId="0"/>
      <p:bldP spid="50" grpId="0" bldLvl="0" animBg="1"/>
      <p:bldP spid="51" grpId="0" bldLvl="0" animBg="1"/>
      <p:bldP spid="52" grpId="0"/>
      <p:bldP spid="53" grpId="0" bldLvl="0" animBg="1"/>
      <p:bldP spid="54" grpId="0" bldLvl="0" animBg="1"/>
      <p:bldP spid="55" grpId="0"/>
      <p:bldP spid="56" grpId="0" bldLvl="0" animBg="1"/>
      <p:bldP spid="57" grpId="0" bldLvl="0" animBg="1"/>
      <p:bldP spid="5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11</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节日纪念</a:t>
            </a:r>
          </a:p>
        </p:txBody>
      </p:sp>
      <p:grpSp>
        <p:nvGrpSpPr>
          <p:cNvPr id="100" name="组合 99"/>
          <p:cNvGrpSpPr/>
          <p:nvPr/>
        </p:nvGrpSpPr>
        <p:grpSpPr>
          <a:xfrm>
            <a:off x="2717387" y="3237874"/>
            <a:ext cx="1854166" cy="966886"/>
            <a:chOff x="3821326" y="3817808"/>
            <a:chExt cx="2607421" cy="1359683"/>
          </a:xfrm>
        </p:grpSpPr>
        <p:sp>
          <p:nvSpPr>
            <p:cNvPr id="4"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94" name="组合 93"/>
          <p:cNvGrpSpPr/>
          <p:nvPr/>
        </p:nvGrpSpPr>
        <p:grpSpPr>
          <a:xfrm>
            <a:off x="2880174" y="1703021"/>
            <a:ext cx="1691379" cy="882810"/>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101" name="组合 100"/>
          <p:cNvGrpSpPr/>
          <p:nvPr/>
        </p:nvGrpSpPr>
        <p:grpSpPr>
          <a:xfrm>
            <a:off x="2389129" y="2344331"/>
            <a:ext cx="2182423" cy="1138618"/>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97" name="组合 96"/>
          <p:cNvGrpSpPr/>
          <p:nvPr/>
        </p:nvGrpSpPr>
        <p:grpSpPr>
          <a:xfrm>
            <a:off x="4571552" y="2906933"/>
            <a:ext cx="1853271" cy="967780"/>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95" name="组合 94"/>
          <p:cNvGrpSpPr/>
          <p:nvPr/>
        </p:nvGrpSpPr>
        <p:grpSpPr>
          <a:xfrm>
            <a:off x="4571552" y="1372975"/>
            <a:ext cx="1693167" cy="882808"/>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96" name="组合 95"/>
          <p:cNvGrpSpPr/>
          <p:nvPr/>
        </p:nvGrpSpPr>
        <p:grpSpPr>
          <a:xfrm>
            <a:off x="4571553" y="2014285"/>
            <a:ext cx="2183319" cy="1138618"/>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102" name="组合 101"/>
          <p:cNvGrpSpPr/>
          <p:nvPr/>
        </p:nvGrpSpPr>
        <p:grpSpPr>
          <a:xfrm>
            <a:off x="3030440" y="1912320"/>
            <a:ext cx="416807" cy="416807"/>
            <a:chOff x="4261556" y="2688368"/>
            <a:chExt cx="586135" cy="586135"/>
          </a:xfrm>
        </p:grpSpPr>
        <p:sp>
          <p:nvSpPr>
            <p:cNvPr id="8"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03" name="组合 102"/>
          <p:cNvGrpSpPr/>
          <p:nvPr/>
        </p:nvGrpSpPr>
        <p:grpSpPr>
          <a:xfrm>
            <a:off x="5694965" y="1582274"/>
            <a:ext cx="419490" cy="416807"/>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nvGrpSpPr>
          <p:cNvPr id="106" name="组合 105"/>
          <p:cNvGrpSpPr/>
          <p:nvPr/>
        </p:nvGrpSpPr>
        <p:grpSpPr>
          <a:xfrm>
            <a:off x="5803191" y="3135908"/>
            <a:ext cx="457057" cy="457057"/>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07" name="组合 106"/>
          <p:cNvGrpSpPr/>
          <p:nvPr/>
        </p:nvGrpSpPr>
        <p:grpSpPr>
          <a:xfrm>
            <a:off x="2882857" y="3465955"/>
            <a:ext cx="457057" cy="457057"/>
            <a:chOff x="4054018" y="4873168"/>
            <a:chExt cx="642736" cy="642736"/>
          </a:xfrm>
        </p:grpSpPr>
        <p:sp>
          <p:nvSpPr>
            <p:cNvPr id="12"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nvGrpSpPr>
            <p:cNvPr id="13" name="组合 12"/>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04" name="组合 103"/>
          <p:cNvGrpSpPr/>
          <p:nvPr/>
        </p:nvGrpSpPr>
        <p:grpSpPr>
          <a:xfrm>
            <a:off x="6023223" y="2282616"/>
            <a:ext cx="537556" cy="537556"/>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570">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05" name="组合 104"/>
          <p:cNvGrpSpPr/>
          <p:nvPr/>
        </p:nvGrpSpPr>
        <p:grpSpPr>
          <a:xfrm>
            <a:off x="2582327" y="2613558"/>
            <a:ext cx="539346" cy="537556"/>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nvGrpSpPr>
            <p:cNvPr id="14" name="组合 13"/>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grpSp>
      <p:sp>
        <p:nvSpPr>
          <p:cNvPr id="75" name="TextBox 74"/>
          <p:cNvSpPr txBox="1"/>
          <p:nvPr/>
        </p:nvSpPr>
        <p:spPr>
          <a:xfrm>
            <a:off x="3354070" y="2736850"/>
            <a:ext cx="1109980" cy="276101"/>
          </a:xfrm>
          <a:prstGeom prst="rect">
            <a:avLst/>
          </a:prstGeom>
          <a:noFill/>
        </p:spPr>
        <p:txBody>
          <a:bodyPr wrap="square" rtlCol="0">
            <a:spAutoFit/>
          </a:bodyPr>
          <a:lstStyle/>
          <a:p>
            <a:pPr algn="just">
              <a:lnSpc>
                <a:spcPct val="120000"/>
              </a:lnSpc>
            </a:pPr>
            <a:r>
              <a:rPr lang="zh-CN" altLang="en-US" sz="995" dirty="0">
                <a:solidFill>
                  <a:schemeClr val="bg1"/>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78" name="TextBox 77"/>
          <p:cNvSpPr txBox="1"/>
          <p:nvPr/>
        </p:nvSpPr>
        <p:spPr>
          <a:xfrm>
            <a:off x="4596130" y="3178175"/>
            <a:ext cx="1281430" cy="276101"/>
          </a:xfrm>
          <a:prstGeom prst="rect">
            <a:avLst/>
          </a:prstGeom>
          <a:noFill/>
        </p:spPr>
        <p:txBody>
          <a:bodyPr wrap="square" rtlCol="0">
            <a:spAutoFit/>
          </a:bodyPr>
          <a:lstStyle/>
          <a:p>
            <a:pPr algn="just">
              <a:lnSpc>
                <a:spcPct val="120000"/>
              </a:lnSpc>
            </a:pPr>
            <a:r>
              <a:rPr lang="zh-CN" altLang="en-US" sz="995" dirty="0">
                <a:solidFill>
                  <a:schemeClr val="bg1"/>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79" name="TextBox 78"/>
          <p:cNvSpPr txBox="1"/>
          <p:nvPr/>
        </p:nvSpPr>
        <p:spPr>
          <a:xfrm>
            <a:off x="4596130" y="2365375"/>
            <a:ext cx="1281430" cy="276101"/>
          </a:xfrm>
          <a:prstGeom prst="rect">
            <a:avLst/>
          </a:prstGeom>
          <a:noFill/>
        </p:spPr>
        <p:txBody>
          <a:bodyPr wrap="square" rtlCol="0">
            <a:spAutoFit/>
          </a:bodyPr>
          <a:lstStyle/>
          <a:p>
            <a:pPr algn="just">
              <a:lnSpc>
                <a:spcPct val="120000"/>
              </a:lnSpc>
            </a:pPr>
            <a:r>
              <a:rPr lang="zh-CN" altLang="en-US" sz="995" dirty="0">
                <a:solidFill>
                  <a:schemeClr val="bg1"/>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0" name="TextBox 79"/>
          <p:cNvSpPr txBox="1"/>
          <p:nvPr/>
        </p:nvSpPr>
        <p:spPr>
          <a:xfrm>
            <a:off x="4596130" y="1605915"/>
            <a:ext cx="1281430" cy="276101"/>
          </a:xfrm>
          <a:prstGeom prst="rect">
            <a:avLst/>
          </a:prstGeom>
          <a:noFill/>
        </p:spPr>
        <p:txBody>
          <a:bodyPr wrap="square" rtlCol="0">
            <a:spAutoFit/>
          </a:bodyPr>
          <a:lstStyle/>
          <a:p>
            <a:pPr algn="just">
              <a:lnSpc>
                <a:spcPct val="120000"/>
              </a:lnSpc>
            </a:pPr>
            <a:r>
              <a:rPr lang="zh-CN" altLang="en-US" sz="995" dirty="0">
                <a:solidFill>
                  <a:schemeClr val="bg1"/>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1" name="TextBox 80"/>
          <p:cNvSpPr txBox="1"/>
          <p:nvPr/>
        </p:nvSpPr>
        <p:spPr>
          <a:xfrm>
            <a:off x="3354070" y="1996440"/>
            <a:ext cx="1109980" cy="276101"/>
          </a:xfrm>
          <a:prstGeom prst="rect">
            <a:avLst/>
          </a:prstGeom>
          <a:noFill/>
        </p:spPr>
        <p:txBody>
          <a:bodyPr wrap="square" rtlCol="0">
            <a:spAutoFit/>
          </a:bodyPr>
          <a:lstStyle/>
          <a:p>
            <a:pPr algn="just">
              <a:lnSpc>
                <a:spcPct val="120000"/>
              </a:lnSpc>
            </a:pPr>
            <a:r>
              <a:rPr lang="zh-CN" altLang="en-US" sz="995" dirty="0">
                <a:solidFill>
                  <a:schemeClr val="bg1"/>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2" name="TextBox 81"/>
          <p:cNvSpPr txBox="1"/>
          <p:nvPr/>
        </p:nvSpPr>
        <p:spPr>
          <a:xfrm>
            <a:off x="3354070" y="3569335"/>
            <a:ext cx="1109980" cy="276101"/>
          </a:xfrm>
          <a:prstGeom prst="rect">
            <a:avLst/>
          </a:prstGeom>
          <a:noFill/>
        </p:spPr>
        <p:txBody>
          <a:bodyPr wrap="square" rtlCol="0">
            <a:spAutoFit/>
          </a:bodyPr>
          <a:lstStyle/>
          <a:p>
            <a:pPr algn="just">
              <a:lnSpc>
                <a:spcPct val="120000"/>
              </a:lnSpc>
            </a:pPr>
            <a:r>
              <a:rPr lang="zh-CN" altLang="en-US" sz="995" dirty="0">
                <a:solidFill>
                  <a:schemeClr val="bg1"/>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3" name="Title 20"/>
          <p:cNvSpPr txBox="1"/>
          <p:nvPr/>
        </p:nvSpPr>
        <p:spPr>
          <a:xfrm>
            <a:off x="6354126" y="1486091"/>
            <a:ext cx="1259330" cy="510540"/>
          </a:xfrm>
          <a:prstGeom prst="rect">
            <a:avLst/>
          </a:prstGeom>
        </p:spPr>
        <p:txBody>
          <a:bodyPr vert="horz" wrap="square" lIns="91409" tIns="45703" rIns="91409" bIns="4570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84" name="Title 20"/>
          <p:cNvSpPr txBox="1"/>
          <p:nvPr/>
        </p:nvSpPr>
        <p:spPr>
          <a:xfrm>
            <a:off x="6841811" y="2328966"/>
            <a:ext cx="1237526" cy="510540"/>
          </a:xfrm>
          <a:prstGeom prst="rect">
            <a:avLst/>
          </a:prstGeom>
        </p:spPr>
        <p:txBody>
          <a:bodyPr vert="horz" wrap="square" lIns="91409" tIns="45703" rIns="91409" bIns="4570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86" name="Title 20"/>
          <p:cNvSpPr txBox="1"/>
          <p:nvPr/>
        </p:nvSpPr>
        <p:spPr>
          <a:xfrm>
            <a:off x="6451905" y="3099445"/>
            <a:ext cx="1223760" cy="510540"/>
          </a:xfrm>
          <a:prstGeom prst="rect">
            <a:avLst/>
          </a:prstGeom>
        </p:spPr>
        <p:txBody>
          <a:bodyPr vert="horz" wrap="square" lIns="91409" tIns="45703" rIns="91409" bIns="4570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87" name="Title 20"/>
          <p:cNvSpPr txBox="1"/>
          <p:nvPr/>
        </p:nvSpPr>
        <p:spPr>
          <a:xfrm>
            <a:off x="1621260" y="1824746"/>
            <a:ext cx="1202564" cy="510540"/>
          </a:xfrm>
          <a:prstGeom prst="rect">
            <a:avLst/>
          </a:prstGeom>
        </p:spPr>
        <p:txBody>
          <a:bodyPr vert="horz" wrap="square" lIns="91409" tIns="45703" rIns="91409" bIns="4570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88" name="Title 20"/>
          <p:cNvSpPr txBox="1"/>
          <p:nvPr/>
        </p:nvSpPr>
        <p:spPr>
          <a:xfrm>
            <a:off x="1132447" y="2667621"/>
            <a:ext cx="1242080" cy="510540"/>
          </a:xfrm>
          <a:prstGeom prst="rect">
            <a:avLst/>
          </a:prstGeom>
        </p:spPr>
        <p:txBody>
          <a:bodyPr vert="horz" wrap="square" lIns="91409" tIns="45703" rIns="91409" bIns="4570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90" name="Title 20"/>
          <p:cNvSpPr txBox="1"/>
          <p:nvPr/>
        </p:nvSpPr>
        <p:spPr>
          <a:xfrm>
            <a:off x="1384779" y="3449531"/>
            <a:ext cx="1322186" cy="510540"/>
          </a:xfrm>
          <a:prstGeom prst="rect">
            <a:avLst/>
          </a:prstGeom>
        </p:spPr>
        <p:txBody>
          <a:bodyPr vert="horz" wrap="square" lIns="91409" tIns="45703" rIns="91409" bIns="45703"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51">
        <p:push dir="d"/>
      </p:transition>
    </mc:Choice>
    <mc:Fallback xmlns="">
      <p:transition advTm="145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par>
                                <p:cTn id="27" presetID="10"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500"/>
                                        <p:tgtEl>
                                          <p:spTgt spid="103"/>
                                        </p:tgtEl>
                                      </p:cBhvr>
                                    </p:animEffect>
                                  </p:childTnLst>
                                </p:cTn>
                              </p:par>
                              <p:par>
                                <p:cTn id="36" presetID="10" presetClass="entr" presetSubtype="0" fill="hold"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500"/>
                                        <p:tgtEl>
                                          <p:spTgt spid="104"/>
                                        </p:tgtEl>
                                      </p:cBhvr>
                                    </p:animEffect>
                                  </p:childTnLst>
                                </p:cTn>
                              </p:par>
                            </p:childTnLst>
                          </p:cTn>
                        </p:par>
                        <p:par>
                          <p:cTn id="42" fill="hold">
                            <p:stCondLst>
                              <p:cond delay="100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80"/>
                                        </p:tgtEl>
                                        <p:attrNameLst>
                                          <p:attrName>style.visibility</p:attrName>
                                        </p:attrNameLst>
                                      </p:cBhvr>
                                      <p:to>
                                        <p:strVal val="visible"/>
                                      </p:to>
                                    </p:set>
                                    <p:anim by="(-#ppt_w*2)" calcmode="lin" valueType="num">
                                      <p:cBhvr rctx="PPT">
                                        <p:cTn id="45" dur="500" autoRev="1" fill="hold">
                                          <p:stCondLst>
                                            <p:cond delay="0"/>
                                          </p:stCondLst>
                                        </p:cTn>
                                        <p:tgtEl>
                                          <p:spTgt spid="80"/>
                                        </p:tgtEl>
                                        <p:attrNameLst>
                                          <p:attrName>ppt_w</p:attrName>
                                        </p:attrNameLst>
                                      </p:cBhvr>
                                    </p:anim>
                                    <p:anim by="(#ppt_w*0.50)" calcmode="lin" valueType="num">
                                      <p:cBhvr>
                                        <p:cTn id="46" dur="500" decel="50000" autoRev="1" fill="hold">
                                          <p:stCondLst>
                                            <p:cond delay="0"/>
                                          </p:stCondLst>
                                        </p:cTn>
                                        <p:tgtEl>
                                          <p:spTgt spid="80"/>
                                        </p:tgtEl>
                                        <p:attrNameLst>
                                          <p:attrName>ppt_x</p:attrName>
                                        </p:attrNameLst>
                                      </p:cBhvr>
                                    </p:anim>
                                    <p:anim from="(-#ppt_h/2)" to="(#ppt_y)" calcmode="lin" valueType="num">
                                      <p:cBhvr>
                                        <p:cTn id="47" dur="1000" fill="hold">
                                          <p:stCondLst>
                                            <p:cond delay="0"/>
                                          </p:stCondLst>
                                        </p:cTn>
                                        <p:tgtEl>
                                          <p:spTgt spid="80"/>
                                        </p:tgtEl>
                                        <p:attrNameLst>
                                          <p:attrName>ppt_y</p:attrName>
                                        </p:attrNameLst>
                                      </p:cBhvr>
                                    </p:anim>
                                    <p:animRot by="21600000">
                                      <p:cBhvr>
                                        <p:cTn id="48" dur="1000" fill="hold">
                                          <p:stCondLst>
                                            <p:cond delay="0"/>
                                          </p:stCondLst>
                                        </p:cTn>
                                        <p:tgtEl>
                                          <p:spTgt spid="80"/>
                                        </p:tgtEl>
                                        <p:attrNameLst>
                                          <p:attrName>r</p:attrName>
                                        </p:attrNameLst>
                                      </p:cBhvr>
                                    </p:animRot>
                                  </p:childTnLst>
                                </p:cTn>
                              </p:par>
                              <p:par>
                                <p:cTn id="49" presetID="56" presetClass="entr" presetSubtype="0" fill="hold" grpId="0" nodeType="withEffect">
                                  <p:stCondLst>
                                    <p:cond delay="0"/>
                                  </p:stCondLst>
                                  <p:iterate type="lt">
                                    <p:tmPct val="10000"/>
                                  </p:iterate>
                                  <p:childTnLst>
                                    <p:set>
                                      <p:cBhvr>
                                        <p:cTn id="50" dur="1" fill="hold">
                                          <p:stCondLst>
                                            <p:cond delay="0"/>
                                          </p:stCondLst>
                                        </p:cTn>
                                        <p:tgtEl>
                                          <p:spTgt spid="81"/>
                                        </p:tgtEl>
                                        <p:attrNameLst>
                                          <p:attrName>style.visibility</p:attrName>
                                        </p:attrNameLst>
                                      </p:cBhvr>
                                      <p:to>
                                        <p:strVal val="visible"/>
                                      </p:to>
                                    </p:set>
                                    <p:anim by="(-#ppt_w*2)" calcmode="lin" valueType="num">
                                      <p:cBhvr rctx="PPT">
                                        <p:cTn id="51" dur="500" autoRev="1" fill="hold">
                                          <p:stCondLst>
                                            <p:cond delay="0"/>
                                          </p:stCondLst>
                                        </p:cTn>
                                        <p:tgtEl>
                                          <p:spTgt spid="81"/>
                                        </p:tgtEl>
                                        <p:attrNameLst>
                                          <p:attrName>ppt_w</p:attrName>
                                        </p:attrNameLst>
                                      </p:cBhvr>
                                    </p:anim>
                                    <p:anim by="(#ppt_w*0.50)" calcmode="lin" valueType="num">
                                      <p:cBhvr>
                                        <p:cTn id="52" dur="500" decel="50000" autoRev="1" fill="hold">
                                          <p:stCondLst>
                                            <p:cond delay="0"/>
                                          </p:stCondLst>
                                        </p:cTn>
                                        <p:tgtEl>
                                          <p:spTgt spid="81"/>
                                        </p:tgtEl>
                                        <p:attrNameLst>
                                          <p:attrName>ppt_x</p:attrName>
                                        </p:attrNameLst>
                                      </p:cBhvr>
                                    </p:anim>
                                    <p:anim from="(-#ppt_h/2)" to="(#ppt_y)" calcmode="lin" valueType="num">
                                      <p:cBhvr>
                                        <p:cTn id="53" dur="1000" fill="hold">
                                          <p:stCondLst>
                                            <p:cond delay="0"/>
                                          </p:stCondLst>
                                        </p:cTn>
                                        <p:tgtEl>
                                          <p:spTgt spid="81"/>
                                        </p:tgtEl>
                                        <p:attrNameLst>
                                          <p:attrName>ppt_y</p:attrName>
                                        </p:attrNameLst>
                                      </p:cBhvr>
                                    </p:anim>
                                    <p:animRot by="21600000">
                                      <p:cBhvr>
                                        <p:cTn id="54" dur="1000" fill="hold">
                                          <p:stCondLst>
                                            <p:cond delay="0"/>
                                          </p:stCondLst>
                                        </p:cTn>
                                        <p:tgtEl>
                                          <p:spTgt spid="81"/>
                                        </p:tgtEl>
                                        <p:attrNameLst>
                                          <p:attrName>r</p:attrName>
                                        </p:attrNameLst>
                                      </p:cBhvr>
                                    </p:animRot>
                                  </p:childTnLst>
                                </p:cTn>
                              </p:par>
                              <p:par>
                                <p:cTn id="55" presetID="56" presetClass="entr" presetSubtype="0" fill="hold" grpId="0" nodeType="withEffect">
                                  <p:stCondLst>
                                    <p:cond delay="0"/>
                                  </p:stCondLst>
                                  <p:iterate type="lt">
                                    <p:tmPct val="10000"/>
                                  </p:iterate>
                                  <p:childTnLst>
                                    <p:set>
                                      <p:cBhvr>
                                        <p:cTn id="56" dur="1" fill="hold">
                                          <p:stCondLst>
                                            <p:cond delay="0"/>
                                          </p:stCondLst>
                                        </p:cTn>
                                        <p:tgtEl>
                                          <p:spTgt spid="75"/>
                                        </p:tgtEl>
                                        <p:attrNameLst>
                                          <p:attrName>style.visibility</p:attrName>
                                        </p:attrNameLst>
                                      </p:cBhvr>
                                      <p:to>
                                        <p:strVal val="visible"/>
                                      </p:to>
                                    </p:set>
                                    <p:anim by="(-#ppt_w*2)" calcmode="lin" valueType="num">
                                      <p:cBhvr rctx="PPT">
                                        <p:cTn id="57" dur="500" autoRev="1" fill="hold">
                                          <p:stCondLst>
                                            <p:cond delay="0"/>
                                          </p:stCondLst>
                                        </p:cTn>
                                        <p:tgtEl>
                                          <p:spTgt spid="75"/>
                                        </p:tgtEl>
                                        <p:attrNameLst>
                                          <p:attrName>ppt_w</p:attrName>
                                        </p:attrNameLst>
                                      </p:cBhvr>
                                    </p:anim>
                                    <p:anim by="(#ppt_w*0.50)" calcmode="lin" valueType="num">
                                      <p:cBhvr>
                                        <p:cTn id="58" dur="500" decel="50000" autoRev="1" fill="hold">
                                          <p:stCondLst>
                                            <p:cond delay="0"/>
                                          </p:stCondLst>
                                        </p:cTn>
                                        <p:tgtEl>
                                          <p:spTgt spid="75"/>
                                        </p:tgtEl>
                                        <p:attrNameLst>
                                          <p:attrName>ppt_x</p:attrName>
                                        </p:attrNameLst>
                                      </p:cBhvr>
                                    </p:anim>
                                    <p:anim from="(-#ppt_h/2)" to="(#ppt_y)" calcmode="lin" valueType="num">
                                      <p:cBhvr>
                                        <p:cTn id="59" dur="1000" fill="hold">
                                          <p:stCondLst>
                                            <p:cond delay="0"/>
                                          </p:stCondLst>
                                        </p:cTn>
                                        <p:tgtEl>
                                          <p:spTgt spid="75"/>
                                        </p:tgtEl>
                                        <p:attrNameLst>
                                          <p:attrName>ppt_y</p:attrName>
                                        </p:attrNameLst>
                                      </p:cBhvr>
                                    </p:anim>
                                    <p:animRot by="21600000">
                                      <p:cBhvr>
                                        <p:cTn id="60" dur="1000" fill="hold">
                                          <p:stCondLst>
                                            <p:cond delay="0"/>
                                          </p:stCondLst>
                                        </p:cTn>
                                        <p:tgtEl>
                                          <p:spTgt spid="75"/>
                                        </p:tgtEl>
                                        <p:attrNameLst>
                                          <p:attrName>r</p:attrName>
                                        </p:attrNameLst>
                                      </p:cBhvr>
                                    </p:animRot>
                                  </p:childTnLst>
                                </p:cTn>
                              </p:par>
                              <p:par>
                                <p:cTn id="61" presetID="56" presetClass="entr" presetSubtype="0" fill="hold" grpId="0" nodeType="withEffect">
                                  <p:stCondLst>
                                    <p:cond delay="0"/>
                                  </p:stCondLst>
                                  <p:iterate type="lt">
                                    <p:tmPct val="10000"/>
                                  </p:iterate>
                                  <p:childTnLst>
                                    <p:set>
                                      <p:cBhvr>
                                        <p:cTn id="62" dur="1" fill="hold">
                                          <p:stCondLst>
                                            <p:cond delay="0"/>
                                          </p:stCondLst>
                                        </p:cTn>
                                        <p:tgtEl>
                                          <p:spTgt spid="82"/>
                                        </p:tgtEl>
                                        <p:attrNameLst>
                                          <p:attrName>style.visibility</p:attrName>
                                        </p:attrNameLst>
                                      </p:cBhvr>
                                      <p:to>
                                        <p:strVal val="visible"/>
                                      </p:to>
                                    </p:set>
                                    <p:anim by="(-#ppt_w*2)" calcmode="lin" valueType="num">
                                      <p:cBhvr rctx="PPT">
                                        <p:cTn id="63" dur="500" autoRev="1" fill="hold">
                                          <p:stCondLst>
                                            <p:cond delay="0"/>
                                          </p:stCondLst>
                                        </p:cTn>
                                        <p:tgtEl>
                                          <p:spTgt spid="82"/>
                                        </p:tgtEl>
                                        <p:attrNameLst>
                                          <p:attrName>ppt_w</p:attrName>
                                        </p:attrNameLst>
                                      </p:cBhvr>
                                    </p:anim>
                                    <p:anim by="(#ppt_w*0.50)" calcmode="lin" valueType="num">
                                      <p:cBhvr>
                                        <p:cTn id="64" dur="500" decel="50000" autoRev="1" fill="hold">
                                          <p:stCondLst>
                                            <p:cond delay="0"/>
                                          </p:stCondLst>
                                        </p:cTn>
                                        <p:tgtEl>
                                          <p:spTgt spid="82"/>
                                        </p:tgtEl>
                                        <p:attrNameLst>
                                          <p:attrName>ppt_x</p:attrName>
                                        </p:attrNameLst>
                                      </p:cBhvr>
                                    </p:anim>
                                    <p:anim from="(-#ppt_h/2)" to="(#ppt_y)" calcmode="lin" valueType="num">
                                      <p:cBhvr>
                                        <p:cTn id="65" dur="1000" fill="hold">
                                          <p:stCondLst>
                                            <p:cond delay="0"/>
                                          </p:stCondLst>
                                        </p:cTn>
                                        <p:tgtEl>
                                          <p:spTgt spid="82"/>
                                        </p:tgtEl>
                                        <p:attrNameLst>
                                          <p:attrName>ppt_y</p:attrName>
                                        </p:attrNameLst>
                                      </p:cBhvr>
                                    </p:anim>
                                    <p:animRot by="21600000">
                                      <p:cBhvr>
                                        <p:cTn id="66" dur="1000" fill="hold">
                                          <p:stCondLst>
                                            <p:cond delay="0"/>
                                          </p:stCondLst>
                                        </p:cTn>
                                        <p:tgtEl>
                                          <p:spTgt spid="82"/>
                                        </p:tgtEl>
                                        <p:attrNameLst>
                                          <p:attrName>r</p:attrName>
                                        </p:attrNameLst>
                                      </p:cBhvr>
                                    </p:animRot>
                                  </p:childTnLst>
                                </p:cTn>
                              </p:par>
                              <p:par>
                                <p:cTn id="67" presetID="56" presetClass="entr" presetSubtype="0" fill="hold" grpId="0" nodeType="withEffect">
                                  <p:stCondLst>
                                    <p:cond delay="0"/>
                                  </p:stCondLst>
                                  <p:iterate type="lt">
                                    <p:tmPct val="10000"/>
                                  </p:iterate>
                                  <p:childTnLst>
                                    <p:set>
                                      <p:cBhvr>
                                        <p:cTn id="68" dur="1" fill="hold">
                                          <p:stCondLst>
                                            <p:cond delay="0"/>
                                          </p:stCondLst>
                                        </p:cTn>
                                        <p:tgtEl>
                                          <p:spTgt spid="78"/>
                                        </p:tgtEl>
                                        <p:attrNameLst>
                                          <p:attrName>style.visibility</p:attrName>
                                        </p:attrNameLst>
                                      </p:cBhvr>
                                      <p:to>
                                        <p:strVal val="visible"/>
                                      </p:to>
                                    </p:set>
                                    <p:anim by="(-#ppt_w*2)" calcmode="lin" valueType="num">
                                      <p:cBhvr rctx="PPT">
                                        <p:cTn id="69" dur="500" autoRev="1" fill="hold">
                                          <p:stCondLst>
                                            <p:cond delay="0"/>
                                          </p:stCondLst>
                                        </p:cTn>
                                        <p:tgtEl>
                                          <p:spTgt spid="78"/>
                                        </p:tgtEl>
                                        <p:attrNameLst>
                                          <p:attrName>ppt_w</p:attrName>
                                        </p:attrNameLst>
                                      </p:cBhvr>
                                    </p:anim>
                                    <p:anim by="(#ppt_w*0.50)" calcmode="lin" valueType="num">
                                      <p:cBhvr>
                                        <p:cTn id="70" dur="500" decel="50000" autoRev="1" fill="hold">
                                          <p:stCondLst>
                                            <p:cond delay="0"/>
                                          </p:stCondLst>
                                        </p:cTn>
                                        <p:tgtEl>
                                          <p:spTgt spid="78"/>
                                        </p:tgtEl>
                                        <p:attrNameLst>
                                          <p:attrName>ppt_x</p:attrName>
                                        </p:attrNameLst>
                                      </p:cBhvr>
                                    </p:anim>
                                    <p:anim from="(-#ppt_h/2)" to="(#ppt_y)" calcmode="lin" valueType="num">
                                      <p:cBhvr>
                                        <p:cTn id="71" dur="1000" fill="hold">
                                          <p:stCondLst>
                                            <p:cond delay="0"/>
                                          </p:stCondLst>
                                        </p:cTn>
                                        <p:tgtEl>
                                          <p:spTgt spid="78"/>
                                        </p:tgtEl>
                                        <p:attrNameLst>
                                          <p:attrName>ppt_y</p:attrName>
                                        </p:attrNameLst>
                                      </p:cBhvr>
                                    </p:anim>
                                    <p:animRot by="21600000">
                                      <p:cBhvr>
                                        <p:cTn id="72" dur="1000" fill="hold">
                                          <p:stCondLst>
                                            <p:cond delay="0"/>
                                          </p:stCondLst>
                                        </p:cTn>
                                        <p:tgtEl>
                                          <p:spTgt spid="78"/>
                                        </p:tgtEl>
                                        <p:attrNameLst>
                                          <p:attrName>r</p:attrName>
                                        </p:attrNameLst>
                                      </p:cBhvr>
                                    </p:animRot>
                                  </p:childTnLst>
                                </p:cTn>
                              </p:par>
                              <p:par>
                                <p:cTn id="73" presetID="56" presetClass="entr" presetSubtype="0" fill="hold" grpId="0" nodeType="withEffect">
                                  <p:stCondLst>
                                    <p:cond delay="0"/>
                                  </p:stCondLst>
                                  <p:iterate type="lt">
                                    <p:tmPct val="10000"/>
                                  </p:iterate>
                                  <p:childTnLst>
                                    <p:set>
                                      <p:cBhvr>
                                        <p:cTn id="74" dur="1" fill="hold">
                                          <p:stCondLst>
                                            <p:cond delay="0"/>
                                          </p:stCondLst>
                                        </p:cTn>
                                        <p:tgtEl>
                                          <p:spTgt spid="79"/>
                                        </p:tgtEl>
                                        <p:attrNameLst>
                                          <p:attrName>style.visibility</p:attrName>
                                        </p:attrNameLst>
                                      </p:cBhvr>
                                      <p:to>
                                        <p:strVal val="visible"/>
                                      </p:to>
                                    </p:set>
                                    <p:anim by="(-#ppt_w*2)" calcmode="lin" valueType="num">
                                      <p:cBhvr rctx="PPT">
                                        <p:cTn id="75" dur="500" autoRev="1" fill="hold">
                                          <p:stCondLst>
                                            <p:cond delay="0"/>
                                          </p:stCondLst>
                                        </p:cTn>
                                        <p:tgtEl>
                                          <p:spTgt spid="79"/>
                                        </p:tgtEl>
                                        <p:attrNameLst>
                                          <p:attrName>ppt_w</p:attrName>
                                        </p:attrNameLst>
                                      </p:cBhvr>
                                    </p:anim>
                                    <p:anim by="(#ppt_w*0.50)" calcmode="lin" valueType="num">
                                      <p:cBhvr>
                                        <p:cTn id="76" dur="500" decel="50000" autoRev="1" fill="hold">
                                          <p:stCondLst>
                                            <p:cond delay="0"/>
                                          </p:stCondLst>
                                        </p:cTn>
                                        <p:tgtEl>
                                          <p:spTgt spid="79"/>
                                        </p:tgtEl>
                                        <p:attrNameLst>
                                          <p:attrName>ppt_x</p:attrName>
                                        </p:attrNameLst>
                                      </p:cBhvr>
                                    </p:anim>
                                    <p:anim from="(-#ppt_h/2)" to="(#ppt_y)" calcmode="lin" valueType="num">
                                      <p:cBhvr>
                                        <p:cTn id="77" dur="1000" fill="hold">
                                          <p:stCondLst>
                                            <p:cond delay="0"/>
                                          </p:stCondLst>
                                        </p:cTn>
                                        <p:tgtEl>
                                          <p:spTgt spid="79"/>
                                        </p:tgtEl>
                                        <p:attrNameLst>
                                          <p:attrName>ppt_y</p:attrName>
                                        </p:attrNameLst>
                                      </p:cBhvr>
                                    </p:anim>
                                    <p:animRot by="21600000">
                                      <p:cBhvr>
                                        <p:cTn id="78" dur="1000" fill="hold">
                                          <p:stCondLst>
                                            <p:cond delay="0"/>
                                          </p:stCondLst>
                                        </p:cTn>
                                        <p:tgtEl>
                                          <p:spTgt spid="79"/>
                                        </p:tgtEl>
                                        <p:attrNameLst>
                                          <p:attrName>r</p:attrName>
                                        </p:attrNameLst>
                                      </p:cBhvr>
                                    </p:animRot>
                                  </p:childTnLst>
                                </p:cTn>
                              </p:par>
                            </p:childTnLst>
                          </p:cTn>
                        </p:par>
                        <p:par>
                          <p:cTn id="79" fill="hold">
                            <p:stCondLst>
                              <p:cond delay="2599"/>
                            </p:stCondLst>
                            <p:childTnLst>
                              <p:par>
                                <p:cTn id="80" presetID="10" presetClass="entr" presetSubtype="0"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500"/>
                                        <p:tgtEl>
                                          <p:spTgt spid="83"/>
                                        </p:tgtEl>
                                      </p:cBhvr>
                                    </p:animEffect>
                                  </p:childTnLst>
                                </p:cTn>
                              </p:par>
                            </p:childTnLst>
                          </p:cTn>
                        </p:par>
                        <p:par>
                          <p:cTn id="83" fill="hold">
                            <p:stCondLst>
                              <p:cond delay="3099"/>
                            </p:stCondLst>
                            <p:childTnLst>
                              <p:par>
                                <p:cTn id="84" presetID="10" presetClass="entr" presetSubtype="0" fill="hold" grpId="0" nodeType="after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childTnLst>
                          </p:cTn>
                        </p:par>
                        <p:par>
                          <p:cTn id="87" fill="hold">
                            <p:stCondLst>
                              <p:cond delay="3599"/>
                            </p:stCondLst>
                            <p:childTnLst>
                              <p:par>
                                <p:cTn id="88" presetID="10" presetClass="entr" presetSubtype="0" fill="hold" grpId="0"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500"/>
                                        <p:tgtEl>
                                          <p:spTgt spid="86"/>
                                        </p:tgtEl>
                                      </p:cBhvr>
                                    </p:animEffect>
                                  </p:childTnLst>
                                </p:cTn>
                              </p:par>
                            </p:childTnLst>
                          </p:cTn>
                        </p:par>
                        <p:par>
                          <p:cTn id="91" fill="hold">
                            <p:stCondLst>
                              <p:cond delay="4099"/>
                            </p:stCondLst>
                            <p:childTnLst>
                              <p:par>
                                <p:cTn id="92" presetID="10" presetClass="entr" presetSubtype="0" fill="hold" grpId="0" nodeType="after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500"/>
                                        <p:tgtEl>
                                          <p:spTgt spid="87"/>
                                        </p:tgtEl>
                                      </p:cBhvr>
                                    </p:animEffect>
                                  </p:childTnLst>
                                </p:cTn>
                              </p:par>
                            </p:childTnLst>
                          </p:cTn>
                        </p:par>
                        <p:par>
                          <p:cTn id="95" fill="hold">
                            <p:stCondLst>
                              <p:cond delay="4599"/>
                            </p:stCondLst>
                            <p:childTnLst>
                              <p:par>
                                <p:cTn id="96" presetID="10" presetClass="entr" presetSubtype="0" fill="hold" grpId="0" nodeType="afterEffect">
                                  <p:stCondLst>
                                    <p:cond delay="0"/>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500"/>
                                        <p:tgtEl>
                                          <p:spTgt spid="88"/>
                                        </p:tgtEl>
                                      </p:cBhvr>
                                    </p:animEffect>
                                  </p:childTnLst>
                                </p:cTn>
                              </p:par>
                            </p:childTnLst>
                          </p:cTn>
                        </p:par>
                        <p:par>
                          <p:cTn id="99" fill="hold">
                            <p:stCondLst>
                              <p:cond delay="5099"/>
                            </p:stCondLst>
                            <p:childTnLst>
                              <p:par>
                                <p:cTn id="100" presetID="10" presetClass="entr" presetSubtype="0"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12</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节日纪念</a:t>
            </a:r>
          </a:p>
        </p:txBody>
      </p:sp>
      <p:sp>
        <p:nvSpPr>
          <p:cNvPr id="60" name="Oval 59"/>
          <p:cNvSpPr/>
          <p:nvPr/>
        </p:nvSpPr>
        <p:spPr>
          <a:xfrm>
            <a:off x="3970995" y="3365345"/>
            <a:ext cx="789417" cy="78941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微软雅黑" panose="020B0503020204020204" charset="-122"/>
              <a:ea typeface="微软雅黑" panose="020B0503020204020204" charset="-122"/>
              <a:sym typeface="Arial" panose="020B0604020202020204" pitchFamily="34" charset="0"/>
            </a:endParaRPr>
          </a:p>
        </p:txBody>
      </p:sp>
      <p:sp>
        <p:nvSpPr>
          <p:cNvPr id="58" name="Oval 57"/>
          <p:cNvSpPr/>
          <p:nvPr/>
        </p:nvSpPr>
        <p:spPr>
          <a:xfrm>
            <a:off x="4955563" y="3008902"/>
            <a:ext cx="789417" cy="78941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微软雅黑" panose="020B0503020204020204" charset="-122"/>
              <a:ea typeface="微软雅黑" panose="020B0503020204020204" charset="-122"/>
              <a:sym typeface="Arial" panose="020B0604020202020204" pitchFamily="34" charset="0"/>
            </a:endParaRPr>
          </a:p>
        </p:txBody>
      </p:sp>
      <p:sp>
        <p:nvSpPr>
          <p:cNvPr id="59" name="Oval 58"/>
          <p:cNvSpPr/>
          <p:nvPr/>
        </p:nvSpPr>
        <p:spPr>
          <a:xfrm>
            <a:off x="3205956" y="2708089"/>
            <a:ext cx="789417" cy="78941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微软雅黑" panose="020B0503020204020204" charset="-122"/>
              <a:ea typeface="微软雅黑" panose="020B0503020204020204" charset="-122"/>
              <a:sym typeface="Arial" panose="020B0604020202020204" pitchFamily="34" charset="0"/>
            </a:endParaRPr>
          </a:p>
        </p:txBody>
      </p:sp>
      <p:sp>
        <p:nvSpPr>
          <p:cNvPr id="55" name="Oval 54"/>
          <p:cNvSpPr/>
          <p:nvPr/>
        </p:nvSpPr>
        <p:spPr>
          <a:xfrm>
            <a:off x="5173694" y="2093801"/>
            <a:ext cx="789417" cy="78941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微软雅黑" panose="020B0503020204020204" charset="-122"/>
              <a:ea typeface="微软雅黑" panose="020B0503020204020204" charset="-122"/>
              <a:sym typeface="Arial" panose="020B0604020202020204" pitchFamily="34" charset="0"/>
            </a:endParaRPr>
          </a:p>
        </p:txBody>
      </p:sp>
      <p:sp>
        <p:nvSpPr>
          <p:cNvPr id="54" name="Oval 53"/>
          <p:cNvSpPr/>
          <p:nvPr/>
        </p:nvSpPr>
        <p:spPr>
          <a:xfrm>
            <a:off x="4383116" y="1438450"/>
            <a:ext cx="789417" cy="7894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微软雅黑" panose="020B0503020204020204" charset="-122"/>
              <a:ea typeface="微软雅黑" panose="020B0503020204020204" charset="-122"/>
              <a:sym typeface="Arial" panose="020B0604020202020204" pitchFamily="34" charset="0"/>
            </a:endParaRPr>
          </a:p>
        </p:txBody>
      </p:sp>
      <p:sp>
        <p:nvSpPr>
          <p:cNvPr id="45" name="Oval 44"/>
          <p:cNvSpPr/>
          <p:nvPr/>
        </p:nvSpPr>
        <p:spPr>
          <a:xfrm>
            <a:off x="3442781" y="1717667"/>
            <a:ext cx="789417" cy="78941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微软雅黑" panose="020B0503020204020204" charset="-122"/>
              <a:ea typeface="微软雅黑" panose="020B0503020204020204" charset="-122"/>
              <a:sym typeface="Arial" panose="020B0604020202020204" pitchFamily="34" charset="0"/>
            </a:endParaRPr>
          </a:p>
        </p:txBody>
      </p:sp>
      <p:sp>
        <p:nvSpPr>
          <p:cNvPr id="44" name="Hexagon 43"/>
          <p:cNvSpPr/>
          <p:nvPr/>
        </p:nvSpPr>
        <p:spPr>
          <a:xfrm>
            <a:off x="3762032" y="2252004"/>
            <a:ext cx="562725" cy="485108"/>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00" dirty="0">
                <a:latin typeface="微软雅黑" panose="020B0503020204020204" charset="-122"/>
                <a:ea typeface="微软雅黑" panose="020B0503020204020204" charset="-122"/>
                <a:sym typeface="Arial" panose="020B0604020202020204" pitchFamily="34" charset="0"/>
              </a:rPr>
              <a:t>01</a:t>
            </a:r>
          </a:p>
        </p:txBody>
      </p:sp>
      <p:sp>
        <p:nvSpPr>
          <p:cNvPr id="46" name="Hexagon 45"/>
          <p:cNvSpPr/>
          <p:nvPr/>
        </p:nvSpPr>
        <p:spPr>
          <a:xfrm>
            <a:off x="4824577" y="2252004"/>
            <a:ext cx="562725" cy="485108"/>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00" dirty="0">
                <a:latin typeface="微软雅黑" panose="020B0503020204020204" charset="-122"/>
                <a:ea typeface="微软雅黑" panose="020B0503020204020204" charset="-122"/>
                <a:sym typeface="Arial" panose="020B0604020202020204" pitchFamily="34" charset="0"/>
              </a:rPr>
              <a:t>03</a:t>
            </a:r>
          </a:p>
        </p:txBody>
      </p:sp>
      <p:sp>
        <p:nvSpPr>
          <p:cNvPr id="47" name="Hexagon 46"/>
          <p:cNvSpPr/>
          <p:nvPr/>
        </p:nvSpPr>
        <p:spPr>
          <a:xfrm>
            <a:off x="4297899" y="1972051"/>
            <a:ext cx="562725" cy="485108"/>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00" dirty="0">
                <a:latin typeface="微软雅黑" panose="020B0503020204020204" charset="-122"/>
                <a:ea typeface="微软雅黑" panose="020B0503020204020204" charset="-122"/>
                <a:sym typeface="Arial" panose="020B0604020202020204" pitchFamily="34" charset="0"/>
              </a:rPr>
              <a:t>02</a:t>
            </a:r>
          </a:p>
        </p:txBody>
      </p:sp>
      <p:sp>
        <p:nvSpPr>
          <p:cNvPr id="48" name="Hexagon 47"/>
          <p:cNvSpPr/>
          <p:nvPr/>
        </p:nvSpPr>
        <p:spPr>
          <a:xfrm>
            <a:off x="3762032" y="2839605"/>
            <a:ext cx="562725" cy="485108"/>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00" dirty="0">
                <a:latin typeface="微软雅黑" panose="020B0503020204020204" charset="-122"/>
                <a:ea typeface="微软雅黑" panose="020B0503020204020204" charset="-122"/>
                <a:sym typeface="Arial" panose="020B0604020202020204" pitchFamily="34" charset="0"/>
              </a:rPr>
              <a:t>06</a:t>
            </a:r>
          </a:p>
        </p:txBody>
      </p:sp>
      <p:sp>
        <p:nvSpPr>
          <p:cNvPr id="50" name="Hexagon 49"/>
          <p:cNvSpPr/>
          <p:nvPr/>
        </p:nvSpPr>
        <p:spPr>
          <a:xfrm>
            <a:off x="4804646" y="2821996"/>
            <a:ext cx="562725" cy="485108"/>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00" dirty="0">
                <a:latin typeface="微软雅黑" panose="020B0503020204020204" charset="-122"/>
                <a:ea typeface="微软雅黑" panose="020B0503020204020204" charset="-122"/>
                <a:sym typeface="Arial" panose="020B0604020202020204" pitchFamily="34" charset="0"/>
              </a:rPr>
              <a:t>04</a:t>
            </a:r>
          </a:p>
        </p:txBody>
      </p:sp>
      <p:sp>
        <p:nvSpPr>
          <p:cNvPr id="52" name="Hexagon 51"/>
          <p:cNvSpPr/>
          <p:nvPr/>
        </p:nvSpPr>
        <p:spPr>
          <a:xfrm>
            <a:off x="4297899" y="3141083"/>
            <a:ext cx="562725" cy="485108"/>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00" dirty="0">
                <a:latin typeface="微软雅黑" panose="020B0503020204020204" charset="-122"/>
                <a:ea typeface="微软雅黑" panose="020B0503020204020204" charset="-122"/>
                <a:sym typeface="Arial" panose="020B0604020202020204" pitchFamily="34" charset="0"/>
              </a:rPr>
              <a:t>05</a:t>
            </a:r>
          </a:p>
        </p:txBody>
      </p:sp>
      <p:sp>
        <p:nvSpPr>
          <p:cNvPr id="63" name="Freeform 62"/>
          <p:cNvSpPr>
            <a:spLocks noEditPoints="1"/>
          </p:cNvSpPr>
          <p:nvPr/>
        </p:nvSpPr>
        <p:spPr bwMode="auto">
          <a:xfrm>
            <a:off x="3715740" y="1907262"/>
            <a:ext cx="228754" cy="334197"/>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70774" tIns="35387" rIns="70774" bIns="35387" numCol="1" anchor="t" anchorCtr="0" compatLnSpc="1"/>
          <a:lstStyle/>
          <a:p>
            <a:pPr>
              <a:lnSpc>
                <a:spcPct val="120000"/>
              </a:lnSpc>
            </a:pPr>
            <a:endParaRPr lang="en-US" sz="995" dirty="0">
              <a:latin typeface="微软雅黑" panose="020B0503020204020204" charset="-122"/>
              <a:ea typeface="微软雅黑" panose="020B0503020204020204" charset="-122"/>
              <a:sym typeface="Arial" panose="020B0604020202020204" pitchFamily="34" charset="0"/>
            </a:endParaRPr>
          </a:p>
        </p:txBody>
      </p:sp>
      <p:sp>
        <p:nvSpPr>
          <p:cNvPr id="64" name="Freeform 69"/>
          <p:cNvSpPr/>
          <p:nvPr/>
        </p:nvSpPr>
        <p:spPr bwMode="auto">
          <a:xfrm>
            <a:off x="4714196" y="1660431"/>
            <a:ext cx="139870" cy="262730"/>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70774" tIns="35387" rIns="70774" bIns="35387" numCol="1" anchor="t" anchorCtr="0" compatLnSpc="1"/>
          <a:lstStyle/>
          <a:p>
            <a:pPr>
              <a:lnSpc>
                <a:spcPct val="120000"/>
              </a:lnSpc>
            </a:pPr>
            <a:endParaRPr lang="en-US" sz="995" dirty="0">
              <a:latin typeface="微软雅黑" panose="020B0503020204020204" charset="-122"/>
              <a:ea typeface="微软雅黑" panose="020B0503020204020204" charset="-122"/>
              <a:sym typeface="Arial" panose="020B0604020202020204" pitchFamily="34" charset="0"/>
            </a:endParaRPr>
          </a:p>
        </p:txBody>
      </p:sp>
      <p:sp>
        <p:nvSpPr>
          <p:cNvPr id="66" name="Freeform 23"/>
          <p:cNvSpPr>
            <a:spLocks noEditPoints="1"/>
          </p:cNvSpPr>
          <p:nvPr/>
        </p:nvSpPr>
        <p:spPr bwMode="auto">
          <a:xfrm>
            <a:off x="5465808" y="2377032"/>
            <a:ext cx="220192" cy="20820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70774" tIns="35387" rIns="70774" bIns="35387" numCol="1" anchor="t" anchorCtr="0" compatLnSpc="1"/>
          <a:lstStyle/>
          <a:p>
            <a:pPr>
              <a:lnSpc>
                <a:spcPct val="120000"/>
              </a:lnSpc>
            </a:pPr>
            <a:endParaRPr lang="en-US" sz="995" dirty="0">
              <a:latin typeface="微软雅黑" panose="020B0503020204020204" charset="-122"/>
              <a:ea typeface="微软雅黑" panose="020B0503020204020204" charset="-122"/>
              <a:sym typeface="Arial" panose="020B0604020202020204" pitchFamily="34" charset="0"/>
            </a:endParaRPr>
          </a:p>
        </p:txBody>
      </p:sp>
      <p:sp>
        <p:nvSpPr>
          <p:cNvPr id="67" name="Freeform 57"/>
          <p:cNvSpPr>
            <a:spLocks noEditPoints="1"/>
          </p:cNvSpPr>
          <p:nvPr/>
        </p:nvSpPr>
        <p:spPr bwMode="auto">
          <a:xfrm>
            <a:off x="5247147" y="3356657"/>
            <a:ext cx="206249" cy="182846"/>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70774" tIns="35387" rIns="70774" bIns="35387" numCol="1" anchor="t" anchorCtr="0" compatLnSpc="1"/>
          <a:lstStyle/>
          <a:p>
            <a:pPr>
              <a:lnSpc>
                <a:spcPct val="120000"/>
              </a:lnSpc>
            </a:pPr>
            <a:endParaRPr lang="en-US" sz="995" dirty="0">
              <a:latin typeface="微软雅黑" panose="020B0503020204020204" charset="-122"/>
              <a:ea typeface="微软雅黑" panose="020B0503020204020204" charset="-122"/>
              <a:sym typeface="Arial" panose="020B0604020202020204" pitchFamily="34" charset="0"/>
            </a:endParaRPr>
          </a:p>
        </p:txBody>
      </p:sp>
      <p:sp>
        <p:nvSpPr>
          <p:cNvPr id="68" name="Freeform 83"/>
          <p:cNvSpPr>
            <a:spLocks noEditPoints="1"/>
          </p:cNvSpPr>
          <p:nvPr/>
        </p:nvSpPr>
        <p:spPr bwMode="auto">
          <a:xfrm>
            <a:off x="4256505" y="3669064"/>
            <a:ext cx="203654" cy="3054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0774" tIns="35387" rIns="70774" bIns="35387" numCol="1" anchor="t" anchorCtr="0" compatLnSpc="1"/>
          <a:lstStyle/>
          <a:p>
            <a:pPr>
              <a:lnSpc>
                <a:spcPct val="120000"/>
              </a:lnSpc>
            </a:pPr>
            <a:endParaRPr lang="en-US" sz="995" dirty="0">
              <a:latin typeface="微软雅黑" panose="020B0503020204020204" charset="-122"/>
              <a:ea typeface="微软雅黑" panose="020B0503020204020204" charset="-122"/>
              <a:sym typeface="Arial" panose="020B0604020202020204" pitchFamily="34" charset="0"/>
            </a:endParaRPr>
          </a:p>
        </p:txBody>
      </p:sp>
      <p:sp>
        <p:nvSpPr>
          <p:cNvPr id="69" name="Freeform 40"/>
          <p:cNvSpPr>
            <a:spLocks noEditPoints="1"/>
          </p:cNvSpPr>
          <p:nvPr/>
        </p:nvSpPr>
        <p:spPr bwMode="auto">
          <a:xfrm>
            <a:off x="3427396" y="2958070"/>
            <a:ext cx="288345" cy="290466"/>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70774" tIns="35387" rIns="70774" bIns="35387" numCol="1" anchor="t" anchorCtr="0" compatLnSpc="1"/>
          <a:lstStyle/>
          <a:p>
            <a:pPr>
              <a:lnSpc>
                <a:spcPct val="120000"/>
              </a:lnSpc>
            </a:pPr>
            <a:endParaRPr lang="en-US" sz="995" dirty="0">
              <a:latin typeface="微软雅黑" panose="020B0503020204020204" charset="-122"/>
              <a:ea typeface="微软雅黑" panose="020B0503020204020204" charset="-122"/>
              <a:sym typeface="Arial" panose="020B0604020202020204" pitchFamily="34" charset="0"/>
            </a:endParaRPr>
          </a:p>
        </p:txBody>
      </p:sp>
      <p:grpSp>
        <p:nvGrpSpPr>
          <p:cNvPr id="4" name="Group 22"/>
          <p:cNvGrpSpPr/>
          <p:nvPr/>
        </p:nvGrpSpPr>
        <p:grpSpPr>
          <a:xfrm>
            <a:off x="1346042" y="2840448"/>
            <a:ext cx="1720004" cy="529822"/>
            <a:chOff x="844734" y="1912933"/>
            <a:chExt cx="2287091" cy="684525"/>
          </a:xfrm>
        </p:grpSpPr>
        <p:sp>
          <p:nvSpPr>
            <p:cNvPr id="71" name="Footer Text"/>
            <p:cNvSpPr txBox="1"/>
            <p:nvPr/>
          </p:nvSpPr>
          <p:spPr>
            <a:xfrm>
              <a:off x="844734" y="2190533"/>
              <a:ext cx="2287091" cy="406925"/>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72" name="TextBox 71"/>
            <p:cNvSpPr txBox="1"/>
            <p:nvPr/>
          </p:nvSpPr>
          <p:spPr>
            <a:xfrm>
              <a:off x="1938176" y="1912933"/>
              <a:ext cx="1193649" cy="237427"/>
            </a:xfrm>
            <a:prstGeom prst="rect">
              <a:avLst/>
            </a:prstGeom>
            <a:noFill/>
          </p:spPr>
          <p:txBody>
            <a:bodyPr wrap="none" lIns="0" tIns="0" rIns="0" bIns="0" rtlCol="0" anchor="t" anchorCtr="0">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grpSp>
      <p:grpSp>
        <p:nvGrpSpPr>
          <p:cNvPr id="5" name="Group 25"/>
          <p:cNvGrpSpPr/>
          <p:nvPr/>
        </p:nvGrpSpPr>
        <p:grpSpPr>
          <a:xfrm>
            <a:off x="2084981" y="3563497"/>
            <a:ext cx="1720004" cy="604215"/>
            <a:chOff x="844734" y="1912933"/>
            <a:chExt cx="2287091" cy="780640"/>
          </a:xfrm>
        </p:grpSpPr>
        <p:sp>
          <p:nvSpPr>
            <p:cNvPr id="74" name="Footer Text"/>
            <p:cNvSpPr txBox="1"/>
            <p:nvPr/>
          </p:nvSpPr>
          <p:spPr>
            <a:xfrm>
              <a:off x="844734" y="2150459"/>
              <a:ext cx="2287091" cy="543114"/>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，修改文字内容，也可以直接复制你的内容到此</a:t>
              </a:r>
            </a:p>
          </p:txBody>
        </p:sp>
        <p:sp>
          <p:nvSpPr>
            <p:cNvPr id="75" name="TextBox 74"/>
            <p:cNvSpPr txBox="1"/>
            <p:nvPr/>
          </p:nvSpPr>
          <p:spPr>
            <a:xfrm>
              <a:off x="1938176" y="1912933"/>
              <a:ext cx="1193649" cy="237426"/>
            </a:xfrm>
            <a:prstGeom prst="rect">
              <a:avLst/>
            </a:prstGeom>
            <a:noFill/>
          </p:spPr>
          <p:txBody>
            <a:bodyPr wrap="none" lIns="0" tIns="0" rIns="0" bIns="0" rtlCol="0" anchor="t" anchorCtr="0">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grpSp>
      <p:grpSp>
        <p:nvGrpSpPr>
          <p:cNvPr id="8" name="Group 32"/>
          <p:cNvGrpSpPr/>
          <p:nvPr/>
        </p:nvGrpSpPr>
        <p:grpSpPr>
          <a:xfrm>
            <a:off x="5473946" y="1472822"/>
            <a:ext cx="1733658" cy="526559"/>
            <a:chOff x="844734" y="1912933"/>
            <a:chExt cx="2287091" cy="680310"/>
          </a:xfrm>
        </p:grpSpPr>
        <p:sp>
          <p:nvSpPr>
            <p:cNvPr id="81" name="Footer Text"/>
            <p:cNvSpPr txBox="1"/>
            <p:nvPr/>
          </p:nvSpPr>
          <p:spPr>
            <a:xfrm>
              <a:off x="844734" y="2186318"/>
              <a:ext cx="2287091" cy="406925"/>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84" name="TextBox 83"/>
            <p:cNvSpPr txBox="1"/>
            <p:nvPr/>
          </p:nvSpPr>
          <p:spPr>
            <a:xfrm>
              <a:off x="844734" y="1912933"/>
              <a:ext cx="1184248" cy="237427"/>
            </a:xfrm>
            <a:prstGeom prst="rect">
              <a:avLst/>
            </a:prstGeom>
            <a:noFill/>
          </p:spPr>
          <p:txBody>
            <a:bodyPr wrap="none" lIns="0" tIns="0" rIns="0" bIns="0" rtlCol="0" anchor="t" anchorCtr="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grpSp>
      <p:grpSp>
        <p:nvGrpSpPr>
          <p:cNvPr id="9" name="Group 35"/>
          <p:cNvGrpSpPr/>
          <p:nvPr/>
        </p:nvGrpSpPr>
        <p:grpSpPr>
          <a:xfrm>
            <a:off x="6238411" y="2180568"/>
            <a:ext cx="1733658" cy="525687"/>
            <a:chOff x="844734" y="1912933"/>
            <a:chExt cx="2287091" cy="679183"/>
          </a:xfrm>
        </p:grpSpPr>
        <p:sp>
          <p:nvSpPr>
            <p:cNvPr id="86" name="Footer Text"/>
            <p:cNvSpPr txBox="1"/>
            <p:nvPr/>
          </p:nvSpPr>
          <p:spPr>
            <a:xfrm>
              <a:off x="844734" y="2185190"/>
              <a:ext cx="2287091" cy="406926"/>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87" name="TextBox 86"/>
            <p:cNvSpPr txBox="1"/>
            <p:nvPr/>
          </p:nvSpPr>
          <p:spPr>
            <a:xfrm>
              <a:off x="844734" y="1912933"/>
              <a:ext cx="1184248" cy="237427"/>
            </a:xfrm>
            <a:prstGeom prst="rect">
              <a:avLst/>
            </a:prstGeom>
            <a:noFill/>
          </p:spPr>
          <p:txBody>
            <a:bodyPr wrap="none" lIns="0" tIns="0" rIns="0" bIns="0" rtlCol="0" anchor="t" anchorCtr="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grpSp>
      <p:grpSp>
        <p:nvGrpSpPr>
          <p:cNvPr id="10" name="Group 22"/>
          <p:cNvGrpSpPr/>
          <p:nvPr/>
        </p:nvGrpSpPr>
        <p:grpSpPr>
          <a:xfrm>
            <a:off x="1589650" y="1838560"/>
            <a:ext cx="1720004" cy="513339"/>
            <a:chOff x="844734" y="1912933"/>
            <a:chExt cx="2287091" cy="663230"/>
          </a:xfrm>
        </p:grpSpPr>
        <p:sp>
          <p:nvSpPr>
            <p:cNvPr id="89" name="Footer Text"/>
            <p:cNvSpPr txBox="1"/>
            <p:nvPr/>
          </p:nvSpPr>
          <p:spPr>
            <a:xfrm>
              <a:off x="844734" y="2169237"/>
              <a:ext cx="2287091" cy="406926"/>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90" name="TextBox 89"/>
            <p:cNvSpPr txBox="1"/>
            <p:nvPr/>
          </p:nvSpPr>
          <p:spPr>
            <a:xfrm>
              <a:off x="1938176" y="1912933"/>
              <a:ext cx="1193649" cy="237427"/>
            </a:xfrm>
            <a:prstGeom prst="rect">
              <a:avLst/>
            </a:prstGeom>
            <a:noFill/>
          </p:spPr>
          <p:txBody>
            <a:bodyPr wrap="none" lIns="0" tIns="0" rIns="0" bIns="0" rtlCol="0" anchor="t" anchorCtr="0">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grpSp>
      <p:grpSp>
        <p:nvGrpSpPr>
          <p:cNvPr id="12" name="Group 35"/>
          <p:cNvGrpSpPr/>
          <p:nvPr/>
        </p:nvGrpSpPr>
        <p:grpSpPr>
          <a:xfrm>
            <a:off x="6041312" y="3149758"/>
            <a:ext cx="1733658" cy="489917"/>
            <a:chOff x="844734" y="1912933"/>
            <a:chExt cx="2287091" cy="632968"/>
          </a:xfrm>
        </p:grpSpPr>
        <p:sp>
          <p:nvSpPr>
            <p:cNvPr id="92" name="Footer Text"/>
            <p:cNvSpPr txBox="1"/>
            <p:nvPr/>
          </p:nvSpPr>
          <p:spPr>
            <a:xfrm>
              <a:off x="844734" y="2138975"/>
              <a:ext cx="2287091" cy="406926"/>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844734" y="1912933"/>
              <a:ext cx="1184248" cy="237426"/>
            </a:xfrm>
            <a:prstGeom prst="rect">
              <a:avLst/>
            </a:prstGeom>
            <a:noFill/>
          </p:spPr>
          <p:txBody>
            <a:bodyPr wrap="none" lIns="0" tIns="0" rIns="0" bIns="0" rtlCol="0" anchor="t" anchorCtr="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gr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936">
        <p:push dir="d"/>
      </p:transition>
    </mc:Choice>
    <mc:Fallback xmlns="">
      <p:transition advTm="93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2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ppt_w</p:attrName>
                                        </p:attrNameLst>
                                      </p:cBhvr>
                                      <p:tavLst>
                                        <p:tav tm="0">
                                          <p:val>
                                            <p:fltVal val="0"/>
                                          </p:val>
                                        </p:tav>
                                        <p:tav tm="100000">
                                          <p:val>
                                            <p:strVal val="#ppt_w"/>
                                          </p:val>
                                        </p:tav>
                                      </p:tavLst>
                                    </p:anim>
                                    <p:anim calcmode="lin" valueType="num">
                                      <p:cBhvr>
                                        <p:cTn id="54" dur="500" fill="hold"/>
                                        <p:tgtEl>
                                          <p:spTgt spid="66"/>
                                        </p:tgtEl>
                                        <p:attrNameLst>
                                          <p:attrName>ppt_h</p:attrName>
                                        </p:attrNameLst>
                                      </p:cBhvr>
                                      <p:tavLst>
                                        <p:tav tm="0">
                                          <p:val>
                                            <p:fltVal val="0"/>
                                          </p:val>
                                        </p:tav>
                                        <p:tav tm="100000">
                                          <p:val>
                                            <p:strVal val="#ppt_h"/>
                                          </p:val>
                                        </p:tav>
                                      </p:tavLst>
                                    </p:anim>
                                    <p:animEffect transition="in" filter="fade">
                                      <p:cBhvr>
                                        <p:cTn id="55" dur="500"/>
                                        <p:tgtEl>
                                          <p:spTgt spid="66"/>
                                        </p:tgtEl>
                                      </p:cBhvr>
                                    </p:animEffect>
                                  </p:childTnLst>
                                </p:cTn>
                              </p:par>
                              <p:par>
                                <p:cTn id="56" presetID="22" presetClass="entr" presetSubtype="8"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p:cTn id="71" dur="500" fill="hold"/>
                                        <p:tgtEl>
                                          <p:spTgt spid="67"/>
                                        </p:tgtEl>
                                        <p:attrNameLst>
                                          <p:attrName>ppt_w</p:attrName>
                                        </p:attrNameLst>
                                      </p:cBhvr>
                                      <p:tavLst>
                                        <p:tav tm="0">
                                          <p:val>
                                            <p:fltVal val="0"/>
                                          </p:val>
                                        </p:tav>
                                        <p:tav tm="100000">
                                          <p:val>
                                            <p:strVal val="#ppt_w"/>
                                          </p:val>
                                        </p:tav>
                                      </p:tavLst>
                                    </p:anim>
                                    <p:anim calcmode="lin" valueType="num">
                                      <p:cBhvr>
                                        <p:cTn id="72" dur="500" fill="hold"/>
                                        <p:tgtEl>
                                          <p:spTgt spid="67"/>
                                        </p:tgtEl>
                                        <p:attrNameLst>
                                          <p:attrName>ppt_h</p:attrName>
                                        </p:attrNameLst>
                                      </p:cBhvr>
                                      <p:tavLst>
                                        <p:tav tm="0">
                                          <p:val>
                                            <p:fltVal val="0"/>
                                          </p:val>
                                        </p:tav>
                                        <p:tav tm="100000">
                                          <p:val>
                                            <p:strVal val="#ppt_h"/>
                                          </p:val>
                                        </p:tav>
                                      </p:tavLst>
                                    </p:anim>
                                    <p:animEffect transition="in" filter="fade">
                                      <p:cBhvr>
                                        <p:cTn id="73" dur="500"/>
                                        <p:tgtEl>
                                          <p:spTgt spid="67"/>
                                        </p:tgtEl>
                                      </p:cBhvr>
                                    </p:animEffect>
                                  </p:childTnLst>
                                </p:cTn>
                              </p:par>
                              <p:par>
                                <p:cTn id="74" presetID="22" presetClass="entr" presetSubtype="8"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par>
                                <p:cTn id="92" presetID="22" presetClass="entr" presetSubtype="2" fill="hold"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right)">
                                      <p:cBhvr>
                                        <p:cTn id="94" dur="500"/>
                                        <p:tgtEl>
                                          <p:spTgt spid="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ppt_w</p:attrName>
                                        </p:attrNameLst>
                                      </p:cBhvr>
                                      <p:tavLst>
                                        <p:tav tm="0">
                                          <p:val>
                                            <p:fltVal val="0"/>
                                          </p:val>
                                        </p:tav>
                                        <p:tav tm="100000">
                                          <p:val>
                                            <p:strVal val="#ppt_w"/>
                                          </p:val>
                                        </p:tav>
                                      </p:tavLst>
                                    </p:anim>
                                    <p:anim calcmode="lin" valueType="num">
                                      <p:cBhvr>
                                        <p:cTn id="103" dur="500" fill="hold"/>
                                        <p:tgtEl>
                                          <p:spTgt spid="59"/>
                                        </p:tgtEl>
                                        <p:attrNameLst>
                                          <p:attrName>ppt_h</p:attrName>
                                        </p:attrNameLst>
                                      </p:cBhvr>
                                      <p:tavLst>
                                        <p:tav tm="0">
                                          <p:val>
                                            <p:fltVal val="0"/>
                                          </p:val>
                                        </p:tav>
                                        <p:tav tm="100000">
                                          <p:val>
                                            <p:strVal val="#ppt_h"/>
                                          </p:val>
                                        </p:tav>
                                      </p:tavLst>
                                    </p:anim>
                                    <p:animEffect transition="in" filter="fade">
                                      <p:cBhvr>
                                        <p:cTn id="104" dur="500"/>
                                        <p:tgtEl>
                                          <p:spTgt spid="5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childTnLst>
                                </p:cTn>
                              </p:par>
                              <p:par>
                                <p:cTn id="110" presetID="22" presetClass="entr" presetSubtype="2" fill="hold"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right)">
                                      <p:cBhvr>
                                        <p:cTn id="1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58" grpId="0" bldLvl="0" animBg="1"/>
      <p:bldP spid="59" grpId="0" bldLvl="0" animBg="1"/>
      <p:bldP spid="55" grpId="0" bldLvl="0" animBg="1"/>
      <p:bldP spid="54" grpId="0" bldLvl="0" animBg="1"/>
      <p:bldP spid="45" grpId="0" bldLvl="0" animBg="1"/>
      <p:bldP spid="44" grpId="0" bldLvl="0" animBg="1"/>
      <p:bldP spid="46" grpId="0" bldLvl="0" animBg="1"/>
      <p:bldP spid="47" grpId="0" bldLvl="0" animBg="1"/>
      <p:bldP spid="48" grpId="0" bldLvl="0" animBg="1"/>
      <p:bldP spid="50" grpId="0" bldLvl="0" animBg="1"/>
      <p:bldP spid="52" grpId="0" bldLvl="0" animBg="1"/>
      <p:bldP spid="63" grpId="0" bldLvl="0" animBg="1"/>
      <p:bldP spid="64" grpId="0" bldLvl="0" animBg="1"/>
      <p:bldP spid="66" grpId="0" bldLvl="0" animBg="1"/>
      <p:bldP spid="67" grpId="0" bldLvl="0" animBg="1"/>
      <p:bldP spid="68" grpId="0" bldLvl="0" animBg="1"/>
      <p:bldP spid="6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3" cstate="email"/>
          <a:stretch>
            <a:fillRect/>
          </a:stretch>
        </p:blipFill>
        <p:spPr>
          <a:xfrm>
            <a:off x="0" y="246909"/>
            <a:ext cx="9144000" cy="4953646"/>
          </a:xfrm>
          <a:prstGeom prst="rect">
            <a:avLst/>
          </a:prstGeom>
        </p:spPr>
      </p:pic>
      <p:pic>
        <p:nvPicPr>
          <p:cNvPr id="35" name="图片 34"/>
          <p:cNvPicPr>
            <a:picLocks noChangeAspect="1"/>
          </p:cNvPicPr>
          <p:nvPr/>
        </p:nvPicPr>
        <p:blipFill rotWithShape="1">
          <a:blip r:embed="rId4" cstate="email"/>
          <a:srcRect/>
          <a:stretch>
            <a:fillRect/>
          </a:stretch>
        </p:blipFill>
        <p:spPr>
          <a:xfrm>
            <a:off x="7100888" y="-10493"/>
            <a:ext cx="2139515" cy="3145976"/>
          </a:xfrm>
          <a:prstGeom prst="rect">
            <a:avLst/>
          </a:prstGeom>
        </p:spPr>
      </p:pic>
      <p:pic>
        <p:nvPicPr>
          <p:cNvPr id="36" name="图片 3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25874" y="-82951"/>
            <a:ext cx="2057400" cy="2040788"/>
          </a:xfrm>
          <a:prstGeom prst="rect">
            <a:avLst/>
          </a:prstGeom>
        </p:spPr>
      </p:pic>
      <p:grpSp>
        <p:nvGrpSpPr>
          <p:cNvPr id="2" name="组合 1"/>
          <p:cNvGrpSpPr/>
          <p:nvPr/>
        </p:nvGrpSpPr>
        <p:grpSpPr>
          <a:xfrm>
            <a:off x="2109737" y="1767959"/>
            <a:ext cx="4953100" cy="1367525"/>
            <a:chOff x="1590292" y="1937579"/>
            <a:chExt cx="6604133" cy="1823367"/>
          </a:xfrm>
        </p:grpSpPr>
        <p:grpSp>
          <p:nvGrpSpPr>
            <p:cNvPr id="3" name="组合 2"/>
            <p:cNvGrpSpPr/>
            <p:nvPr/>
          </p:nvGrpSpPr>
          <p:grpSpPr>
            <a:xfrm>
              <a:off x="1590292" y="2340895"/>
              <a:ext cx="1347107" cy="1420051"/>
              <a:chOff x="2911178" y="1347646"/>
              <a:chExt cx="1680098" cy="1771073"/>
            </a:xfrm>
          </p:grpSpPr>
          <p:grpSp>
            <p:nvGrpSpPr>
              <p:cNvPr id="4" name="组合 3"/>
              <p:cNvGrpSpPr/>
              <p:nvPr/>
            </p:nvGrpSpPr>
            <p:grpSpPr>
              <a:xfrm>
                <a:off x="2911178" y="1438621"/>
                <a:ext cx="1680098" cy="1680098"/>
                <a:chOff x="6397328" y="1987051"/>
                <a:chExt cx="952584" cy="952584"/>
              </a:xfrm>
            </p:grpSpPr>
            <p:sp>
              <p:nvSpPr>
                <p:cNvPr id="5" name="矩形 4"/>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37" name="直接连接符 36"/>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民</a:t>
                </a:r>
              </a:p>
            </p:txBody>
          </p:sp>
        </p:grpSp>
        <p:grpSp>
          <p:nvGrpSpPr>
            <p:cNvPr id="43" name="组合 42"/>
            <p:cNvGrpSpPr/>
            <p:nvPr/>
          </p:nvGrpSpPr>
          <p:grpSpPr>
            <a:xfrm>
              <a:off x="3343598" y="2340895"/>
              <a:ext cx="1347107" cy="1420051"/>
              <a:chOff x="2911178" y="1347646"/>
              <a:chExt cx="1680098" cy="1771073"/>
            </a:xfrm>
          </p:grpSpPr>
          <p:grpSp>
            <p:nvGrpSpPr>
              <p:cNvPr id="44" name="组合 43"/>
              <p:cNvGrpSpPr/>
              <p:nvPr/>
            </p:nvGrpSpPr>
            <p:grpSpPr>
              <a:xfrm>
                <a:off x="2911178" y="1438621"/>
                <a:ext cx="1680098" cy="1680098"/>
                <a:chOff x="6397328" y="1987051"/>
                <a:chExt cx="952584" cy="952584"/>
              </a:xfrm>
            </p:grpSpPr>
            <p:sp>
              <p:nvSpPr>
                <p:cNvPr id="45" name="矩形 44"/>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46" name="直接连接符 45"/>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间</a:t>
                </a:r>
              </a:p>
            </p:txBody>
          </p:sp>
        </p:grpSp>
        <p:grpSp>
          <p:nvGrpSpPr>
            <p:cNvPr id="49" name="组合 48"/>
            <p:cNvGrpSpPr/>
            <p:nvPr/>
          </p:nvGrpSpPr>
          <p:grpSpPr>
            <a:xfrm>
              <a:off x="5096904" y="2340895"/>
              <a:ext cx="1347107" cy="1420051"/>
              <a:chOff x="2911178" y="1347646"/>
              <a:chExt cx="1680098" cy="1771073"/>
            </a:xfrm>
          </p:grpSpPr>
          <p:grpSp>
            <p:nvGrpSpPr>
              <p:cNvPr id="50" name="组合 49"/>
              <p:cNvGrpSpPr/>
              <p:nvPr/>
            </p:nvGrpSpPr>
            <p:grpSpPr>
              <a:xfrm>
                <a:off x="2911178" y="1438621"/>
                <a:ext cx="1680098" cy="1680098"/>
                <a:chOff x="6397328" y="1987051"/>
                <a:chExt cx="952584" cy="952584"/>
              </a:xfrm>
            </p:grpSpPr>
            <p:sp>
              <p:nvSpPr>
                <p:cNvPr id="51" name="矩形 50"/>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62" name="直接连接符 61"/>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64" name="文本框 63"/>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习</a:t>
                </a:r>
              </a:p>
            </p:txBody>
          </p:sp>
        </p:grpSp>
        <p:sp>
          <p:nvSpPr>
            <p:cNvPr id="65" name="文本框 64"/>
            <p:cNvSpPr txBox="1"/>
            <p:nvPr/>
          </p:nvSpPr>
          <p:spPr>
            <a:xfrm>
              <a:off x="1712815" y="1937579"/>
              <a:ext cx="1102058" cy="429260"/>
            </a:xfrm>
            <a:prstGeom prst="rect">
              <a:avLst/>
            </a:prstGeom>
            <a:noFill/>
          </p:spPr>
          <p:txBody>
            <a:bodyPr wrap="square" rtlCol="0">
              <a:spAutoFit/>
            </a:bodyPr>
            <a:lstStyle/>
            <a:p>
              <a:pPr algn="ctr"/>
              <a:r>
                <a:rPr lang="en-US" altLang="zh-CN" sz="1500" spc="600" dirty="0" err="1"/>
                <a:t>jie</a:t>
              </a:r>
              <a:endParaRPr lang="zh-CN" altLang="en-US" sz="1500" spc="600" dirty="0"/>
            </a:p>
          </p:txBody>
        </p:sp>
        <p:sp>
          <p:nvSpPr>
            <p:cNvPr id="66" name="文本框 65"/>
            <p:cNvSpPr txBox="1"/>
            <p:nvPr/>
          </p:nvSpPr>
          <p:spPr>
            <a:xfrm>
              <a:off x="3463230" y="1937579"/>
              <a:ext cx="1102058" cy="429260"/>
            </a:xfrm>
            <a:prstGeom prst="rect">
              <a:avLst/>
            </a:prstGeom>
            <a:noFill/>
          </p:spPr>
          <p:txBody>
            <a:bodyPr wrap="square" rtlCol="0">
              <a:spAutoFit/>
            </a:bodyPr>
            <a:lstStyle/>
            <a:p>
              <a:pPr algn="ctr"/>
              <a:r>
                <a:rPr lang="en-US" altLang="zh-CN" sz="1500" spc="600" dirty="0" err="1"/>
                <a:t>ri</a:t>
              </a:r>
              <a:endParaRPr lang="zh-CN" altLang="en-US" sz="1500" spc="600" dirty="0"/>
            </a:p>
          </p:txBody>
        </p:sp>
        <p:sp>
          <p:nvSpPr>
            <p:cNvPr id="67" name="文本框 66"/>
            <p:cNvSpPr txBox="1"/>
            <p:nvPr/>
          </p:nvSpPr>
          <p:spPr>
            <a:xfrm>
              <a:off x="5213644" y="1937579"/>
              <a:ext cx="1102058" cy="429260"/>
            </a:xfrm>
            <a:prstGeom prst="rect">
              <a:avLst/>
            </a:prstGeom>
            <a:noFill/>
          </p:spPr>
          <p:txBody>
            <a:bodyPr wrap="square" rtlCol="0">
              <a:spAutoFit/>
            </a:bodyPr>
            <a:lstStyle/>
            <a:p>
              <a:pPr algn="ctr"/>
              <a:r>
                <a:rPr lang="en-US" altLang="zh-CN" sz="1500" spc="600" dirty="0"/>
                <a:t>you</a:t>
              </a:r>
              <a:endParaRPr lang="zh-CN" altLang="en-US" sz="1500" spc="600" dirty="0"/>
            </a:p>
          </p:txBody>
        </p:sp>
        <p:grpSp>
          <p:nvGrpSpPr>
            <p:cNvPr id="68" name="组合 67"/>
            <p:cNvGrpSpPr/>
            <p:nvPr/>
          </p:nvGrpSpPr>
          <p:grpSpPr>
            <a:xfrm>
              <a:off x="6847318" y="2340895"/>
              <a:ext cx="1347107" cy="1420051"/>
              <a:chOff x="2911178" y="1347646"/>
              <a:chExt cx="1680098" cy="1771073"/>
            </a:xfrm>
          </p:grpSpPr>
          <p:grpSp>
            <p:nvGrpSpPr>
              <p:cNvPr id="69" name="组合 68"/>
              <p:cNvGrpSpPr/>
              <p:nvPr/>
            </p:nvGrpSpPr>
            <p:grpSpPr>
              <a:xfrm>
                <a:off x="2911178" y="1438621"/>
                <a:ext cx="1680098" cy="1680098"/>
                <a:chOff x="6397328" y="1987051"/>
                <a:chExt cx="952584" cy="952584"/>
              </a:xfrm>
            </p:grpSpPr>
            <p:sp>
              <p:nvSpPr>
                <p:cNvPr id="70" name="矩形 69"/>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71" name="直接连接符 70"/>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73" name="文本框 72"/>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俗</a:t>
                </a:r>
              </a:p>
            </p:txBody>
          </p:sp>
        </p:grpSp>
        <p:sp>
          <p:nvSpPr>
            <p:cNvPr id="74" name="文本框 73"/>
            <p:cNvSpPr txBox="1"/>
            <p:nvPr/>
          </p:nvSpPr>
          <p:spPr>
            <a:xfrm>
              <a:off x="6964058" y="1937579"/>
              <a:ext cx="1102058" cy="429260"/>
            </a:xfrm>
            <a:prstGeom prst="rect">
              <a:avLst/>
            </a:prstGeom>
            <a:noFill/>
          </p:spPr>
          <p:txBody>
            <a:bodyPr wrap="square" rtlCol="0">
              <a:spAutoFit/>
            </a:bodyPr>
            <a:lstStyle/>
            <a:p>
              <a:pPr algn="ctr"/>
              <a:r>
                <a:rPr lang="en-US" altLang="zh-CN" sz="1500" spc="600" dirty="0" err="1"/>
                <a:t>lai</a:t>
              </a:r>
              <a:endParaRPr lang="zh-CN" altLang="en-US" sz="1500" spc="600" dirty="0"/>
            </a:p>
          </p:txBody>
        </p:sp>
      </p:grpSp>
      <p:pic>
        <p:nvPicPr>
          <p:cNvPr id="75" name="图片 74"/>
          <p:cNvPicPr>
            <a:picLocks noChangeAspect="1"/>
          </p:cNvPicPr>
          <p:nvPr/>
        </p:nvPicPr>
        <p:blipFill>
          <a:blip r:embed="rId7" cstate="email"/>
          <a:stretch>
            <a:fillRect/>
          </a:stretch>
        </p:blipFill>
        <p:spPr>
          <a:xfrm>
            <a:off x="6096932" y="3094687"/>
            <a:ext cx="1528763" cy="835819"/>
          </a:xfrm>
          <a:prstGeom prst="rect">
            <a:avLst/>
          </a:prstGeom>
        </p:spPr>
      </p:pic>
      <p:pic>
        <p:nvPicPr>
          <p:cNvPr id="76" name="图片 75"/>
          <p:cNvPicPr>
            <a:picLocks noChangeAspect="1"/>
          </p:cNvPicPr>
          <p:nvPr/>
        </p:nvPicPr>
        <p:blipFill>
          <a:blip r:embed="rId8" cstate="email"/>
          <a:stretch>
            <a:fillRect/>
          </a:stretch>
        </p:blipFill>
        <p:spPr>
          <a:xfrm>
            <a:off x="5047541" y="3409405"/>
            <a:ext cx="764381" cy="417909"/>
          </a:xfrm>
          <a:prstGeom prst="rect">
            <a:avLst/>
          </a:prstGeom>
        </p:spPr>
      </p:pic>
      <p:pic>
        <p:nvPicPr>
          <p:cNvPr id="77" name="图片 76"/>
          <p:cNvPicPr>
            <a:picLocks noChangeAspect="1"/>
          </p:cNvPicPr>
          <p:nvPr/>
        </p:nvPicPr>
        <p:blipFill>
          <a:blip r:embed="rId7" cstate="email"/>
          <a:stretch>
            <a:fillRect/>
          </a:stretch>
        </p:blipFill>
        <p:spPr>
          <a:xfrm>
            <a:off x="1024110" y="1350049"/>
            <a:ext cx="1528763" cy="8358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98">
        <p:push dir="d"/>
      </p:transition>
    </mc:Choice>
    <mc:Fallback xmlns="">
      <p:transition advTm="1498">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1000"/>
                                        <p:tgtEl>
                                          <p:spTgt spid="77"/>
                                        </p:tgtEl>
                                      </p:cBhvr>
                                    </p:animEffect>
                                    <p:anim calcmode="lin" valueType="num">
                                      <p:cBhvr>
                                        <p:cTn id="23" dur="1000" fill="hold"/>
                                        <p:tgtEl>
                                          <p:spTgt spid="77"/>
                                        </p:tgtEl>
                                        <p:attrNameLst>
                                          <p:attrName>ppt_x</p:attrName>
                                        </p:attrNameLst>
                                      </p:cBhvr>
                                      <p:tavLst>
                                        <p:tav tm="0">
                                          <p:val>
                                            <p:strVal val="#ppt_x"/>
                                          </p:val>
                                        </p:tav>
                                        <p:tav tm="100000">
                                          <p:val>
                                            <p:strVal val="#ppt_x"/>
                                          </p:val>
                                        </p:tav>
                                      </p:tavLst>
                                    </p:anim>
                                    <p:anim calcmode="lin" valueType="num">
                                      <p:cBhvr>
                                        <p:cTn id="2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14</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民间习俗</a:t>
            </a:r>
          </a:p>
        </p:txBody>
      </p:sp>
      <p:grpSp>
        <p:nvGrpSpPr>
          <p:cNvPr id="4" name="Group 2"/>
          <p:cNvGrpSpPr/>
          <p:nvPr/>
        </p:nvGrpSpPr>
        <p:grpSpPr>
          <a:xfrm>
            <a:off x="5135263" y="2725817"/>
            <a:ext cx="3009663" cy="1685764"/>
            <a:chOff x="4455215" y="3178519"/>
            <a:chExt cx="3248025" cy="1819275"/>
          </a:xfrm>
        </p:grpSpPr>
        <p:sp>
          <p:nvSpPr>
            <p:cNvPr id="5"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9" name="Group 5"/>
          <p:cNvGrpSpPr/>
          <p:nvPr/>
        </p:nvGrpSpPr>
        <p:grpSpPr>
          <a:xfrm>
            <a:off x="5512469" y="2412704"/>
            <a:ext cx="2255249" cy="1316650"/>
            <a:chOff x="4872410" y="2840610"/>
            <a:chExt cx="2433863" cy="1420928"/>
          </a:xfrm>
        </p:grpSpPr>
        <p:sp>
          <p:nvSpPr>
            <p:cNvPr id="10"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13" name="Group 8"/>
          <p:cNvGrpSpPr/>
          <p:nvPr/>
        </p:nvGrpSpPr>
        <p:grpSpPr>
          <a:xfrm>
            <a:off x="5821909" y="2084068"/>
            <a:ext cx="1636372" cy="993339"/>
            <a:chOff x="5206749" y="2418487"/>
            <a:chExt cx="1765970" cy="1072010"/>
          </a:xfrm>
        </p:grpSpPr>
        <p:sp>
          <p:nvSpPr>
            <p:cNvPr id="14"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16" name="Group 11"/>
          <p:cNvGrpSpPr/>
          <p:nvPr/>
        </p:nvGrpSpPr>
        <p:grpSpPr>
          <a:xfrm>
            <a:off x="6148101" y="1817430"/>
            <a:ext cx="983982" cy="616031"/>
            <a:chOff x="5567255" y="2130730"/>
            <a:chExt cx="1061912" cy="664820"/>
          </a:xfrm>
        </p:grpSpPr>
        <p:sp>
          <p:nvSpPr>
            <p:cNvPr id="17"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19" name="Group 14"/>
          <p:cNvGrpSpPr/>
          <p:nvPr/>
        </p:nvGrpSpPr>
        <p:grpSpPr>
          <a:xfrm flipH="1">
            <a:off x="1027190" y="1677564"/>
            <a:ext cx="5191905" cy="353518"/>
            <a:chOff x="4221330" y="2223664"/>
            <a:chExt cx="6091070" cy="471383"/>
          </a:xfrm>
        </p:grpSpPr>
        <p:cxnSp>
          <p:nvCxnSpPr>
            <p:cNvPr id="20"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2" name="TextBox 17"/>
          <p:cNvSpPr txBox="1"/>
          <p:nvPr/>
        </p:nvSpPr>
        <p:spPr>
          <a:xfrm>
            <a:off x="1127816" y="1894809"/>
            <a:ext cx="2863415" cy="301625"/>
          </a:xfrm>
          <a:prstGeom prst="rect">
            <a:avLst/>
          </a:prstGeom>
          <a:noFill/>
        </p:spPr>
        <p:txBody>
          <a:bodyPr wrap="square" rtlCol="0">
            <a:spAutoFit/>
          </a:body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sp>
        <p:nvSpPr>
          <p:cNvPr id="23" name="TextBox 18"/>
          <p:cNvSpPr txBox="1"/>
          <p:nvPr/>
        </p:nvSpPr>
        <p:spPr>
          <a:xfrm>
            <a:off x="1127760" y="1691005"/>
            <a:ext cx="2011680" cy="275590"/>
          </a:xfrm>
          <a:prstGeom prst="rect">
            <a:avLst/>
          </a:prstGeom>
          <a:noFill/>
        </p:spPr>
        <p:txBody>
          <a:bodyPr wrap="square" rtlCol="0">
            <a:spAutoFit/>
          </a:bodyPr>
          <a:lstStyle/>
          <a:p>
            <a:pP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4" name="TextBox 19"/>
          <p:cNvSpPr txBox="1"/>
          <p:nvPr/>
        </p:nvSpPr>
        <p:spPr>
          <a:xfrm>
            <a:off x="1391731" y="2576217"/>
            <a:ext cx="2863415" cy="301625"/>
          </a:xfrm>
          <a:prstGeom prst="rect">
            <a:avLst/>
          </a:prstGeom>
          <a:noFill/>
        </p:spPr>
        <p:txBody>
          <a:bodyPr wrap="square" rtlCol="0">
            <a:spAutoFit/>
          </a:body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sp>
        <p:nvSpPr>
          <p:cNvPr id="25" name="TextBox 20"/>
          <p:cNvSpPr txBox="1"/>
          <p:nvPr/>
        </p:nvSpPr>
        <p:spPr>
          <a:xfrm>
            <a:off x="1391920" y="2411730"/>
            <a:ext cx="2186305" cy="275590"/>
          </a:xfrm>
          <a:prstGeom prst="rect">
            <a:avLst/>
          </a:prstGeom>
          <a:noFill/>
        </p:spPr>
        <p:txBody>
          <a:bodyPr wrap="square" rtlCol="0">
            <a:spAutoFit/>
          </a:bodyPr>
          <a:lstStyle/>
          <a:p>
            <a:pP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grpSp>
        <p:nvGrpSpPr>
          <p:cNvPr id="26" name="Group 21"/>
          <p:cNvGrpSpPr/>
          <p:nvPr/>
        </p:nvGrpSpPr>
        <p:grpSpPr>
          <a:xfrm flipH="1">
            <a:off x="1331612" y="2380440"/>
            <a:ext cx="4537876" cy="208540"/>
            <a:chOff x="4627246" y="3160881"/>
            <a:chExt cx="6050833" cy="278069"/>
          </a:xfrm>
        </p:grpSpPr>
        <p:cxnSp>
          <p:nvCxnSpPr>
            <p:cNvPr id="27"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9" name="TextBox 24"/>
          <p:cNvSpPr txBox="1"/>
          <p:nvPr/>
        </p:nvSpPr>
        <p:spPr>
          <a:xfrm>
            <a:off x="1649787" y="3226389"/>
            <a:ext cx="2863415" cy="301625"/>
          </a:xfrm>
          <a:prstGeom prst="rect">
            <a:avLst/>
          </a:prstGeom>
          <a:noFill/>
        </p:spPr>
        <p:txBody>
          <a:bodyPr wrap="square" rtlCol="0">
            <a:spAutoFit/>
          </a:body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sp>
        <p:nvSpPr>
          <p:cNvPr id="30" name="TextBox 25"/>
          <p:cNvSpPr txBox="1"/>
          <p:nvPr/>
        </p:nvSpPr>
        <p:spPr>
          <a:xfrm>
            <a:off x="1649730" y="3022600"/>
            <a:ext cx="2186305" cy="275590"/>
          </a:xfrm>
          <a:prstGeom prst="rect">
            <a:avLst/>
          </a:prstGeom>
          <a:noFill/>
        </p:spPr>
        <p:txBody>
          <a:bodyPr wrap="square" rtlCol="0">
            <a:spAutoFit/>
          </a:bodyPr>
          <a:lstStyle/>
          <a:p>
            <a:pP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1" name="TextBox 26"/>
          <p:cNvSpPr txBox="1"/>
          <p:nvPr/>
        </p:nvSpPr>
        <p:spPr>
          <a:xfrm>
            <a:off x="2015819" y="3907796"/>
            <a:ext cx="2863415" cy="301625"/>
          </a:xfrm>
          <a:prstGeom prst="rect">
            <a:avLst/>
          </a:prstGeom>
          <a:noFill/>
        </p:spPr>
        <p:txBody>
          <a:bodyPr wrap="square" rtlCol="0">
            <a:spAutoFit/>
          </a:body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sp>
        <p:nvSpPr>
          <p:cNvPr id="32" name="TextBox 27"/>
          <p:cNvSpPr txBox="1"/>
          <p:nvPr/>
        </p:nvSpPr>
        <p:spPr>
          <a:xfrm>
            <a:off x="2016125" y="3743325"/>
            <a:ext cx="2186305" cy="275590"/>
          </a:xfrm>
          <a:prstGeom prst="rect">
            <a:avLst/>
          </a:prstGeom>
          <a:noFill/>
        </p:spPr>
        <p:txBody>
          <a:bodyPr wrap="square" rtlCol="0">
            <a:spAutoFit/>
          </a:bodyPr>
          <a:lstStyle/>
          <a:p>
            <a:pP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cxnSp>
        <p:nvCxnSpPr>
          <p:cNvPr id="33" name="Straight Connector 28"/>
          <p:cNvCxnSpPr/>
          <p:nvPr/>
        </p:nvCxnSpPr>
        <p:spPr>
          <a:xfrm flipH="1">
            <a:off x="1602000" y="3014543"/>
            <a:ext cx="4267489"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29"/>
          <p:cNvGrpSpPr/>
          <p:nvPr/>
        </p:nvGrpSpPr>
        <p:grpSpPr>
          <a:xfrm flipH="1">
            <a:off x="1953284" y="3291353"/>
            <a:ext cx="3523970" cy="431156"/>
            <a:chOff x="5456187" y="4515725"/>
            <a:chExt cx="6232222" cy="434682"/>
          </a:xfrm>
        </p:grpSpPr>
        <p:cxnSp>
          <p:nvCxnSpPr>
            <p:cNvPr id="35"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200">
        <p:push dir="d"/>
      </p:transition>
    </mc:Choice>
    <mc:Fallback xmlns="">
      <p:transition advTm="2200">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right)">
                                      <p:cBhvr>
                                        <p:cTn id="31" dur="500"/>
                                        <p:tgtEl>
                                          <p:spTgt spid="26"/>
                                        </p:tgtEl>
                                      </p:cBhvr>
                                    </p:animEffect>
                                  </p:childTnLst>
                                </p:cTn>
                              </p:par>
                              <p:par>
                                <p:cTn id="32" presetID="22" presetClass="entr" presetSubtype="2"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2"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right)">
                                      <p:cBhvr>
                                        <p:cTn id="37" dur="500"/>
                                        <p:tgtEl>
                                          <p:spTgt spid="34"/>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15</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民间习俗</a:t>
            </a:r>
          </a:p>
        </p:txBody>
      </p:sp>
      <p:cxnSp>
        <p:nvCxnSpPr>
          <p:cNvPr id="39" name="Elbow Connector 38"/>
          <p:cNvCxnSpPr/>
          <p:nvPr/>
        </p:nvCxnSpPr>
        <p:spPr>
          <a:xfrm flipV="1">
            <a:off x="2011088" y="1785905"/>
            <a:ext cx="1703680" cy="1057157"/>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060713" y="2158469"/>
            <a:ext cx="1654058" cy="1007135"/>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flipV="1">
            <a:off x="2052439" y="2621923"/>
            <a:ext cx="1662329" cy="882763"/>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flipV="1">
            <a:off x="2052439" y="3054573"/>
            <a:ext cx="1662328" cy="764384"/>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3714766" y="1601079"/>
            <a:ext cx="1720221" cy="33081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dirty="0">
                <a:latin typeface="微软雅黑" panose="020B0503020204020204" charset="-122"/>
                <a:ea typeface="微软雅黑" panose="020B0503020204020204" charset="-122"/>
                <a:sym typeface="Arial" panose="020B0604020202020204" pitchFamily="34" charset="0"/>
              </a:rPr>
              <a:t>请输入替换内容</a:t>
            </a:r>
          </a:p>
        </p:txBody>
      </p:sp>
      <p:sp>
        <p:nvSpPr>
          <p:cNvPr id="85" name="Rounded Rectangle 84"/>
          <p:cNvSpPr/>
          <p:nvPr/>
        </p:nvSpPr>
        <p:spPr>
          <a:xfrm>
            <a:off x="3714766" y="2013969"/>
            <a:ext cx="1720221" cy="3308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dirty="0">
                <a:latin typeface="微软雅黑" panose="020B0503020204020204" charset="-122"/>
                <a:ea typeface="微软雅黑" panose="020B0503020204020204" charset="-122"/>
                <a:sym typeface="Arial" panose="020B0604020202020204" pitchFamily="34" charset="0"/>
              </a:rPr>
              <a:t>请输入替换内容</a:t>
            </a:r>
          </a:p>
        </p:txBody>
      </p:sp>
      <p:sp>
        <p:nvSpPr>
          <p:cNvPr id="86" name="Rounded Rectangle 85"/>
          <p:cNvSpPr/>
          <p:nvPr/>
        </p:nvSpPr>
        <p:spPr>
          <a:xfrm>
            <a:off x="3714766" y="2426860"/>
            <a:ext cx="1720221" cy="3308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dirty="0">
                <a:latin typeface="微软雅黑" panose="020B0503020204020204" charset="-122"/>
                <a:ea typeface="微软雅黑" panose="020B0503020204020204" charset="-122"/>
                <a:sym typeface="Arial" panose="020B0604020202020204" pitchFamily="34" charset="0"/>
              </a:rPr>
              <a:t>请输入替换内容</a:t>
            </a:r>
          </a:p>
        </p:txBody>
      </p:sp>
      <p:sp>
        <p:nvSpPr>
          <p:cNvPr id="87" name="Rounded Rectangle 86"/>
          <p:cNvSpPr/>
          <p:nvPr/>
        </p:nvSpPr>
        <p:spPr>
          <a:xfrm>
            <a:off x="3714766" y="2839752"/>
            <a:ext cx="1720221" cy="3308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dirty="0">
                <a:latin typeface="微软雅黑" panose="020B0503020204020204" charset="-122"/>
                <a:ea typeface="微软雅黑" panose="020B0503020204020204" charset="-122"/>
                <a:sym typeface="Arial" panose="020B0604020202020204" pitchFamily="34" charset="0"/>
              </a:rPr>
              <a:t>请输入替换内容</a:t>
            </a:r>
          </a:p>
        </p:txBody>
      </p:sp>
      <p:cxnSp>
        <p:nvCxnSpPr>
          <p:cNvPr id="187" name="Elbow Connector 186"/>
          <p:cNvCxnSpPr/>
          <p:nvPr/>
        </p:nvCxnSpPr>
        <p:spPr>
          <a:xfrm flipH="1" flipV="1">
            <a:off x="5452250" y="1768646"/>
            <a:ext cx="1703680" cy="1057157"/>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Elbow Connector 187"/>
          <p:cNvCxnSpPr/>
          <p:nvPr/>
        </p:nvCxnSpPr>
        <p:spPr>
          <a:xfrm flipH="1" flipV="1">
            <a:off x="5452251" y="2167099"/>
            <a:ext cx="1654058" cy="1007135"/>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flipH="1" flipV="1">
            <a:off x="5452249" y="2604664"/>
            <a:ext cx="1662329" cy="882763"/>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Elbow Connector 189"/>
          <p:cNvCxnSpPr/>
          <p:nvPr/>
        </p:nvCxnSpPr>
        <p:spPr>
          <a:xfrm flipH="1" flipV="1">
            <a:off x="5452250" y="3037314"/>
            <a:ext cx="1662328" cy="764384"/>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1184058" y="2288950"/>
            <a:ext cx="1455572" cy="1937310"/>
            <a:chOff x="670063" y="2245526"/>
            <a:chExt cx="1676400" cy="2231224"/>
          </a:xfrm>
        </p:grpSpPr>
        <p:sp>
          <p:nvSpPr>
            <p:cNvPr id="179" name="Rounded Rectangle 178"/>
            <p:cNvSpPr/>
            <p:nvPr/>
          </p:nvSpPr>
          <p:spPr>
            <a:xfrm>
              <a:off x="670063" y="2245526"/>
              <a:ext cx="1676400" cy="2231224"/>
            </a:xfrm>
            <a:prstGeom prst="roundRect">
              <a:avLst>
                <a:gd name="adj" fmla="val 70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微软雅黑" panose="020B0503020204020204" charset="-122"/>
                <a:ea typeface="微软雅黑" panose="020B0503020204020204" charset="-122"/>
                <a:sym typeface="Arial" panose="020B0604020202020204" pitchFamily="34" charset="0"/>
              </a:endParaRPr>
            </a:p>
          </p:txBody>
        </p:sp>
        <p:sp>
          <p:nvSpPr>
            <p:cNvPr id="192" name="Footer Text"/>
            <p:cNvSpPr txBox="1"/>
            <p:nvPr/>
          </p:nvSpPr>
          <p:spPr>
            <a:xfrm>
              <a:off x="839184" y="2458893"/>
              <a:ext cx="1338159" cy="1331765"/>
            </a:xfrm>
            <a:prstGeom prst="rect">
              <a:avLst/>
            </a:prstGeom>
            <a:noFill/>
          </p:spPr>
          <p:txBody>
            <a:bodyPr wrap="square" lIns="0" tIns="0" rIns="0" bIns="0" rtlCol="0">
              <a:spAutoFit/>
            </a:bodyPr>
            <a:lstStyle/>
            <a:p>
              <a:pPr algn="just" defTabSz="1116330">
                <a:lnSpc>
                  <a:spcPct val="120000"/>
                </a:lnSpc>
                <a:spcBef>
                  <a:spcPct val="20000"/>
                </a:spcBef>
                <a:defRPr/>
              </a:pPr>
              <a:r>
                <a:rPr lang="en-US" altLang="zh-CN" sz="570" dirty="0">
                  <a:solidFill>
                    <a:schemeClr val="bg1"/>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a:t>
              </a:r>
              <a:r>
                <a:rPr lang="en-US" altLang="zh-CN" sz="570" dirty="0" err="1">
                  <a:solidFill>
                    <a:schemeClr val="bg1"/>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bg1"/>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a:t>
              </a:r>
              <a:r>
                <a:rPr lang="en-US" altLang="zh-CN" sz="570" dirty="0" err="1">
                  <a:solidFill>
                    <a:schemeClr val="bg1"/>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bg1"/>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directly.</a:t>
              </a:r>
            </a:p>
          </p:txBody>
        </p:sp>
      </p:grpSp>
      <p:grpSp>
        <p:nvGrpSpPr>
          <p:cNvPr id="194" name="Group 193"/>
          <p:cNvGrpSpPr/>
          <p:nvPr/>
        </p:nvGrpSpPr>
        <p:grpSpPr>
          <a:xfrm>
            <a:off x="6530983" y="2288950"/>
            <a:ext cx="1455572" cy="1937310"/>
            <a:chOff x="6828183" y="2245526"/>
            <a:chExt cx="1676400" cy="2231224"/>
          </a:xfrm>
        </p:grpSpPr>
        <p:sp>
          <p:nvSpPr>
            <p:cNvPr id="191" name="Rounded Rectangle 190"/>
            <p:cNvSpPr/>
            <p:nvPr/>
          </p:nvSpPr>
          <p:spPr>
            <a:xfrm>
              <a:off x="6828183" y="2245526"/>
              <a:ext cx="1676400" cy="2231224"/>
            </a:xfrm>
            <a:prstGeom prst="roundRect">
              <a:avLst>
                <a:gd name="adj" fmla="val 70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latin typeface="微软雅黑" panose="020B0503020204020204" charset="-122"/>
                <a:ea typeface="微软雅黑" panose="020B0503020204020204" charset="-122"/>
                <a:sym typeface="Arial" panose="020B0604020202020204" pitchFamily="34" charset="0"/>
              </a:endParaRPr>
            </a:p>
          </p:txBody>
        </p:sp>
        <p:sp>
          <p:nvSpPr>
            <p:cNvPr id="193" name="Footer Text"/>
            <p:cNvSpPr txBox="1"/>
            <p:nvPr/>
          </p:nvSpPr>
          <p:spPr>
            <a:xfrm>
              <a:off x="6982162" y="2503211"/>
              <a:ext cx="1368443" cy="1331765"/>
            </a:xfrm>
            <a:prstGeom prst="rect">
              <a:avLst/>
            </a:prstGeom>
            <a:noFill/>
          </p:spPr>
          <p:txBody>
            <a:bodyPr wrap="square" lIns="0" tIns="0" rIns="0" bIns="0" rtlCol="0">
              <a:spAutoFit/>
            </a:bodyPr>
            <a:lstStyle/>
            <a:p>
              <a:pPr algn="just" defTabSz="1116330">
                <a:lnSpc>
                  <a:spcPct val="120000"/>
                </a:lnSpc>
                <a:spcBef>
                  <a:spcPct val="20000"/>
                </a:spcBef>
                <a:defRPr/>
              </a:pPr>
              <a:r>
                <a:rPr lang="en-US" altLang="zh-CN" sz="570" dirty="0">
                  <a:solidFill>
                    <a:schemeClr val="bg1"/>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a:t>
              </a:r>
              <a:r>
                <a:rPr lang="en-US" altLang="zh-CN" sz="570" dirty="0" err="1">
                  <a:solidFill>
                    <a:schemeClr val="bg1"/>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bg1"/>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a:t>
              </a:r>
              <a:r>
                <a:rPr lang="en-US" altLang="zh-CN" sz="570" dirty="0" err="1">
                  <a:solidFill>
                    <a:schemeClr val="bg1"/>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bg1"/>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directly.</a:t>
              </a:r>
            </a:p>
          </p:txBody>
        </p:sp>
      </p:gr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04">
        <p:push dir="d"/>
      </p:transition>
    </mc:Choice>
    <mc:Fallback xmlns="">
      <p:transition advTm="140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fill="hold"/>
                                        <p:tgtEl>
                                          <p:spTgt spid="195"/>
                                        </p:tgtEl>
                                        <p:attrNameLst>
                                          <p:attrName>ppt_x</p:attrName>
                                        </p:attrNameLst>
                                      </p:cBhvr>
                                      <p:tavLst>
                                        <p:tav tm="0">
                                          <p:val>
                                            <p:strVal val="#ppt_x"/>
                                          </p:val>
                                        </p:tav>
                                        <p:tav tm="100000">
                                          <p:val>
                                            <p:strVal val="#ppt_x"/>
                                          </p:val>
                                        </p:tav>
                                      </p:tavLst>
                                    </p:anim>
                                    <p:anim calcmode="lin" valueType="num">
                                      <p:cBhvr additive="base">
                                        <p:cTn id="8" dur="500" fill="hold"/>
                                        <p:tgtEl>
                                          <p:spTgt spid="19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fill="hold"/>
                                        <p:tgtEl>
                                          <p:spTgt spid="194"/>
                                        </p:tgtEl>
                                        <p:attrNameLst>
                                          <p:attrName>ppt_x</p:attrName>
                                        </p:attrNameLst>
                                      </p:cBhvr>
                                      <p:tavLst>
                                        <p:tav tm="0">
                                          <p:val>
                                            <p:strVal val="#ppt_x"/>
                                          </p:val>
                                        </p:tav>
                                        <p:tav tm="100000">
                                          <p:val>
                                            <p:strVal val="#ppt_x"/>
                                          </p:val>
                                        </p:tav>
                                      </p:tavLst>
                                    </p:anim>
                                    <p:anim calcmode="lin" valueType="num">
                                      <p:cBhvr additive="base">
                                        <p:cTn id="12" dur="500" fill="hold"/>
                                        <p:tgtEl>
                                          <p:spTgt spid="19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upRight)">
                                      <p:cBhvr>
                                        <p:cTn id="16" dur="500"/>
                                        <p:tgtEl>
                                          <p:spTgt spid="39"/>
                                        </p:tgtEl>
                                      </p:cBhvr>
                                    </p:animEffect>
                                  </p:childTnLst>
                                </p:cTn>
                              </p:par>
                              <p:par>
                                <p:cTn id="17" presetID="18" presetClass="entr" presetSubtype="9"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strips(upLeft)">
                                      <p:cBhvr>
                                        <p:cTn id="19" dur="500"/>
                                        <p:tgtEl>
                                          <p:spTgt spid="187"/>
                                        </p:tgtEl>
                                      </p:cBhvr>
                                    </p:animEffect>
                                  </p:childTnLst>
                                </p:cTn>
                              </p:par>
                            </p:childTnLst>
                          </p:cTn>
                        </p:par>
                        <p:par>
                          <p:cTn id="20" fill="hold">
                            <p:stCondLst>
                              <p:cond delay="10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ppt_x"/>
                                          </p:val>
                                        </p:tav>
                                        <p:tav tm="100000">
                                          <p:val>
                                            <p:strVal val="#ppt_x"/>
                                          </p:val>
                                        </p:tav>
                                      </p:tavLst>
                                    </p:anim>
                                    <p:anim calcmode="lin" valueType="num">
                                      <p:cBhvr additive="base">
                                        <p:cTn id="24" dur="500" fill="hold"/>
                                        <p:tgtEl>
                                          <p:spTgt spid="8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8" presetClass="entr" presetSubtype="3"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500"/>
                                        <p:tgtEl>
                                          <p:spTgt spid="42"/>
                                        </p:tgtEl>
                                      </p:cBhvr>
                                    </p:animEffect>
                                  </p:childTnLst>
                                </p:cTn>
                              </p:par>
                              <p:par>
                                <p:cTn id="29" presetID="18" presetClass="entr" presetSubtype="9"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strips(upLeft)">
                                      <p:cBhvr>
                                        <p:cTn id="31" dur="500"/>
                                        <p:tgtEl>
                                          <p:spTgt spid="188"/>
                                        </p:tgtEl>
                                      </p:cBhvr>
                                    </p:animEffect>
                                  </p:childTnLst>
                                </p:cTn>
                              </p:par>
                            </p:childTnLst>
                          </p:cTn>
                        </p:par>
                        <p:par>
                          <p:cTn id="32" fill="hold">
                            <p:stCondLst>
                              <p:cond delay="2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8" presetClass="entr" presetSubtype="3"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strips(upRight)">
                                      <p:cBhvr>
                                        <p:cTn id="40" dur="500"/>
                                        <p:tgtEl>
                                          <p:spTgt spid="61"/>
                                        </p:tgtEl>
                                      </p:cBhvr>
                                    </p:animEffect>
                                  </p:childTnLst>
                                </p:cTn>
                              </p:par>
                              <p:par>
                                <p:cTn id="41" presetID="18" presetClass="entr" presetSubtype="9"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strips(upLeft)">
                                      <p:cBhvr>
                                        <p:cTn id="43" dur="500"/>
                                        <p:tgtEl>
                                          <p:spTgt spid="189"/>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fill="hold"/>
                                        <p:tgtEl>
                                          <p:spTgt spid="86"/>
                                        </p:tgtEl>
                                        <p:attrNameLst>
                                          <p:attrName>ppt_x</p:attrName>
                                        </p:attrNameLst>
                                      </p:cBhvr>
                                      <p:tavLst>
                                        <p:tav tm="0">
                                          <p:val>
                                            <p:strVal val="#ppt_x"/>
                                          </p:val>
                                        </p:tav>
                                        <p:tav tm="100000">
                                          <p:val>
                                            <p:strVal val="#ppt_x"/>
                                          </p:val>
                                        </p:tav>
                                      </p:tavLst>
                                    </p:anim>
                                    <p:anim calcmode="lin" valueType="num">
                                      <p:cBhvr additive="base">
                                        <p:cTn id="48" dur="500" fill="hold"/>
                                        <p:tgtEl>
                                          <p:spTgt spid="86"/>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18" presetClass="entr" presetSubtype="3"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strips(upRight)">
                                      <p:cBhvr>
                                        <p:cTn id="52" dur="500"/>
                                        <p:tgtEl>
                                          <p:spTgt spid="71"/>
                                        </p:tgtEl>
                                      </p:cBhvr>
                                    </p:animEffect>
                                  </p:childTnLst>
                                </p:cTn>
                              </p:par>
                              <p:par>
                                <p:cTn id="53" presetID="18" presetClass="entr" presetSubtype="9" fill="hold" nodeType="withEffect">
                                  <p:stCondLst>
                                    <p:cond delay="0"/>
                                  </p:stCondLst>
                                  <p:childTnLst>
                                    <p:set>
                                      <p:cBhvr>
                                        <p:cTn id="54" dur="1" fill="hold">
                                          <p:stCondLst>
                                            <p:cond delay="0"/>
                                          </p:stCondLst>
                                        </p:cTn>
                                        <p:tgtEl>
                                          <p:spTgt spid="190"/>
                                        </p:tgtEl>
                                        <p:attrNameLst>
                                          <p:attrName>style.visibility</p:attrName>
                                        </p:attrNameLst>
                                      </p:cBhvr>
                                      <p:to>
                                        <p:strVal val="visible"/>
                                      </p:to>
                                    </p:set>
                                    <p:animEffect transition="in" filter="strips(upLeft)">
                                      <p:cBhvr>
                                        <p:cTn id="55" dur="500"/>
                                        <p:tgtEl>
                                          <p:spTgt spid="190"/>
                                        </p:tgtEl>
                                      </p:cBhvr>
                                    </p:animEffect>
                                  </p:childTnLst>
                                </p:cTn>
                              </p:par>
                            </p:childTnLst>
                          </p:cTn>
                        </p:par>
                        <p:par>
                          <p:cTn id="56" fill="hold">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P spid="86" grpId="0" bldLvl="0" animBg="1"/>
      <p:bldP spid="8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16</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民间习俗</a:t>
            </a:r>
          </a:p>
        </p:txBody>
      </p:sp>
      <p:sp>
        <p:nvSpPr>
          <p:cNvPr id="32770" name="MH_Other_1"/>
          <p:cNvSpPr>
            <a:spLocks noChangeArrowheads="1"/>
          </p:cNvSpPr>
          <p:nvPr/>
        </p:nvSpPr>
        <p:spPr bwMode="auto">
          <a:xfrm>
            <a:off x="2117646" y="2100195"/>
            <a:ext cx="1807171" cy="1808361"/>
          </a:xfrm>
          <a:prstGeom prst="ellipse">
            <a:avLst/>
          </a:prstGeom>
          <a:noFill/>
          <a:ln w="635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lIns="67620" tIns="35238" rIns="67620" bIns="3523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endParaRPr lang="en-US" altLang="zh-CN" sz="995">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1" name="MH_Title_1"/>
          <p:cNvSpPr>
            <a:spLocks noChangeArrowheads="1"/>
          </p:cNvSpPr>
          <p:nvPr/>
        </p:nvSpPr>
        <p:spPr bwMode="auto">
          <a:xfrm>
            <a:off x="3503380" y="2659727"/>
            <a:ext cx="775013" cy="773821"/>
          </a:xfrm>
          <a:prstGeom prst="ellipse">
            <a:avLst/>
          </a:prstGeom>
          <a:solidFill>
            <a:schemeClr val="accent2"/>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995">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995"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2" name="MH_SubTitle_3"/>
          <p:cNvSpPr>
            <a:spLocks noChangeArrowheads="1"/>
          </p:cNvSpPr>
          <p:nvPr/>
        </p:nvSpPr>
        <p:spPr bwMode="auto">
          <a:xfrm>
            <a:off x="1875974" y="2793659"/>
            <a:ext cx="505960" cy="505961"/>
          </a:xfrm>
          <a:prstGeom prst="ellipse">
            <a:avLst/>
          </a:prstGeom>
          <a:solidFill>
            <a:schemeClr val="accent1"/>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780">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780"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3" name="MH_SubTitle_1"/>
          <p:cNvSpPr>
            <a:spLocks noChangeArrowheads="1"/>
          </p:cNvSpPr>
          <p:nvPr/>
        </p:nvSpPr>
        <p:spPr bwMode="auto">
          <a:xfrm>
            <a:off x="2768846" y="1847811"/>
            <a:ext cx="504769" cy="505960"/>
          </a:xfrm>
          <a:prstGeom prst="ellipse">
            <a:avLst/>
          </a:prstGeom>
          <a:solidFill>
            <a:schemeClr val="accent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780">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780"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4" name="MH_SubTitle_5"/>
          <p:cNvSpPr>
            <a:spLocks noChangeArrowheads="1"/>
          </p:cNvSpPr>
          <p:nvPr/>
        </p:nvSpPr>
        <p:spPr bwMode="auto">
          <a:xfrm>
            <a:off x="2690272" y="3577598"/>
            <a:ext cx="505960" cy="505961"/>
          </a:xfrm>
          <a:prstGeom prst="ellipse">
            <a:avLst/>
          </a:prstGeom>
          <a:solidFill>
            <a:schemeClr val="accent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780">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780"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5" name="MH_Other_2"/>
          <p:cNvSpPr>
            <a:spLocks noChangeArrowheads="1"/>
          </p:cNvSpPr>
          <p:nvPr/>
        </p:nvSpPr>
        <p:spPr bwMode="auto">
          <a:xfrm flipH="1">
            <a:off x="5139120" y="2100195"/>
            <a:ext cx="1808361" cy="1808361"/>
          </a:xfrm>
          <a:prstGeom prst="ellipse">
            <a:avLst/>
          </a:prstGeom>
          <a:noFill/>
          <a:ln w="635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lIns="67620" tIns="35238" rIns="67620" bIns="3523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endParaRPr lang="en-US" altLang="zh-CN" sz="995">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6" name="MH_Title_2"/>
          <p:cNvSpPr>
            <a:spLocks noChangeArrowheads="1"/>
          </p:cNvSpPr>
          <p:nvPr/>
        </p:nvSpPr>
        <p:spPr bwMode="auto">
          <a:xfrm flipH="1">
            <a:off x="4786733" y="2659727"/>
            <a:ext cx="773821" cy="773821"/>
          </a:xfrm>
          <a:prstGeom prst="ellipse">
            <a:avLst/>
          </a:prstGeom>
          <a:solidFill>
            <a:schemeClr val="accent3"/>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995">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995"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7" name="MH_SubTitle_4"/>
          <p:cNvSpPr>
            <a:spLocks noChangeArrowheads="1"/>
          </p:cNvSpPr>
          <p:nvPr/>
        </p:nvSpPr>
        <p:spPr bwMode="auto">
          <a:xfrm flipH="1">
            <a:off x="6683191" y="2793659"/>
            <a:ext cx="504769" cy="505961"/>
          </a:xfrm>
          <a:prstGeom prst="ellipse">
            <a:avLst/>
          </a:prstGeom>
          <a:solidFill>
            <a:schemeClr val="accent4"/>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780">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780"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8" name="MH_SubTitle_2"/>
          <p:cNvSpPr>
            <a:spLocks noChangeArrowheads="1"/>
          </p:cNvSpPr>
          <p:nvPr/>
        </p:nvSpPr>
        <p:spPr bwMode="auto">
          <a:xfrm flipH="1">
            <a:off x="5790320" y="1847811"/>
            <a:ext cx="505960" cy="505960"/>
          </a:xfrm>
          <a:prstGeom prst="ellipse">
            <a:avLst/>
          </a:prstGeom>
          <a:solidFill>
            <a:schemeClr val="accent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780">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780"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79" name="MH_SubTitle_6"/>
          <p:cNvSpPr>
            <a:spLocks noChangeArrowheads="1"/>
          </p:cNvSpPr>
          <p:nvPr/>
        </p:nvSpPr>
        <p:spPr bwMode="auto">
          <a:xfrm flipH="1">
            <a:off x="5868893" y="3577598"/>
            <a:ext cx="504769" cy="505961"/>
          </a:xfrm>
          <a:prstGeom prst="ellipse">
            <a:avLst/>
          </a:prstGeom>
          <a:solidFill>
            <a:schemeClr val="accent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780">
                <a:solidFill>
                  <a:srgbClr val="FFFFFF"/>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sz="780" dirty="0">
              <a:solidFill>
                <a:srgbClr val="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32782" name="MH_Other_3"/>
          <p:cNvSpPr/>
          <p:nvPr/>
        </p:nvSpPr>
        <p:spPr bwMode="auto">
          <a:xfrm rot="-2644669">
            <a:off x="3706955" y="2370437"/>
            <a:ext cx="1663120" cy="1663121"/>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95">
              <a:latin typeface="微软雅黑" panose="020B0503020204020204" charset="-122"/>
              <a:ea typeface="微软雅黑" panose="020B0503020204020204" charset="-122"/>
              <a:cs typeface="+mn-ea"/>
              <a:sym typeface="Arial" panose="020B0604020202020204" pitchFamily="34" charset="0"/>
            </a:endParaRPr>
          </a:p>
        </p:txBody>
      </p:sp>
      <p:sp>
        <p:nvSpPr>
          <p:cNvPr id="32783" name="MH_Other_4"/>
          <p:cNvSpPr/>
          <p:nvPr/>
        </p:nvSpPr>
        <p:spPr bwMode="auto">
          <a:xfrm rot="-2644669" flipH="1" flipV="1">
            <a:off x="3695051" y="2058528"/>
            <a:ext cx="1664311" cy="1663121"/>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6350"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95">
              <a:latin typeface="微软雅黑" panose="020B0503020204020204" charset="-122"/>
              <a:ea typeface="微软雅黑" panose="020B0503020204020204" charset="-122"/>
              <a:cs typeface="+mn-ea"/>
              <a:sym typeface="Arial" panose="020B0604020202020204" pitchFamily="34" charset="0"/>
            </a:endParaRPr>
          </a:p>
        </p:txBody>
      </p:sp>
      <p:sp>
        <p:nvSpPr>
          <p:cNvPr id="16" name="TextBox 23"/>
          <p:cNvSpPr txBox="1"/>
          <p:nvPr/>
        </p:nvSpPr>
        <p:spPr>
          <a:xfrm>
            <a:off x="3348456" y="4101278"/>
            <a:ext cx="1678342" cy="314960"/>
          </a:xfrm>
          <a:prstGeom prst="rect">
            <a:avLst/>
          </a:prstGeom>
          <a:noFill/>
        </p:spPr>
        <p:txBody>
          <a:bodyPr wrap="square" lIns="0" tIns="0" rIns="0" bIns="0"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17" name="TextBox 24"/>
          <p:cNvSpPr txBox="1"/>
          <p:nvPr/>
        </p:nvSpPr>
        <p:spPr>
          <a:xfrm>
            <a:off x="3348455" y="3906979"/>
            <a:ext cx="897682" cy="183768"/>
          </a:xfrm>
          <a:prstGeom prst="rect">
            <a:avLst/>
          </a:prstGeom>
          <a:noFill/>
        </p:spPr>
        <p:txBody>
          <a:bodyPr wrap="none" lIns="0" tIns="0" rIns="0" bIns="0"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18" name="TextBox 23"/>
          <p:cNvSpPr txBox="1"/>
          <p:nvPr/>
        </p:nvSpPr>
        <p:spPr>
          <a:xfrm>
            <a:off x="6444666" y="4101278"/>
            <a:ext cx="1678342" cy="314960"/>
          </a:xfrm>
          <a:prstGeom prst="rect">
            <a:avLst/>
          </a:prstGeom>
          <a:noFill/>
        </p:spPr>
        <p:txBody>
          <a:bodyPr wrap="square" lIns="0" tIns="0" rIns="0" bIns="0"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19" name="TextBox 24"/>
          <p:cNvSpPr txBox="1"/>
          <p:nvPr/>
        </p:nvSpPr>
        <p:spPr>
          <a:xfrm>
            <a:off x="6444666" y="3906979"/>
            <a:ext cx="897682" cy="183768"/>
          </a:xfrm>
          <a:prstGeom prst="rect">
            <a:avLst/>
          </a:prstGeom>
          <a:noFill/>
        </p:spPr>
        <p:txBody>
          <a:bodyPr wrap="none" lIns="0" tIns="0" rIns="0" bIns="0"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0" name="TextBox 23"/>
          <p:cNvSpPr txBox="1"/>
          <p:nvPr/>
        </p:nvSpPr>
        <p:spPr>
          <a:xfrm>
            <a:off x="1067580" y="1531422"/>
            <a:ext cx="1678342" cy="314960"/>
          </a:xfrm>
          <a:prstGeom prst="rect">
            <a:avLst/>
          </a:prstGeom>
          <a:noFill/>
        </p:spPr>
        <p:txBody>
          <a:bodyPr wrap="square" lIns="0" tIns="0" rIns="0" bIns="0"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21" name="TextBox 24"/>
          <p:cNvSpPr txBox="1"/>
          <p:nvPr/>
        </p:nvSpPr>
        <p:spPr>
          <a:xfrm>
            <a:off x="1067580" y="1337123"/>
            <a:ext cx="897682" cy="183768"/>
          </a:xfrm>
          <a:prstGeom prst="rect">
            <a:avLst/>
          </a:prstGeom>
          <a:noFill/>
        </p:spPr>
        <p:txBody>
          <a:bodyPr wrap="none" lIns="0" tIns="0" rIns="0" bIns="0"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2" name="TextBox 23"/>
          <p:cNvSpPr txBox="1"/>
          <p:nvPr/>
        </p:nvSpPr>
        <p:spPr>
          <a:xfrm>
            <a:off x="4163791" y="1531422"/>
            <a:ext cx="1678342" cy="314960"/>
          </a:xfrm>
          <a:prstGeom prst="rect">
            <a:avLst/>
          </a:prstGeom>
          <a:noFill/>
        </p:spPr>
        <p:txBody>
          <a:bodyPr wrap="square" lIns="0" tIns="0" rIns="0" bIns="0"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23" name="TextBox 24"/>
          <p:cNvSpPr txBox="1"/>
          <p:nvPr/>
        </p:nvSpPr>
        <p:spPr>
          <a:xfrm>
            <a:off x="4163790" y="1337123"/>
            <a:ext cx="897682" cy="183768"/>
          </a:xfrm>
          <a:prstGeom prst="rect">
            <a:avLst/>
          </a:prstGeom>
          <a:noFill/>
        </p:spPr>
        <p:txBody>
          <a:bodyPr wrap="none" lIns="0" tIns="0" rIns="0" bIns="0"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592">
        <p:push dir="d"/>
      </p:transition>
    </mc:Choice>
    <mc:Fallback xmlns="">
      <p:transition advTm="1592">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p:cTn id="13" dur="1000" fill="hold"/>
                                        <p:tgtEl>
                                          <p:spTgt spid="32775"/>
                                        </p:tgtEl>
                                        <p:attrNameLst>
                                          <p:attrName>ppt_w</p:attrName>
                                        </p:attrNameLst>
                                      </p:cBhvr>
                                      <p:tavLst>
                                        <p:tav tm="0">
                                          <p:val>
                                            <p:fltVal val="0"/>
                                          </p:val>
                                        </p:tav>
                                        <p:tav tm="100000">
                                          <p:val>
                                            <p:strVal val="#ppt_w"/>
                                          </p:val>
                                        </p:tav>
                                      </p:tavLst>
                                    </p:anim>
                                    <p:anim calcmode="lin" valueType="num">
                                      <p:cBhvr>
                                        <p:cTn id="14" dur="1000" fill="hold"/>
                                        <p:tgtEl>
                                          <p:spTgt spid="32775"/>
                                        </p:tgtEl>
                                        <p:attrNameLst>
                                          <p:attrName>ppt_h</p:attrName>
                                        </p:attrNameLst>
                                      </p:cBhvr>
                                      <p:tavLst>
                                        <p:tav tm="0">
                                          <p:val>
                                            <p:fltVal val="0"/>
                                          </p:val>
                                        </p:tav>
                                        <p:tav tm="100000">
                                          <p:val>
                                            <p:strVal val="#ppt_h"/>
                                          </p:val>
                                        </p:tav>
                                      </p:tavLst>
                                    </p:anim>
                                    <p:anim calcmode="lin" valueType="num">
                                      <p:cBhvr>
                                        <p:cTn id="15" dur="1000" fill="hold"/>
                                        <p:tgtEl>
                                          <p:spTgt spid="32775"/>
                                        </p:tgtEl>
                                        <p:attrNameLst>
                                          <p:attrName>style.rotation</p:attrName>
                                        </p:attrNameLst>
                                      </p:cBhvr>
                                      <p:tavLst>
                                        <p:tav tm="0">
                                          <p:val>
                                            <p:fltVal val="90"/>
                                          </p:val>
                                        </p:tav>
                                        <p:tav tm="100000">
                                          <p:val>
                                            <p:fltVal val="0"/>
                                          </p:val>
                                        </p:tav>
                                      </p:tavLst>
                                    </p:anim>
                                    <p:animEffect transition="in" filter="fade">
                                      <p:cBhvr>
                                        <p:cTn id="16" dur="1000"/>
                                        <p:tgtEl>
                                          <p:spTgt spid="32775"/>
                                        </p:tgtEl>
                                      </p:cBhvr>
                                    </p:animEffect>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p:cTn id="20" dur="1000" fill="hold"/>
                                        <p:tgtEl>
                                          <p:spTgt spid="32772"/>
                                        </p:tgtEl>
                                        <p:attrNameLst>
                                          <p:attrName>ppt_w</p:attrName>
                                        </p:attrNameLst>
                                      </p:cBhvr>
                                      <p:tavLst>
                                        <p:tav tm="0">
                                          <p:val>
                                            <p:fltVal val="0"/>
                                          </p:val>
                                        </p:tav>
                                        <p:tav tm="100000">
                                          <p:val>
                                            <p:strVal val="#ppt_w"/>
                                          </p:val>
                                        </p:tav>
                                      </p:tavLst>
                                    </p:anim>
                                    <p:anim calcmode="lin" valueType="num">
                                      <p:cBhvr>
                                        <p:cTn id="21" dur="1000" fill="hold"/>
                                        <p:tgtEl>
                                          <p:spTgt spid="32772"/>
                                        </p:tgtEl>
                                        <p:attrNameLst>
                                          <p:attrName>ppt_h</p:attrName>
                                        </p:attrNameLst>
                                      </p:cBhvr>
                                      <p:tavLst>
                                        <p:tav tm="0">
                                          <p:val>
                                            <p:fltVal val="0"/>
                                          </p:val>
                                        </p:tav>
                                        <p:tav tm="100000">
                                          <p:val>
                                            <p:strVal val="#ppt_h"/>
                                          </p:val>
                                        </p:tav>
                                      </p:tavLst>
                                    </p:anim>
                                    <p:anim calcmode="lin" valueType="num">
                                      <p:cBhvr>
                                        <p:cTn id="22"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277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2773"/>
                                        </p:tgtEl>
                                        <p:attrNameLst>
                                          <p:attrName>style.visibility</p:attrName>
                                        </p:attrNameLst>
                                      </p:cBhvr>
                                      <p:to>
                                        <p:strVal val="visible"/>
                                      </p:to>
                                    </p:set>
                                    <p:anim calcmode="lin" valueType="num">
                                      <p:cBhvr>
                                        <p:cTn id="26" dur="1000" fill="hold"/>
                                        <p:tgtEl>
                                          <p:spTgt spid="32773"/>
                                        </p:tgtEl>
                                        <p:attrNameLst>
                                          <p:attrName>ppt_w</p:attrName>
                                        </p:attrNameLst>
                                      </p:cBhvr>
                                      <p:tavLst>
                                        <p:tav tm="0">
                                          <p:val>
                                            <p:fltVal val="0"/>
                                          </p:val>
                                        </p:tav>
                                        <p:tav tm="100000">
                                          <p:val>
                                            <p:strVal val="#ppt_w"/>
                                          </p:val>
                                        </p:tav>
                                      </p:tavLst>
                                    </p:anim>
                                    <p:anim calcmode="lin" valueType="num">
                                      <p:cBhvr>
                                        <p:cTn id="27" dur="1000" fill="hold"/>
                                        <p:tgtEl>
                                          <p:spTgt spid="32773"/>
                                        </p:tgtEl>
                                        <p:attrNameLst>
                                          <p:attrName>ppt_h</p:attrName>
                                        </p:attrNameLst>
                                      </p:cBhvr>
                                      <p:tavLst>
                                        <p:tav tm="0">
                                          <p:val>
                                            <p:fltVal val="0"/>
                                          </p:val>
                                        </p:tav>
                                        <p:tav tm="100000">
                                          <p:val>
                                            <p:strVal val="#ppt_h"/>
                                          </p:val>
                                        </p:tav>
                                      </p:tavLst>
                                    </p:anim>
                                    <p:anim calcmode="lin" valueType="num">
                                      <p:cBhvr>
                                        <p:cTn id="28"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277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anim calcmode="lin" valueType="num">
                                      <p:cBhvr>
                                        <p:cTn id="32" dur="1000" fill="hold"/>
                                        <p:tgtEl>
                                          <p:spTgt spid="32774"/>
                                        </p:tgtEl>
                                        <p:attrNameLst>
                                          <p:attrName>ppt_w</p:attrName>
                                        </p:attrNameLst>
                                      </p:cBhvr>
                                      <p:tavLst>
                                        <p:tav tm="0">
                                          <p:val>
                                            <p:fltVal val="0"/>
                                          </p:val>
                                        </p:tav>
                                        <p:tav tm="100000">
                                          <p:val>
                                            <p:strVal val="#ppt_w"/>
                                          </p:val>
                                        </p:tav>
                                      </p:tavLst>
                                    </p:anim>
                                    <p:anim calcmode="lin" valueType="num">
                                      <p:cBhvr>
                                        <p:cTn id="33" dur="1000" fill="hold"/>
                                        <p:tgtEl>
                                          <p:spTgt spid="32774"/>
                                        </p:tgtEl>
                                        <p:attrNameLst>
                                          <p:attrName>ppt_h</p:attrName>
                                        </p:attrNameLst>
                                      </p:cBhvr>
                                      <p:tavLst>
                                        <p:tav tm="0">
                                          <p:val>
                                            <p:fltVal val="0"/>
                                          </p:val>
                                        </p:tav>
                                        <p:tav tm="100000">
                                          <p:val>
                                            <p:strVal val="#ppt_h"/>
                                          </p:val>
                                        </p:tav>
                                      </p:tavLst>
                                    </p:anim>
                                    <p:anim calcmode="lin" valueType="num">
                                      <p:cBhvr>
                                        <p:cTn id="34"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774"/>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32771"/>
                                        </p:tgtEl>
                                        <p:attrNameLst>
                                          <p:attrName>style.visibility</p:attrName>
                                        </p:attrNameLst>
                                      </p:cBhvr>
                                      <p:to>
                                        <p:strVal val="visible"/>
                                      </p:to>
                                    </p:set>
                                    <p:anim calcmode="lin" valueType="num">
                                      <p:cBhvr>
                                        <p:cTn id="38" dur="1000" fill="hold"/>
                                        <p:tgtEl>
                                          <p:spTgt spid="32771"/>
                                        </p:tgtEl>
                                        <p:attrNameLst>
                                          <p:attrName>ppt_w</p:attrName>
                                        </p:attrNameLst>
                                      </p:cBhvr>
                                      <p:tavLst>
                                        <p:tav tm="0">
                                          <p:val>
                                            <p:fltVal val="0"/>
                                          </p:val>
                                        </p:tav>
                                        <p:tav tm="100000">
                                          <p:val>
                                            <p:strVal val="#ppt_w"/>
                                          </p:val>
                                        </p:tav>
                                      </p:tavLst>
                                    </p:anim>
                                    <p:anim calcmode="lin" valueType="num">
                                      <p:cBhvr>
                                        <p:cTn id="39" dur="1000" fill="hold"/>
                                        <p:tgtEl>
                                          <p:spTgt spid="32771"/>
                                        </p:tgtEl>
                                        <p:attrNameLst>
                                          <p:attrName>ppt_h</p:attrName>
                                        </p:attrNameLst>
                                      </p:cBhvr>
                                      <p:tavLst>
                                        <p:tav tm="0">
                                          <p:val>
                                            <p:fltVal val="0"/>
                                          </p:val>
                                        </p:tav>
                                        <p:tav tm="100000">
                                          <p:val>
                                            <p:strVal val="#ppt_h"/>
                                          </p:val>
                                        </p:tav>
                                      </p:tavLst>
                                    </p:anim>
                                    <p:anim calcmode="lin" valueType="num">
                                      <p:cBhvr>
                                        <p:cTn id="40"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77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2776"/>
                                        </p:tgtEl>
                                        <p:attrNameLst>
                                          <p:attrName>style.visibility</p:attrName>
                                        </p:attrNameLst>
                                      </p:cBhvr>
                                      <p:to>
                                        <p:strVal val="visible"/>
                                      </p:to>
                                    </p:set>
                                    <p:anim calcmode="lin" valueType="num">
                                      <p:cBhvr>
                                        <p:cTn id="44" dur="1000" fill="hold"/>
                                        <p:tgtEl>
                                          <p:spTgt spid="32776"/>
                                        </p:tgtEl>
                                        <p:attrNameLst>
                                          <p:attrName>ppt_w</p:attrName>
                                        </p:attrNameLst>
                                      </p:cBhvr>
                                      <p:tavLst>
                                        <p:tav tm="0">
                                          <p:val>
                                            <p:fltVal val="0"/>
                                          </p:val>
                                        </p:tav>
                                        <p:tav tm="100000">
                                          <p:val>
                                            <p:strVal val="#ppt_w"/>
                                          </p:val>
                                        </p:tav>
                                      </p:tavLst>
                                    </p:anim>
                                    <p:anim calcmode="lin" valueType="num">
                                      <p:cBhvr>
                                        <p:cTn id="45" dur="1000" fill="hold"/>
                                        <p:tgtEl>
                                          <p:spTgt spid="32776"/>
                                        </p:tgtEl>
                                        <p:attrNameLst>
                                          <p:attrName>ppt_h</p:attrName>
                                        </p:attrNameLst>
                                      </p:cBhvr>
                                      <p:tavLst>
                                        <p:tav tm="0">
                                          <p:val>
                                            <p:fltVal val="0"/>
                                          </p:val>
                                        </p:tav>
                                        <p:tav tm="100000">
                                          <p:val>
                                            <p:strVal val="#ppt_h"/>
                                          </p:val>
                                        </p:tav>
                                      </p:tavLst>
                                    </p:anim>
                                    <p:anim calcmode="lin" valueType="num">
                                      <p:cBhvr>
                                        <p:cTn id="46"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776"/>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2778"/>
                                        </p:tgtEl>
                                        <p:attrNameLst>
                                          <p:attrName>style.visibility</p:attrName>
                                        </p:attrNameLst>
                                      </p:cBhvr>
                                      <p:to>
                                        <p:strVal val="visible"/>
                                      </p:to>
                                    </p:set>
                                    <p:anim calcmode="lin" valueType="num">
                                      <p:cBhvr>
                                        <p:cTn id="50" dur="1000" fill="hold"/>
                                        <p:tgtEl>
                                          <p:spTgt spid="32778"/>
                                        </p:tgtEl>
                                        <p:attrNameLst>
                                          <p:attrName>ppt_w</p:attrName>
                                        </p:attrNameLst>
                                      </p:cBhvr>
                                      <p:tavLst>
                                        <p:tav tm="0">
                                          <p:val>
                                            <p:fltVal val="0"/>
                                          </p:val>
                                        </p:tav>
                                        <p:tav tm="100000">
                                          <p:val>
                                            <p:strVal val="#ppt_w"/>
                                          </p:val>
                                        </p:tav>
                                      </p:tavLst>
                                    </p:anim>
                                    <p:anim calcmode="lin" valueType="num">
                                      <p:cBhvr>
                                        <p:cTn id="51" dur="1000" fill="hold"/>
                                        <p:tgtEl>
                                          <p:spTgt spid="32778"/>
                                        </p:tgtEl>
                                        <p:attrNameLst>
                                          <p:attrName>ppt_h</p:attrName>
                                        </p:attrNameLst>
                                      </p:cBhvr>
                                      <p:tavLst>
                                        <p:tav tm="0">
                                          <p:val>
                                            <p:fltVal val="0"/>
                                          </p:val>
                                        </p:tav>
                                        <p:tav tm="100000">
                                          <p:val>
                                            <p:strVal val="#ppt_h"/>
                                          </p:val>
                                        </p:tav>
                                      </p:tavLst>
                                    </p:anim>
                                    <p:anim calcmode="lin" valueType="num">
                                      <p:cBhvr>
                                        <p:cTn id="52"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277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2777"/>
                                        </p:tgtEl>
                                        <p:attrNameLst>
                                          <p:attrName>style.visibility</p:attrName>
                                        </p:attrNameLst>
                                      </p:cBhvr>
                                      <p:to>
                                        <p:strVal val="visible"/>
                                      </p:to>
                                    </p:set>
                                    <p:anim calcmode="lin" valueType="num">
                                      <p:cBhvr>
                                        <p:cTn id="56" dur="1000" fill="hold"/>
                                        <p:tgtEl>
                                          <p:spTgt spid="32777"/>
                                        </p:tgtEl>
                                        <p:attrNameLst>
                                          <p:attrName>ppt_w</p:attrName>
                                        </p:attrNameLst>
                                      </p:cBhvr>
                                      <p:tavLst>
                                        <p:tav tm="0">
                                          <p:val>
                                            <p:fltVal val="0"/>
                                          </p:val>
                                        </p:tav>
                                        <p:tav tm="100000">
                                          <p:val>
                                            <p:strVal val="#ppt_w"/>
                                          </p:val>
                                        </p:tav>
                                      </p:tavLst>
                                    </p:anim>
                                    <p:anim calcmode="lin" valueType="num">
                                      <p:cBhvr>
                                        <p:cTn id="57" dur="1000" fill="hold"/>
                                        <p:tgtEl>
                                          <p:spTgt spid="32777"/>
                                        </p:tgtEl>
                                        <p:attrNameLst>
                                          <p:attrName>ppt_h</p:attrName>
                                        </p:attrNameLst>
                                      </p:cBhvr>
                                      <p:tavLst>
                                        <p:tav tm="0">
                                          <p:val>
                                            <p:fltVal val="0"/>
                                          </p:val>
                                        </p:tav>
                                        <p:tav tm="100000">
                                          <p:val>
                                            <p:strVal val="#ppt_h"/>
                                          </p:val>
                                        </p:tav>
                                      </p:tavLst>
                                    </p:anim>
                                    <p:anim calcmode="lin" valueType="num">
                                      <p:cBhvr>
                                        <p:cTn id="58"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777"/>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2779"/>
                                        </p:tgtEl>
                                        <p:attrNameLst>
                                          <p:attrName>style.visibility</p:attrName>
                                        </p:attrNameLst>
                                      </p:cBhvr>
                                      <p:to>
                                        <p:strVal val="visible"/>
                                      </p:to>
                                    </p:set>
                                    <p:anim calcmode="lin" valueType="num">
                                      <p:cBhvr>
                                        <p:cTn id="62" dur="1000" fill="hold"/>
                                        <p:tgtEl>
                                          <p:spTgt spid="32779"/>
                                        </p:tgtEl>
                                        <p:attrNameLst>
                                          <p:attrName>ppt_w</p:attrName>
                                        </p:attrNameLst>
                                      </p:cBhvr>
                                      <p:tavLst>
                                        <p:tav tm="0">
                                          <p:val>
                                            <p:fltVal val="0"/>
                                          </p:val>
                                        </p:tav>
                                        <p:tav tm="100000">
                                          <p:val>
                                            <p:strVal val="#ppt_w"/>
                                          </p:val>
                                        </p:tav>
                                      </p:tavLst>
                                    </p:anim>
                                    <p:anim calcmode="lin" valueType="num">
                                      <p:cBhvr>
                                        <p:cTn id="63" dur="1000" fill="hold"/>
                                        <p:tgtEl>
                                          <p:spTgt spid="32779"/>
                                        </p:tgtEl>
                                        <p:attrNameLst>
                                          <p:attrName>ppt_h</p:attrName>
                                        </p:attrNameLst>
                                      </p:cBhvr>
                                      <p:tavLst>
                                        <p:tav tm="0">
                                          <p:val>
                                            <p:fltVal val="0"/>
                                          </p:val>
                                        </p:tav>
                                        <p:tav tm="100000">
                                          <p:val>
                                            <p:strVal val="#ppt_h"/>
                                          </p:val>
                                        </p:tav>
                                      </p:tavLst>
                                    </p:anim>
                                    <p:anim calcmode="lin" valueType="num">
                                      <p:cBhvr>
                                        <p:cTn id="64"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2782"/>
                                        </p:tgtEl>
                                        <p:attrNameLst>
                                          <p:attrName>style.visibility</p:attrName>
                                        </p:attrNameLst>
                                      </p:cBhvr>
                                      <p:to>
                                        <p:strVal val="visible"/>
                                      </p:to>
                                    </p:set>
                                    <p:animEffect transition="in" filter="wipe(left)">
                                      <p:cBhvr>
                                        <p:cTn id="69" dur="500"/>
                                        <p:tgtEl>
                                          <p:spTgt spid="3278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783"/>
                                        </p:tgtEl>
                                        <p:attrNameLst>
                                          <p:attrName>style.visibility</p:attrName>
                                        </p:attrNameLst>
                                      </p:cBhvr>
                                      <p:to>
                                        <p:strVal val="visible"/>
                                      </p:to>
                                    </p:set>
                                    <p:animEffect transition="in" filter="wipe(right)">
                                      <p:cBhvr>
                                        <p:cTn id="72" dur="500"/>
                                        <p:tgtEl>
                                          <p:spTgt spid="32783"/>
                                        </p:tgtEl>
                                      </p:cBhvr>
                                    </p:animEffect>
                                  </p:childTnLst>
                                </p:cTn>
                              </p:par>
                            </p:childTnLst>
                          </p:cTn>
                        </p:par>
                        <p:par>
                          <p:cTn id="73" fill="hold">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ppt_y</p:attrName>
                                        </p:attrNameLst>
                                      </p:cBhvr>
                                      <p:tavLst>
                                        <p:tav tm="0">
                                          <p:val>
                                            <p:strVal val="#ppt_y+#ppt_h*1.125000"/>
                                          </p:val>
                                        </p:tav>
                                        <p:tav tm="100000">
                                          <p:val>
                                            <p:strVal val="#ppt_y"/>
                                          </p:val>
                                        </p:tav>
                                      </p:tavLst>
                                    </p:anim>
                                    <p:animEffect transition="in" filter="wipe(up)">
                                      <p:cBhvr>
                                        <p:cTn id="77" dur="500"/>
                                        <p:tgtEl>
                                          <p:spTgt spid="16"/>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ppt_y</p:attrName>
                                        </p:attrNameLst>
                                      </p:cBhvr>
                                      <p:tavLst>
                                        <p:tav tm="0">
                                          <p:val>
                                            <p:strVal val="#ppt_y-#ppt_h*1.125000"/>
                                          </p:val>
                                        </p:tav>
                                        <p:tav tm="100000">
                                          <p:val>
                                            <p:strVal val="#ppt_y"/>
                                          </p:val>
                                        </p:tav>
                                      </p:tavLst>
                                    </p:anim>
                                    <p:animEffect transition="in" filter="wipe(down)">
                                      <p:cBhvr>
                                        <p:cTn id="81" dur="500"/>
                                        <p:tgtEl>
                                          <p:spTgt spid="17"/>
                                        </p:tgtEl>
                                      </p:cBhvr>
                                    </p:animEffect>
                                  </p:childTnLst>
                                </p:cTn>
                              </p:par>
                            </p:childTnLst>
                          </p:cTn>
                        </p:par>
                        <p:par>
                          <p:cTn id="82" fill="hold">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ppt_y</p:attrName>
                                        </p:attrNameLst>
                                      </p:cBhvr>
                                      <p:tavLst>
                                        <p:tav tm="0">
                                          <p:val>
                                            <p:strVal val="#ppt_y-#ppt_h*1.125000"/>
                                          </p:val>
                                        </p:tav>
                                        <p:tav tm="100000">
                                          <p:val>
                                            <p:strVal val="#ppt_y"/>
                                          </p:val>
                                        </p:tav>
                                      </p:tavLst>
                                    </p:anim>
                                    <p:animEffect transition="in" filter="wipe(down)">
                                      <p:cBhvr>
                                        <p:cTn id="90" dur="500"/>
                                        <p:tgtEl>
                                          <p:spTgt spid="19"/>
                                        </p:tgtEl>
                                      </p:cBhvr>
                                    </p:animEffect>
                                  </p:childTnLst>
                                </p:cTn>
                              </p:par>
                            </p:childTnLst>
                          </p:cTn>
                        </p:par>
                        <p:par>
                          <p:cTn id="91" fill="hold">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up)">
                                      <p:cBhvr>
                                        <p:cTn id="95" dur="500"/>
                                        <p:tgtEl>
                                          <p:spTgt spid="20"/>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p:tgtEl>
                                          <p:spTgt spid="21"/>
                                        </p:tgtEl>
                                        <p:attrNameLst>
                                          <p:attrName>ppt_y</p:attrName>
                                        </p:attrNameLst>
                                      </p:cBhvr>
                                      <p:tavLst>
                                        <p:tav tm="0">
                                          <p:val>
                                            <p:strVal val="#ppt_y-#ppt_h*1.125000"/>
                                          </p:val>
                                        </p:tav>
                                        <p:tav tm="100000">
                                          <p:val>
                                            <p:strVal val="#ppt_y"/>
                                          </p:val>
                                        </p:tav>
                                      </p:tavLst>
                                    </p:anim>
                                    <p:animEffect transition="in" filter="wipe(down)">
                                      <p:cBhvr>
                                        <p:cTn id="99" dur="500"/>
                                        <p:tgtEl>
                                          <p:spTgt spid="21"/>
                                        </p:tgtEl>
                                      </p:cBhvr>
                                    </p:animEffect>
                                  </p:childTnLst>
                                </p:cTn>
                              </p:par>
                            </p:childTnLst>
                          </p:cTn>
                        </p:par>
                        <p:par>
                          <p:cTn id="100" fill="hold">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p:tgtEl>
                                          <p:spTgt spid="23"/>
                                        </p:tgtEl>
                                        <p:attrNameLst>
                                          <p:attrName>ppt_y</p:attrName>
                                        </p:attrNameLst>
                                      </p:cBhvr>
                                      <p:tavLst>
                                        <p:tav tm="0">
                                          <p:val>
                                            <p:strVal val="#ppt_y-#ppt_h*1.125000"/>
                                          </p:val>
                                        </p:tav>
                                        <p:tav tm="100000">
                                          <p:val>
                                            <p:strVal val="#ppt_y"/>
                                          </p:val>
                                        </p:tav>
                                      </p:tavLst>
                                    </p:anim>
                                    <p:animEffect transition="in" filter="wipe(down)">
                                      <p:cBhvr>
                                        <p:cTn id="1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32771" grpId="0" bldLvl="0" animBg="1"/>
      <p:bldP spid="32772" grpId="0" bldLvl="0" animBg="1"/>
      <p:bldP spid="32773" grpId="0" bldLvl="0" animBg="1"/>
      <p:bldP spid="32774" grpId="0" bldLvl="0" animBg="1"/>
      <p:bldP spid="32775" grpId="0" bldLvl="0" animBg="1"/>
      <p:bldP spid="32776" grpId="0" bldLvl="0" animBg="1"/>
      <p:bldP spid="32777" grpId="0" bldLvl="0" animBg="1"/>
      <p:bldP spid="32778" grpId="0" bldLvl="0" animBg="1"/>
      <p:bldP spid="32779" grpId="0" bldLvl="0" animBg="1"/>
      <p:bldP spid="32782" grpId="0" bldLvl="0" animBg="1"/>
      <p:bldP spid="32783" grpId="0" bldLvl="0" animBg="1"/>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17</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民间习俗</a:t>
            </a:r>
          </a:p>
        </p:txBody>
      </p:sp>
      <p:sp>
        <p:nvSpPr>
          <p:cNvPr id="4" name="Rectangle 3"/>
          <p:cNvSpPr/>
          <p:nvPr/>
        </p:nvSpPr>
        <p:spPr>
          <a:xfrm>
            <a:off x="503" y="3619249"/>
            <a:ext cx="9143497" cy="152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nvGrpSpPr>
          <p:cNvPr id="5" name="Group 4"/>
          <p:cNvGrpSpPr/>
          <p:nvPr/>
        </p:nvGrpSpPr>
        <p:grpSpPr>
          <a:xfrm>
            <a:off x="1279281" y="4020993"/>
            <a:ext cx="876368" cy="720932"/>
            <a:chOff x="5329238" y="1931988"/>
            <a:chExt cx="550862" cy="498475"/>
          </a:xfrm>
          <a:solidFill>
            <a:schemeClr val="bg1"/>
          </a:solidFill>
        </p:grpSpPr>
        <p:sp>
          <p:nvSpPr>
            <p:cNvPr id="8"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9"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0"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2"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3"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4"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15"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68572" tIns="34286" rIns="68572" bIns="34286" numCol="1" anchor="t" anchorCtr="0" compatLnSpc="1"/>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grpSp>
      <p:sp>
        <p:nvSpPr>
          <p:cNvPr id="16" name="Rectangle 12"/>
          <p:cNvSpPr/>
          <p:nvPr/>
        </p:nvSpPr>
        <p:spPr>
          <a:xfrm>
            <a:off x="2331979" y="4085994"/>
            <a:ext cx="5779167" cy="301625"/>
          </a:xfrm>
          <a:prstGeom prst="rect">
            <a:avLst/>
          </a:prstGeom>
        </p:spPr>
        <p:txBody>
          <a:bodyPr wrap="square">
            <a:spAutoFit/>
          </a:bodyPr>
          <a:lstStyle/>
          <a:p>
            <a:pPr algn="just">
              <a:lnSpc>
                <a:spcPct val="120000"/>
              </a:lnSpc>
            </a:pPr>
            <a:r>
              <a:rPr lang="en-US" altLang="zh-CN" sz="570" dirty="0">
                <a:solidFill>
                  <a:schemeClr val="bg1"/>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570" dirty="0" err="1">
                <a:solidFill>
                  <a:schemeClr val="bg1"/>
                </a:solidFill>
                <a:latin typeface="微软雅黑" panose="020B0503020204020204" charset="-122"/>
                <a:ea typeface="微软雅黑" panose="020B0503020204020204" charset="-122"/>
                <a:cs typeface="+mn-ea"/>
                <a:sym typeface="Arial" panose="020B0604020202020204" pitchFamily="34" charset="0"/>
              </a:rPr>
              <a:t>directly.Please</a:t>
            </a:r>
            <a:r>
              <a:rPr lang="en-US" altLang="zh-CN" sz="570" dirty="0">
                <a:solidFill>
                  <a:schemeClr val="bg1"/>
                </a:solidFill>
                <a:latin typeface="微软雅黑" panose="020B0503020204020204" charset="-122"/>
                <a:ea typeface="微软雅黑" panose="020B0503020204020204" charset="-122"/>
                <a:cs typeface="+mn-ea"/>
                <a:sym typeface="Arial" panose="020B0604020202020204" pitchFamily="34" charset="0"/>
              </a:rPr>
              <a:t> replace text, click add relevant headline, modify the text content, also can copy your content to this directly.</a:t>
            </a:r>
            <a:r>
              <a:rPr lang="zh-CN" altLang="en-US" sz="570" dirty="0">
                <a:solidFill>
                  <a:schemeClr val="bg1"/>
                </a:solidFill>
                <a:latin typeface="微软雅黑" panose="020B0503020204020204" charset="-122"/>
                <a:ea typeface="微软雅黑" panose="020B0503020204020204" charset="-122"/>
                <a:cs typeface="+mn-ea"/>
                <a:sym typeface="Arial" panose="020B0604020202020204" pitchFamily="34" charset="0"/>
              </a:rPr>
              <a:t>。</a:t>
            </a:r>
            <a:endParaRPr lang="en-GB" altLang="zh-CN" sz="570"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23" name="Group 22"/>
          <p:cNvGrpSpPr/>
          <p:nvPr/>
        </p:nvGrpSpPr>
        <p:grpSpPr>
          <a:xfrm>
            <a:off x="7140831" y="1358147"/>
            <a:ext cx="685725" cy="685725"/>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18" name="Group 17"/>
          <p:cNvGrpSpPr/>
          <p:nvPr/>
        </p:nvGrpSpPr>
        <p:grpSpPr>
          <a:xfrm>
            <a:off x="5199703" y="1358147"/>
            <a:ext cx="685725" cy="685725"/>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17" name="Group 15"/>
          <p:cNvGrpSpPr/>
          <p:nvPr/>
        </p:nvGrpSpPr>
        <p:grpSpPr>
          <a:xfrm>
            <a:off x="1317445" y="1358147"/>
            <a:ext cx="685725" cy="685725"/>
            <a:chOff x="1756116" y="1810084"/>
            <a:chExt cx="914400" cy="914400"/>
          </a:xfrm>
        </p:grpSpPr>
        <p:sp>
          <p:nvSpPr>
            <p:cNvPr id="19" name="Oval 18"/>
            <p:cNvSpPr/>
            <p:nvPr/>
          </p:nvSpPr>
          <p:spPr>
            <a:xfrm>
              <a:off x="1756116" y="1810084"/>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0" name="Group 16"/>
          <p:cNvGrpSpPr/>
          <p:nvPr/>
        </p:nvGrpSpPr>
        <p:grpSpPr>
          <a:xfrm>
            <a:off x="3258573" y="1358147"/>
            <a:ext cx="685725" cy="685725"/>
            <a:chOff x="4344572" y="1810084"/>
            <a:chExt cx="914400" cy="914400"/>
          </a:xfrm>
        </p:grpSpPr>
        <p:sp>
          <p:nvSpPr>
            <p:cNvPr id="27"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微软雅黑" panose="020B0503020204020204" charset="-122"/>
                <a:ea typeface="微软雅黑" panose="020B0503020204020204" charset="-122"/>
                <a:cs typeface="+mn-ea"/>
                <a:sym typeface="Arial" panose="020B0604020202020204" pitchFamily="34" charset="0"/>
              </a:endParaRPr>
            </a:p>
          </p:txBody>
        </p:sp>
        <p:sp>
          <p:nvSpPr>
            <p:cNvPr id="28"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6" name="Group 35"/>
          <p:cNvGrpSpPr/>
          <p:nvPr/>
        </p:nvGrpSpPr>
        <p:grpSpPr>
          <a:xfrm>
            <a:off x="856021" y="2301021"/>
            <a:ext cx="1608570" cy="651121"/>
            <a:chOff x="1041864" y="2875510"/>
            <a:chExt cx="2342903" cy="868258"/>
          </a:xfrm>
        </p:grpSpPr>
        <p:sp>
          <p:nvSpPr>
            <p:cNvPr id="29" name="TextBox 27"/>
            <p:cNvSpPr txBox="1"/>
            <p:nvPr/>
          </p:nvSpPr>
          <p:spPr>
            <a:xfrm>
              <a:off x="1435411" y="2875510"/>
              <a:ext cx="1576454" cy="368176"/>
            </a:xfrm>
            <a:prstGeom prst="rect">
              <a:avLst/>
            </a:prstGeom>
            <a:noFill/>
          </p:spPr>
          <p:txBody>
            <a:bodyPr wrap="none" rtlCol="0">
              <a:spAutoFit/>
            </a:bodyPr>
            <a:lstStyle/>
            <a:p>
              <a:pPr algn="ct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0" name="TextBox 28"/>
            <p:cNvSpPr txBox="1"/>
            <p:nvPr/>
          </p:nvSpPr>
          <p:spPr>
            <a:xfrm>
              <a:off x="1041864" y="3201841"/>
              <a:ext cx="2342903" cy="541927"/>
            </a:xfrm>
            <a:prstGeom prst="rect">
              <a:avLst/>
            </a:prstGeom>
            <a:noFill/>
          </p:spPr>
          <p:txBody>
            <a:bodyPr wrap="square" rtlCol="0">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0" name="Group 39"/>
          <p:cNvGrpSpPr/>
          <p:nvPr/>
        </p:nvGrpSpPr>
        <p:grpSpPr>
          <a:xfrm>
            <a:off x="2797150" y="2288064"/>
            <a:ext cx="1608570" cy="664085"/>
            <a:chOff x="3630319" y="2858224"/>
            <a:chExt cx="2342903" cy="885543"/>
          </a:xfrm>
        </p:grpSpPr>
        <p:sp>
          <p:nvSpPr>
            <p:cNvPr id="31" name="TextBox 29"/>
            <p:cNvSpPr txBox="1"/>
            <p:nvPr/>
          </p:nvSpPr>
          <p:spPr>
            <a:xfrm>
              <a:off x="4061470" y="2858224"/>
              <a:ext cx="1576454" cy="368175"/>
            </a:xfrm>
            <a:prstGeom prst="rect">
              <a:avLst/>
            </a:prstGeom>
            <a:noFill/>
          </p:spPr>
          <p:txBody>
            <a:bodyPr wrap="none" rtlCol="0">
              <a:spAutoFit/>
            </a:bodyPr>
            <a:lstStyle/>
            <a:p>
              <a:pPr algn="ct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3" name="TextBox 32"/>
            <p:cNvSpPr txBox="1"/>
            <p:nvPr/>
          </p:nvSpPr>
          <p:spPr>
            <a:xfrm>
              <a:off x="3630319" y="3201842"/>
              <a:ext cx="2342903" cy="541925"/>
            </a:xfrm>
            <a:prstGeom prst="rect">
              <a:avLst/>
            </a:prstGeom>
            <a:noFill/>
          </p:spPr>
          <p:txBody>
            <a:bodyPr wrap="square" rtlCol="0">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1" name="Group 40"/>
          <p:cNvGrpSpPr/>
          <p:nvPr/>
        </p:nvGrpSpPr>
        <p:grpSpPr>
          <a:xfrm>
            <a:off x="4738279" y="2288064"/>
            <a:ext cx="1608570" cy="664085"/>
            <a:chOff x="6218775" y="2858224"/>
            <a:chExt cx="2342903" cy="885543"/>
          </a:xfrm>
        </p:grpSpPr>
        <p:sp>
          <p:nvSpPr>
            <p:cNvPr id="32" name="TextBox 30"/>
            <p:cNvSpPr txBox="1"/>
            <p:nvPr/>
          </p:nvSpPr>
          <p:spPr>
            <a:xfrm>
              <a:off x="6600395" y="2858224"/>
              <a:ext cx="1576454" cy="368175"/>
            </a:xfrm>
            <a:prstGeom prst="rect">
              <a:avLst/>
            </a:prstGeom>
            <a:noFill/>
          </p:spPr>
          <p:txBody>
            <a:bodyPr wrap="none" rtlCol="0">
              <a:spAutoFit/>
            </a:bodyPr>
            <a:lstStyle/>
            <a:p>
              <a:pPr algn="ct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4" name="TextBox 33"/>
            <p:cNvSpPr txBox="1"/>
            <p:nvPr/>
          </p:nvSpPr>
          <p:spPr>
            <a:xfrm>
              <a:off x="6218775" y="3201842"/>
              <a:ext cx="2342903" cy="541925"/>
            </a:xfrm>
            <a:prstGeom prst="rect">
              <a:avLst/>
            </a:prstGeom>
            <a:noFill/>
          </p:spPr>
          <p:txBody>
            <a:bodyPr wrap="square" rtlCol="0">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2" name="Group 41"/>
          <p:cNvGrpSpPr/>
          <p:nvPr/>
        </p:nvGrpSpPr>
        <p:grpSpPr>
          <a:xfrm>
            <a:off x="6679408" y="2288064"/>
            <a:ext cx="1608570" cy="664085"/>
            <a:chOff x="8807232" y="2858224"/>
            <a:chExt cx="2342903" cy="885543"/>
          </a:xfrm>
        </p:grpSpPr>
        <p:sp>
          <p:nvSpPr>
            <p:cNvPr id="35" name="TextBox 31"/>
            <p:cNvSpPr txBox="1"/>
            <p:nvPr/>
          </p:nvSpPr>
          <p:spPr>
            <a:xfrm>
              <a:off x="9190454" y="2858224"/>
              <a:ext cx="1576454" cy="368175"/>
            </a:xfrm>
            <a:prstGeom prst="rect">
              <a:avLst/>
            </a:prstGeom>
            <a:noFill/>
          </p:spPr>
          <p:txBody>
            <a:bodyPr wrap="none" rtlCol="0">
              <a:spAutoFit/>
            </a:bodyPr>
            <a:lstStyle/>
            <a:p>
              <a:pPr algn="ct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7" name="TextBox 34"/>
            <p:cNvSpPr txBox="1"/>
            <p:nvPr/>
          </p:nvSpPr>
          <p:spPr>
            <a:xfrm>
              <a:off x="8807232" y="3201842"/>
              <a:ext cx="2342903" cy="541925"/>
            </a:xfrm>
            <a:prstGeom prst="rect">
              <a:avLst/>
            </a:prstGeom>
            <a:noFill/>
          </p:spPr>
          <p:txBody>
            <a:bodyPr wrap="square" rtlCol="0">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cxnSp>
        <p:nvCxnSpPr>
          <p:cNvPr id="38" name="Straight Connector 36"/>
          <p:cNvCxnSpPr/>
          <p:nvPr/>
        </p:nvCxnSpPr>
        <p:spPr>
          <a:xfrm>
            <a:off x="2638545" y="1638496"/>
            <a:ext cx="0" cy="152671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p:nvPr/>
        </p:nvCxnSpPr>
        <p:spPr>
          <a:xfrm>
            <a:off x="4572000" y="1638496"/>
            <a:ext cx="0" cy="152671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8"/>
          <p:cNvCxnSpPr/>
          <p:nvPr/>
        </p:nvCxnSpPr>
        <p:spPr>
          <a:xfrm>
            <a:off x="6523679" y="1638496"/>
            <a:ext cx="0" cy="152671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123">
        <p:push dir="d"/>
      </p:transition>
    </mc:Choice>
    <mc:Fallback xmlns="">
      <p:transition advTm="1123">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2" presetClass="entr" presetSubtype="1"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down)">
                                      <p:cBhvr>
                                        <p:cTn id="12" dur="500"/>
                                        <p:tgtEl>
                                          <p:spTgt spid="3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1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p:tgtEl>
                                          <p:spTgt spid="40"/>
                                        </p:tgtEl>
                                        <p:attrNameLst>
                                          <p:attrName>ppt_y</p:attrName>
                                        </p:attrNameLst>
                                      </p:cBhvr>
                                      <p:tavLst>
                                        <p:tav tm="0">
                                          <p:val>
                                            <p:strVal val="#ppt_y-#ppt_h*1.125000"/>
                                          </p:val>
                                        </p:tav>
                                        <p:tav tm="100000">
                                          <p:val>
                                            <p:strVal val="#ppt_y"/>
                                          </p:val>
                                        </p:tav>
                                      </p:tavLst>
                                    </p:anim>
                                    <p:animEffect transition="in" filter="wipe(down)">
                                      <p:cBhvr>
                                        <p:cTn id="21" dur="500"/>
                                        <p:tgtEl>
                                          <p:spTgt spid="40"/>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12" presetClass="entr" presetSubtype="1"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p:tgtEl>
                                          <p:spTgt spid="41"/>
                                        </p:tgtEl>
                                        <p:attrNameLst>
                                          <p:attrName>ppt_y</p:attrName>
                                        </p:attrNameLst>
                                      </p:cBhvr>
                                      <p:tavLst>
                                        <p:tav tm="0">
                                          <p:val>
                                            <p:strVal val="#ppt_y-#ppt_h*1.125000"/>
                                          </p:val>
                                        </p:tav>
                                        <p:tav tm="100000">
                                          <p:val>
                                            <p:strVal val="#ppt_y"/>
                                          </p:val>
                                        </p:tav>
                                      </p:tavLst>
                                    </p:anim>
                                    <p:animEffect transition="in" filter="wipe(down)">
                                      <p:cBhvr>
                                        <p:cTn id="30" dur="500"/>
                                        <p:tgtEl>
                                          <p:spTgt spid="41"/>
                                        </p:tgtEl>
                                      </p:cBhvr>
                                    </p:animEffect>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12" presetClass="entr" presetSubtype="1"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p:tgtEl>
                                          <p:spTgt spid="42"/>
                                        </p:tgtEl>
                                        <p:attrNameLst>
                                          <p:attrName>ppt_y</p:attrName>
                                        </p:attrNameLst>
                                      </p:cBhvr>
                                      <p:tavLst>
                                        <p:tav tm="0">
                                          <p:val>
                                            <p:strVal val="#ppt_y-#ppt_h*1.125000"/>
                                          </p:val>
                                        </p:tav>
                                        <p:tav tm="100000">
                                          <p:val>
                                            <p:strVal val="#ppt_y"/>
                                          </p:val>
                                        </p:tav>
                                      </p:tavLst>
                                    </p:anim>
                                    <p:animEffect transition="in" filter="wipe(down)">
                                      <p:cBhvr>
                                        <p:cTn id="39" dur="500"/>
                                        <p:tgtEl>
                                          <p:spTgt spid="42"/>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3" cstate="email"/>
          <a:stretch>
            <a:fillRect/>
          </a:stretch>
        </p:blipFill>
        <p:spPr>
          <a:xfrm>
            <a:off x="0" y="246909"/>
            <a:ext cx="9144000" cy="4953646"/>
          </a:xfrm>
          <a:prstGeom prst="rect">
            <a:avLst/>
          </a:prstGeom>
        </p:spPr>
      </p:pic>
      <p:grpSp>
        <p:nvGrpSpPr>
          <p:cNvPr id="34" name="组合 33"/>
          <p:cNvGrpSpPr/>
          <p:nvPr/>
        </p:nvGrpSpPr>
        <p:grpSpPr>
          <a:xfrm>
            <a:off x="2109737" y="1767959"/>
            <a:ext cx="4953100" cy="1367525"/>
            <a:chOff x="1590292" y="1937579"/>
            <a:chExt cx="6604133" cy="1823367"/>
          </a:xfrm>
        </p:grpSpPr>
        <p:grpSp>
          <p:nvGrpSpPr>
            <p:cNvPr id="6" name="组合 5"/>
            <p:cNvGrpSpPr/>
            <p:nvPr/>
          </p:nvGrpSpPr>
          <p:grpSpPr>
            <a:xfrm>
              <a:off x="1590292" y="2340895"/>
              <a:ext cx="1347107" cy="1420051"/>
              <a:chOff x="2911178" y="1347646"/>
              <a:chExt cx="1680098" cy="1771073"/>
            </a:xfrm>
          </p:grpSpPr>
          <p:grpSp>
            <p:nvGrpSpPr>
              <p:cNvPr id="22" name="组合 21"/>
              <p:cNvGrpSpPr/>
              <p:nvPr/>
            </p:nvGrpSpPr>
            <p:grpSpPr>
              <a:xfrm>
                <a:off x="2911178" y="1438621"/>
                <a:ext cx="1680098" cy="1680098"/>
                <a:chOff x="6397328" y="1987051"/>
                <a:chExt cx="952584" cy="952584"/>
              </a:xfrm>
            </p:grpSpPr>
            <p:sp>
              <p:nvSpPr>
                <p:cNvPr id="24" name="矩形 23"/>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25" name="直接连接符 24"/>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节</a:t>
                </a:r>
              </a:p>
            </p:txBody>
          </p:sp>
        </p:grpSp>
        <p:grpSp>
          <p:nvGrpSpPr>
            <p:cNvPr id="7" name="组合 6"/>
            <p:cNvGrpSpPr/>
            <p:nvPr/>
          </p:nvGrpSpPr>
          <p:grpSpPr>
            <a:xfrm>
              <a:off x="3343598" y="2340895"/>
              <a:ext cx="1347107" cy="1420051"/>
              <a:chOff x="2911178" y="1347646"/>
              <a:chExt cx="1680098" cy="1771073"/>
            </a:xfrm>
          </p:grpSpPr>
          <p:grpSp>
            <p:nvGrpSpPr>
              <p:cNvPr id="17" name="组合 16"/>
              <p:cNvGrpSpPr/>
              <p:nvPr/>
            </p:nvGrpSpPr>
            <p:grpSpPr>
              <a:xfrm>
                <a:off x="2911178" y="1438621"/>
                <a:ext cx="1680098" cy="1680098"/>
                <a:chOff x="6397328" y="1987051"/>
                <a:chExt cx="952584" cy="952584"/>
              </a:xfrm>
            </p:grpSpPr>
            <p:sp>
              <p:nvSpPr>
                <p:cNvPr id="19" name="矩形 18"/>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20" name="直接连接符 19"/>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日</a:t>
                </a:r>
              </a:p>
            </p:txBody>
          </p:sp>
        </p:grpSp>
        <p:grpSp>
          <p:nvGrpSpPr>
            <p:cNvPr id="8" name="组合 7"/>
            <p:cNvGrpSpPr/>
            <p:nvPr/>
          </p:nvGrpSpPr>
          <p:grpSpPr>
            <a:xfrm>
              <a:off x="5096904" y="2340895"/>
              <a:ext cx="1347107" cy="1420051"/>
              <a:chOff x="2911178" y="1347646"/>
              <a:chExt cx="1680098" cy="1771073"/>
            </a:xfrm>
          </p:grpSpPr>
          <p:grpSp>
            <p:nvGrpSpPr>
              <p:cNvPr id="12" name="组合 11"/>
              <p:cNvGrpSpPr/>
              <p:nvPr/>
            </p:nvGrpSpPr>
            <p:grpSpPr>
              <a:xfrm>
                <a:off x="2911178" y="1438621"/>
                <a:ext cx="1680098" cy="1680098"/>
                <a:chOff x="6397328" y="1987051"/>
                <a:chExt cx="952584" cy="952584"/>
              </a:xfrm>
            </p:grpSpPr>
            <p:sp>
              <p:nvSpPr>
                <p:cNvPr id="14" name="矩形 13"/>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15" name="直接连接符 14"/>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意</a:t>
                </a:r>
              </a:p>
            </p:txBody>
          </p:sp>
        </p:grpSp>
        <p:sp>
          <p:nvSpPr>
            <p:cNvPr id="9" name="文本框 8"/>
            <p:cNvSpPr txBox="1"/>
            <p:nvPr/>
          </p:nvSpPr>
          <p:spPr>
            <a:xfrm>
              <a:off x="1712815" y="1937579"/>
              <a:ext cx="1102058" cy="429260"/>
            </a:xfrm>
            <a:prstGeom prst="rect">
              <a:avLst/>
            </a:prstGeom>
            <a:noFill/>
          </p:spPr>
          <p:txBody>
            <a:bodyPr wrap="square" rtlCol="0">
              <a:spAutoFit/>
            </a:bodyPr>
            <a:lstStyle/>
            <a:p>
              <a:pPr algn="ctr"/>
              <a:r>
                <a:rPr lang="en-US" altLang="zh-CN" sz="1500" spc="600" dirty="0" err="1"/>
                <a:t>jie</a:t>
              </a:r>
              <a:endParaRPr lang="zh-CN" altLang="en-US" sz="1500" spc="600" dirty="0"/>
            </a:p>
          </p:txBody>
        </p:sp>
        <p:sp>
          <p:nvSpPr>
            <p:cNvPr id="10" name="文本框 9"/>
            <p:cNvSpPr txBox="1"/>
            <p:nvPr/>
          </p:nvSpPr>
          <p:spPr>
            <a:xfrm>
              <a:off x="3463230" y="1937579"/>
              <a:ext cx="1102058" cy="429260"/>
            </a:xfrm>
            <a:prstGeom prst="rect">
              <a:avLst/>
            </a:prstGeom>
            <a:noFill/>
          </p:spPr>
          <p:txBody>
            <a:bodyPr wrap="square" rtlCol="0">
              <a:spAutoFit/>
            </a:bodyPr>
            <a:lstStyle/>
            <a:p>
              <a:pPr algn="ctr"/>
              <a:r>
                <a:rPr lang="en-US" altLang="zh-CN" sz="1500" spc="600" dirty="0" err="1"/>
                <a:t>ri</a:t>
              </a:r>
              <a:endParaRPr lang="zh-CN" altLang="en-US" sz="1500" spc="600" dirty="0"/>
            </a:p>
          </p:txBody>
        </p:sp>
        <p:sp>
          <p:nvSpPr>
            <p:cNvPr id="11" name="文本框 10"/>
            <p:cNvSpPr txBox="1"/>
            <p:nvPr/>
          </p:nvSpPr>
          <p:spPr>
            <a:xfrm>
              <a:off x="5213644" y="1937579"/>
              <a:ext cx="1102058" cy="429260"/>
            </a:xfrm>
            <a:prstGeom prst="rect">
              <a:avLst/>
            </a:prstGeom>
            <a:noFill/>
          </p:spPr>
          <p:txBody>
            <a:bodyPr wrap="square" rtlCol="0">
              <a:spAutoFit/>
            </a:bodyPr>
            <a:lstStyle/>
            <a:p>
              <a:pPr algn="ctr"/>
              <a:r>
                <a:rPr lang="en-US" altLang="zh-CN" sz="1500" spc="600" dirty="0"/>
                <a:t>you</a:t>
              </a:r>
              <a:endParaRPr lang="zh-CN" altLang="en-US" sz="1500" spc="600" dirty="0"/>
            </a:p>
          </p:txBody>
        </p:sp>
        <p:grpSp>
          <p:nvGrpSpPr>
            <p:cNvPr id="27" name="组合 26"/>
            <p:cNvGrpSpPr/>
            <p:nvPr/>
          </p:nvGrpSpPr>
          <p:grpSpPr>
            <a:xfrm>
              <a:off x="6847318" y="2340895"/>
              <a:ext cx="1347107" cy="1420051"/>
              <a:chOff x="2911178" y="1347646"/>
              <a:chExt cx="1680098" cy="1771073"/>
            </a:xfrm>
          </p:grpSpPr>
          <p:grpSp>
            <p:nvGrpSpPr>
              <p:cNvPr id="28" name="组合 27"/>
              <p:cNvGrpSpPr/>
              <p:nvPr/>
            </p:nvGrpSpPr>
            <p:grpSpPr>
              <a:xfrm>
                <a:off x="2911178" y="1438621"/>
                <a:ext cx="1680098" cy="1680098"/>
                <a:chOff x="6397328" y="1987051"/>
                <a:chExt cx="952584" cy="952584"/>
              </a:xfrm>
            </p:grpSpPr>
            <p:sp>
              <p:nvSpPr>
                <p:cNvPr id="30" name="矩形 29"/>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31" name="直接连接符 30"/>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义</a:t>
                </a:r>
              </a:p>
            </p:txBody>
          </p:sp>
        </p:grpSp>
        <p:sp>
          <p:nvSpPr>
            <p:cNvPr id="33" name="文本框 32"/>
            <p:cNvSpPr txBox="1"/>
            <p:nvPr/>
          </p:nvSpPr>
          <p:spPr>
            <a:xfrm>
              <a:off x="6964058" y="1937579"/>
              <a:ext cx="1102058" cy="429260"/>
            </a:xfrm>
            <a:prstGeom prst="rect">
              <a:avLst/>
            </a:prstGeom>
            <a:noFill/>
          </p:spPr>
          <p:txBody>
            <a:bodyPr wrap="square" rtlCol="0">
              <a:spAutoFit/>
            </a:bodyPr>
            <a:lstStyle/>
            <a:p>
              <a:pPr algn="ctr"/>
              <a:r>
                <a:rPr lang="en-US" altLang="zh-CN" sz="1500" spc="600" dirty="0" err="1"/>
                <a:t>lai</a:t>
              </a:r>
              <a:endParaRPr lang="zh-CN" altLang="en-US" sz="1500" spc="600" dirty="0"/>
            </a:p>
          </p:txBody>
        </p:sp>
      </p:grpSp>
      <p:pic>
        <p:nvPicPr>
          <p:cNvPr id="35" name="图片 34"/>
          <p:cNvPicPr>
            <a:picLocks noChangeAspect="1"/>
          </p:cNvPicPr>
          <p:nvPr/>
        </p:nvPicPr>
        <p:blipFill rotWithShape="1">
          <a:blip r:embed="rId4" cstate="email"/>
          <a:srcRect/>
          <a:stretch>
            <a:fillRect/>
          </a:stretch>
        </p:blipFill>
        <p:spPr>
          <a:xfrm>
            <a:off x="7100888" y="-10493"/>
            <a:ext cx="2139515" cy="3145976"/>
          </a:xfrm>
          <a:prstGeom prst="rect">
            <a:avLst/>
          </a:prstGeom>
        </p:spPr>
      </p:pic>
      <p:pic>
        <p:nvPicPr>
          <p:cNvPr id="36" name="图片 3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25874" y="-82951"/>
            <a:ext cx="2057400" cy="2040788"/>
          </a:xfrm>
          <a:prstGeom prst="rect">
            <a:avLst/>
          </a:prstGeom>
        </p:spPr>
      </p:pic>
      <p:pic>
        <p:nvPicPr>
          <p:cNvPr id="38" name="图片 37"/>
          <p:cNvPicPr>
            <a:picLocks noChangeAspect="1"/>
          </p:cNvPicPr>
          <p:nvPr/>
        </p:nvPicPr>
        <p:blipFill>
          <a:blip r:embed="rId7" cstate="email"/>
          <a:stretch>
            <a:fillRect/>
          </a:stretch>
        </p:blipFill>
        <p:spPr>
          <a:xfrm>
            <a:off x="6096932" y="3094687"/>
            <a:ext cx="1528763" cy="835819"/>
          </a:xfrm>
          <a:prstGeom prst="rect">
            <a:avLst/>
          </a:prstGeom>
        </p:spPr>
      </p:pic>
      <p:pic>
        <p:nvPicPr>
          <p:cNvPr id="39" name="图片 38"/>
          <p:cNvPicPr>
            <a:picLocks noChangeAspect="1"/>
          </p:cNvPicPr>
          <p:nvPr/>
        </p:nvPicPr>
        <p:blipFill>
          <a:blip r:embed="rId8" cstate="email"/>
          <a:stretch>
            <a:fillRect/>
          </a:stretch>
        </p:blipFill>
        <p:spPr>
          <a:xfrm>
            <a:off x="5047541" y="3409405"/>
            <a:ext cx="764381" cy="417909"/>
          </a:xfrm>
          <a:prstGeom prst="rect">
            <a:avLst/>
          </a:prstGeom>
        </p:spPr>
      </p:pic>
      <p:pic>
        <p:nvPicPr>
          <p:cNvPr id="40" name="图片 39"/>
          <p:cNvPicPr>
            <a:picLocks noChangeAspect="1"/>
          </p:cNvPicPr>
          <p:nvPr/>
        </p:nvPicPr>
        <p:blipFill>
          <a:blip r:embed="rId7" cstate="email"/>
          <a:stretch>
            <a:fillRect/>
          </a:stretch>
        </p:blipFill>
        <p:spPr>
          <a:xfrm>
            <a:off x="1024110" y="1350049"/>
            <a:ext cx="1528763" cy="8358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51">
        <p:push dir="d"/>
      </p:transition>
    </mc:Choice>
    <mc:Fallback xmlns="">
      <p:transition advTm="145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19</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节日意义</a:t>
            </a:r>
          </a:p>
        </p:txBody>
      </p:sp>
      <p:grpSp>
        <p:nvGrpSpPr>
          <p:cNvPr id="4" name="Group 3"/>
          <p:cNvGrpSpPr/>
          <p:nvPr/>
        </p:nvGrpSpPr>
        <p:grpSpPr>
          <a:xfrm>
            <a:off x="3704693" y="1518887"/>
            <a:ext cx="1734618" cy="3132710"/>
            <a:chOff x="4665731" y="1530069"/>
            <a:chExt cx="2860538" cy="5166121"/>
          </a:xfrm>
        </p:grpSpPr>
        <p:sp>
          <p:nvSpPr>
            <p:cNvPr id="5"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8"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0"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3"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6"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7"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68572" tIns="34286" rIns="68572" bIns="34286" numCol="1" anchor="t" anchorCtr="0" compatLnSpc="1"/>
            <a:lstStyle/>
            <a:p>
              <a:pPr algn="just">
                <a:lnSpc>
                  <a:spcPct val="120000"/>
                </a:lnSpc>
              </a:pPr>
              <a:endParaRPr lang="en-GB" sz="675">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 name="Group 4"/>
          <p:cNvGrpSpPr/>
          <p:nvPr/>
        </p:nvGrpSpPr>
        <p:grpSpPr>
          <a:xfrm>
            <a:off x="5594119" y="2233085"/>
            <a:ext cx="2274660" cy="473990"/>
            <a:chOff x="7665253" y="2591639"/>
            <a:chExt cx="3033214" cy="632055"/>
          </a:xfrm>
        </p:grpSpPr>
        <p:sp>
          <p:nvSpPr>
            <p:cNvPr id="83" name="TextBox 82"/>
            <p:cNvSpPr txBox="1"/>
            <p:nvPr/>
          </p:nvSpPr>
          <p:spPr>
            <a:xfrm>
              <a:off x="7665253" y="2591639"/>
              <a:ext cx="1443290" cy="368174"/>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4" name="Rectangle 83"/>
            <p:cNvSpPr/>
            <p:nvPr/>
          </p:nvSpPr>
          <p:spPr>
            <a:xfrm>
              <a:off x="7665253" y="2821484"/>
              <a:ext cx="3033214" cy="402210"/>
            </a:xfrm>
            <a:prstGeom prst="rect">
              <a:avLst/>
            </a:prstGeom>
          </p:spPr>
          <p:txBody>
            <a:bodyPr wrap="square">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grpSp>
      <p:grpSp>
        <p:nvGrpSpPr>
          <p:cNvPr id="21" name="Group 17"/>
          <p:cNvGrpSpPr/>
          <p:nvPr/>
        </p:nvGrpSpPr>
        <p:grpSpPr>
          <a:xfrm>
            <a:off x="1401427" y="1617034"/>
            <a:ext cx="2274660" cy="470415"/>
            <a:chOff x="1358936" y="1745737"/>
            <a:chExt cx="3033214" cy="627286"/>
          </a:xfrm>
        </p:grpSpPr>
        <p:sp>
          <p:nvSpPr>
            <p:cNvPr id="85" name="TextBox 84"/>
            <p:cNvSpPr txBox="1"/>
            <p:nvPr/>
          </p:nvSpPr>
          <p:spPr>
            <a:xfrm>
              <a:off x="2919333" y="1745737"/>
              <a:ext cx="1443290" cy="368173"/>
            </a:xfrm>
            <a:prstGeom prst="rect">
              <a:avLst/>
            </a:prstGeom>
            <a:noFill/>
          </p:spPr>
          <p:txBody>
            <a:bodyPr wrap="none" rtlCol="0">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6" name="Rectangle 85"/>
            <p:cNvSpPr/>
            <p:nvPr/>
          </p:nvSpPr>
          <p:spPr>
            <a:xfrm>
              <a:off x="1358936" y="1970814"/>
              <a:ext cx="3033214" cy="402209"/>
            </a:xfrm>
            <a:prstGeom prst="rect">
              <a:avLst/>
            </a:prstGeom>
          </p:spPr>
          <p:txBody>
            <a:bodyPr wrap="square">
              <a:spAutoFit/>
            </a:body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grpSp>
      <p:grpSp>
        <p:nvGrpSpPr>
          <p:cNvPr id="22" name="Group 18"/>
          <p:cNvGrpSpPr/>
          <p:nvPr/>
        </p:nvGrpSpPr>
        <p:grpSpPr>
          <a:xfrm>
            <a:off x="1401427" y="2587840"/>
            <a:ext cx="2274660" cy="468109"/>
            <a:chOff x="1358936" y="3460009"/>
            <a:chExt cx="3033214" cy="624212"/>
          </a:xfrm>
        </p:grpSpPr>
        <p:sp>
          <p:nvSpPr>
            <p:cNvPr id="87" name="TextBox 86"/>
            <p:cNvSpPr txBox="1"/>
            <p:nvPr/>
          </p:nvSpPr>
          <p:spPr>
            <a:xfrm>
              <a:off x="2919333" y="3460009"/>
              <a:ext cx="1443290" cy="368174"/>
            </a:xfrm>
            <a:prstGeom prst="rect">
              <a:avLst/>
            </a:prstGeom>
            <a:noFill/>
          </p:spPr>
          <p:txBody>
            <a:bodyPr wrap="none" rtlCol="0">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8" name="Rectangle 87"/>
            <p:cNvSpPr/>
            <p:nvPr/>
          </p:nvSpPr>
          <p:spPr>
            <a:xfrm>
              <a:off x="1358936" y="3682011"/>
              <a:ext cx="3033214" cy="402210"/>
            </a:xfrm>
            <a:prstGeom prst="rect">
              <a:avLst/>
            </a:prstGeom>
          </p:spPr>
          <p:txBody>
            <a:bodyPr wrap="square">
              <a:spAutoFit/>
            </a:bodyPr>
            <a:lstStyle/>
            <a:p>
              <a:pPr algn="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p>
          </p:txBody>
        </p:sp>
      </p:grpSp>
      <p:grpSp>
        <p:nvGrpSpPr>
          <p:cNvPr id="23" name="Group 19"/>
          <p:cNvGrpSpPr/>
          <p:nvPr/>
        </p:nvGrpSpPr>
        <p:grpSpPr>
          <a:xfrm>
            <a:off x="986825" y="3571577"/>
            <a:ext cx="2919446" cy="922384"/>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67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0" name="Rectangle 89"/>
            <p:cNvSpPr/>
            <p:nvPr/>
          </p:nvSpPr>
          <p:spPr>
            <a:xfrm>
              <a:off x="1083372" y="5440700"/>
              <a:ext cx="3478696" cy="402211"/>
            </a:xfrm>
            <a:prstGeom prst="rect">
              <a:avLst/>
            </a:prstGeom>
          </p:spPr>
          <p:txBody>
            <a:bodyPr wrap="square">
              <a:spAutoFit/>
            </a:bodyPr>
            <a:lstStyle/>
            <a:p>
              <a:pPr algn="r">
                <a:lnSpc>
                  <a:spcPct val="120000"/>
                </a:lnSpc>
              </a:pPr>
              <a:r>
                <a:rPr lang="en-US" altLang="zh-CN" sz="570" dirty="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en-GB" altLang="zh-CN" sz="57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93" name="Freeform 92"/>
          <p:cNvSpPr>
            <a:spLocks noEditPoints="1"/>
          </p:cNvSpPr>
          <p:nvPr/>
        </p:nvSpPr>
        <p:spPr bwMode="auto">
          <a:xfrm>
            <a:off x="7386054" y="3272554"/>
            <a:ext cx="296230" cy="31197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4" name="Freeform 93"/>
          <p:cNvSpPr>
            <a:spLocks noEditPoints="1"/>
          </p:cNvSpPr>
          <p:nvPr/>
        </p:nvSpPr>
        <p:spPr bwMode="auto">
          <a:xfrm>
            <a:off x="5823192" y="3272553"/>
            <a:ext cx="281919" cy="287644"/>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5" name="Freeform 94"/>
          <p:cNvSpPr>
            <a:spLocks noEditPoints="1"/>
          </p:cNvSpPr>
          <p:nvPr/>
        </p:nvSpPr>
        <p:spPr bwMode="auto">
          <a:xfrm>
            <a:off x="6634779" y="3227908"/>
            <a:ext cx="285363" cy="332289"/>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6" name="Rectangle 95"/>
          <p:cNvSpPr/>
          <p:nvPr/>
        </p:nvSpPr>
        <p:spPr>
          <a:xfrm>
            <a:off x="5632450" y="3644900"/>
            <a:ext cx="675640" cy="249555"/>
          </a:xfrm>
          <a:prstGeom prst="rect">
            <a:avLst/>
          </a:prstGeom>
        </p:spPr>
        <p:txBody>
          <a:bodyPr wrap="square">
            <a:spAutoFit/>
          </a:bodyPr>
          <a:lstStyle/>
          <a:p>
            <a:pPr algn="ct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文字内容</a:t>
            </a:r>
          </a:p>
        </p:txBody>
      </p:sp>
      <p:sp>
        <p:nvSpPr>
          <p:cNvPr id="97" name="Rectangle 96"/>
          <p:cNvSpPr/>
          <p:nvPr/>
        </p:nvSpPr>
        <p:spPr>
          <a:xfrm>
            <a:off x="6435725" y="3644900"/>
            <a:ext cx="675640" cy="249555"/>
          </a:xfrm>
          <a:prstGeom prst="rect">
            <a:avLst/>
          </a:prstGeom>
        </p:spPr>
        <p:txBody>
          <a:bodyPr wrap="square">
            <a:spAutoFit/>
          </a:bodyPr>
          <a:lstStyle/>
          <a:p>
            <a:pPr algn="ct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文字内容</a:t>
            </a:r>
          </a:p>
        </p:txBody>
      </p:sp>
      <p:sp>
        <p:nvSpPr>
          <p:cNvPr id="98" name="Rectangle 97"/>
          <p:cNvSpPr/>
          <p:nvPr/>
        </p:nvSpPr>
        <p:spPr>
          <a:xfrm>
            <a:off x="7196455" y="3644900"/>
            <a:ext cx="675640" cy="249555"/>
          </a:xfrm>
          <a:prstGeom prst="rect">
            <a:avLst/>
          </a:prstGeom>
        </p:spPr>
        <p:txBody>
          <a:bodyPr wrap="square">
            <a:spAutoFit/>
          </a:bodyPr>
          <a:lstStyle/>
          <a:p>
            <a:pPr algn="ct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文字内容</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106">
        <p:push dir="d"/>
      </p:transition>
    </mc:Choice>
    <mc:Fallback xmlns="">
      <p:transition advTm="210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4" grpId="0" bldLvl="0" animBg="1"/>
      <p:bldP spid="95" grpId="0" bldLvl="0" animBg="1"/>
      <p:bldP spid="96" grpId="0"/>
      <p:bldP spid="97"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橙光音乐,小旭音乐 - 热闹的集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9251" y="444553"/>
            <a:ext cx="457200" cy="457200"/>
          </a:xfrm>
          <a:prstGeom prst="rect">
            <a:avLst/>
          </a:prstGeom>
        </p:spPr>
      </p:pic>
      <p:sp>
        <p:nvSpPr>
          <p:cNvPr id="5" name="文本框 4"/>
          <p:cNvSpPr txBox="1"/>
          <p:nvPr/>
        </p:nvSpPr>
        <p:spPr>
          <a:xfrm>
            <a:off x="1017905" y="901700"/>
            <a:ext cx="2644140" cy="1014730"/>
          </a:xfrm>
          <a:prstGeom prst="rect">
            <a:avLst/>
          </a:prstGeom>
          <a:noFill/>
        </p:spPr>
        <p:txBody>
          <a:bodyPr vert="horz" wrap="square" rtlCol="0">
            <a:spAutoFit/>
          </a:bodyPr>
          <a:lstStyle/>
          <a:p>
            <a:pPr algn="ctr"/>
            <a:r>
              <a:rPr lang="zh-CN" altLang="en-US" sz="6000" b="1" spc="1200"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目录</a:t>
            </a:r>
          </a:p>
        </p:txBody>
      </p:sp>
      <p:sp>
        <p:nvSpPr>
          <p:cNvPr id="11" name="文本框 10"/>
          <p:cNvSpPr txBox="1"/>
          <p:nvPr/>
        </p:nvSpPr>
        <p:spPr>
          <a:xfrm>
            <a:off x="4603046" y="1273272"/>
            <a:ext cx="459740" cy="1523767"/>
          </a:xfrm>
          <a:prstGeom prst="rect">
            <a:avLst/>
          </a:prstGeom>
          <a:noFill/>
        </p:spPr>
        <p:txBody>
          <a:bodyPr vert="eaVert" wrap="square" rtlCol="0">
            <a:spAutoFit/>
          </a:bodyPr>
          <a:lstStyle/>
          <a:p>
            <a:r>
              <a:rPr lang="zh-CN" altLang="en-US" spc="300" dirty="0">
                <a:solidFill>
                  <a:srgbClr val="A52321"/>
                </a:solidFill>
                <a:latin typeface="隶书" panose="02010509060101010101" charset="-122"/>
                <a:ea typeface="隶书" panose="02010509060101010101" charset="-122"/>
              </a:rPr>
              <a:t>节日由来</a:t>
            </a:r>
          </a:p>
        </p:txBody>
      </p:sp>
      <p:sp>
        <p:nvSpPr>
          <p:cNvPr id="12" name="文本框 11"/>
          <p:cNvSpPr txBox="1"/>
          <p:nvPr/>
        </p:nvSpPr>
        <p:spPr>
          <a:xfrm>
            <a:off x="4864100" y="1273175"/>
            <a:ext cx="390525" cy="1595755"/>
          </a:xfrm>
          <a:prstGeom prst="rect">
            <a:avLst/>
          </a:prstGeom>
          <a:noFill/>
        </p:spPr>
        <p:txBody>
          <a:bodyPr vert="eaVert" wrap="square" rtlCol="0">
            <a:spAutoFit/>
          </a:bodyPr>
          <a:lstStyle/>
          <a:p>
            <a:r>
              <a:rPr lang="en-US" altLang="zh-CN" sz="1350" dirty="0">
                <a:latin typeface="微软雅黑" panose="020B0503020204020204" charset="-122"/>
                <a:ea typeface="微软雅黑" panose="020B0503020204020204" charset="-122"/>
              </a:rPr>
              <a:t>Title Text Here</a:t>
            </a:r>
          </a:p>
        </p:txBody>
      </p:sp>
      <p:sp>
        <p:nvSpPr>
          <p:cNvPr id="13" name="文本框 12"/>
          <p:cNvSpPr txBox="1"/>
          <p:nvPr/>
        </p:nvSpPr>
        <p:spPr>
          <a:xfrm>
            <a:off x="6221420" y="1273272"/>
            <a:ext cx="459740" cy="1523767"/>
          </a:xfrm>
          <a:prstGeom prst="rect">
            <a:avLst/>
          </a:prstGeom>
          <a:noFill/>
        </p:spPr>
        <p:txBody>
          <a:bodyPr vert="eaVert" wrap="square" rtlCol="0">
            <a:spAutoFit/>
          </a:bodyPr>
          <a:lstStyle/>
          <a:p>
            <a:r>
              <a:rPr lang="zh-CN" altLang="en-US" spc="300" dirty="0">
                <a:solidFill>
                  <a:srgbClr val="A52321"/>
                </a:solidFill>
                <a:latin typeface="隶书" panose="02010509060101010101" charset="-122"/>
                <a:ea typeface="隶书" panose="02010509060101010101" charset="-122"/>
              </a:rPr>
              <a:t>节日纪念</a:t>
            </a:r>
          </a:p>
        </p:txBody>
      </p:sp>
      <p:sp>
        <p:nvSpPr>
          <p:cNvPr id="14" name="文本框 13"/>
          <p:cNvSpPr txBox="1"/>
          <p:nvPr/>
        </p:nvSpPr>
        <p:spPr>
          <a:xfrm>
            <a:off x="6482080" y="1273175"/>
            <a:ext cx="390525" cy="1595755"/>
          </a:xfrm>
          <a:prstGeom prst="rect">
            <a:avLst/>
          </a:prstGeom>
          <a:noFill/>
        </p:spPr>
        <p:txBody>
          <a:bodyPr vert="eaVert" wrap="square" rtlCol="0">
            <a:spAutoFit/>
          </a:bodyPr>
          <a:lstStyle/>
          <a:p>
            <a:r>
              <a:rPr lang="en-US" altLang="zh-CN" sz="1350" dirty="0">
                <a:latin typeface="微软雅黑" panose="020B0503020204020204" charset="-122"/>
                <a:ea typeface="微软雅黑" panose="020B0503020204020204" charset="-122"/>
              </a:rPr>
              <a:t>Title Text Here</a:t>
            </a:r>
          </a:p>
        </p:txBody>
      </p:sp>
      <p:sp>
        <p:nvSpPr>
          <p:cNvPr id="17" name="文本框 16"/>
          <p:cNvSpPr txBox="1"/>
          <p:nvPr/>
        </p:nvSpPr>
        <p:spPr>
          <a:xfrm>
            <a:off x="5486067" y="3229753"/>
            <a:ext cx="459740" cy="1523767"/>
          </a:xfrm>
          <a:prstGeom prst="rect">
            <a:avLst/>
          </a:prstGeom>
          <a:noFill/>
        </p:spPr>
        <p:txBody>
          <a:bodyPr vert="eaVert" wrap="square" rtlCol="0">
            <a:spAutoFit/>
          </a:bodyPr>
          <a:lstStyle/>
          <a:p>
            <a:r>
              <a:rPr lang="zh-CN" altLang="en-US" spc="300" dirty="0">
                <a:solidFill>
                  <a:srgbClr val="A52321"/>
                </a:solidFill>
                <a:latin typeface="隶书" panose="02010509060101010101" charset="-122"/>
                <a:ea typeface="隶书" panose="02010509060101010101" charset="-122"/>
              </a:rPr>
              <a:t>民间习俗</a:t>
            </a:r>
          </a:p>
        </p:txBody>
      </p:sp>
      <p:sp>
        <p:nvSpPr>
          <p:cNvPr id="18" name="文本框 17"/>
          <p:cNvSpPr txBox="1"/>
          <p:nvPr/>
        </p:nvSpPr>
        <p:spPr>
          <a:xfrm>
            <a:off x="5746750" y="3229610"/>
            <a:ext cx="390525" cy="1595755"/>
          </a:xfrm>
          <a:prstGeom prst="rect">
            <a:avLst/>
          </a:prstGeom>
          <a:noFill/>
        </p:spPr>
        <p:txBody>
          <a:bodyPr vert="eaVert" wrap="square" rtlCol="0">
            <a:spAutoFit/>
          </a:bodyPr>
          <a:lstStyle/>
          <a:p>
            <a:r>
              <a:rPr lang="en-US" altLang="zh-CN" sz="1350" dirty="0">
                <a:latin typeface="微软雅黑" panose="020B0503020204020204" charset="-122"/>
                <a:ea typeface="微软雅黑" panose="020B0503020204020204" charset="-122"/>
              </a:rPr>
              <a:t>Title Text Here</a:t>
            </a:r>
          </a:p>
        </p:txBody>
      </p:sp>
      <p:sp>
        <p:nvSpPr>
          <p:cNvPr id="20" name="文本框 19"/>
          <p:cNvSpPr txBox="1"/>
          <p:nvPr/>
        </p:nvSpPr>
        <p:spPr>
          <a:xfrm>
            <a:off x="7104441" y="3229753"/>
            <a:ext cx="459740" cy="1523767"/>
          </a:xfrm>
          <a:prstGeom prst="rect">
            <a:avLst/>
          </a:prstGeom>
          <a:noFill/>
        </p:spPr>
        <p:txBody>
          <a:bodyPr vert="eaVert" wrap="square" rtlCol="0">
            <a:spAutoFit/>
          </a:bodyPr>
          <a:lstStyle/>
          <a:p>
            <a:r>
              <a:rPr lang="zh-CN" altLang="en-US" spc="300" dirty="0">
                <a:solidFill>
                  <a:srgbClr val="A52321"/>
                </a:solidFill>
                <a:latin typeface="隶书" panose="02010509060101010101" charset="-122"/>
                <a:ea typeface="隶书" panose="02010509060101010101" charset="-122"/>
              </a:rPr>
              <a:t>节日意义</a:t>
            </a:r>
          </a:p>
        </p:txBody>
      </p:sp>
      <p:sp>
        <p:nvSpPr>
          <p:cNvPr id="21" name="文本框 20"/>
          <p:cNvSpPr txBox="1"/>
          <p:nvPr/>
        </p:nvSpPr>
        <p:spPr>
          <a:xfrm>
            <a:off x="7365365" y="3229610"/>
            <a:ext cx="390525" cy="1595755"/>
          </a:xfrm>
          <a:prstGeom prst="rect">
            <a:avLst/>
          </a:prstGeom>
          <a:noFill/>
        </p:spPr>
        <p:txBody>
          <a:bodyPr vert="eaVert" wrap="square" rtlCol="0">
            <a:spAutoFit/>
          </a:bodyPr>
          <a:lstStyle/>
          <a:p>
            <a:r>
              <a:rPr lang="en-US" altLang="zh-CN" sz="1350" dirty="0">
                <a:latin typeface="微软雅黑" panose="020B0503020204020204" charset="-122"/>
                <a:ea typeface="微软雅黑" panose="020B0503020204020204" charset="-122"/>
              </a:rPr>
              <a:t>Title Text Here</a:t>
            </a:r>
          </a:p>
        </p:txBody>
      </p:sp>
      <p:pic>
        <p:nvPicPr>
          <p:cNvPr id="25" name="图片 24"/>
          <p:cNvPicPr>
            <a:picLocks noChangeAspect="1"/>
          </p:cNvPicPr>
          <p:nvPr/>
        </p:nvPicPr>
        <p:blipFill>
          <a:blip r:embed="rId6" cstate="email"/>
          <a:stretch>
            <a:fillRect/>
          </a:stretch>
        </p:blipFill>
        <p:spPr>
          <a:xfrm>
            <a:off x="4576313" y="700312"/>
            <a:ext cx="652837" cy="527061"/>
          </a:xfrm>
          <a:prstGeom prst="rect">
            <a:avLst/>
          </a:prstGeom>
        </p:spPr>
      </p:pic>
      <p:pic>
        <p:nvPicPr>
          <p:cNvPr id="26" name="图片 25"/>
          <p:cNvPicPr>
            <a:picLocks noChangeAspect="1"/>
          </p:cNvPicPr>
          <p:nvPr/>
        </p:nvPicPr>
        <p:blipFill>
          <a:blip r:embed="rId6" cstate="email"/>
          <a:stretch>
            <a:fillRect/>
          </a:stretch>
        </p:blipFill>
        <p:spPr>
          <a:xfrm>
            <a:off x="6191434" y="700312"/>
            <a:ext cx="652837" cy="527061"/>
          </a:xfrm>
          <a:prstGeom prst="rect">
            <a:avLst/>
          </a:prstGeom>
        </p:spPr>
      </p:pic>
      <p:pic>
        <p:nvPicPr>
          <p:cNvPr id="27" name="图片 26"/>
          <p:cNvPicPr>
            <a:picLocks noChangeAspect="1"/>
          </p:cNvPicPr>
          <p:nvPr/>
        </p:nvPicPr>
        <p:blipFill>
          <a:blip r:embed="rId6" cstate="email"/>
          <a:stretch>
            <a:fillRect/>
          </a:stretch>
        </p:blipFill>
        <p:spPr>
          <a:xfrm>
            <a:off x="5449637" y="2662885"/>
            <a:ext cx="652837" cy="527061"/>
          </a:xfrm>
          <a:prstGeom prst="rect">
            <a:avLst/>
          </a:prstGeom>
        </p:spPr>
      </p:pic>
      <p:pic>
        <p:nvPicPr>
          <p:cNvPr id="28" name="图片 27"/>
          <p:cNvPicPr>
            <a:picLocks noChangeAspect="1"/>
          </p:cNvPicPr>
          <p:nvPr/>
        </p:nvPicPr>
        <p:blipFill>
          <a:blip r:embed="rId6" cstate="email"/>
          <a:stretch>
            <a:fillRect/>
          </a:stretch>
        </p:blipFill>
        <p:spPr>
          <a:xfrm>
            <a:off x="7064758" y="2662885"/>
            <a:ext cx="652837" cy="527061"/>
          </a:xfrm>
          <a:prstGeom prst="rect">
            <a:avLst/>
          </a:prstGeom>
        </p:spPr>
      </p:pic>
      <p:pic>
        <p:nvPicPr>
          <p:cNvPr id="19" name="图片 18"/>
          <p:cNvPicPr>
            <a:picLocks noChangeAspect="1"/>
          </p:cNvPicPr>
          <p:nvPr/>
        </p:nvPicPr>
        <p:blipFill rotWithShape="1">
          <a:blip r:embed="rId7" cstate="email"/>
          <a:srcRect/>
          <a:stretch>
            <a:fillRect/>
          </a:stretch>
        </p:blipFill>
        <p:spPr>
          <a:xfrm>
            <a:off x="226695" y="1526540"/>
            <a:ext cx="3572510" cy="32988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638">
        <p:push dir="d"/>
      </p:transition>
    </mc:Choice>
    <mc:Fallback xmlns="">
      <p:transition advTm="1638">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hold" display="0">
                  <p:stCondLst>
                    <p:cond delay="indefinite"/>
                  </p:stCondLst>
                  <p:endCondLst>
                    <p:cond evt="onStopAudio" delay="0">
                      <p:tgtEl>
                        <p:sldTgt/>
                      </p:tgtEl>
                    </p:cond>
                  </p:endCondLst>
                </p:cTn>
                <p:tgtEl>
                  <p:spTgt spid="4"/>
                </p:tgtEl>
              </p:cMediaNode>
            </p:audio>
          </p:childTnLst>
        </p:cTn>
      </p:par>
    </p:tnLst>
    <p:bldLst>
      <p:bldP spid="5" grpId="0"/>
      <p:bldP spid="11" grpId="0"/>
      <p:bldP spid="12" grpId="0"/>
      <p:bldP spid="13" grpId="0"/>
      <p:bldP spid="14" grpId="0"/>
      <p:bldP spid="17" grpId="0"/>
      <p:bldP spid="18"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20</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节日意义</a:t>
            </a:r>
          </a:p>
        </p:txBody>
      </p:sp>
      <p:sp>
        <p:nvSpPr>
          <p:cNvPr id="4" name="Freeform 5"/>
          <p:cNvSpPr/>
          <p:nvPr/>
        </p:nvSpPr>
        <p:spPr bwMode="auto">
          <a:xfrm rot="16200000">
            <a:off x="2347252" y="2459345"/>
            <a:ext cx="2392494" cy="1124907"/>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ffectLst/>
        </p:spPr>
        <p:txBody>
          <a:bodyPr wrap="none" anchor="ctr"/>
          <a:lstStyle/>
          <a:p>
            <a:pPr algn="just">
              <a:lnSpc>
                <a:spcPct val="120000"/>
              </a:lnSpc>
            </a:pPr>
            <a:endParaRPr lang="zh-CN" altLang="en-US" sz="570" b="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12" name="Group 11"/>
          <p:cNvGrpSpPr/>
          <p:nvPr/>
        </p:nvGrpSpPr>
        <p:grpSpPr>
          <a:xfrm rot="16200000">
            <a:off x="1967431" y="2455700"/>
            <a:ext cx="1844516" cy="1155924"/>
            <a:chOff x="1068760" y="3280022"/>
            <a:chExt cx="2832100" cy="1774825"/>
          </a:xfrm>
          <a:effectLst/>
        </p:grpSpPr>
        <p:sp>
          <p:nvSpPr>
            <p:cNvPr id="5" name="Oval 7"/>
            <p:cNvSpPr>
              <a:spLocks noChangeArrowheads="1"/>
            </p:cNvSpPr>
            <p:nvPr/>
          </p:nvSpPr>
          <p:spPr bwMode="auto">
            <a:xfrm>
              <a:off x="1068760" y="4134097"/>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36930" eaLnBrk="1" fontAlgn="base" hangingPunct="1">
                <a:spcBef>
                  <a:spcPts val="0"/>
                </a:spcBef>
                <a:buClrTx/>
                <a:buSzTx/>
                <a:buNone/>
                <a:defRPr/>
              </a:pPr>
              <a:endParaRPr lang="zh-CN" altLang="en-US" sz="570" b="0" kern="0">
                <a:solidFill>
                  <a:schemeClr val="tx1">
                    <a:lumMod val="75000"/>
                    <a:lumOff val="25000"/>
                  </a:schemeClr>
                </a:solidFill>
                <a:latin typeface="微软雅黑" panose="020B0503020204020204" charset="-122"/>
                <a:cs typeface="+mn-ea"/>
                <a:sym typeface="Arial" panose="020B0604020202020204" pitchFamily="34" charset="0"/>
              </a:endParaRPr>
            </a:p>
          </p:txBody>
        </p:sp>
        <p:sp>
          <p:nvSpPr>
            <p:cNvPr id="8" name="Freeform 9"/>
            <p:cNvSpPr/>
            <p:nvPr/>
          </p:nvSpPr>
          <p:spPr bwMode="auto">
            <a:xfrm>
              <a:off x="1260848" y="3280022"/>
              <a:ext cx="2484437" cy="1373187"/>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ffectLst/>
          </p:spPr>
          <p:txBody>
            <a:bodyPr wrap="none" anchor="ctr"/>
            <a:lstStyle/>
            <a:p>
              <a:pPr algn="just">
                <a:lnSpc>
                  <a:spcPct val="120000"/>
                </a:lnSpc>
              </a:pPr>
              <a:endParaRPr lang="zh-CN" altLang="en-US" sz="570" b="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9" name="Group 10"/>
          <p:cNvGrpSpPr/>
          <p:nvPr/>
        </p:nvGrpSpPr>
        <p:grpSpPr>
          <a:xfrm rot="16200000">
            <a:off x="1342659" y="2504920"/>
            <a:ext cx="1244841" cy="1061396"/>
            <a:chOff x="1529135" y="2104362"/>
            <a:chExt cx="1911350" cy="1629685"/>
          </a:xfrm>
        </p:grpSpPr>
        <p:sp>
          <p:nvSpPr>
            <p:cNvPr id="10" name="Oval 11"/>
            <p:cNvSpPr>
              <a:spLocks noChangeArrowheads="1"/>
            </p:cNvSpPr>
            <p:nvPr/>
          </p:nvSpPr>
          <p:spPr bwMode="auto">
            <a:xfrm>
              <a:off x="1529135" y="3111747"/>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36930" eaLnBrk="1" fontAlgn="base" hangingPunct="1">
                <a:spcBef>
                  <a:spcPts val="0"/>
                </a:spcBef>
                <a:buClrTx/>
                <a:buSzTx/>
                <a:buNone/>
                <a:defRPr/>
              </a:pPr>
              <a:endParaRPr lang="zh-CN" altLang="en-US" sz="570" b="0" kern="0">
                <a:solidFill>
                  <a:schemeClr val="tx1">
                    <a:lumMod val="75000"/>
                    <a:lumOff val="25000"/>
                  </a:schemeClr>
                </a:solidFill>
                <a:latin typeface="微软雅黑" panose="020B0503020204020204" charset="-122"/>
                <a:cs typeface="+mn-ea"/>
                <a:sym typeface="Arial" panose="020B0604020202020204" pitchFamily="34" charset="0"/>
              </a:endParaRPr>
            </a:p>
          </p:txBody>
        </p:sp>
        <p:sp>
          <p:nvSpPr>
            <p:cNvPr id="13" name="Freeform 12"/>
            <p:cNvSpPr/>
            <p:nvPr/>
          </p:nvSpPr>
          <p:spPr bwMode="auto">
            <a:xfrm>
              <a:off x="1787898" y="2104362"/>
              <a:ext cx="1430337" cy="146685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36930">
                <a:lnSpc>
                  <a:spcPct val="120000"/>
                </a:lnSpc>
                <a:defRPr/>
              </a:pPr>
              <a:endParaRPr lang="zh-CN" altLang="en-US" sz="570" b="1" ker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6" name="Group 35"/>
          <p:cNvGrpSpPr/>
          <p:nvPr/>
        </p:nvGrpSpPr>
        <p:grpSpPr>
          <a:xfrm>
            <a:off x="2612912" y="2822642"/>
            <a:ext cx="422035" cy="422035"/>
            <a:chOff x="2159906" y="3869724"/>
            <a:chExt cx="648000" cy="648000"/>
          </a:xfrm>
          <a:effectLst>
            <a:outerShdw blurRad="63500" sx="102000" sy="102000" algn="ctr" rotWithShape="0">
              <a:prstClr val="black">
                <a:alpha val="40000"/>
              </a:prstClr>
            </a:outerShdw>
          </a:effectLst>
        </p:grpSpPr>
        <p:grpSp>
          <p:nvGrpSpPr>
            <p:cNvPr id="26" name="Group 25"/>
            <p:cNvGrpSpPr>
              <a:grpSpLocks noChangeAspect="1"/>
            </p:cNvGrpSpPr>
            <p:nvPr/>
          </p:nvGrpSpPr>
          <p:grpSpPr>
            <a:xfrm>
              <a:off x="2360437" y="4004497"/>
              <a:ext cx="297613" cy="396000"/>
              <a:chOff x="7913688" y="-280988"/>
              <a:chExt cx="1733550" cy="2306638"/>
            </a:xfrm>
            <a:solidFill>
              <a:schemeClr val="bg1"/>
            </a:solidFill>
          </p:grpSpPr>
          <p:sp>
            <p:nvSpPr>
              <p:cNvPr id="27"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0"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1"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2"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3"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4"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35" name="Oval 34"/>
            <p:cNvSpPr/>
            <p:nvPr/>
          </p:nvSpPr>
          <p:spPr>
            <a:xfrm>
              <a:off x="2159906" y="3869724"/>
              <a:ext cx="648000" cy="64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8" name="Group 37"/>
          <p:cNvGrpSpPr/>
          <p:nvPr/>
        </p:nvGrpSpPr>
        <p:grpSpPr>
          <a:xfrm>
            <a:off x="3520801" y="2777540"/>
            <a:ext cx="492375" cy="492375"/>
            <a:chOff x="2116364" y="5112875"/>
            <a:chExt cx="756000" cy="756000"/>
          </a:xfrm>
          <a:effectLst>
            <a:outerShdw blurRad="63500" sx="102000" sy="102000" algn="ctr" rotWithShape="0">
              <a:prstClr val="black">
                <a:alpha val="40000"/>
              </a:prstClr>
            </a:outerShdw>
          </a:effectLst>
        </p:grpSpPr>
        <p:grpSp>
          <p:nvGrpSpPr>
            <p:cNvPr id="21" name="Group 20"/>
            <p:cNvGrpSpPr>
              <a:grpSpLocks noChangeAspect="1"/>
            </p:cNvGrpSpPr>
            <p:nvPr/>
          </p:nvGrpSpPr>
          <p:grpSpPr>
            <a:xfrm>
              <a:off x="2200554" y="5328158"/>
              <a:ext cx="577107" cy="468000"/>
              <a:chOff x="3175" y="1588"/>
              <a:chExt cx="4962526" cy="4024312"/>
            </a:xfrm>
            <a:solidFill>
              <a:schemeClr val="bg1"/>
            </a:solidFill>
          </p:grpSpPr>
          <p:sp>
            <p:nvSpPr>
              <p:cNvPr id="22"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37" name="Oval 36"/>
            <p:cNvSpPr>
              <a:spLocks noChangeAspect="1"/>
            </p:cNvSpPr>
            <p:nvPr/>
          </p:nvSpPr>
          <p:spPr>
            <a:xfrm>
              <a:off x="2116364" y="5112875"/>
              <a:ext cx="756000" cy="7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40" name="Group 39"/>
          <p:cNvGrpSpPr/>
          <p:nvPr/>
        </p:nvGrpSpPr>
        <p:grpSpPr>
          <a:xfrm>
            <a:off x="1917564" y="2839880"/>
            <a:ext cx="375142" cy="375142"/>
            <a:chOff x="2205591" y="2704022"/>
            <a:chExt cx="576000" cy="576000"/>
          </a:xfrm>
          <a:effectLst>
            <a:outerShdw blurRad="63500" sx="102000" sy="102000" algn="ctr" rotWithShape="0">
              <a:prstClr val="black">
                <a:alpha val="40000"/>
              </a:prstClr>
            </a:outerShdw>
          </a:effectLst>
        </p:grpSpPr>
        <p:grpSp>
          <p:nvGrpSpPr>
            <p:cNvPr id="14" name="Group 12"/>
            <p:cNvGrpSpPr>
              <a:grpSpLocks noChangeAspect="1"/>
            </p:cNvGrpSpPr>
            <p:nvPr/>
          </p:nvGrpSpPr>
          <p:grpSpPr>
            <a:xfrm>
              <a:off x="2356428" y="2874941"/>
              <a:ext cx="302671" cy="288000"/>
              <a:chOff x="1588" y="4763"/>
              <a:chExt cx="6746875" cy="6419850"/>
            </a:xfrm>
            <a:solidFill>
              <a:schemeClr val="bg1"/>
            </a:solidFill>
          </p:grpSpPr>
          <p:sp>
            <p:nvSpPr>
              <p:cNvPr id="15"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9"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41" name="Oval 38"/>
            <p:cNvSpPr>
              <a:spLocks noChangeAspect="1"/>
            </p:cNvSpPr>
            <p:nvPr/>
          </p:nvSpPr>
          <p:spPr>
            <a:xfrm>
              <a:off x="2205591" y="2704022"/>
              <a:ext cx="576000" cy="57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42" name="Content Placeholder 2"/>
          <p:cNvSpPr txBox="1"/>
          <p:nvPr/>
        </p:nvSpPr>
        <p:spPr>
          <a:xfrm>
            <a:off x="4215765" y="2102485"/>
            <a:ext cx="1729740" cy="18415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3" name="Content Placeholder 2"/>
          <p:cNvSpPr txBox="1"/>
          <p:nvPr/>
        </p:nvSpPr>
        <p:spPr>
          <a:xfrm>
            <a:off x="4215554" y="2297066"/>
            <a:ext cx="3538709" cy="21018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4" name="Content Placeholder 2"/>
          <p:cNvSpPr txBox="1"/>
          <p:nvPr/>
        </p:nvSpPr>
        <p:spPr>
          <a:xfrm>
            <a:off x="4215554" y="2882761"/>
            <a:ext cx="1147548" cy="18376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5" name="Content Placeholder 2"/>
          <p:cNvSpPr txBox="1"/>
          <p:nvPr/>
        </p:nvSpPr>
        <p:spPr>
          <a:xfrm>
            <a:off x="4215554" y="3268155"/>
            <a:ext cx="1147548" cy="4203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endParaRPr lang="zh-CN" altLang="en-US"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6" name="Content Placeholder 2"/>
          <p:cNvSpPr txBox="1"/>
          <p:nvPr/>
        </p:nvSpPr>
        <p:spPr>
          <a:xfrm>
            <a:off x="5425604" y="2882761"/>
            <a:ext cx="1147548" cy="18376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7" name="Content Placeholder 2"/>
          <p:cNvSpPr txBox="1"/>
          <p:nvPr/>
        </p:nvSpPr>
        <p:spPr>
          <a:xfrm>
            <a:off x="5425604" y="3268155"/>
            <a:ext cx="1147548" cy="4203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endParaRPr lang="zh-CN" altLang="en-US"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8" name="Content Placeholder 2"/>
          <p:cNvSpPr txBox="1"/>
          <p:nvPr/>
        </p:nvSpPr>
        <p:spPr>
          <a:xfrm>
            <a:off x="6653581" y="2882761"/>
            <a:ext cx="1147548" cy="18376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9" name="Content Placeholder 2"/>
          <p:cNvSpPr txBox="1"/>
          <p:nvPr/>
        </p:nvSpPr>
        <p:spPr>
          <a:xfrm>
            <a:off x="6653581" y="3268155"/>
            <a:ext cx="1147548" cy="4203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a:t>
            </a:r>
            <a:endParaRPr lang="zh-CN" altLang="en-US"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310">
        <p:push dir="d"/>
      </p:transition>
    </mc:Choice>
    <mc:Fallback xmlns="">
      <p:transition advTm="1310">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1"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2)">
                                      <p:cBhvr>
                                        <p:cTn id="11" dur="1250"/>
                                        <p:tgtEl>
                                          <p:spTgt spid="38"/>
                                        </p:tgtEl>
                                      </p:cBhvr>
                                    </p:animEffect>
                                  </p:childTnLst>
                                </p:cTn>
                              </p:par>
                              <p:par>
                                <p:cTn id="12" presetID="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1" presetClass="entr" presetSubtype="2"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2)">
                                      <p:cBhvr>
                                        <p:cTn id="18" dur="1250"/>
                                        <p:tgtEl>
                                          <p:spTgt spid="36"/>
                                        </p:tgtEl>
                                      </p:cBhvr>
                                    </p:animEffect>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1" presetClass="entr" presetSubtype="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2)">
                                      <p:cBhvr>
                                        <p:cTn id="25" dur="1250"/>
                                        <p:tgtEl>
                                          <p:spTgt spid="4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75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750"/>
                                        <p:tgtEl>
                                          <p:spTgt spid="4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750"/>
                                        <p:tgtEl>
                                          <p:spTgt spid="4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750"/>
                                        <p:tgtEl>
                                          <p:spTgt spid="4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750"/>
                                        <p:tgtEl>
                                          <p:spTgt spid="4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750"/>
                                        <p:tgtEl>
                                          <p:spTgt spid="4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750"/>
                                        <p:tgtEl>
                                          <p:spTgt spid="4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2" grpId="0"/>
      <p:bldP spid="43" grpId="0"/>
      <p:bldP spid="44" grpId="0"/>
      <p:bldP spid="45" grpId="0"/>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21</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节日意义</a:t>
            </a:r>
          </a:p>
        </p:txBody>
      </p:sp>
      <p:sp>
        <p:nvSpPr>
          <p:cNvPr id="179" name="任意多边形 178"/>
          <p:cNvSpPr/>
          <p:nvPr/>
        </p:nvSpPr>
        <p:spPr bwMode="auto">
          <a:xfrm>
            <a:off x="2001781" y="1234761"/>
            <a:ext cx="968068" cy="2132974"/>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sz="100" ker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8" name="任意多边形 187"/>
          <p:cNvSpPr>
            <a:spLocks noChangeArrowheads="1"/>
          </p:cNvSpPr>
          <p:nvPr/>
        </p:nvSpPr>
        <p:spPr bwMode="auto">
          <a:xfrm>
            <a:off x="3433466" y="1234761"/>
            <a:ext cx="968067" cy="2132974"/>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sz="100" ker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9" name="任意多边形 168"/>
          <p:cNvSpPr/>
          <p:nvPr/>
        </p:nvSpPr>
        <p:spPr bwMode="auto">
          <a:xfrm>
            <a:off x="6336462" y="1234761"/>
            <a:ext cx="832537" cy="2132974"/>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sz="100" ker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9" name="任意多边形 198"/>
          <p:cNvSpPr>
            <a:spLocks noChangeArrowheads="1"/>
          </p:cNvSpPr>
          <p:nvPr/>
        </p:nvSpPr>
        <p:spPr bwMode="auto">
          <a:xfrm>
            <a:off x="4903701" y="1234761"/>
            <a:ext cx="969143" cy="2132974"/>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sz="100" ker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9" name="组合 8"/>
          <p:cNvGrpSpPr/>
          <p:nvPr/>
        </p:nvGrpSpPr>
        <p:grpSpPr>
          <a:xfrm>
            <a:off x="6336462" y="1376746"/>
            <a:ext cx="404437" cy="1203630"/>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4" name="组合 3"/>
          <p:cNvGrpSpPr/>
          <p:nvPr/>
        </p:nvGrpSpPr>
        <p:grpSpPr>
          <a:xfrm>
            <a:off x="2001783" y="1376746"/>
            <a:ext cx="406588" cy="1203630"/>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8" name="组合 7"/>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0" name="组合 9"/>
          <p:cNvGrpSpPr/>
          <p:nvPr/>
        </p:nvGrpSpPr>
        <p:grpSpPr>
          <a:xfrm>
            <a:off x="3433467" y="1376746"/>
            <a:ext cx="405513" cy="1203630"/>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12" name="组合 11"/>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3" name="组合 12"/>
          <p:cNvGrpSpPr/>
          <p:nvPr/>
        </p:nvGrpSpPr>
        <p:grpSpPr>
          <a:xfrm>
            <a:off x="2264686" y="2868645"/>
            <a:ext cx="4656058" cy="405513"/>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14" name="组合 13"/>
          <p:cNvGrpSpPr/>
          <p:nvPr/>
        </p:nvGrpSpPr>
        <p:grpSpPr>
          <a:xfrm>
            <a:off x="4903701" y="1376746"/>
            <a:ext cx="406588" cy="1203630"/>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15" name="组合 14"/>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56465" tIns="28232" rIns="56465" bIns="28232" numCol="1" anchor="t" anchorCtr="0" compatLnSpc="1"/>
              <a:lstStyle/>
              <a:p>
                <a:pPr>
                  <a:lnSpc>
                    <a:spcPct val="120000"/>
                  </a:lnSpc>
                </a:pPr>
                <a:endParaRPr lang="zh-CN" altLang="en-US" sz="11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sp>
        <p:nvSpPr>
          <p:cNvPr id="47" name="TextBox 23"/>
          <p:cNvSpPr txBox="1"/>
          <p:nvPr/>
        </p:nvSpPr>
        <p:spPr>
          <a:xfrm>
            <a:off x="1416182" y="3786540"/>
            <a:ext cx="1518621" cy="406400"/>
          </a:xfrm>
          <a:prstGeom prst="rect">
            <a:avLst/>
          </a:prstGeom>
          <a:noFill/>
        </p:spPr>
        <p:txBody>
          <a:bodyPr wrap="square"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48" name="TextBox 24"/>
          <p:cNvSpPr txBox="1"/>
          <p:nvPr/>
        </p:nvSpPr>
        <p:spPr>
          <a:xfrm>
            <a:off x="1416184" y="3603887"/>
            <a:ext cx="1082348" cy="276101"/>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9" name="TextBox 23"/>
          <p:cNvSpPr txBox="1"/>
          <p:nvPr/>
        </p:nvSpPr>
        <p:spPr>
          <a:xfrm>
            <a:off x="3010168" y="3786540"/>
            <a:ext cx="1518621" cy="406400"/>
          </a:xfrm>
          <a:prstGeom prst="rect">
            <a:avLst/>
          </a:prstGeom>
          <a:noFill/>
        </p:spPr>
        <p:txBody>
          <a:bodyPr wrap="square"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0" name="TextBox 24"/>
          <p:cNvSpPr txBox="1"/>
          <p:nvPr/>
        </p:nvSpPr>
        <p:spPr>
          <a:xfrm>
            <a:off x="3010168" y="3603887"/>
            <a:ext cx="1082348" cy="276101"/>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1" name="TextBox 23"/>
          <p:cNvSpPr txBox="1"/>
          <p:nvPr/>
        </p:nvSpPr>
        <p:spPr>
          <a:xfrm>
            <a:off x="4610034" y="3786540"/>
            <a:ext cx="1518621" cy="406400"/>
          </a:xfrm>
          <a:prstGeom prst="rect">
            <a:avLst/>
          </a:prstGeom>
          <a:noFill/>
        </p:spPr>
        <p:txBody>
          <a:bodyPr wrap="square"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2" name="TextBox 24"/>
          <p:cNvSpPr txBox="1"/>
          <p:nvPr/>
        </p:nvSpPr>
        <p:spPr>
          <a:xfrm>
            <a:off x="4610036" y="3603887"/>
            <a:ext cx="1082348" cy="276101"/>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3" name="TextBox 23"/>
          <p:cNvSpPr txBox="1"/>
          <p:nvPr/>
        </p:nvSpPr>
        <p:spPr>
          <a:xfrm>
            <a:off x="6204019" y="3786540"/>
            <a:ext cx="1518621" cy="406400"/>
          </a:xfrm>
          <a:prstGeom prst="rect">
            <a:avLst/>
          </a:prstGeom>
          <a:noFill/>
        </p:spPr>
        <p:txBody>
          <a:bodyPr wrap="square" rtlCol="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4" name="TextBox 24"/>
          <p:cNvSpPr txBox="1"/>
          <p:nvPr/>
        </p:nvSpPr>
        <p:spPr>
          <a:xfrm>
            <a:off x="6204020" y="3603887"/>
            <a:ext cx="1082348" cy="276101"/>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591">
        <p:push dir="d"/>
      </p:transition>
    </mc:Choice>
    <mc:Fallback xmlns="">
      <p:transition advTm="159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ldLvl="0" animBg="1"/>
      <p:bldP spid="188" grpId="0" bldLvl="0" animBg="1"/>
      <p:bldP spid="169" grpId="0" bldLvl="0" animBg="1"/>
      <p:bldP spid="199" grpId="0" bldLvl="0" animBg="1"/>
      <p:bldP spid="47" grpId="0"/>
      <p:bldP spid="48" grpId="0"/>
      <p:bldP spid="49" grpId="0"/>
      <p:bldP spid="50" grpId="0"/>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22</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节日意义</a:t>
            </a:r>
          </a:p>
        </p:txBody>
      </p:sp>
      <p:sp>
        <p:nvSpPr>
          <p:cNvPr id="125" name="Freeform 124"/>
          <p:cNvSpPr>
            <a:spLocks noEditPoints="1"/>
          </p:cNvSpPr>
          <p:nvPr/>
        </p:nvSpPr>
        <p:spPr bwMode="auto">
          <a:xfrm>
            <a:off x="1450811" y="2777023"/>
            <a:ext cx="284924" cy="325854"/>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3"/>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6" name="Freeform 125"/>
          <p:cNvSpPr>
            <a:spLocks noEditPoints="1"/>
          </p:cNvSpPr>
          <p:nvPr/>
        </p:nvSpPr>
        <p:spPr bwMode="auto">
          <a:xfrm>
            <a:off x="1466552" y="1990038"/>
            <a:ext cx="228255" cy="36048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2"/>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7" name="Freeform 126"/>
          <p:cNvSpPr>
            <a:spLocks noEditPoints="1"/>
          </p:cNvSpPr>
          <p:nvPr/>
        </p:nvSpPr>
        <p:spPr bwMode="auto">
          <a:xfrm>
            <a:off x="1425623" y="1247129"/>
            <a:ext cx="310111" cy="31640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8" name="Freeform 127"/>
          <p:cNvSpPr>
            <a:spLocks noEditPoints="1"/>
          </p:cNvSpPr>
          <p:nvPr/>
        </p:nvSpPr>
        <p:spPr bwMode="auto">
          <a:xfrm>
            <a:off x="1379185" y="3529377"/>
            <a:ext cx="402988" cy="187327"/>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9" name="Freeform 128"/>
          <p:cNvSpPr>
            <a:spLocks noEditPoints="1"/>
          </p:cNvSpPr>
          <p:nvPr/>
        </p:nvSpPr>
        <p:spPr bwMode="auto">
          <a:xfrm>
            <a:off x="1421835" y="4143205"/>
            <a:ext cx="313900" cy="365519"/>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164" name="Group 163"/>
          <p:cNvGrpSpPr/>
          <p:nvPr/>
        </p:nvGrpSpPr>
        <p:grpSpPr>
          <a:xfrm>
            <a:off x="1817014" y="1203496"/>
            <a:ext cx="2312771" cy="456165"/>
            <a:chOff x="2668905" y="5131080"/>
            <a:chExt cx="2389621" cy="608286"/>
          </a:xfrm>
        </p:grpSpPr>
        <p:sp>
          <p:nvSpPr>
            <p:cNvPr id="149" name="TextBox 148"/>
            <p:cNvSpPr txBox="1"/>
            <p:nvPr/>
          </p:nvSpPr>
          <p:spPr>
            <a:xfrm>
              <a:off x="2673801" y="5131080"/>
              <a:ext cx="1118313" cy="368175"/>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163" name="Rectangle 162"/>
            <p:cNvSpPr/>
            <p:nvPr/>
          </p:nvSpPr>
          <p:spPr>
            <a:xfrm>
              <a:off x="2668905" y="5337155"/>
              <a:ext cx="2389621" cy="402211"/>
            </a:xfrm>
            <a:prstGeom prst="rect">
              <a:avLst/>
            </a:prstGeom>
          </p:spPr>
          <p:txBody>
            <a:bodyPr wrap="square">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165" name="Group 164"/>
          <p:cNvGrpSpPr/>
          <p:nvPr/>
        </p:nvGrpSpPr>
        <p:grpSpPr>
          <a:xfrm>
            <a:off x="1817014" y="1940461"/>
            <a:ext cx="2312771" cy="484149"/>
            <a:chOff x="2668905" y="5093764"/>
            <a:chExt cx="2389621" cy="645602"/>
          </a:xfrm>
        </p:grpSpPr>
        <p:sp>
          <p:nvSpPr>
            <p:cNvPr id="166" name="TextBox 165"/>
            <p:cNvSpPr txBox="1"/>
            <p:nvPr/>
          </p:nvSpPr>
          <p:spPr>
            <a:xfrm>
              <a:off x="2671031" y="5093764"/>
              <a:ext cx="1118313" cy="368175"/>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167" name="Rectangle 166"/>
            <p:cNvSpPr/>
            <p:nvPr/>
          </p:nvSpPr>
          <p:spPr>
            <a:xfrm>
              <a:off x="2668905" y="5337155"/>
              <a:ext cx="2389621" cy="402211"/>
            </a:xfrm>
            <a:prstGeom prst="rect">
              <a:avLst/>
            </a:prstGeom>
          </p:spPr>
          <p:txBody>
            <a:bodyPr wrap="square">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168" name="Group 167"/>
          <p:cNvGrpSpPr/>
          <p:nvPr/>
        </p:nvGrpSpPr>
        <p:grpSpPr>
          <a:xfrm>
            <a:off x="1817014" y="2723566"/>
            <a:ext cx="2312771" cy="470715"/>
            <a:chOff x="2668905" y="5111677"/>
            <a:chExt cx="2389621" cy="627688"/>
          </a:xfrm>
        </p:grpSpPr>
        <p:sp>
          <p:nvSpPr>
            <p:cNvPr id="169" name="TextBox 168"/>
            <p:cNvSpPr txBox="1"/>
            <p:nvPr/>
          </p:nvSpPr>
          <p:spPr>
            <a:xfrm>
              <a:off x="2680226" y="5111677"/>
              <a:ext cx="1118313" cy="368175"/>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170" name="Rectangle 169"/>
            <p:cNvSpPr/>
            <p:nvPr/>
          </p:nvSpPr>
          <p:spPr>
            <a:xfrm>
              <a:off x="2668905" y="5337155"/>
              <a:ext cx="2389621" cy="402210"/>
            </a:xfrm>
            <a:prstGeom prst="rect">
              <a:avLst/>
            </a:prstGeom>
          </p:spPr>
          <p:txBody>
            <a:bodyPr wrap="square">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171" name="Group 170"/>
          <p:cNvGrpSpPr/>
          <p:nvPr/>
        </p:nvGrpSpPr>
        <p:grpSpPr>
          <a:xfrm>
            <a:off x="1805588" y="3415087"/>
            <a:ext cx="2322622" cy="462283"/>
            <a:chOff x="2658727" y="5122921"/>
            <a:chExt cx="2399799" cy="616445"/>
          </a:xfrm>
        </p:grpSpPr>
        <p:sp>
          <p:nvSpPr>
            <p:cNvPr id="172" name="TextBox 171"/>
            <p:cNvSpPr txBox="1"/>
            <p:nvPr/>
          </p:nvSpPr>
          <p:spPr>
            <a:xfrm>
              <a:off x="2658727" y="5122921"/>
              <a:ext cx="1118313" cy="368175"/>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173" name="Rectangle 172"/>
            <p:cNvSpPr/>
            <p:nvPr/>
          </p:nvSpPr>
          <p:spPr>
            <a:xfrm>
              <a:off x="2668905" y="5337155"/>
              <a:ext cx="2389621" cy="402211"/>
            </a:xfrm>
            <a:prstGeom prst="rect">
              <a:avLst/>
            </a:prstGeom>
          </p:spPr>
          <p:txBody>
            <a:bodyPr wrap="square">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174" name="Group 173"/>
          <p:cNvGrpSpPr/>
          <p:nvPr/>
        </p:nvGrpSpPr>
        <p:grpSpPr>
          <a:xfrm>
            <a:off x="1798757" y="4111380"/>
            <a:ext cx="2328511" cy="468919"/>
            <a:chOff x="2652642" y="5114073"/>
            <a:chExt cx="2405884" cy="625292"/>
          </a:xfrm>
        </p:grpSpPr>
        <p:sp>
          <p:nvSpPr>
            <p:cNvPr id="175" name="TextBox 174"/>
            <p:cNvSpPr txBox="1"/>
            <p:nvPr/>
          </p:nvSpPr>
          <p:spPr>
            <a:xfrm>
              <a:off x="2652642" y="5114073"/>
              <a:ext cx="1118313" cy="368174"/>
            </a:xfrm>
            <a:prstGeom prst="rect">
              <a:avLst/>
            </a:prstGeom>
            <a:noFill/>
          </p:spPr>
          <p:txBody>
            <a:bodyPr wrap="none" rtlCol="0">
              <a:spAutoFit/>
            </a:bodyPr>
            <a:lstStyle/>
            <a:p>
              <a:pPr algn="l">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176" name="Rectangle 175"/>
            <p:cNvSpPr/>
            <p:nvPr/>
          </p:nvSpPr>
          <p:spPr>
            <a:xfrm>
              <a:off x="2668905" y="5337155"/>
              <a:ext cx="2389621" cy="402210"/>
            </a:xfrm>
            <a:prstGeom prst="rect">
              <a:avLst/>
            </a:prstGeom>
          </p:spPr>
          <p:txBody>
            <a:bodyPr wrap="square">
              <a:spAutoFit/>
            </a:body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4237099" y="1358036"/>
            <a:ext cx="4008852" cy="3272194"/>
            <a:chOff x="5219709" y="1650283"/>
            <a:chExt cx="6046898" cy="4935733"/>
          </a:xfrm>
        </p:grpSpPr>
        <p:sp>
          <p:nvSpPr>
            <p:cNvPr id="177" name="Freeform 5"/>
            <p:cNvSpPr/>
            <p:nvPr/>
          </p:nvSpPr>
          <p:spPr bwMode="auto">
            <a:xfrm>
              <a:off x="6016344" y="4895070"/>
              <a:ext cx="1470504" cy="1167622"/>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8" name="Freeform 6"/>
            <p:cNvSpPr/>
            <p:nvPr/>
          </p:nvSpPr>
          <p:spPr bwMode="auto">
            <a:xfrm>
              <a:off x="8280794" y="5797446"/>
              <a:ext cx="733908" cy="633545"/>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9" name="Freeform 7"/>
            <p:cNvSpPr/>
            <p:nvPr/>
          </p:nvSpPr>
          <p:spPr bwMode="auto">
            <a:xfrm>
              <a:off x="9294286" y="1863555"/>
              <a:ext cx="1790412" cy="110668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0" name="Freeform 8"/>
            <p:cNvSpPr/>
            <p:nvPr/>
          </p:nvSpPr>
          <p:spPr bwMode="auto">
            <a:xfrm>
              <a:off x="5873864" y="1756023"/>
              <a:ext cx="1894360" cy="919401"/>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1" name="Freeform 9"/>
            <p:cNvSpPr/>
            <p:nvPr/>
          </p:nvSpPr>
          <p:spPr bwMode="auto">
            <a:xfrm>
              <a:off x="8976170" y="5500836"/>
              <a:ext cx="1220491" cy="1002739"/>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2" name="Line 10"/>
            <p:cNvSpPr>
              <a:spLocks noChangeShapeType="1"/>
            </p:cNvSpPr>
            <p:nvPr/>
          </p:nvSpPr>
          <p:spPr bwMode="auto">
            <a:xfrm flipH="1" flipV="1">
              <a:off x="7457276" y="5797446"/>
              <a:ext cx="823518" cy="63354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83" name="Line 11"/>
            <p:cNvSpPr>
              <a:spLocks noChangeShapeType="1"/>
            </p:cNvSpPr>
            <p:nvPr/>
          </p:nvSpPr>
          <p:spPr bwMode="auto">
            <a:xfrm>
              <a:off x="7446523" y="1669101"/>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84" name="Freeform 12"/>
            <p:cNvSpPr/>
            <p:nvPr/>
          </p:nvSpPr>
          <p:spPr bwMode="auto">
            <a:xfrm>
              <a:off x="7567497" y="2338490"/>
              <a:ext cx="2574502" cy="2628269"/>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5" name="Freeform 13"/>
            <p:cNvSpPr/>
            <p:nvPr/>
          </p:nvSpPr>
          <p:spPr bwMode="auto">
            <a:xfrm>
              <a:off x="5440150" y="2260529"/>
              <a:ext cx="5250263" cy="353691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6" name="Freeform 14"/>
            <p:cNvSpPr/>
            <p:nvPr/>
          </p:nvSpPr>
          <p:spPr bwMode="auto">
            <a:xfrm>
              <a:off x="9614194" y="2550866"/>
              <a:ext cx="1076219" cy="1716036"/>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7" name="Line 15"/>
            <p:cNvSpPr>
              <a:spLocks noChangeShapeType="1"/>
            </p:cNvSpPr>
            <p:nvPr/>
          </p:nvSpPr>
          <p:spPr bwMode="auto">
            <a:xfrm>
              <a:off x="9614194" y="3305384"/>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88" name="Line 16"/>
            <p:cNvSpPr>
              <a:spLocks noChangeShapeType="1"/>
            </p:cNvSpPr>
            <p:nvPr/>
          </p:nvSpPr>
          <p:spPr bwMode="auto">
            <a:xfrm>
              <a:off x="8047808" y="4076929"/>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89" name="Freeform 17"/>
            <p:cNvSpPr/>
            <p:nvPr/>
          </p:nvSpPr>
          <p:spPr bwMode="auto">
            <a:xfrm>
              <a:off x="6749356" y="4076929"/>
              <a:ext cx="1298452" cy="1720517"/>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0" name="Freeform 18"/>
            <p:cNvSpPr/>
            <p:nvPr/>
          </p:nvSpPr>
          <p:spPr bwMode="auto">
            <a:xfrm>
              <a:off x="9874960" y="2970242"/>
              <a:ext cx="1209738" cy="2505503"/>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1" name="Freeform 19"/>
            <p:cNvSpPr/>
            <p:nvPr/>
          </p:nvSpPr>
          <p:spPr bwMode="auto">
            <a:xfrm>
              <a:off x="6190188" y="2751593"/>
              <a:ext cx="1440932" cy="1026037"/>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2" name="Freeform 20"/>
            <p:cNvSpPr/>
            <p:nvPr/>
          </p:nvSpPr>
          <p:spPr bwMode="auto">
            <a:xfrm>
              <a:off x="5440150" y="3120787"/>
              <a:ext cx="2127347" cy="809181"/>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3" name="Line 21"/>
            <p:cNvSpPr>
              <a:spLocks noChangeShapeType="1"/>
            </p:cNvSpPr>
            <p:nvPr/>
          </p:nvSpPr>
          <p:spPr bwMode="auto">
            <a:xfrm flipH="1">
              <a:off x="9493221" y="2970242"/>
              <a:ext cx="1591478" cy="39876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94" name="Line 22"/>
            <p:cNvSpPr>
              <a:spLocks noChangeShapeType="1"/>
            </p:cNvSpPr>
            <p:nvPr/>
          </p:nvSpPr>
          <p:spPr bwMode="auto">
            <a:xfrm flipH="1">
              <a:off x="7494913" y="4106500"/>
              <a:ext cx="557376" cy="169094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95" name="Freeform 23"/>
            <p:cNvSpPr/>
            <p:nvPr/>
          </p:nvSpPr>
          <p:spPr bwMode="auto">
            <a:xfrm>
              <a:off x="6030682" y="2675424"/>
              <a:ext cx="2447255" cy="2437399"/>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6" name="Line 24"/>
            <p:cNvSpPr>
              <a:spLocks noChangeShapeType="1"/>
            </p:cNvSpPr>
            <p:nvPr/>
          </p:nvSpPr>
          <p:spPr bwMode="auto">
            <a:xfrm flipV="1">
              <a:off x="9561324" y="2970242"/>
              <a:ext cx="1523374" cy="153681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97" name="Line 25"/>
            <p:cNvSpPr>
              <a:spLocks noChangeShapeType="1"/>
            </p:cNvSpPr>
            <p:nvPr/>
          </p:nvSpPr>
          <p:spPr bwMode="auto">
            <a:xfrm>
              <a:off x="6821044" y="3794656"/>
              <a:ext cx="1656893" cy="131816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98" name="Line 26"/>
            <p:cNvSpPr>
              <a:spLocks noChangeShapeType="1"/>
            </p:cNvSpPr>
            <p:nvPr/>
          </p:nvSpPr>
          <p:spPr bwMode="auto">
            <a:xfrm>
              <a:off x="5440150" y="3926384"/>
              <a:ext cx="1309205" cy="96868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99" name="Freeform 27"/>
            <p:cNvSpPr/>
            <p:nvPr/>
          </p:nvSpPr>
          <p:spPr bwMode="auto">
            <a:xfrm>
              <a:off x="7567497" y="3101969"/>
              <a:ext cx="1993828" cy="1405089"/>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0" name="Line 28"/>
            <p:cNvSpPr>
              <a:spLocks noChangeShapeType="1"/>
            </p:cNvSpPr>
            <p:nvPr/>
          </p:nvSpPr>
          <p:spPr bwMode="auto">
            <a:xfrm flipV="1">
              <a:off x="7494913" y="5112823"/>
              <a:ext cx="983024" cy="65325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0" name="Line 38"/>
            <p:cNvSpPr>
              <a:spLocks noChangeShapeType="1"/>
            </p:cNvSpPr>
            <p:nvPr/>
          </p:nvSpPr>
          <p:spPr bwMode="auto">
            <a:xfrm flipH="1">
              <a:off x="9014702" y="4507058"/>
              <a:ext cx="546622" cy="12903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11" name="Line 39"/>
            <p:cNvSpPr>
              <a:spLocks noChangeShapeType="1"/>
            </p:cNvSpPr>
            <p:nvPr/>
          </p:nvSpPr>
          <p:spPr bwMode="auto">
            <a:xfrm>
              <a:off x="8477937" y="5112823"/>
              <a:ext cx="1310101" cy="38801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3" name="Line 41"/>
            <p:cNvSpPr>
              <a:spLocks noChangeShapeType="1"/>
            </p:cNvSpPr>
            <p:nvPr/>
          </p:nvSpPr>
          <p:spPr bwMode="auto">
            <a:xfrm>
              <a:off x="9294286" y="2713957"/>
              <a:ext cx="209688" cy="56812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6" name="Freeform 44"/>
            <p:cNvSpPr/>
            <p:nvPr/>
          </p:nvSpPr>
          <p:spPr bwMode="auto">
            <a:xfrm>
              <a:off x="6166889" y="2228269"/>
              <a:ext cx="2355853" cy="769752"/>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7" name="Line 45"/>
            <p:cNvSpPr>
              <a:spLocks noChangeShapeType="1"/>
            </p:cNvSpPr>
            <p:nvPr/>
          </p:nvSpPr>
          <p:spPr bwMode="auto">
            <a:xfrm>
              <a:off x="7217121" y="2641372"/>
              <a:ext cx="350376" cy="47941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0" name="Line 48"/>
            <p:cNvSpPr>
              <a:spLocks noChangeShapeType="1"/>
            </p:cNvSpPr>
            <p:nvPr/>
          </p:nvSpPr>
          <p:spPr bwMode="auto">
            <a:xfrm flipH="1">
              <a:off x="6617629" y="2641372"/>
              <a:ext cx="599492" cy="77154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2" name="Oval 60"/>
            <p:cNvSpPr>
              <a:spLocks noChangeArrowheads="1"/>
            </p:cNvSpPr>
            <p:nvPr/>
          </p:nvSpPr>
          <p:spPr bwMode="auto">
            <a:xfrm>
              <a:off x="8823832" y="5606576"/>
              <a:ext cx="380843" cy="381740"/>
            </a:xfrm>
            <a:prstGeom prst="ellipse">
              <a:avLst/>
            </a:pr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3" name="Freeform 61"/>
            <p:cNvSpPr>
              <a:spLocks noEditPoints="1"/>
            </p:cNvSpPr>
            <p:nvPr/>
          </p:nvSpPr>
          <p:spPr bwMode="auto">
            <a:xfrm>
              <a:off x="8887456" y="5670199"/>
              <a:ext cx="253597" cy="254493"/>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4" name="Oval 62"/>
            <p:cNvSpPr>
              <a:spLocks noChangeArrowheads="1"/>
            </p:cNvSpPr>
            <p:nvPr/>
          </p:nvSpPr>
          <p:spPr bwMode="auto">
            <a:xfrm>
              <a:off x="9120442" y="4066176"/>
              <a:ext cx="880869" cy="881765"/>
            </a:xfrm>
            <a:prstGeom prst="ellipse">
              <a:avLst/>
            </a:pr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5" name="Freeform 63"/>
            <p:cNvSpPr>
              <a:spLocks noEditPoints="1"/>
            </p:cNvSpPr>
            <p:nvPr/>
          </p:nvSpPr>
          <p:spPr bwMode="auto">
            <a:xfrm>
              <a:off x="9393753" y="4231058"/>
              <a:ext cx="334246" cy="551103"/>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6" name="Oval 64"/>
            <p:cNvSpPr>
              <a:spLocks noChangeArrowheads="1"/>
            </p:cNvSpPr>
            <p:nvPr/>
          </p:nvSpPr>
          <p:spPr bwMode="auto">
            <a:xfrm>
              <a:off x="10374985" y="3968500"/>
              <a:ext cx="550207" cy="552895"/>
            </a:xfrm>
            <a:prstGeom prst="ellipse">
              <a:avLst/>
            </a:pr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7" name="Freeform 65"/>
            <p:cNvSpPr/>
            <p:nvPr/>
          </p:nvSpPr>
          <p:spPr bwMode="auto">
            <a:xfrm>
              <a:off x="10588258" y="4049150"/>
              <a:ext cx="257181" cy="258078"/>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8" name="Freeform 66"/>
            <p:cNvSpPr/>
            <p:nvPr/>
          </p:nvSpPr>
          <p:spPr bwMode="auto">
            <a:xfrm>
              <a:off x="10588258" y="4102020"/>
              <a:ext cx="206104" cy="205207"/>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9" name="Freeform 67"/>
            <p:cNvSpPr/>
            <p:nvPr/>
          </p:nvSpPr>
          <p:spPr bwMode="auto">
            <a:xfrm>
              <a:off x="10588258" y="4153098"/>
              <a:ext cx="153233" cy="154130"/>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1" name="Oval 69"/>
            <p:cNvSpPr>
              <a:spLocks noChangeArrowheads="1"/>
            </p:cNvSpPr>
            <p:nvPr/>
          </p:nvSpPr>
          <p:spPr bwMode="auto">
            <a:xfrm>
              <a:off x="9014702" y="2889593"/>
              <a:ext cx="957037" cy="957934"/>
            </a:xfrm>
            <a:prstGeom prst="ellipse">
              <a:avLst/>
            </a:pr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2" name="Freeform 70"/>
            <p:cNvSpPr>
              <a:spLocks noEditPoints="1"/>
            </p:cNvSpPr>
            <p:nvPr/>
          </p:nvSpPr>
          <p:spPr bwMode="auto">
            <a:xfrm>
              <a:off x="9198403" y="3091216"/>
              <a:ext cx="589635" cy="419376"/>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3" name="Freeform 71"/>
            <p:cNvSpPr/>
            <p:nvPr/>
          </p:nvSpPr>
          <p:spPr bwMode="auto">
            <a:xfrm>
              <a:off x="9372247" y="3591241"/>
              <a:ext cx="241948" cy="54662"/>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4" name="Freeform 72"/>
            <p:cNvSpPr>
              <a:spLocks noEditPoints="1"/>
            </p:cNvSpPr>
            <p:nvPr/>
          </p:nvSpPr>
          <p:spPr bwMode="auto">
            <a:xfrm>
              <a:off x="9425117" y="3491774"/>
              <a:ext cx="136208" cy="152337"/>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6" name="Freeform 74"/>
            <p:cNvSpPr>
              <a:spLocks noEditPoints="1"/>
            </p:cNvSpPr>
            <p:nvPr/>
          </p:nvSpPr>
          <p:spPr bwMode="auto">
            <a:xfrm>
              <a:off x="10974478" y="2860021"/>
              <a:ext cx="220441" cy="220441"/>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7" name="Oval 75"/>
            <p:cNvSpPr>
              <a:spLocks noChangeArrowheads="1"/>
            </p:cNvSpPr>
            <p:nvPr/>
          </p:nvSpPr>
          <p:spPr bwMode="auto">
            <a:xfrm>
              <a:off x="6283382" y="4430889"/>
              <a:ext cx="931946" cy="930154"/>
            </a:xfrm>
            <a:prstGeom prst="ellipse">
              <a:avLst/>
            </a:pr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8" name="Freeform 76"/>
            <p:cNvSpPr>
              <a:spLocks noEditPoints="1"/>
            </p:cNvSpPr>
            <p:nvPr/>
          </p:nvSpPr>
          <p:spPr bwMode="auto">
            <a:xfrm>
              <a:off x="6503824" y="4690759"/>
              <a:ext cx="491064" cy="347688"/>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9" name="Freeform 77"/>
            <p:cNvSpPr/>
            <p:nvPr/>
          </p:nvSpPr>
          <p:spPr bwMode="auto">
            <a:xfrm>
              <a:off x="6810290" y="4828759"/>
              <a:ext cx="89610" cy="110221"/>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0" name="Freeform 78"/>
            <p:cNvSpPr>
              <a:spLocks noEditPoints="1"/>
            </p:cNvSpPr>
            <p:nvPr/>
          </p:nvSpPr>
          <p:spPr bwMode="auto">
            <a:xfrm>
              <a:off x="6474252" y="5053681"/>
              <a:ext cx="550207" cy="46597"/>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1" name="Line 79"/>
            <p:cNvSpPr>
              <a:spLocks noChangeShapeType="1"/>
            </p:cNvSpPr>
            <p:nvPr/>
          </p:nvSpPr>
          <p:spPr bwMode="auto">
            <a:xfrm>
              <a:off x="6749356" y="4895070"/>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52" name="Oval 80"/>
            <p:cNvSpPr>
              <a:spLocks noChangeArrowheads="1"/>
            </p:cNvSpPr>
            <p:nvPr/>
          </p:nvSpPr>
          <p:spPr bwMode="auto">
            <a:xfrm>
              <a:off x="8109639" y="4746317"/>
              <a:ext cx="734804" cy="735700"/>
            </a:xfrm>
            <a:prstGeom prst="ellipse">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3" name="Freeform 81"/>
            <p:cNvSpPr/>
            <p:nvPr/>
          </p:nvSpPr>
          <p:spPr bwMode="auto">
            <a:xfrm>
              <a:off x="8314846" y="5134330"/>
              <a:ext cx="17026" cy="103948"/>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4" name="Freeform 82"/>
            <p:cNvSpPr/>
            <p:nvPr/>
          </p:nvSpPr>
          <p:spPr bwMode="auto">
            <a:xfrm>
              <a:off x="8209106" y="4861019"/>
              <a:ext cx="535869" cy="411311"/>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5" name="Freeform 83"/>
            <p:cNvSpPr/>
            <p:nvPr/>
          </p:nvSpPr>
          <p:spPr bwMode="auto">
            <a:xfrm>
              <a:off x="8624898" y="5134330"/>
              <a:ext cx="14338" cy="103948"/>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6" name="Oval 84"/>
            <p:cNvSpPr>
              <a:spLocks noChangeArrowheads="1"/>
            </p:cNvSpPr>
            <p:nvPr/>
          </p:nvSpPr>
          <p:spPr bwMode="auto">
            <a:xfrm>
              <a:off x="8243158" y="2681697"/>
              <a:ext cx="608453" cy="608454"/>
            </a:xfrm>
            <a:prstGeom prst="ellipse">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7" name="Freeform 85"/>
            <p:cNvSpPr>
              <a:spLocks noEditPoints="1"/>
            </p:cNvSpPr>
            <p:nvPr/>
          </p:nvSpPr>
          <p:spPr bwMode="auto">
            <a:xfrm>
              <a:off x="8374885" y="2805359"/>
              <a:ext cx="312740" cy="346792"/>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8" name="Oval 86"/>
            <p:cNvSpPr>
              <a:spLocks noChangeArrowheads="1"/>
            </p:cNvSpPr>
            <p:nvPr/>
          </p:nvSpPr>
          <p:spPr bwMode="auto">
            <a:xfrm>
              <a:off x="7692055" y="3754332"/>
              <a:ext cx="678349" cy="680142"/>
            </a:xfrm>
            <a:prstGeom prst="ellipse">
              <a:avLst/>
            </a:pr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9" name="Freeform 87"/>
            <p:cNvSpPr/>
            <p:nvPr/>
          </p:nvSpPr>
          <p:spPr bwMode="auto">
            <a:xfrm>
              <a:off x="7817509" y="4076929"/>
              <a:ext cx="425649" cy="18190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0" name="Freeform 88"/>
            <p:cNvSpPr/>
            <p:nvPr/>
          </p:nvSpPr>
          <p:spPr bwMode="auto">
            <a:xfrm>
              <a:off x="7899951" y="3929968"/>
              <a:ext cx="99467" cy="36740"/>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1" name="Freeform 89"/>
            <p:cNvSpPr>
              <a:spLocks noEditPoints="1"/>
            </p:cNvSpPr>
            <p:nvPr/>
          </p:nvSpPr>
          <p:spPr bwMode="auto">
            <a:xfrm>
              <a:off x="7817509" y="3979254"/>
              <a:ext cx="425649" cy="80649"/>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2" name="Oval 90"/>
            <p:cNvSpPr>
              <a:spLocks noChangeArrowheads="1"/>
            </p:cNvSpPr>
            <p:nvPr/>
          </p:nvSpPr>
          <p:spPr bwMode="auto">
            <a:xfrm>
              <a:off x="9471714" y="5165693"/>
              <a:ext cx="631752" cy="631752"/>
            </a:xfrm>
            <a:prstGeom prst="ellipse">
              <a:avLst/>
            </a:pr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3" name="Freeform 91"/>
            <p:cNvSpPr>
              <a:spLocks noEditPoints="1"/>
            </p:cNvSpPr>
            <p:nvPr/>
          </p:nvSpPr>
          <p:spPr bwMode="auto">
            <a:xfrm>
              <a:off x="9597169" y="5348498"/>
              <a:ext cx="383532" cy="26703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4" name="Freeform 92"/>
            <p:cNvSpPr/>
            <p:nvPr/>
          </p:nvSpPr>
          <p:spPr bwMode="auto">
            <a:xfrm>
              <a:off x="9788038" y="2349243"/>
              <a:ext cx="455220" cy="453428"/>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5" name="Freeform 93"/>
            <p:cNvSpPr/>
            <p:nvPr/>
          </p:nvSpPr>
          <p:spPr bwMode="auto">
            <a:xfrm>
              <a:off x="9883025" y="2597463"/>
              <a:ext cx="99467" cy="88714"/>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6" name="Freeform 94"/>
            <p:cNvSpPr/>
            <p:nvPr/>
          </p:nvSpPr>
          <p:spPr bwMode="auto">
            <a:xfrm>
              <a:off x="10047908" y="2597463"/>
              <a:ext cx="100363" cy="88714"/>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7" name="Freeform 95"/>
            <p:cNvSpPr/>
            <p:nvPr/>
          </p:nvSpPr>
          <p:spPr bwMode="auto">
            <a:xfrm>
              <a:off x="9884817" y="2515022"/>
              <a:ext cx="260766" cy="171156"/>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8" name="Freeform 96"/>
            <p:cNvSpPr>
              <a:spLocks noEditPoints="1"/>
            </p:cNvSpPr>
            <p:nvPr/>
          </p:nvSpPr>
          <p:spPr bwMode="auto">
            <a:xfrm>
              <a:off x="9884817" y="2412866"/>
              <a:ext cx="260766" cy="226714"/>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9" name="Freeform 97"/>
            <p:cNvSpPr/>
            <p:nvPr/>
          </p:nvSpPr>
          <p:spPr bwMode="auto">
            <a:xfrm>
              <a:off x="9883025" y="2515022"/>
              <a:ext cx="262558" cy="124558"/>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0" name="Oval 98"/>
            <p:cNvSpPr>
              <a:spLocks noChangeArrowheads="1"/>
            </p:cNvSpPr>
            <p:nvPr/>
          </p:nvSpPr>
          <p:spPr bwMode="auto">
            <a:xfrm>
              <a:off x="6583577" y="3576007"/>
              <a:ext cx="473142" cy="473142"/>
            </a:xfrm>
            <a:prstGeom prst="ellipse">
              <a:avLst/>
            </a:pr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1" name="Freeform 99"/>
            <p:cNvSpPr/>
            <p:nvPr/>
          </p:nvSpPr>
          <p:spPr bwMode="auto">
            <a:xfrm>
              <a:off x="6704550" y="3828708"/>
              <a:ext cx="232987" cy="63623"/>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2" name="Freeform 100"/>
            <p:cNvSpPr/>
            <p:nvPr/>
          </p:nvSpPr>
          <p:spPr bwMode="auto">
            <a:xfrm>
              <a:off x="6753836" y="3699670"/>
              <a:ext cx="135311" cy="15861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3" name="Oval 101"/>
            <p:cNvSpPr>
              <a:spLocks noChangeArrowheads="1"/>
            </p:cNvSpPr>
            <p:nvPr/>
          </p:nvSpPr>
          <p:spPr bwMode="auto">
            <a:xfrm>
              <a:off x="5814721" y="2364477"/>
              <a:ext cx="703440" cy="703441"/>
            </a:xfrm>
            <a:prstGeom prst="ellipse">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4" name="Freeform 102"/>
            <p:cNvSpPr/>
            <p:nvPr/>
          </p:nvSpPr>
          <p:spPr bwMode="auto">
            <a:xfrm>
              <a:off x="6056669" y="2489035"/>
              <a:ext cx="222233" cy="120974"/>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5" name="Freeform 103"/>
            <p:cNvSpPr>
              <a:spLocks noEditPoints="1"/>
            </p:cNvSpPr>
            <p:nvPr/>
          </p:nvSpPr>
          <p:spPr bwMode="auto">
            <a:xfrm>
              <a:off x="5986773" y="2637788"/>
              <a:ext cx="362025" cy="251805"/>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6" name="Freeform 104"/>
            <p:cNvSpPr/>
            <p:nvPr/>
          </p:nvSpPr>
          <p:spPr bwMode="auto">
            <a:xfrm>
              <a:off x="7518211" y="1961231"/>
              <a:ext cx="534077" cy="5340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7" name="Freeform 105"/>
            <p:cNvSpPr>
              <a:spLocks noEditPoints="1"/>
            </p:cNvSpPr>
            <p:nvPr/>
          </p:nvSpPr>
          <p:spPr bwMode="auto">
            <a:xfrm>
              <a:off x="7647250" y="2071451"/>
              <a:ext cx="277792" cy="265246"/>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8" name="Oval 106"/>
            <p:cNvSpPr>
              <a:spLocks noChangeArrowheads="1"/>
            </p:cNvSpPr>
            <p:nvPr/>
          </p:nvSpPr>
          <p:spPr bwMode="auto">
            <a:xfrm>
              <a:off x="7247588" y="2800879"/>
              <a:ext cx="639817" cy="639817"/>
            </a:xfrm>
            <a:prstGeom prst="ellipse">
              <a:avLst/>
            </a:pr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9" name="Line 107"/>
            <p:cNvSpPr>
              <a:spLocks noChangeShapeType="1"/>
            </p:cNvSpPr>
            <p:nvPr/>
          </p:nvSpPr>
          <p:spPr bwMode="auto">
            <a:xfrm>
              <a:off x="7567497" y="310196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280" name="Freeform 108"/>
            <p:cNvSpPr/>
            <p:nvPr/>
          </p:nvSpPr>
          <p:spPr bwMode="auto">
            <a:xfrm>
              <a:off x="7364082" y="2936190"/>
              <a:ext cx="406830" cy="369194"/>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1" name="Oval 109"/>
            <p:cNvSpPr>
              <a:spLocks noChangeArrowheads="1"/>
            </p:cNvSpPr>
            <p:nvPr/>
          </p:nvSpPr>
          <p:spPr bwMode="auto">
            <a:xfrm>
              <a:off x="5219709" y="3705942"/>
              <a:ext cx="440882" cy="440882"/>
            </a:xfrm>
            <a:prstGeom prst="ellipse">
              <a:avLst/>
            </a:pr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2" name="Freeform 110"/>
            <p:cNvSpPr/>
            <p:nvPr/>
          </p:nvSpPr>
          <p:spPr bwMode="auto">
            <a:xfrm>
              <a:off x="5317384" y="3809890"/>
              <a:ext cx="245532" cy="232987"/>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3" name="Freeform 111"/>
            <p:cNvSpPr/>
            <p:nvPr/>
          </p:nvSpPr>
          <p:spPr bwMode="auto">
            <a:xfrm>
              <a:off x="7224290" y="5534888"/>
              <a:ext cx="525116" cy="525116"/>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4" name="Freeform 112"/>
            <p:cNvSpPr>
              <a:spLocks noEditPoints="1"/>
            </p:cNvSpPr>
            <p:nvPr/>
          </p:nvSpPr>
          <p:spPr bwMode="auto">
            <a:xfrm>
              <a:off x="7340783" y="5708732"/>
              <a:ext cx="292129" cy="177428"/>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779">
        <p:push dir="d"/>
      </p:transition>
    </mc:Choice>
    <mc:Fallback xmlns="">
      <p:transition advTm="1779">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left)">
                                      <p:cBhvr>
                                        <p:cTn id="49" dur="500"/>
                                        <p:tgtEl>
                                          <p:spTgt spid="1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P spid="126" grpId="0" bldLvl="0" animBg="1"/>
      <p:bldP spid="127" grpId="0" bldLvl="0" animBg="1"/>
      <p:bldP spid="128" grpId="0" bldLvl="0" animBg="1"/>
      <p:bldP spid="12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23</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节日意义</a:t>
            </a:r>
          </a:p>
        </p:txBody>
      </p:sp>
      <p:sp>
        <p:nvSpPr>
          <p:cNvPr id="19" name="Rounded Rectangle 27"/>
          <p:cNvSpPr/>
          <p:nvPr/>
        </p:nvSpPr>
        <p:spPr>
          <a:xfrm>
            <a:off x="1365292" y="1634394"/>
            <a:ext cx="933042" cy="1390327"/>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35" b="1" dirty="0">
              <a:latin typeface="微软雅黑" panose="020B0503020204020204" charset="-122"/>
              <a:ea typeface="微软雅黑" panose="020B0503020204020204" charset="-122"/>
              <a:sym typeface="Arial" panose="020B0604020202020204" pitchFamily="34" charset="0"/>
            </a:endParaRPr>
          </a:p>
        </p:txBody>
      </p:sp>
      <p:sp>
        <p:nvSpPr>
          <p:cNvPr id="20" name="Oval 28"/>
          <p:cNvSpPr/>
          <p:nvPr/>
        </p:nvSpPr>
        <p:spPr>
          <a:xfrm>
            <a:off x="1449897" y="1749238"/>
            <a:ext cx="764931" cy="76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05" dirty="0">
                <a:solidFill>
                  <a:schemeClr val="tx2">
                    <a:lumMod val="60000"/>
                    <a:lumOff val="40000"/>
                  </a:schemeClr>
                </a:solidFill>
                <a:latin typeface="微软雅黑" panose="020B0503020204020204" charset="-122"/>
                <a:ea typeface="微软雅黑" panose="020B0503020204020204" charset="-122"/>
                <a:sym typeface="Arial" panose="020B0604020202020204" pitchFamily="34" charset="0"/>
              </a:rPr>
              <a:t></a:t>
            </a:r>
          </a:p>
        </p:txBody>
      </p:sp>
      <p:sp>
        <p:nvSpPr>
          <p:cNvPr id="21" name="Text Placeholder 7"/>
          <p:cNvSpPr txBox="1"/>
          <p:nvPr/>
        </p:nvSpPr>
        <p:spPr>
          <a:xfrm>
            <a:off x="1381532" y="2611629"/>
            <a:ext cx="916804" cy="24440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790" b="0" dirty="0">
                <a:latin typeface="微软雅黑" panose="020B0503020204020204" charset="-122"/>
                <a:ea typeface="微软雅黑" panose="020B0503020204020204" charset="-122"/>
                <a:sym typeface="Arial" panose="020B0604020202020204" pitchFamily="34" charset="0"/>
              </a:rPr>
              <a:t>请输入替换内容</a:t>
            </a:r>
          </a:p>
        </p:txBody>
      </p:sp>
      <p:sp>
        <p:nvSpPr>
          <p:cNvPr id="22" name="Text Placeholder 7"/>
          <p:cNvSpPr txBox="1"/>
          <p:nvPr/>
        </p:nvSpPr>
        <p:spPr>
          <a:xfrm>
            <a:off x="1547219" y="1896713"/>
            <a:ext cx="591854" cy="470463"/>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40"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01</a:t>
            </a:r>
          </a:p>
        </p:txBody>
      </p:sp>
      <p:sp>
        <p:nvSpPr>
          <p:cNvPr id="23" name="Rounded Rectangle 31"/>
          <p:cNvSpPr/>
          <p:nvPr/>
        </p:nvSpPr>
        <p:spPr>
          <a:xfrm>
            <a:off x="2447494" y="1634394"/>
            <a:ext cx="933042" cy="1390327"/>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35" b="1" dirty="0">
              <a:latin typeface="微软雅黑" panose="020B0503020204020204" charset="-122"/>
              <a:ea typeface="微软雅黑" panose="020B0503020204020204" charset="-122"/>
              <a:sym typeface="Arial" panose="020B0604020202020204" pitchFamily="34" charset="0"/>
            </a:endParaRPr>
          </a:p>
        </p:txBody>
      </p:sp>
      <p:sp>
        <p:nvSpPr>
          <p:cNvPr id="39" name="Oval 32"/>
          <p:cNvSpPr/>
          <p:nvPr/>
        </p:nvSpPr>
        <p:spPr>
          <a:xfrm>
            <a:off x="2532100" y="1749238"/>
            <a:ext cx="764931" cy="76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05" dirty="0">
                <a:solidFill>
                  <a:schemeClr val="tx2">
                    <a:lumMod val="60000"/>
                    <a:lumOff val="40000"/>
                  </a:schemeClr>
                </a:solidFill>
                <a:latin typeface="微软雅黑" panose="020B0503020204020204" charset="-122"/>
                <a:ea typeface="微软雅黑" panose="020B0503020204020204" charset="-122"/>
                <a:sym typeface="Arial" panose="020B0604020202020204" pitchFamily="34" charset="0"/>
              </a:rPr>
              <a:t></a:t>
            </a:r>
          </a:p>
        </p:txBody>
      </p:sp>
      <p:sp>
        <p:nvSpPr>
          <p:cNvPr id="40" name="Text Placeholder 7"/>
          <p:cNvSpPr txBox="1"/>
          <p:nvPr/>
        </p:nvSpPr>
        <p:spPr>
          <a:xfrm>
            <a:off x="2463734" y="2611629"/>
            <a:ext cx="916804" cy="24440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790" b="0" dirty="0">
                <a:latin typeface="微软雅黑" panose="020B0503020204020204" charset="-122"/>
                <a:ea typeface="微软雅黑" panose="020B0503020204020204" charset="-122"/>
                <a:sym typeface="Arial" panose="020B0604020202020204" pitchFamily="34" charset="0"/>
              </a:rPr>
              <a:t>请输入替换内容</a:t>
            </a:r>
          </a:p>
        </p:txBody>
      </p:sp>
      <p:sp>
        <p:nvSpPr>
          <p:cNvPr id="41" name="Text Placeholder 7"/>
          <p:cNvSpPr txBox="1"/>
          <p:nvPr/>
        </p:nvSpPr>
        <p:spPr>
          <a:xfrm>
            <a:off x="2629422" y="1896713"/>
            <a:ext cx="591854" cy="470463"/>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40"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02</a:t>
            </a:r>
          </a:p>
        </p:txBody>
      </p:sp>
      <p:sp>
        <p:nvSpPr>
          <p:cNvPr id="42" name="Rounded Rectangle 35"/>
          <p:cNvSpPr/>
          <p:nvPr/>
        </p:nvSpPr>
        <p:spPr>
          <a:xfrm>
            <a:off x="3529697" y="1634394"/>
            <a:ext cx="933042" cy="1390327"/>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35" b="1" dirty="0">
              <a:latin typeface="微软雅黑" panose="020B0503020204020204" charset="-122"/>
              <a:ea typeface="微软雅黑" panose="020B0503020204020204" charset="-122"/>
              <a:sym typeface="Arial" panose="020B0604020202020204" pitchFamily="34" charset="0"/>
            </a:endParaRPr>
          </a:p>
        </p:txBody>
      </p:sp>
      <p:sp>
        <p:nvSpPr>
          <p:cNvPr id="43" name="Oval 36"/>
          <p:cNvSpPr/>
          <p:nvPr/>
        </p:nvSpPr>
        <p:spPr>
          <a:xfrm>
            <a:off x="3614303" y="1749238"/>
            <a:ext cx="764931" cy="76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05" dirty="0">
                <a:solidFill>
                  <a:schemeClr val="tx2">
                    <a:lumMod val="60000"/>
                    <a:lumOff val="40000"/>
                  </a:schemeClr>
                </a:solidFill>
                <a:latin typeface="微软雅黑" panose="020B0503020204020204" charset="-122"/>
                <a:ea typeface="微软雅黑" panose="020B0503020204020204" charset="-122"/>
                <a:sym typeface="Arial" panose="020B0604020202020204" pitchFamily="34" charset="0"/>
              </a:rPr>
              <a:t></a:t>
            </a:r>
          </a:p>
        </p:txBody>
      </p:sp>
      <p:sp>
        <p:nvSpPr>
          <p:cNvPr id="44" name="Text Placeholder 7"/>
          <p:cNvSpPr txBox="1"/>
          <p:nvPr/>
        </p:nvSpPr>
        <p:spPr>
          <a:xfrm>
            <a:off x="3545937" y="2611629"/>
            <a:ext cx="916804" cy="24440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790" b="0" dirty="0">
                <a:latin typeface="微软雅黑" panose="020B0503020204020204" charset="-122"/>
                <a:ea typeface="微软雅黑" panose="020B0503020204020204" charset="-122"/>
                <a:sym typeface="Arial" panose="020B0604020202020204" pitchFamily="34" charset="0"/>
              </a:rPr>
              <a:t>请输入替换内容</a:t>
            </a:r>
          </a:p>
        </p:txBody>
      </p:sp>
      <p:sp>
        <p:nvSpPr>
          <p:cNvPr id="45" name="Text Placeholder 7"/>
          <p:cNvSpPr txBox="1"/>
          <p:nvPr/>
        </p:nvSpPr>
        <p:spPr>
          <a:xfrm>
            <a:off x="3711625" y="1896713"/>
            <a:ext cx="591854" cy="470463"/>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40"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03</a:t>
            </a:r>
          </a:p>
        </p:txBody>
      </p:sp>
      <p:sp>
        <p:nvSpPr>
          <p:cNvPr id="46" name="Rounded Rectangle 39"/>
          <p:cNvSpPr/>
          <p:nvPr/>
        </p:nvSpPr>
        <p:spPr>
          <a:xfrm>
            <a:off x="4601078" y="1634394"/>
            <a:ext cx="933042" cy="1390327"/>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35" b="1" dirty="0">
              <a:latin typeface="微软雅黑" panose="020B0503020204020204" charset="-122"/>
              <a:ea typeface="微软雅黑" panose="020B0503020204020204" charset="-122"/>
              <a:sym typeface="Arial" panose="020B0604020202020204" pitchFamily="34" charset="0"/>
            </a:endParaRPr>
          </a:p>
        </p:txBody>
      </p:sp>
      <p:sp>
        <p:nvSpPr>
          <p:cNvPr id="47" name="Oval 40"/>
          <p:cNvSpPr/>
          <p:nvPr/>
        </p:nvSpPr>
        <p:spPr>
          <a:xfrm>
            <a:off x="4685683" y="1749238"/>
            <a:ext cx="764931" cy="76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05" dirty="0">
                <a:solidFill>
                  <a:schemeClr val="tx2">
                    <a:lumMod val="60000"/>
                    <a:lumOff val="40000"/>
                  </a:schemeClr>
                </a:solidFill>
                <a:latin typeface="微软雅黑" panose="020B0503020204020204" charset="-122"/>
                <a:ea typeface="微软雅黑" panose="020B0503020204020204" charset="-122"/>
                <a:sym typeface="Arial" panose="020B0604020202020204" pitchFamily="34" charset="0"/>
              </a:rPr>
              <a:t></a:t>
            </a:r>
          </a:p>
        </p:txBody>
      </p:sp>
      <p:sp>
        <p:nvSpPr>
          <p:cNvPr id="48" name="Text Placeholder 7"/>
          <p:cNvSpPr txBox="1"/>
          <p:nvPr/>
        </p:nvSpPr>
        <p:spPr>
          <a:xfrm>
            <a:off x="4617318" y="2611629"/>
            <a:ext cx="916804" cy="24440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790" b="0" dirty="0">
                <a:latin typeface="微软雅黑" panose="020B0503020204020204" charset="-122"/>
                <a:ea typeface="微软雅黑" panose="020B0503020204020204" charset="-122"/>
                <a:sym typeface="Arial" panose="020B0604020202020204" pitchFamily="34" charset="0"/>
              </a:rPr>
              <a:t>请输入替换内容</a:t>
            </a:r>
          </a:p>
        </p:txBody>
      </p:sp>
      <p:sp>
        <p:nvSpPr>
          <p:cNvPr id="49" name="Text Placeholder 7"/>
          <p:cNvSpPr txBox="1"/>
          <p:nvPr/>
        </p:nvSpPr>
        <p:spPr>
          <a:xfrm>
            <a:off x="4783006" y="1896713"/>
            <a:ext cx="591854" cy="470463"/>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40"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04</a:t>
            </a:r>
          </a:p>
        </p:txBody>
      </p:sp>
      <p:sp>
        <p:nvSpPr>
          <p:cNvPr id="50" name="Rounded Rectangle 43"/>
          <p:cNvSpPr/>
          <p:nvPr/>
        </p:nvSpPr>
        <p:spPr>
          <a:xfrm>
            <a:off x="5715745" y="1634394"/>
            <a:ext cx="933042" cy="1390327"/>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35" b="1" dirty="0">
              <a:latin typeface="微软雅黑" panose="020B0503020204020204" charset="-122"/>
              <a:ea typeface="微软雅黑" panose="020B0503020204020204" charset="-122"/>
              <a:sym typeface="Arial" panose="020B0604020202020204" pitchFamily="34" charset="0"/>
            </a:endParaRPr>
          </a:p>
        </p:txBody>
      </p:sp>
      <p:sp>
        <p:nvSpPr>
          <p:cNvPr id="51" name="Oval 44"/>
          <p:cNvSpPr/>
          <p:nvPr/>
        </p:nvSpPr>
        <p:spPr>
          <a:xfrm>
            <a:off x="5800351" y="1749238"/>
            <a:ext cx="764931" cy="76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05" dirty="0">
                <a:solidFill>
                  <a:schemeClr val="tx2">
                    <a:lumMod val="60000"/>
                    <a:lumOff val="40000"/>
                  </a:schemeClr>
                </a:solidFill>
                <a:latin typeface="微软雅黑" panose="020B0503020204020204" charset="-122"/>
                <a:ea typeface="微软雅黑" panose="020B0503020204020204" charset="-122"/>
                <a:sym typeface="Arial" panose="020B0604020202020204" pitchFamily="34" charset="0"/>
              </a:rPr>
              <a:t></a:t>
            </a:r>
          </a:p>
        </p:txBody>
      </p:sp>
      <p:sp>
        <p:nvSpPr>
          <p:cNvPr id="52" name="Text Placeholder 7"/>
          <p:cNvSpPr txBox="1"/>
          <p:nvPr/>
        </p:nvSpPr>
        <p:spPr>
          <a:xfrm>
            <a:off x="5731986" y="2611629"/>
            <a:ext cx="916804" cy="24440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790" b="0" dirty="0">
                <a:latin typeface="微软雅黑" panose="020B0503020204020204" charset="-122"/>
                <a:ea typeface="微软雅黑" panose="020B0503020204020204" charset="-122"/>
                <a:sym typeface="Arial" panose="020B0604020202020204" pitchFamily="34" charset="0"/>
              </a:rPr>
              <a:t>请输入替换内容</a:t>
            </a:r>
          </a:p>
        </p:txBody>
      </p:sp>
      <p:sp>
        <p:nvSpPr>
          <p:cNvPr id="53" name="Text Placeholder 7"/>
          <p:cNvSpPr txBox="1"/>
          <p:nvPr/>
        </p:nvSpPr>
        <p:spPr>
          <a:xfrm>
            <a:off x="5897674" y="1896713"/>
            <a:ext cx="591854" cy="470463"/>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40"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05</a:t>
            </a:r>
          </a:p>
        </p:txBody>
      </p:sp>
      <p:sp>
        <p:nvSpPr>
          <p:cNvPr id="54" name="Rounded Rectangle 47"/>
          <p:cNvSpPr/>
          <p:nvPr/>
        </p:nvSpPr>
        <p:spPr>
          <a:xfrm>
            <a:off x="6844306" y="1634394"/>
            <a:ext cx="933042" cy="1390327"/>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35" b="1" dirty="0">
              <a:latin typeface="微软雅黑" panose="020B0503020204020204" charset="-122"/>
              <a:ea typeface="微软雅黑" panose="020B0503020204020204" charset="-122"/>
              <a:sym typeface="Arial" panose="020B0604020202020204" pitchFamily="34" charset="0"/>
            </a:endParaRPr>
          </a:p>
        </p:txBody>
      </p:sp>
      <p:sp>
        <p:nvSpPr>
          <p:cNvPr id="55" name="Oval 48"/>
          <p:cNvSpPr/>
          <p:nvPr/>
        </p:nvSpPr>
        <p:spPr>
          <a:xfrm>
            <a:off x="6928912" y="1749238"/>
            <a:ext cx="764931" cy="764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05" dirty="0">
                <a:solidFill>
                  <a:schemeClr val="tx2">
                    <a:lumMod val="60000"/>
                    <a:lumOff val="40000"/>
                  </a:schemeClr>
                </a:solidFill>
                <a:latin typeface="微软雅黑" panose="020B0503020204020204" charset="-122"/>
                <a:ea typeface="微软雅黑" panose="020B0503020204020204" charset="-122"/>
                <a:sym typeface="Arial" panose="020B0604020202020204" pitchFamily="34" charset="0"/>
              </a:rPr>
              <a:t></a:t>
            </a:r>
          </a:p>
        </p:txBody>
      </p:sp>
      <p:sp>
        <p:nvSpPr>
          <p:cNvPr id="56" name="Text Placeholder 7"/>
          <p:cNvSpPr txBox="1"/>
          <p:nvPr/>
        </p:nvSpPr>
        <p:spPr>
          <a:xfrm>
            <a:off x="6860547" y="2611629"/>
            <a:ext cx="916804" cy="24440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790" b="0" dirty="0">
                <a:latin typeface="微软雅黑" panose="020B0503020204020204" charset="-122"/>
                <a:ea typeface="微软雅黑" panose="020B0503020204020204" charset="-122"/>
                <a:sym typeface="Arial" panose="020B0604020202020204" pitchFamily="34" charset="0"/>
              </a:rPr>
              <a:t>请输入替换内容</a:t>
            </a:r>
          </a:p>
        </p:txBody>
      </p:sp>
      <p:sp>
        <p:nvSpPr>
          <p:cNvPr id="57" name="Text Placeholder 7"/>
          <p:cNvSpPr txBox="1"/>
          <p:nvPr/>
        </p:nvSpPr>
        <p:spPr>
          <a:xfrm>
            <a:off x="7026235" y="1896713"/>
            <a:ext cx="591854" cy="470463"/>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40"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06</a:t>
            </a:r>
          </a:p>
        </p:txBody>
      </p:sp>
      <p:sp>
        <p:nvSpPr>
          <p:cNvPr id="58" name="Text Placeholder 2"/>
          <p:cNvSpPr txBox="1"/>
          <p:nvPr/>
        </p:nvSpPr>
        <p:spPr>
          <a:xfrm>
            <a:off x="1381532" y="3512117"/>
            <a:ext cx="6395819" cy="587564"/>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a:t>
            </a:r>
            <a:r>
              <a:rPr lang="en-US" altLang="zh-CN" sz="57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a:t>
            </a:r>
            <a:r>
              <a:rPr lang="en-US" altLang="zh-CN" sz="57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a:t>
            </a:r>
            <a:r>
              <a:rPr lang="en-US" altLang="zh-CN" sz="57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a:t>
            </a:r>
            <a:r>
              <a:rPr lang="en-US" altLang="zh-CN" sz="570" dirty="0" err="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directly.Please</a:t>
            </a: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 replace text, click add relevant headline, modify the text content, also can copy your content to this directly.</a:t>
            </a:r>
          </a:p>
        </p:txBody>
      </p:sp>
      <p:sp>
        <p:nvSpPr>
          <p:cNvPr id="59" name="Text Placeholder 7"/>
          <p:cNvSpPr txBox="1"/>
          <p:nvPr/>
        </p:nvSpPr>
        <p:spPr>
          <a:xfrm>
            <a:off x="1381760" y="3256915"/>
            <a:ext cx="2233295" cy="244475"/>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995"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310">
        <p:push dir="d"/>
      </p:transition>
    </mc:Choice>
    <mc:Fallback xmlns="">
      <p:transition advTm="1310">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0">
                                            <p:txEl>
                                              <p:pRg st="0" end="0"/>
                                            </p:txEl>
                                          </p:spTgt>
                                        </p:tgtEl>
                                        <p:attrNameLst>
                                          <p:attrName>style.visibility</p:attrName>
                                        </p:attrNameLst>
                                      </p:cBhvr>
                                      <p:to>
                                        <p:strVal val="visible"/>
                                      </p:to>
                                    </p:set>
                                    <p:anim calcmode="lin" valueType="num">
                                      <p:cBhvr>
                                        <p:cTn id="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0">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41">
                                            <p:txEl>
                                              <p:pRg st="0" end="0"/>
                                            </p:txEl>
                                          </p:spTgt>
                                        </p:tgtEl>
                                        <p:attrNameLst>
                                          <p:attrName>style.visibility</p:attrName>
                                        </p:attrNameLst>
                                      </p:cBhvr>
                                      <p:to>
                                        <p:strVal val="visible"/>
                                      </p:to>
                                    </p:set>
                                    <p:anim calcmode="lin" valueType="num">
                                      <p:cBhvr>
                                        <p:cTn id="4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1">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p:cTn id="6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45">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p:cTn id="8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4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9">
                                            <p:txEl>
                                              <p:pRg st="0" end="0"/>
                                            </p:txEl>
                                          </p:spTgt>
                                        </p:tgtEl>
                                        <p:attrNameLst>
                                          <p:attrName>style.visibility</p:attrName>
                                        </p:attrNameLst>
                                      </p:cBhvr>
                                      <p:to>
                                        <p:strVal val="visible"/>
                                      </p:to>
                                    </p:set>
                                    <p:anim calcmode="lin" valueType="num">
                                      <p:cBhvr>
                                        <p:cTn id="89"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9">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52">
                                            <p:txEl>
                                              <p:pRg st="0" end="0"/>
                                            </p:txEl>
                                          </p:spTgt>
                                        </p:tgtEl>
                                        <p:attrNameLst>
                                          <p:attrName>style.visibility</p:attrName>
                                        </p:attrNameLst>
                                      </p:cBhvr>
                                      <p:to>
                                        <p:strVal val="visible"/>
                                      </p:to>
                                    </p:set>
                                    <p:anim calcmode="lin" valueType="num">
                                      <p:cBhvr>
                                        <p:cTn id="10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52">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3">
                                            <p:txEl>
                                              <p:pRg st="0" end="0"/>
                                            </p:txEl>
                                          </p:spTgt>
                                        </p:tgtEl>
                                        <p:attrNameLst>
                                          <p:attrName>style.visibility</p:attrName>
                                        </p:attrNameLst>
                                      </p:cBhvr>
                                      <p:to>
                                        <p:strVal val="visible"/>
                                      </p:to>
                                    </p:set>
                                    <p:anim calcmode="lin" valueType="num">
                                      <p:cBhvr>
                                        <p:cTn id="11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3">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56">
                                            <p:txEl>
                                              <p:pRg st="0" end="0"/>
                                            </p:txEl>
                                          </p:spTgt>
                                        </p:tgtEl>
                                        <p:attrNameLst>
                                          <p:attrName>style.visibility</p:attrName>
                                        </p:attrNameLst>
                                      </p:cBhvr>
                                      <p:to>
                                        <p:strVal val="visible"/>
                                      </p:to>
                                    </p:set>
                                    <p:anim calcmode="lin" valueType="num">
                                      <p:cBhvr>
                                        <p:cTn id="12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56">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7">
                                            <p:txEl>
                                              <p:pRg st="0" end="0"/>
                                            </p:txEl>
                                          </p:spTgt>
                                        </p:tgtEl>
                                        <p:attrNameLst>
                                          <p:attrName>style.visibility</p:attrName>
                                        </p:attrNameLst>
                                      </p:cBhvr>
                                      <p:to>
                                        <p:strVal val="visible"/>
                                      </p:to>
                                    </p:set>
                                    <p:anim calcmode="lin" valueType="num">
                                      <p:cBhvr>
                                        <p:cTn id="133"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7">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58">
                                            <p:txEl>
                                              <p:pRg st="0" end="0"/>
                                            </p:txEl>
                                          </p:spTgt>
                                        </p:tgtEl>
                                        <p:attrNameLst>
                                          <p:attrName>style.visibility</p:attrName>
                                        </p:attrNameLst>
                                      </p:cBhvr>
                                      <p:to>
                                        <p:strVal val="visible"/>
                                      </p:to>
                                    </p:set>
                                    <p:animEffect transition="in" filter="fade">
                                      <p:cBhvr>
                                        <p:cTn id="138" dur="500"/>
                                        <p:tgtEl>
                                          <p:spTgt spid="58">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9">
                                            <p:txEl>
                                              <p:pRg st="0" end="0"/>
                                            </p:txEl>
                                          </p:spTgt>
                                        </p:tgtEl>
                                        <p:attrNameLst>
                                          <p:attrName>style.visibility</p:attrName>
                                        </p:attrNameLst>
                                      </p:cBhvr>
                                      <p:to>
                                        <p:strVal val="visible"/>
                                      </p:to>
                                    </p:set>
                                    <p:anim calcmode="lin" valueType="num">
                                      <p:cBhvr>
                                        <p:cTn id="14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ldLvl="0" animBg="1"/>
      <p:bldP spid="39" grpId="0" bldLvl="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ldLvl="0" animBg="1"/>
      <p:bldP spid="43" grpId="0" bldLvl="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ldLvl="0" animBg="1"/>
      <p:bldP spid="47" grpId="0" bldLvl="0" animBg="1"/>
      <p:bldP spid="48" grpId="0" build="p">
        <p:tmplLst>
          <p:tmpl lvl="1">
            <p:tnLst>
              <p:par>
                <p:cTn presetID="5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Effect transition="in" filter="fade">
                      <p:cBhvr>
                        <p:cTn dur="500"/>
                        <p:tgtEl>
                          <p:spTgt spid="48"/>
                        </p:tgtEl>
                      </p:cBhvr>
                    </p:animEffect>
                  </p:childTnLst>
                </p:cTn>
              </p:par>
            </p:tnLst>
          </p:tmpl>
        </p:tmplLst>
      </p:bldP>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50" grpId="0" bldLvl="0" animBg="1"/>
      <p:bldP spid="51" grpId="0" bldLvl="0" animBg="1"/>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ldLvl="0" animBg="1"/>
      <p:bldP spid="55" grpId="0" bldLvl="0" animBg="1"/>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stretch>
            <a:fillRect/>
          </a:stretch>
        </p:blipFill>
        <p:spPr>
          <a:xfrm>
            <a:off x="0" y="246909"/>
            <a:ext cx="9144000" cy="4953646"/>
          </a:xfrm>
          <a:prstGeom prst="rect">
            <a:avLst/>
          </a:prstGeom>
        </p:spPr>
      </p:pic>
      <p:pic>
        <p:nvPicPr>
          <p:cNvPr id="11" name="图片 10"/>
          <p:cNvPicPr>
            <a:picLocks noChangeAspect="1"/>
          </p:cNvPicPr>
          <p:nvPr/>
        </p:nvPicPr>
        <p:blipFill>
          <a:blip r:embed="rId6" cstate="email"/>
          <a:stretch>
            <a:fillRect/>
          </a:stretch>
        </p:blipFill>
        <p:spPr>
          <a:xfrm>
            <a:off x="123825" y="-19685"/>
            <a:ext cx="3397250" cy="3335655"/>
          </a:xfrm>
          <a:prstGeom prst="rect">
            <a:avLst/>
          </a:prstGeom>
        </p:spPr>
      </p:pic>
      <p:pic>
        <p:nvPicPr>
          <p:cNvPr id="12" name="图片 11"/>
          <p:cNvPicPr>
            <a:picLocks noChangeAspect="1"/>
          </p:cNvPicPr>
          <p:nvPr/>
        </p:nvPicPr>
        <p:blipFill>
          <a:blip r:embed="rId7" cstate="email"/>
          <a:stretch>
            <a:fillRect/>
          </a:stretch>
        </p:blipFill>
        <p:spPr>
          <a:xfrm>
            <a:off x="6040755" y="2755900"/>
            <a:ext cx="3259455" cy="2384425"/>
          </a:xfrm>
          <a:prstGeom prst="rect">
            <a:avLst/>
          </a:prstGeom>
        </p:spPr>
      </p:pic>
      <p:pic>
        <p:nvPicPr>
          <p:cNvPr id="3" name="图片 2"/>
          <p:cNvPicPr>
            <a:picLocks noChangeAspect="1"/>
          </p:cNvPicPr>
          <p:nvPr/>
        </p:nvPicPr>
        <p:blipFill>
          <a:blip r:embed="rId8" cstate="email"/>
          <a:stretch>
            <a:fillRect/>
          </a:stretch>
        </p:blipFill>
        <p:spPr>
          <a:xfrm>
            <a:off x="504825" y="2814320"/>
            <a:ext cx="3232785" cy="2497455"/>
          </a:xfrm>
          <a:prstGeom prst="rect">
            <a:avLst/>
          </a:prstGeom>
        </p:spPr>
      </p:pic>
      <p:grpSp>
        <p:nvGrpSpPr>
          <p:cNvPr id="4" name="组合 3"/>
          <p:cNvGrpSpPr/>
          <p:nvPr/>
        </p:nvGrpSpPr>
        <p:grpSpPr>
          <a:xfrm>
            <a:off x="4930933" y="550029"/>
            <a:ext cx="2325309" cy="1374367"/>
            <a:chOff x="3069245" y="1263648"/>
            <a:chExt cx="3866804" cy="2285462"/>
          </a:xfrm>
        </p:grpSpPr>
        <p:grpSp>
          <p:nvGrpSpPr>
            <p:cNvPr id="5" name="组合 4"/>
            <p:cNvGrpSpPr/>
            <p:nvPr/>
          </p:nvGrpSpPr>
          <p:grpSpPr>
            <a:xfrm>
              <a:off x="3069245" y="1819621"/>
              <a:ext cx="1680098" cy="1729489"/>
              <a:chOff x="2911178" y="1438621"/>
              <a:chExt cx="1680098" cy="1729489"/>
            </a:xfrm>
          </p:grpSpPr>
          <p:grpSp>
            <p:nvGrpSpPr>
              <p:cNvPr id="13" name="组合 12"/>
              <p:cNvGrpSpPr/>
              <p:nvPr/>
            </p:nvGrpSpPr>
            <p:grpSpPr>
              <a:xfrm>
                <a:off x="2911178" y="1438621"/>
                <a:ext cx="1680098" cy="1680098"/>
                <a:chOff x="6397328" y="1987051"/>
                <a:chExt cx="952584" cy="952584"/>
              </a:xfrm>
            </p:grpSpPr>
            <p:sp>
              <p:nvSpPr>
                <p:cNvPr id="14" name="矩形 13"/>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17" name="直接连接符 16"/>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911179" y="1480695"/>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谢</a:t>
                </a:r>
              </a:p>
            </p:txBody>
          </p:sp>
        </p:grpSp>
        <p:grpSp>
          <p:nvGrpSpPr>
            <p:cNvPr id="19" name="组合 18"/>
            <p:cNvGrpSpPr/>
            <p:nvPr/>
          </p:nvGrpSpPr>
          <p:grpSpPr>
            <a:xfrm>
              <a:off x="5255951" y="1819621"/>
              <a:ext cx="1680098" cy="1729489"/>
              <a:chOff x="2911178" y="1438621"/>
              <a:chExt cx="1680098" cy="1729489"/>
            </a:xfrm>
          </p:grpSpPr>
          <p:grpSp>
            <p:nvGrpSpPr>
              <p:cNvPr id="20" name="组合 19"/>
              <p:cNvGrpSpPr/>
              <p:nvPr/>
            </p:nvGrpSpPr>
            <p:grpSpPr>
              <a:xfrm>
                <a:off x="2911178" y="1438621"/>
                <a:ext cx="1680098" cy="1680098"/>
                <a:chOff x="6397328" y="1987051"/>
                <a:chExt cx="952584" cy="952584"/>
              </a:xfrm>
            </p:grpSpPr>
            <p:sp>
              <p:nvSpPr>
                <p:cNvPr id="22" name="矩形 21"/>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23" name="直接连接符 22"/>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2911179" y="1480695"/>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谢</a:t>
                </a:r>
              </a:p>
            </p:txBody>
          </p:sp>
        </p:grpSp>
        <p:sp>
          <p:nvSpPr>
            <p:cNvPr id="32" name="文本框 31"/>
            <p:cNvSpPr txBox="1"/>
            <p:nvPr/>
          </p:nvSpPr>
          <p:spPr>
            <a:xfrm>
              <a:off x="3184344" y="1263648"/>
              <a:ext cx="1525854" cy="535369"/>
            </a:xfrm>
            <a:prstGeom prst="rect">
              <a:avLst/>
            </a:prstGeom>
            <a:noFill/>
          </p:spPr>
          <p:txBody>
            <a:bodyPr wrap="square" rtlCol="0">
              <a:spAutoFit/>
            </a:bodyPr>
            <a:lstStyle/>
            <a:p>
              <a:pPr algn="ctr"/>
              <a:r>
                <a:rPr lang="en-US" sz="1500" spc="600" dirty="0"/>
                <a:t>xie</a:t>
              </a:r>
            </a:p>
          </p:txBody>
        </p:sp>
        <p:sp>
          <p:nvSpPr>
            <p:cNvPr id="33" name="文本框 32"/>
            <p:cNvSpPr txBox="1"/>
            <p:nvPr/>
          </p:nvSpPr>
          <p:spPr>
            <a:xfrm>
              <a:off x="5367002" y="1263648"/>
              <a:ext cx="1525854" cy="535369"/>
            </a:xfrm>
            <a:prstGeom prst="rect">
              <a:avLst/>
            </a:prstGeom>
            <a:noFill/>
          </p:spPr>
          <p:txBody>
            <a:bodyPr wrap="square" rtlCol="0">
              <a:spAutoFit/>
            </a:bodyPr>
            <a:lstStyle/>
            <a:p>
              <a:pPr algn="ctr"/>
              <a:r>
                <a:rPr lang="en-US" sz="1500" spc="600" dirty="0" err="1"/>
                <a:t>xie</a:t>
              </a:r>
              <a:endParaRPr lang="en-US" sz="1500" spc="600" dirty="0"/>
            </a:p>
          </p:txBody>
        </p:sp>
      </p:grpSp>
      <p:sp>
        <p:nvSpPr>
          <p:cNvPr id="35" name="文本框 34"/>
          <p:cNvSpPr txBox="1"/>
          <p:nvPr/>
        </p:nvSpPr>
        <p:spPr>
          <a:xfrm>
            <a:off x="4018990" y="1970079"/>
            <a:ext cx="4195445" cy="398780"/>
          </a:xfrm>
          <a:prstGeom prst="rect">
            <a:avLst/>
          </a:prstGeom>
          <a:noFill/>
        </p:spPr>
        <p:txBody>
          <a:bodyPr wrap="none">
            <a:spAutoFit/>
          </a:bodyPr>
          <a:lstStyle/>
          <a:p>
            <a:pPr algn="ctr">
              <a:defRPr/>
            </a:pPr>
            <a:r>
              <a:rPr lang="en-US" altLang="zh-CN" sz="2000" dirty="0">
                <a:solidFill>
                  <a:schemeClr val="tx1">
                    <a:lumMod val="75000"/>
                    <a:lumOff val="25000"/>
                  </a:schemeClr>
                </a:solidFill>
                <a:latin typeface="微软雅黑" panose="020B0503020204020204" charset="-122"/>
                <a:ea typeface="微软雅黑" panose="020B0503020204020204" charset="-122"/>
              </a:rPr>
              <a:t>大气中国红元宵节活动策划方案PPT</a:t>
            </a:r>
          </a:p>
        </p:txBody>
      </p:sp>
      <p:sp>
        <p:nvSpPr>
          <p:cNvPr id="44" name="矩形 8"/>
          <p:cNvSpPr>
            <a:spLocks noChangeArrowheads="1"/>
          </p:cNvSpPr>
          <p:nvPr/>
        </p:nvSpPr>
        <p:spPr bwMode="auto">
          <a:xfrm>
            <a:off x="5346115" y="2391269"/>
            <a:ext cx="1541197" cy="357545"/>
          </a:xfrm>
          <a:prstGeom prst="roundRect">
            <a:avLst/>
          </a:prstGeom>
          <a:solidFill>
            <a:srgbClr val="C00000"/>
          </a:solid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500">
                <a:solidFill>
                  <a:srgbClr val="F0EDF0"/>
                </a:solidFill>
                <a:latin typeface="微软雅黑" panose="020B0503020204020204" charset="-122"/>
                <a:ea typeface="微软雅黑" panose="020B0503020204020204" charset="-122"/>
              </a:rPr>
              <a:t>策划人：</a:t>
            </a:r>
            <a:r>
              <a:rPr lang="en-US" altLang="zh-CN" sz="1500">
                <a:solidFill>
                  <a:srgbClr val="F0EDF0"/>
                </a:solidFill>
                <a:latin typeface="微软雅黑" panose="020B0503020204020204" charset="-122"/>
                <a:ea typeface="微软雅黑" panose="020B0503020204020204" charset="-122"/>
              </a:rPr>
              <a:t>xiazaii</a:t>
            </a:r>
            <a:endParaRPr lang="zh-CN" altLang="en-US" sz="1500" dirty="0">
              <a:solidFill>
                <a:srgbClr val="F0EDF0"/>
              </a:solidFill>
              <a:latin typeface="微软雅黑" panose="020B0503020204020204" charset="-122"/>
              <a:ea typeface="微软雅黑" panose="020B0503020204020204" charset="-122"/>
            </a:endParaRPr>
          </a:p>
        </p:txBody>
      </p:sp>
      <p:pic>
        <p:nvPicPr>
          <p:cNvPr id="50" name="橙光音乐,小旭音乐 - 热闹的集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6381" y="247068"/>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3604">
        <p:push dir="d"/>
      </p:transition>
    </mc:Choice>
    <mc:Fallback xmlns="">
      <p:transition advTm="360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5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35"/>
                                        </p:tgtEl>
                                        <p:attrNameLst>
                                          <p:attrName>style.visibility</p:attrName>
                                        </p:attrNameLst>
                                      </p:cBhvr>
                                      <p:to>
                                        <p:strVal val="visible"/>
                                      </p:to>
                                    </p:set>
                                    <p:anim by="(-#ppt_w*2)" calcmode="lin" valueType="num">
                                      <p:cBhvr rctx="PPT">
                                        <p:cTn id="38" dur="500" autoRev="1" fill="hold">
                                          <p:stCondLst>
                                            <p:cond delay="0"/>
                                          </p:stCondLst>
                                        </p:cTn>
                                        <p:tgtEl>
                                          <p:spTgt spid="35"/>
                                        </p:tgtEl>
                                        <p:attrNameLst>
                                          <p:attrName>ppt_w</p:attrName>
                                        </p:attrNameLst>
                                      </p:cBhvr>
                                    </p:anim>
                                    <p:anim by="(#ppt_w*0.50)" calcmode="lin" valueType="num">
                                      <p:cBhvr>
                                        <p:cTn id="39" dur="500" decel="50000" autoRev="1" fill="hold">
                                          <p:stCondLst>
                                            <p:cond delay="0"/>
                                          </p:stCondLst>
                                        </p:cTn>
                                        <p:tgtEl>
                                          <p:spTgt spid="35"/>
                                        </p:tgtEl>
                                        <p:attrNameLst>
                                          <p:attrName>ppt_x</p:attrName>
                                        </p:attrNameLst>
                                      </p:cBhvr>
                                    </p:anim>
                                    <p:anim from="(-#ppt_h/2)" to="(#ppt_y)" calcmode="lin" valueType="num">
                                      <p:cBhvr>
                                        <p:cTn id="40" dur="1000" fill="hold">
                                          <p:stCondLst>
                                            <p:cond delay="0"/>
                                          </p:stCondLst>
                                        </p:cTn>
                                        <p:tgtEl>
                                          <p:spTgt spid="35"/>
                                        </p:tgtEl>
                                        <p:attrNameLst>
                                          <p:attrName>ppt_y</p:attrName>
                                        </p:attrNameLst>
                                      </p:cBhvr>
                                    </p:anim>
                                    <p:animRot by="21600000">
                                      <p:cBhvr>
                                        <p:cTn id="41" dur="1000" fill="hold">
                                          <p:stCondLst>
                                            <p:cond delay="0"/>
                                          </p:stCondLst>
                                        </p:cTn>
                                        <p:tgtEl>
                                          <p:spTgt spid="35"/>
                                        </p:tgtEl>
                                        <p:attrNameLst>
                                          <p:attrName>r</p:attrName>
                                        </p:attrNameLst>
                                      </p:cBhvr>
                                    </p:animRot>
                                  </p:childTnLst>
                                </p:cTn>
                              </p:par>
                            </p:childTnLst>
                          </p:cTn>
                        </p:par>
                        <p:par>
                          <p:cTn id="42" fill="hold">
                            <p:stCondLst>
                              <p:cond delay="5099"/>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hold" display="0">
                  <p:stCondLst>
                    <p:cond delay="indefinite"/>
                  </p:stCondLst>
                  <p:endCondLst>
                    <p:cond evt="onStopAudio" delay="0">
                      <p:tgtEl>
                        <p:sldTgt/>
                      </p:tgtEl>
                    </p:cond>
                  </p:endCondLst>
                </p:cTn>
                <p:tgtEl>
                  <p:spTgt spid="50"/>
                </p:tgtEl>
              </p:cMediaNode>
            </p:audio>
          </p:childTnLst>
        </p:cTn>
      </p:par>
    </p:tnLst>
    <p:bldLst>
      <p:bldP spid="35" grpId="0"/>
      <p:bldP spid="4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3" cstate="email"/>
          <a:stretch>
            <a:fillRect/>
          </a:stretch>
        </p:blipFill>
        <p:spPr>
          <a:xfrm>
            <a:off x="0" y="246909"/>
            <a:ext cx="9144000" cy="4953646"/>
          </a:xfrm>
          <a:prstGeom prst="rect">
            <a:avLst/>
          </a:prstGeom>
        </p:spPr>
      </p:pic>
      <p:grpSp>
        <p:nvGrpSpPr>
          <p:cNvPr id="2" name="组合 1"/>
          <p:cNvGrpSpPr/>
          <p:nvPr/>
        </p:nvGrpSpPr>
        <p:grpSpPr>
          <a:xfrm>
            <a:off x="2109737" y="1767959"/>
            <a:ext cx="4953100" cy="1367525"/>
            <a:chOff x="1590292" y="1937579"/>
            <a:chExt cx="6604133" cy="1823367"/>
          </a:xfrm>
        </p:grpSpPr>
        <p:grpSp>
          <p:nvGrpSpPr>
            <p:cNvPr id="3" name="组合 2"/>
            <p:cNvGrpSpPr/>
            <p:nvPr/>
          </p:nvGrpSpPr>
          <p:grpSpPr>
            <a:xfrm>
              <a:off x="1590292" y="2340895"/>
              <a:ext cx="1347107" cy="1420051"/>
              <a:chOff x="2911178" y="1347646"/>
              <a:chExt cx="1680098" cy="1771073"/>
            </a:xfrm>
          </p:grpSpPr>
          <p:grpSp>
            <p:nvGrpSpPr>
              <p:cNvPr id="4" name="组合 3"/>
              <p:cNvGrpSpPr/>
              <p:nvPr/>
            </p:nvGrpSpPr>
            <p:grpSpPr>
              <a:xfrm>
                <a:off x="2911178" y="1438621"/>
                <a:ext cx="1680098" cy="1680098"/>
                <a:chOff x="6397328" y="1987051"/>
                <a:chExt cx="952584" cy="952584"/>
              </a:xfrm>
            </p:grpSpPr>
            <p:sp>
              <p:nvSpPr>
                <p:cNvPr id="5" name="矩形 4"/>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37" name="直接连接符 36"/>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节</a:t>
                </a:r>
              </a:p>
            </p:txBody>
          </p:sp>
        </p:grpSp>
        <p:grpSp>
          <p:nvGrpSpPr>
            <p:cNvPr id="43" name="组合 42"/>
            <p:cNvGrpSpPr/>
            <p:nvPr/>
          </p:nvGrpSpPr>
          <p:grpSpPr>
            <a:xfrm>
              <a:off x="3343598" y="2340895"/>
              <a:ext cx="1347107" cy="1420051"/>
              <a:chOff x="2911178" y="1347646"/>
              <a:chExt cx="1680098" cy="1771073"/>
            </a:xfrm>
          </p:grpSpPr>
          <p:grpSp>
            <p:nvGrpSpPr>
              <p:cNvPr id="44" name="组合 43"/>
              <p:cNvGrpSpPr/>
              <p:nvPr/>
            </p:nvGrpSpPr>
            <p:grpSpPr>
              <a:xfrm>
                <a:off x="2911178" y="1438621"/>
                <a:ext cx="1680098" cy="1680098"/>
                <a:chOff x="6397328" y="1987051"/>
                <a:chExt cx="952584" cy="952584"/>
              </a:xfrm>
            </p:grpSpPr>
            <p:sp>
              <p:nvSpPr>
                <p:cNvPr id="45" name="矩形 44"/>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46" name="直接连接符 45"/>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日</a:t>
                </a:r>
              </a:p>
            </p:txBody>
          </p:sp>
        </p:grpSp>
        <p:grpSp>
          <p:nvGrpSpPr>
            <p:cNvPr id="49" name="组合 48"/>
            <p:cNvGrpSpPr/>
            <p:nvPr/>
          </p:nvGrpSpPr>
          <p:grpSpPr>
            <a:xfrm>
              <a:off x="5096904" y="2340895"/>
              <a:ext cx="1347107" cy="1420051"/>
              <a:chOff x="2911178" y="1347646"/>
              <a:chExt cx="1680098" cy="1771073"/>
            </a:xfrm>
          </p:grpSpPr>
          <p:grpSp>
            <p:nvGrpSpPr>
              <p:cNvPr id="50" name="组合 49"/>
              <p:cNvGrpSpPr/>
              <p:nvPr/>
            </p:nvGrpSpPr>
            <p:grpSpPr>
              <a:xfrm>
                <a:off x="2911178" y="1438621"/>
                <a:ext cx="1680098" cy="1680098"/>
                <a:chOff x="6397328" y="1987051"/>
                <a:chExt cx="952584" cy="952584"/>
              </a:xfrm>
            </p:grpSpPr>
            <p:sp>
              <p:nvSpPr>
                <p:cNvPr id="51" name="矩形 50"/>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62" name="直接连接符 61"/>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64" name="文本框 63"/>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纪</a:t>
                </a:r>
              </a:p>
            </p:txBody>
          </p:sp>
        </p:grpSp>
        <p:sp>
          <p:nvSpPr>
            <p:cNvPr id="65" name="文本框 64"/>
            <p:cNvSpPr txBox="1"/>
            <p:nvPr/>
          </p:nvSpPr>
          <p:spPr>
            <a:xfrm>
              <a:off x="1712815" y="1937579"/>
              <a:ext cx="1102058" cy="429260"/>
            </a:xfrm>
            <a:prstGeom prst="rect">
              <a:avLst/>
            </a:prstGeom>
            <a:noFill/>
          </p:spPr>
          <p:txBody>
            <a:bodyPr wrap="square" rtlCol="0">
              <a:spAutoFit/>
            </a:bodyPr>
            <a:lstStyle/>
            <a:p>
              <a:pPr algn="ctr"/>
              <a:r>
                <a:rPr lang="en-US" altLang="zh-CN" sz="1500" spc="600" dirty="0" err="1"/>
                <a:t>jie</a:t>
              </a:r>
              <a:endParaRPr lang="zh-CN" altLang="en-US" sz="1500" spc="600" dirty="0"/>
            </a:p>
          </p:txBody>
        </p:sp>
        <p:sp>
          <p:nvSpPr>
            <p:cNvPr id="66" name="文本框 65"/>
            <p:cNvSpPr txBox="1"/>
            <p:nvPr/>
          </p:nvSpPr>
          <p:spPr>
            <a:xfrm>
              <a:off x="3463230" y="1937579"/>
              <a:ext cx="1102058" cy="429260"/>
            </a:xfrm>
            <a:prstGeom prst="rect">
              <a:avLst/>
            </a:prstGeom>
            <a:noFill/>
          </p:spPr>
          <p:txBody>
            <a:bodyPr wrap="square" rtlCol="0">
              <a:spAutoFit/>
            </a:bodyPr>
            <a:lstStyle/>
            <a:p>
              <a:pPr algn="ctr"/>
              <a:r>
                <a:rPr lang="en-US" altLang="zh-CN" sz="1500" spc="600" dirty="0" err="1"/>
                <a:t>ri</a:t>
              </a:r>
              <a:endParaRPr lang="zh-CN" altLang="en-US" sz="1500" spc="600" dirty="0"/>
            </a:p>
          </p:txBody>
        </p:sp>
        <p:sp>
          <p:nvSpPr>
            <p:cNvPr id="67" name="文本框 66"/>
            <p:cNvSpPr txBox="1"/>
            <p:nvPr/>
          </p:nvSpPr>
          <p:spPr>
            <a:xfrm>
              <a:off x="5213644" y="1937579"/>
              <a:ext cx="1102058" cy="429260"/>
            </a:xfrm>
            <a:prstGeom prst="rect">
              <a:avLst/>
            </a:prstGeom>
            <a:noFill/>
          </p:spPr>
          <p:txBody>
            <a:bodyPr wrap="square" rtlCol="0">
              <a:spAutoFit/>
            </a:bodyPr>
            <a:lstStyle/>
            <a:p>
              <a:pPr algn="ctr"/>
              <a:r>
                <a:rPr lang="en-US" altLang="zh-CN" sz="1500" spc="600" dirty="0"/>
                <a:t>you</a:t>
              </a:r>
              <a:endParaRPr lang="zh-CN" altLang="en-US" sz="1500" spc="600" dirty="0"/>
            </a:p>
          </p:txBody>
        </p:sp>
        <p:grpSp>
          <p:nvGrpSpPr>
            <p:cNvPr id="68" name="组合 67"/>
            <p:cNvGrpSpPr/>
            <p:nvPr/>
          </p:nvGrpSpPr>
          <p:grpSpPr>
            <a:xfrm>
              <a:off x="6847318" y="2340895"/>
              <a:ext cx="1347107" cy="1420051"/>
              <a:chOff x="2911178" y="1347646"/>
              <a:chExt cx="1680098" cy="1771073"/>
            </a:xfrm>
          </p:grpSpPr>
          <p:grpSp>
            <p:nvGrpSpPr>
              <p:cNvPr id="69" name="组合 68"/>
              <p:cNvGrpSpPr/>
              <p:nvPr/>
            </p:nvGrpSpPr>
            <p:grpSpPr>
              <a:xfrm>
                <a:off x="2911178" y="1438621"/>
                <a:ext cx="1680098" cy="1680098"/>
                <a:chOff x="6397328" y="1987051"/>
                <a:chExt cx="952584" cy="952584"/>
              </a:xfrm>
            </p:grpSpPr>
            <p:sp>
              <p:nvSpPr>
                <p:cNvPr id="70" name="矩形 69"/>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71" name="直接连接符 70"/>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73" name="文本框 72"/>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念</a:t>
                </a:r>
              </a:p>
            </p:txBody>
          </p:sp>
        </p:grpSp>
        <p:sp>
          <p:nvSpPr>
            <p:cNvPr id="74" name="文本框 73"/>
            <p:cNvSpPr txBox="1"/>
            <p:nvPr/>
          </p:nvSpPr>
          <p:spPr>
            <a:xfrm>
              <a:off x="6964058" y="1937579"/>
              <a:ext cx="1102058" cy="429260"/>
            </a:xfrm>
            <a:prstGeom prst="rect">
              <a:avLst/>
            </a:prstGeom>
            <a:noFill/>
          </p:spPr>
          <p:txBody>
            <a:bodyPr wrap="square" rtlCol="0">
              <a:spAutoFit/>
            </a:bodyPr>
            <a:lstStyle/>
            <a:p>
              <a:pPr algn="ctr"/>
              <a:r>
                <a:rPr lang="en-US" altLang="zh-CN" sz="1500" spc="600" dirty="0" err="1"/>
                <a:t>lai</a:t>
              </a:r>
              <a:endParaRPr lang="zh-CN" altLang="en-US" sz="1500" spc="600" dirty="0"/>
            </a:p>
          </p:txBody>
        </p:sp>
      </p:grpSp>
      <p:pic>
        <p:nvPicPr>
          <p:cNvPr id="75" name="图片 74"/>
          <p:cNvPicPr>
            <a:picLocks noChangeAspect="1"/>
          </p:cNvPicPr>
          <p:nvPr/>
        </p:nvPicPr>
        <p:blipFill rotWithShape="1">
          <a:blip r:embed="rId4" cstate="email"/>
          <a:srcRect/>
          <a:stretch>
            <a:fillRect/>
          </a:stretch>
        </p:blipFill>
        <p:spPr>
          <a:xfrm>
            <a:off x="7100888" y="-10493"/>
            <a:ext cx="2139515" cy="3145976"/>
          </a:xfrm>
          <a:prstGeom prst="rect">
            <a:avLst/>
          </a:prstGeom>
        </p:spPr>
      </p:pic>
      <p:pic>
        <p:nvPicPr>
          <p:cNvPr id="76" name="图片 7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25874" y="-82951"/>
            <a:ext cx="2057400" cy="2040788"/>
          </a:xfrm>
          <a:prstGeom prst="rect">
            <a:avLst/>
          </a:prstGeom>
        </p:spPr>
      </p:pic>
      <p:pic>
        <p:nvPicPr>
          <p:cNvPr id="77" name="图片 76"/>
          <p:cNvPicPr>
            <a:picLocks noChangeAspect="1"/>
          </p:cNvPicPr>
          <p:nvPr/>
        </p:nvPicPr>
        <p:blipFill>
          <a:blip r:embed="rId7" cstate="email"/>
          <a:stretch>
            <a:fillRect/>
          </a:stretch>
        </p:blipFill>
        <p:spPr>
          <a:xfrm>
            <a:off x="6096932" y="3094687"/>
            <a:ext cx="1528763" cy="835819"/>
          </a:xfrm>
          <a:prstGeom prst="rect">
            <a:avLst/>
          </a:prstGeom>
        </p:spPr>
      </p:pic>
      <p:pic>
        <p:nvPicPr>
          <p:cNvPr id="78" name="图片 77"/>
          <p:cNvPicPr>
            <a:picLocks noChangeAspect="1"/>
          </p:cNvPicPr>
          <p:nvPr/>
        </p:nvPicPr>
        <p:blipFill>
          <a:blip r:embed="rId8" cstate="email"/>
          <a:stretch>
            <a:fillRect/>
          </a:stretch>
        </p:blipFill>
        <p:spPr>
          <a:xfrm>
            <a:off x="5047541" y="3409405"/>
            <a:ext cx="764381" cy="417909"/>
          </a:xfrm>
          <a:prstGeom prst="rect">
            <a:avLst/>
          </a:prstGeom>
        </p:spPr>
      </p:pic>
      <p:pic>
        <p:nvPicPr>
          <p:cNvPr id="79" name="图片 78"/>
          <p:cNvPicPr>
            <a:picLocks noChangeAspect="1"/>
          </p:cNvPicPr>
          <p:nvPr/>
        </p:nvPicPr>
        <p:blipFill>
          <a:blip r:embed="rId7" cstate="email"/>
          <a:stretch>
            <a:fillRect/>
          </a:stretch>
        </p:blipFill>
        <p:spPr>
          <a:xfrm>
            <a:off x="1024110" y="1350049"/>
            <a:ext cx="1528763" cy="8358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106">
        <p:push dir="d"/>
      </p:transition>
    </mc:Choice>
    <mc:Fallback xmlns="">
      <p:transition advTm="210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4</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节日由来</a:t>
            </a:r>
          </a:p>
        </p:txBody>
      </p:sp>
      <p:grpSp>
        <p:nvGrpSpPr>
          <p:cNvPr id="35" name="Group 34"/>
          <p:cNvGrpSpPr/>
          <p:nvPr/>
        </p:nvGrpSpPr>
        <p:grpSpPr>
          <a:xfrm>
            <a:off x="5246846" y="1939119"/>
            <a:ext cx="674963" cy="364481"/>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40" name="Group 39"/>
          <p:cNvGrpSpPr/>
          <p:nvPr/>
        </p:nvGrpSpPr>
        <p:grpSpPr>
          <a:xfrm>
            <a:off x="3309071" y="1939955"/>
            <a:ext cx="674963" cy="364481"/>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99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99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99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45" name="Group 44"/>
          <p:cNvGrpSpPr/>
          <p:nvPr/>
        </p:nvGrpSpPr>
        <p:grpSpPr>
          <a:xfrm>
            <a:off x="1371296" y="1939119"/>
            <a:ext cx="674963" cy="364481"/>
            <a:chOff x="2006307" y="2666161"/>
            <a:chExt cx="900000" cy="486001"/>
          </a:xfrm>
        </p:grpSpPr>
        <p:sp>
          <p:nvSpPr>
            <p:cNvPr id="4"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50" name="Group 49"/>
          <p:cNvGrpSpPr/>
          <p:nvPr/>
        </p:nvGrpSpPr>
        <p:grpSpPr>
          <a:xfrm>
            <a:off x="7184620" y="1939119"/>
            <a:ext cx="674963" cy="364481"/>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pPr algn="ctr">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75" name="Group 74"/>
          <p:cNvGrpSpPr/>
          <p:nvPr/>
        </p:nvGrpSpPr>
        <p:grpSpPr>
          <a:xfrm>
            <a:off x="1442182" y="3526437"/>
            <a:ext cx="533190" cy="533189"/>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53"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77" name="Group 76"/>
          <p:cNvGrpSpPr/>
          <p:nvPr/>
        </p:nvGrpSpPr>
        <p:grpSpPr>
          <a:xfrm>
            <a:off x="5317732" y="3523514"/>
            <a:ext cx="533190" cy="533189"/>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5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pPr algn="just">
                  <a:lnSpc>
                    <a:spcPct val="120000"/>
                  </a:lnSpc>
                  <a:spcBef>
                    <a:spcPts val="0"/>
                  </a:spcBef>
                  <a:spcAft>
                    <a:spcPts val="0"/>
                  </a:spcAft>
                </a:pPr>
                <a:endParaRPr 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78" name="Group 77"/>
          <p:cNvGrpSpPr/>
          <p:nvPr/>
        </p:nvGrpSpPr>
        <p:grpSpPr>
          <a:xfrm>
            <a:off x="7255506" y="3519054"/>
            <a:ext cx="533190" cy="533189"/>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68576" tIns="34288" rIns="68576" bIns="34288" numCol="1" anchor="t" anchorCtr="0" compatLnSpc="1"/>
            <a:lstStyle/>
            <a:p>
              <a:pPr algn="just">
                <a:lnSpc>
                  <a:spcPct val="120000"/>
                </a:lnSpc>
                <a:spcBef>
                  <a:spcPts val="0"/>
                </a:spcBef>
                <a:spcAft>
                  <a:spcPts val="0"/>
                </a:spcAft>
              </a:pPr>
              <a:endParaRPr lang="en-US" sz="64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76" name="Group 75"/>
          <p:cNvGrpSpPr/>
          <p:nvPr/>
        </p:nvGrpSpPr>
        <p:grpSpPr>
          <a:xfrm>
            <a:off x="3379957" y="3519054"/>
            <a:ext cx="533190" cy="533189"/>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4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68576" tIns="34288" rIns="68576" bIns="34288" numCol="1" anchor="t" anchorCtr="0" compatLnSpc="1"/>
            <a:lstStyle/>
            <a:p>
              <a:pPr algn="just">
                <a:lnSpc>
                  <a:spcPct val="120000"/>
                </a:lnSpc>
                <a:spcBef>
                  <a:spcPts val="0"/>
                </a:spcBef>
                <a:spcAft>
                  <a:spcPts val="0"/>
                </a:spcAft>
              </a:pPr>
              <a:endParaRPr lang="en-US" sz="64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51" name="Content Placeholder 2"/>
          <p:cNvSpPr txBox="1"/>
          <p:nvPr/>
        </p:nvSpPr>
        <p:spPr>
          <a:xfrm>
            <a:off x="933546" y="2433567"/>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7" name="Content Placeholder 2"/>
          <p:cNvSpPr txBox="1"/>
          <p:nvPr/>
        </p:nvSpPr>
        <p:spPr>
          <a:xfrm>
            <a:off x="933546" y="2823966"/>
            <a:ext cx="1550463" cy="56670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5" name="Content Placeholder 2"/>
          <p:cNvSpPr txBox="1"/>
          <p:nvPr/>
        </p:nvSpPr>
        <p:spPr>
          <a:xfrm>
            <a:off x="2871321" y="2433567"/>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68" name="Content Placeholder 2"/>
          <p:cNvSpPr txBox="1"/>
          <p:nvPr/>
        </p:nvSpPr>
        <p:spPr>
          <a:xfrm>
            <a:off x="2871321" y="2823966"/>
            <a:ext cx="1550463" cy="56670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9" name="Content Placeholder 2"/>
          <p:cNvSpPr txBox="1"/>
          <p:nvPr/>
        </p:nvSpPr>
        <p:spPr>
          <a:xfrm>
            <a:off x="4809096" y="2433567"/>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0" name="Content Placeholder 2"/>
          <p:cNvSpPr txBox="1"/>
          <p:nvPr/>
        </p:nvSpPr>
        <p:spPr>
          <a:xfrm>
            <a:off x="4809096" y="2823966"/>
            <a:ext cx="1550463" cy="56670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1" name="Content Placeholder 2"/>
          <p:cNvSpPr txBox="1"/>
          <p:nvPr/>
        </p:nvSpPr>
        <p:spPr>
          <a:xfrm>
            <a:off x="6746870" y="2433567"/>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82" name="Content Placeholder 2"/>
          <p:cNvSpPr txBox="1"/>
          <p:nvPr/>
        </p:nvSpPr>
        <p:spPr>
          <a:xfrm>
            <a:off x="6746870" y="2823966"/>
            <a:ext cx="1550463" cy="56670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216">
        <p:push dir="d"/>
      </p:transition>
    </mc:Choice>
    <mc:Fallback xmlns="">
      <p:transition advTm="121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1000"/>
                                        <p:tgtEl>
                                          <p:spTgt spid="35"/>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1000"/>
                                        <p:tgtEl>
                                          <p:spTgt spid="5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750"/>
                                        <p:tgtEl>
                                          <p:spTgt spid="5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750"/>
                                        <p:tgtEl>
                                          <p:spTgt spid="57"/>
                                        </p:tgtEl>
                                      </p:cBhvr>
                                    </p:animEffect>
                                  </p:childTnLst>
                                </p:cTn>
                              </p:par>
                              <p:par>
                                <p:cTn id="23" presetID="53" presetClass="entr" presetSubtype="16"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750"/>
                                        <p:tgtEl>
                                          <p:spTgt spid="6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750"/>
                                        <p:tgtEl>
                                          <p:spTgt spid="68"/>
                                        </p:tgtEl>
                                      </p:cBhvr>
                                    </p:animEffect>
                                  </p:childTnLst>
                                </p:cTn>
                              </p:par>
                              <p:par>
                                <p:cTn id="34" presetID="53" presetClass="entr" presetSubtype="16"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750"/>
                                        <p:tgtEl>
                                          <p:spTgt spid="7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left)">
                                      <p:cBhvr>
                                        <p:cTn id="44" dur="750"/>
                                        <p:tgtEl>
                                          <p:spTgt spid="80"/>
                                        </p:tgtEl>
                                      </p:cBhvr>
                                    </p:animEffect>
                                  </p:childTnLst>
                                </p:cTn>
                              </p:par>
                              <p:par>
                                <p:cTn id="45" presetID="53" presetClass="entr" presetSubtype="16"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500" fill="hold"/>
                                        <p:tgtEl>
                                          <p:spTgt spid="77"/>
                                        </p:tgtEl>
                                        <p:attrNameLst>
                                          <p:attrName>ppt_w</p:attrName>
                                        </p:attrNameLst>
                                      </p:cBhvr>
                                      <p:tavLst>
                                        <p:tav tm="0">
                                          <p:val>
                                            <p:fltVal val="0"/>
                                          </p:val>
                                        </p:tav>
                                        <p:tav tm="100000">
                                          <p:val>
                                            <p:strVal val="#ppt_w"/>
                                          </p:val>
                                        </p:tav>
                                      </p:tavLst>
                                    </p:anim>
                                    <p:anim calcmode="lin" valueType="num">
                                      <p:cBhvr>
                                        <p:cTn id="48" dur="500" fill="hold"/>
                                        <p:tgtEl>
                                          <p:spTgt spid="77"/>
                                        </p:tgtEl>
                                        <p:attrNameLst>
                                          <p:attrName>ppt_h</p:attrName>
                                        </p:attrNameLst>
                                      </p:cBhvr>
                                      <p:tavLst>
                                        <p:tav tm="0">
                                          <p:val>
                                            <p:fltVal val="0"/>
                                          </p:val>
                                        </p:tav>
                                        <p:tav tm="100000">
                                          <p:val>
                                            <p:strVal val="#ppt_h"/>
                                          </p:val>
                                        </p:tav>
                                      </p:tavLst>
                                    </p:anim>
                                    <p:animEffect transition="in" filter="fade">
                                      <p:cBhvr>
                                        <p:cTn id="49" dur="500"/>
                                        <p:tgtEl>
                                          <p:spTgt spid="7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750"/>
                                        <p:tgtEl>
                                          <p:spTgt spid="8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left)">
                                      <p:cBhvr>
                                        <p:cTn id="55" dur="750"/>
                                        <p:tgtEl>
                                          <p:spTgt spid="82"/>
                                        </p:tgtEl>
                                      </p:cBhvr>
                                    </p:animEffect>
                                  </p:childTnLst>
                                </p:cTn>
                              </p:par>
                              <p:par>
                                <p:cTn id="56" presetID="53" presetClass="entr" presetSubtype="16" fill="hold"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Effect transition="in" filter="fade">
                                      <p:cBhvr>
                                        <p:cTn id="6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5</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节日由来</a:t>
            </a:r>
          </a:p>
        </p:txBody>
      </p:sp>
      <p:grpSp>
        <p:nvGrpSpPr>
          <p:cNvPr id="4" name="Group 3"/>
          <p:cNvGrpSpPr/>
          <p:nvPr/>
        </p:nvGrpSpPr>
        <p:grpSpPr>
          <a:xfrm>
            <a:off x="4614902" y="1394469"/>
            <a:ext cx="3242507" cy="3172641"/>
            <a:chOff x="5935480" y="1522617"/>
            <a:chExt cx="5018173" cy="4910048"/>
          </a:xfrm>
        </p:grpSpPr>
        <p:sp>
          <p:nvSpPr>
            <p:cNvPr id="25" name="Freeform 5"/>
            <p:cNvSpPr/>
            <p:nvPr/>
          </p:nvSpPr>
          <p:spPr bwMode="auto">
            <a:xfrm>
              <a:off x="7220387" y="3756948"/>
              <a:ext cx="231061" cy="1336007"/>
            </a:xfrm>
            <a:custGeom>
              <a:avLst/>
              <a:gdLst>
                <a:gd name="T0" fmla="*/ 132 w 132"/>
                <a:gd name="T1" fmla="*/ 0 h 763"/>
                <a:gd name="T2" fmla="*/ 132 w 132"/>
                <a:gd name="T3" fmla="*/ 743 h 763"/>
                <a:gd name="T4" fmla="*/ 112 w 132"/>
                <a:gd name="T5" fmla="*/ 763 h 763"/>
                <a:gd name="T6" fmla="*/ 0 w 132"/>
                <a:gd name="T7" fmla="*/ 763 h 763"/>
              </a:gdLst>
              <a:ahLst/>
              <a:cxnLst>
                <a:cxn ang="0">
                  <a:pos x="T0" y="T1"/>
                </a:cxn>
                <a:cxn ang="0">
                  <a:pos x="T2" y="T3"/>
                </a:cxn>
                <a:cxn ang="0">
                  <a:pos x="T4" y="T5"/>
                </a:cxn>
                <a:cxn ang="0">
                  <a:pos x="T6" y="T7"/>
                </a:cxn>
              </a:cxnLst>
              <a:rect l="0" t="0" r="r" b="b"/>
              <a:pathLst>
                <a:path w="132" h="763">
                  <a:moveTo>
                    <a:pt x="132" y="0"/>
                  </a:moveTo>
                  <a:cubicBezTo>
                    <a:pt x="132" y="743"/>
                    <a:pt x="132" y="743"/>
                    <a:pt x="132" y="743"/>
                  </a:cubicBezTo>
                  <a:cubicBezTo>
                    <a:pt x="132" y="754"/>
                    <a:pt x="123" y="763"/>
                    <a:pt x="112" y="763"/>
                  </a:cubicBezTo>
                  <a:cubicBezTo>
                    <a:pt x="0" y="763"/>
                    <a:pt x="0" y="763"/>
                    <a:pt x="0" y="763"/>
                  </a:cubicBezTo>
                </a:path>
              </a:pathLst>
            </a:custGeom>
            <a:noFill/>
            <a:ln w="60325"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 name="Freeform 6"/>
            <p:cNvSpPr/>
            <p:nvPr/>
          </p:nvSpPr>
          <p:spPr bwMode="auto">
            <a:xfrm>
              <a:off x="5935480" y="6024605"/>
              <a:ext cx="1498935" cy="37029"/>
            </a:xfrm>
            <a:custGeom>
              <a:avLst/>
              <a:gdLst>
                <a:gd name="T0" fmla="*/ 0 w 856"/>
                <a:gd name="T1" fmla="*/ 0 h 21"/>
                <a:gd name="T2" fmla="*/ 0 w 856"/>
                <a:gd name="T3" fmla="*/ 18 h 21"/>
                <a:gd name="T4" fmla="*/ 4 w 856"/>
                <a:gd name="T5" fmla="*/ 21 h 21"/>
                <a:gd name="T6" fmla="*/ 853 w 856"/>
                <a:gd name="T7" fmla="*/ 21 h 21"/>
                <a:gd name="T8" fmla="*/ 856 w 856"/>
                <a:gd name="T9" fmla="*/ 18 h 21"/>
                <a:gd name="T10" fmla="*/ 856 w 856"/>
                <a:gd name="T11" fmla="*/ 0 h 21"/>
                <a:gd name="T12" fmla="*/ 0 w 85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56" h="21">
                  <a:moveTo>
                    <a:pt x="0" y="0"/>
                  </a:moveTo>
                  <a:cubicBezTo>
                    <a:pt x="0" y="18"/>
                    <a:pt x="0" y="18"/>
                    <a:pt x="0" y="18"/>
                  </a:cubicBezTo>
                  <a:cubicBezTo>
                    <a:pt x="0" y="20"/>
                    <a:pt x="2" y="21"/>
                    <a:pt x="4" y="21"/>
                  </a:cubicBezTo>
                  <a:cubicBezTo>
                    <a:pt x="853" y="21"/>
                    <a:pt x="853" y="21"/>
                    <a:pt x="853" y="21"/>
                  </a:cubicBezTo>
                  <a:cubicBezTo>
                    <a:pt x="855" y="21"/>
                    <a:pt x="856" y="20"/>
                    <a:pt x="856" y="18"/>
                  </a:cubicBezTo>
                  <a:cubicBezTo>
                    <a:pt x="856" y="0"/>
                    <a:pt x="856" y="0"/>
                    <a:pt x="856" y="0"/>
                  </a:cubicBezTo>
                  <a:lnTo>
                    <a:pt x="0" y="0"/>
                  </a:lnTo>
                  <a:close/>
                </a:path>
              </a:pathLst>
            </a:custGeom>
            <a:solidFill>
              <a:schemeClr val="accent1">
                <a:lumMod val="75000"/>
              </a:schemeClr>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 name="Freeform 7"/>
            <p:cNvSpPr/>
            <p:nvPr/>
          </p:nvSpPr>
          <p:spPr bwMode="auto">
            <a:xfrm>
              <a:off x="6175428" y="5009269"/>
              <a:ext cx="1020520" cy="662079"/>
            </a:xfrm>
            <a:custGeom>
              <a:avLst/>
              <a:gdLst>
                <a:gd name="T0" fmla="*/ 583 w 583"/>
                <a:gd name="T1" fmla="*/ 375 h 378"/>
                <a:gd name="T2" fmla="*/ 579 w 583"/>
                <a:gd name="T3" fmla="*/ 378 h 378"/>
                <a:gd name="T4" fmla="*/ 3 w 583"/>
                <a:gd name="T5" fmla="*/ 378 h 378"/>
                <a:gd name="T6" fmla="*/ 0 w 583"/>
                <a:gd name="T7" fmla="*/ 375 h 378"/>
                <a:gd name="T8" fmla="*/ 0 w 583"/>
                <a:gd name="T9" fmla="*/ 3 h 378"/>
                <a:gd name="T10" fmla="*/ 3 w 583"/>
                <a:gd name="T11" fmla="*/ 0 h 378"/>
                <a:gd name="T12" fmla="*/ 579 w 583"/>
                <a:gd name="T13" fmla="*/ 0 h 378"/>
                <a:gd name="T14" fmla="*/ 583 w 583"/>
                <a:gd name="T15" fmla="*/ 3 h 378"/>
                <a:gd name="T16" fmla="*/ 583 w 583"/>
                <a:gd name="T17" fmla="*/ 37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3" h="378">
                  <a:moveTo>
                    <a:pt x="583" y="375"/>
                  </a:moveTo>
                  <a:cubicBezTo>
                    <a:pt x="583" y="377"/>
                    <a:pt x="581" y="378"/>
                    <a:pt x="579" y="378"/>
                  </a:cubicBezTo>
                  <a:cubicBezTo>
                    <a:pt x="3" y="378"/>
                    <a:pt x="3" y="378"/>
                    <a:pt x="3" y="378"/>
                  </a:cubicBezTo>
                  <a:cubicBezTo>
                    <a:pt x="1" y="378"/>
                    <a:pt x="0" y="377"/>
                    <a:pt x="0" y="375"/>
                  </a:cubicBezTo>
                  <a:cubicBezTo>
                    <a:pt x="0" y="3"/>
                    <a:pt x="0" y="3"/>
                    <a:pt x="0" y="3"/>
                  </a:cubicBezTo>
                  <a:cubicBezTo>
                    <a:pt x="0" y="2"/>
                    <a:pt x="1" y="0"/>
                    <a:pt x="3" y="0"/>
                  </a:cubicBezTo>
                  <a:cubicBezTo>
                    <a:pt x="579" y="0"/>
                    <a:pt x="579" y="0"/>
                    <a:pt x="579" y="0"/>
                  </a:cubicBezTo>
                  <a:cubicBezTo>
                    <a:pt x="581" y="0"/>
                    <a:pt x="583" y="2"/>
                    <a:pt x="583" y="3"/>
                  </a:cubicBezTo>
                  <a:lnTo>
                    <a:pt x="583" y="375"/>
                  </a:ln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 name="Rectangle 8"/>
            <p:cNvSpPr>
              <a:spLocks noChangeArrowheads="1"/>
            </p:cNvSpPr>
            <p:nvPr/>
          </p:nvSpPr>
          <p:spPr bwMode="auto">
            <a:xfrm>
              <a:off x="6215419" y="5047780"/>
              <a:ext cx="940537" cy="5850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 name="Freeform 9"/>
            <p:cNvSpPr/>
            <p:nvPr/>
          </p:nvSpPr>
          <p:spPr bwMode="auto">
            <a:xfrm>
              <a:off x="5935480" y="5672830"/>
              <a:ext cx="1500416" cy="355479"/>
            </a:xfrm>
            <a:custGeom>
              <a:avLst/>
              <a:gdLst>
                <a:gd name="T0" fmla="*/ 856 w 857"/>
                <a:gd name="T1" fmla="*/ 200 h 203"/>
                <a:gd name="T2" fmla="*/ 853 w 857"/>
                <a:gd name="T3" fmla="*/ 203 h 203"/>
                <a:gd name="T4" fmla="*/ 4 w 857"/>
                <a:gd name="T5" fmla="*/ 203 h 203"/>
                <a:gd name="T6" fmla="*/ 1 w 857"/>
                <a:gd name="T7" fmla="*/ 200 h 203"/>
                <a:gd name="T8" fmla="*/ 134 w 857"/>
                <a:gd name="T9" fmla="*/ 2 h 203"/>
                <a:gd name="T10" fmla="*/ 139 w 857"/>
                <a:gd name="T11" fmla="*/ 0 h 203"/>
                <a:gd name="T12" fmla="*/ 718 w 857"/>
                <a:gd name="T13" fmla="*/ 0 h 203"/>
                <a:gd name="T14" fmla="*/ 723 w 857"/>
                <a:gd name="T15" fmla="*/ 2 h 203"/>
                <a:gd name="T16" fmla="*/ 856 w 857"/>
                <a:gd name="T17"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7" h="203">
                  <a:moveTo>
                    <a:pt x="856" y="200"/>
                  </a:moveTo>
                  <a:cubicBezTo>
                    <a:pt x="857" y="202"/>
                    <a:pt x="855" y="203"/>
                    <a:pt x="853" y="203"/>
                  </a:cubicBezTo>
                  <a:cubicBezTo>
                    <a:pt x="563" y="203"/>
                    <a:pt x="294" y="203"/>
                    <a:pt x="4" y="203"/>
                  </a:cubicBezTo>
                  <a:cubicBezTo>
                    <a:pt x="1" y="203"/>
                    <a:pt x="0" y="202"/>
                    <a:pt x="1" y="200"/>
                  </a:cubicBezTo>
                  <a:cubicBezTo>
                    <a:pt x="48" y="129"/>
                    <a:pt x="86" y="74"/>
                    <a:pt x="134" y="2"/>
                  </a:cubicBezTo>
                  <a:cubicBezTo>
                    <a:pt x="135" y="1"/>
                    <a:pt x="137" y="0"/>
                    <a:pt x="139" y="0"/>
                  </a:cubicBezTo>
                  <a:cubicBezTo>
                    <a:pt x="332" y="0"/>
                    <a:pt x="525" y="0"/>
                    <a:pt x="718" y="0"/>
                  </a:cubicBezTo>
                  <a:cubicBezTo>
                    <a:pt x="720" y="0"/>
                    <a:pt x="722" y="1"/>
                    <a:pt x="723" y="2"/>
                  </a:cubicBezTo>
                  <a:cubicBezTo>
                    <a:pt x="771" y="74"/>
                    <a:pt x="808" y="129"/>
                    <a:pt x="856" y="200"/>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0" name="Freeform 10"/>
            <p:cNvSpPr/>
            <p:nvPr/>
          </p:nvSpPr>
          <p:spPr bwMode="auto">
            <a:xfrm>
              <a:off x="6084337" y="5846125"/>
              <a:ext cx="91091" cy="42213"/>
            </a:xfrm>
            <a:custGeom>
              <a:avLst/>
              <a:gdLst>
                <a:gd name="T0" fmla="*/ 51 w 52"/>
                <a:gd name="T1" fmla="*/ 3 h 24"/>
                <a:gd name="T2" fmla="*/ 48 w 52"/>
                <a:gd name="T3" fmla="*/ 0 h 24"/>
                <a:gd name="T4" fmla="*/ 18 w 52"/>
                <a:gd name="T5" fmla="*/ 0 h 24"/>
                <a:gd name="T6" fmla="*/ 12 w 52"/>
                <a:gd name="T7" fmla="*/ 3 h 24"/>
                <a:gd name="T8" fmla="*/ 1 w 52"/>
                <a:gd name="T9" fmla="*/ 21 h 24"/>
                <a:gd name="T10" fmla="*/ 4 w 52"/>
                <a:gd name="T11" fmla="*/ 24 h 24"/>
                <a:gd name="T12" fmla="*/ 35 w 52"/>
                <a:gd name="T13" fmla="*/ 24 h 24"/>
                <a:gd name="T14" fmla="*/ 41 w 52"/>
                <a:gd name="T15" fmla="*/ 21 h 24"/>
                <a:gd name="T16" fmla="*/ 51 w 5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4">
                  <a:moveTo>
                    <a:pt x="51" y="3"/>
                  </a:moveTo>
                  <a:cubicBezTo>
                    <a:pt x="52" y="1"/>
                    <a:pt x="50" y="0"/>
                    <a:pt x="48" y="0"/>
                  </a:cubicBezTo>
                  <a:cubicBezTo>
                    <a:pt x="38" y="0"/>
                    <a:pt x="28" y="0"/>
                    <a:pt x="18" y="0"/>
                  </a:cubicBezTo>
                  <a:cubicBezTo>
                    <a:pt x="16" y="0"/>
                    <a:pt x="13" y="1"/>
                    <a:pt x="12" y="3"/>
                  </a:cubicBezTo>
                  <a:cubicBezTo>
                    <a:pt x="8" y="9"/>
                    <a:pt x="5" y="15"/>
                    <a:pt x="1" y="21"/>
                  </a:cubicBezTo>
                  <a:cubicBezTo>
                    <a:pt x="0" y="23"/>
                    <a:pt x="1" y="24"/>
                    <a:pt x="4" y="24"/>
                  </a:cubicBezTo>
                  <a:cubicBezTo>
                    <a:pt x="14" y="24"/>
                    <a:pt x="25" y="24"/>
                    <a:pt x="35" y="24"/>
                  </a:cubicBezTo>
                  <a:cubicBezTo>
                    <a:pt x="38" y="24"/>
                    <a:pt x="40" y="23"/>
                    <a:pt x="41" y="21"/>
                  </a:cubicBezTo>
                  <a:cubicBezTo>
                    <a:pt x="44" y="15"/>
                    <a:pt x="48" y="9"/>
                    <a:pt x="5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1" name="Freeform 11"/>
            <p:cNvSpPr/>
            <p:nvPr/>
          </p:nvSpPr>
          <p:spPr bwMode="auto">
            <a:xfrm>
              <a:off x="6171725" y="5846125"/>
              <a:ext cx="87388" cy="42213"/>
            </a:xfrm>
            <a:custGeom>
              <a:avLst/>
              <a:gdLst>
                <a:gd name="T0" fmla="*/ 49 w 50"/>
                <a:gd name="T1" fmla="*/ 3 h 24"/>
                <a:gd name="T2" fmla="*/ 46 w 50"/>
                <a:gd name="T3" fmla="*/ 0 h 24"/>
                <a:gd name="T4" fmla="*/ 16 w 50"/>
                <a:gd name="T5" fmla="*/ 0 h 24"/>
                <a:gd name="T6" fmla="*/ 10 w 50"/>
                <a:gd name="T7" fmla="*/ 3 h 24"/>
                <a:gd name="T8" fmla="*/ 0 w 50"/>
                <a:gd name="T9" fmla="*/ 21 h 24"/>
                <a:gd name="T10" fmla="*/ 3 w 50"/>
                <a:gd name="T11" fmla="*/ 24 h 24"/>
                <a:gd name="T12" fmla="*/ 35 w 50"/>
                <a:gd name="T13" fmla="*/ 24 h 24"/>
                <a:gd name="T14" fmla="*/ 41 w 50"/>
                <a:gd name="T15" fmla="*/ 21 h 24"/>
                <a:gd name="T16" fmla="*/ 49 w 5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
                  <a:moveTo>
                    <a:pt x="49" y="3"/>
                  </a:moveTo>
                  <a:cubicBezTo>
                    <a:pt x="50" y="1"/>
                    <a:pt x="48" y="0"/>
                    <a:pt x="46" y="0"/>
                  </a:cubicBezTo>
                  <a:cubicBezTo>
                    <a:pt x="36" y="0"/>
                    <a:pt x="26" y="0"/>
                    <a:pt x="16" y="0"/>
                  </a:cubicBezTo>
                  <a:cubicBezTo>
                    <a:pt x="13" y="0"/>
                    <a:pt x="11" y="1"/>
                    <a:pt x="10" y="3"/>
                  </a:cubicBezTo>
                  <a:cubicBezTo>
                    <a:pt x="7" y="9"/>
                    <a:pt x="4" y="15"/>
                    <a:pt x="0" y="21"/>
                  </a:cubicBezTo>
                  <a:cubicBezTo>
                    <a:pt x="0" y="23"/>
                    <a:pt x="1" y="24"/>
                    <a:pt x="3" y="24"/>
                  </a:cubicBezTo>
                  <a:cubicBezTo>
                    <a:pt x="14" y="24"/>
                    <a:pt x="24" y="24"/>
                    <a:pt x="35" y="24"/>
                  </a:cubicBezTo>
                  <a:cubicBezTo>
                    <a:pt x="37" y="24"/>
                    <a:pt x="40" y="23"/>
                    <a:pt x="41" y="21"/>
                  </a:cubicBezTo>
                  <a:cubicBezTo>
                    <a:pt x="43" y="15"/>
                    <a:pt x="46" y="9"/>
                    <a:pt x="4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2" name="Freeform 12"/>
            <p:cNvSpPr/>
            <p:nvPr/>
          </p:nvSpPr>
          <p:spPr bwMode="auto">
            <a:xfrm>
              <a:off x="6257632" y="5846125"/>
              <a:ext cx="83686" cy="42213"/>
            </a:xfrm>
            <a:custGeom>
              <a:avLst/>
              <a:gdLst>
                <a:gd name="T0" fmla="*/ 48 w 48"/>
                <a:gd name="T1" fmla="*/ 3 h 24"/>
                <a:gd name="T2" fmla="*/ 45 w 48"/>
                <a:gd name="T3" fmla="*/ 0 h 24"/>
                <a:gd name="T4" fmla="*/ 14 w 48"/>
                <a:gd name="T5" fmla="*/ 0 h 24"/>
                <a:gd name="T6" fmla="*/ 9 w 48"/>
                <a:gd name="T7" fmla="*/ 3 h 24"/>
                <a:gd name="T8" fmla="*/ 1 w 48"/>
                <a:gd name="T9" fmla="*/ 21 h 24"/>
                <a:gd name="T10" fmla="*/ 4 w 48"/>
                <a:gd name="T11" fmla="*/ 24 h 24"/>
                <a:gd name="T12" fmla="*/ 36 w 48"/>
                <a:gd name="T13" fmla="*/ 24 h 24"/>
                <a:gd name="T14" fmla="*/ 41 w 48"/>
                <a:gd name="T15" fmla="*/ 21 h 24"/>
                <a:gd name="T16" fmla="*/ 48 w 4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48" y="3"/>
                  </a:moveTo>
                  <a:cubicBezTo>
                    <a:pt x="48" y="1"/>
                    <a:pt x="47" y="0"/>
                    <a:pt x="45" y="0"/>
                  </a:cubicBezTo>
                  <a:cubicBezTo>
                    <a:pt x="35" y="0"/>
                    <a:pt x="24" y="0"/>
                    <a:pt x="14" y="0"/>
                  </a:cubicBezTo>
                  <a:cubicBezTo>
                    <a:pt x="12" y="0"/>
                    <a:pt x="10" y="1"/>
                    <a:pt x="9" y="3"/>
                  </a:cubicBezTo>
                  <a:cubicBezTo>
                    <a:pt x="6" y="9"/>
                    <a:pt x="4" y="15"/>
                    <a:pt x="1" y="21"/>
                  </a:cubicBezTo>
                  <a:cubicBezTo>
                    <a:pt x="0" y="23"/>
                    <a:pt x="2" y="24"/>
                    <a:pt x="4" y="24"/>
                  </a:cubicBezTo>
                  <a:cubicBezTo>
                    <a:pt x="15" y="24"/>
                    <a:pt x="25" y="24"/>
                    <a:pt x="36" y="24"/>
                  </a:cubicBezTo>
                  <a:cubicBezTo>
                    <a:pt x="38" y="24"/>
                    <a:pt x="41" y="23"/>
                    <a:pt x="41" y="21"/>
                  </a:cubicBezTo>
                  <a:cubicBezTo>
                    <a:pt x="43" y="15"/>
                    <a:pt x="46" y="9"/>
                    <a:pt x="4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3" name="Freeform 13"/>
            <p:cNvSpPr/>
            <p:nvPr/>
          </p:nvSpPr>
          <p:spPr bwMode="auto">
            <a:xfrm>
              <a:off x="6345021" y="5846125"/>
              <a:ext cx="80723" cy="42213"/>
            </a:xfrm>
            <a:custGeom>
              <a:avLst/>
              <a:gdLst>
                <a:gd name="T0" fmla="*/ 46 w 46"/>
                <a:gd name="T1" fmla="*/ 3 h 24"/>
                <a:gd name="T2" fmla="*/ 42 w 46"/>
                <a:gd name="T3" fmla="*/ 0 h 24"/>
                <a:gd name="T4" fmla="*/ 12 w 46"/>
                <a:gd name="T5" fmla="*/ 0 h 24"/>
                <a:gd name="T6" fmla="*/ 7 w 46"/>
                <a:gd name="T7" fmla="*/ 3 h 24"/>
                <a:gd name="T8" fmla="*/ 1 w 46"/>
                <a:gd name="T9" fmla="*/ 21 h 24"/>
                <a:gd name="T10" fmla="*/ 4 w 46"/>
                <a:gd name="T11" fmla="*/ 24 h 24"/>
                <a:gd name="T12" fmla="*/ 36 w 46"/>
                <a:gd name="T13" fmla="*/ 24 h 24"/>
                <a:gd name="T14" fmla="*/ 41 w 46"/>
                <a:gd name="T15" fmla="*/ 21 h 24"/>
                <a:gd name="T16" fmla="*/ 46 w 4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46" y="3"/>
                  </a:moveTo>
                  <a:cubicBezTo>
                    <a:pt x="46" y="1"/>
                    <a:pt x="45" y="0"/>
                    <a:pt x="42" y="0"/>
                  </a:cubicBezTo>
                  <a:cubicBezTo>
                    <a:pt x="32" y="0"/>
                    <a:pt x="22" y="0"/>
                    <a:pt x="12" y="0"/>
                  </a:cubicBezTo>
                  <a:cubicBezTo>
                    <a:pt x="10" y="0"/>
                    <a:pt x="7" y="1"/>
                    <a:pt x="7" y="3"/>
                  </a:cubicBezTo>
                  <a:cubicBezTo>
                    <a:pt x="5" y="9"/>
                    <a:pt x="3" y="15"/>
                    <a:pt x="1" y="21"/>
                  </a:cubicBezTo>
                  <a:cubicBezTo>
                    <a:pt x="0" y="23"/>
                    <a:pt x="2" y="24"/>
                    <a:pt x="4" y="24"/>
                  </a:cubicBezTo>
                  <a:cubicBezTo>
                    <a:pt x="15" y="24"/>
                    <a:pt x="25" y="24"/>
                    <a:pt x="36" y="24"/>
                  </a:cubicBezTo>
                  <a:cubicBezTo>
                    <a:pt x="38" y="24"/>
                    <a:pt x="40" y="23"/>
                    <a:pt x="41" y="21"/>
                  </a:cubicBezTo>
                  <a:cubicBezTo>
                    <a:pt x="42" y="15"/>
                    <a:pt x="44" y="9"/>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4" name="Freeform 14"/>
            <p:cNvSpPr/>
            <p:nvPr/>
          </p:nvSpPr>
          <p:spPr bwMode="auto">
            <a:xfrm>
              <a:off x="6432409" y="5846125"/>
              <a:ext cx="77020" cy="42213"/>
            </a:xfrm>
            <a:custGeom>
              <a:avLst/>
              <a:gdLst>
                <a:gd name="T0" fmla="*/ 44 w 44"/>
                <a:gd name="T1" fmla="*/ 3 h 24"/>
                <a:gd name="T2" fmla="*/ 40 w 44"/>
                <a:gd name="T3" fmla="*/ 0 h 24"/>
                <a:gd name="T4" fmla="*/ 10 w 44"/>
                <a:gd name="T5" fmla="*/ 0 h 24"/>
                <a:gd name="T6" fmla="*/ 5 w 44"/>
                <a:gd name="T7" fmla="*/ 3 h 24"/>
                <a:gd name="T8" fmla="*/ 0 w 44"/>
                <a:gd name="T9" fmla="*/ 21 h 24"/>
                <a:gd name="T10" fmla="*/ 4 w 44"/>
                <a:gd name="T11" fmla="*/ 24 h 24"/>
                <a:gd name="T12" fmla="*/ 36 w 44"/>
                <a:gd name="T13" fmla="*/ 24 h 24"/>
                <a:gd name="T14" fmla="*/ 40 w 44"/>
                <a:gd name="T15" fmla="*/ 21 h 24"/>
                <a:gd name="T16" fmla="*/ 44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44" y="3"/>
                  </a:moveTo>
                  <a:cubicBezTo>
                    <a:pt x="44" y="1"/>
                    <a:pt x="42" y="0"/>
                    <a:pt x="40" y="0"/>
                  </a:cubicBezTo>
                  <a:cubicBezTo>
                    <a:pt x="30" y="0"/>
                    <a:pt x="20" y="0"/>
                    <a:pt x="10" y="0"/>
                  </a:cubicBezTo>
                  <a:cubicBezTo>
                    <a:pt x="8" y="0"/>
                    <a:pt x="5" y="1"/>
                    <a:pt x="5" y="3"/>
                  </a:cubicBezTo>
                  <a:cubicBezTo>
                    <a:pt x="3" y="9"/>
                    <a:pt x="2" y="15"/>
                    <a:pt x="0" y="21"/>
                  </a:cubicBezTo>
                  <a:cubicBezTo>
                    <a:pt x="0" y="23"/>
                    <a:pt x="1" y="24"/>
                    <a:pt x="4" y="24"/>
                  </a:cubicBezTo>
                  <a:cubicBezTo>
                    <a:pt x="14" y="24"/>
                    <a:pt x="25" y="24"/>
                    <a:pt x="36" y="24"/>
                  </a:cubicBezTo>
                  <a:cubicBezTo>
                    <a:pt x="38" y="24"/>
                    <a:pt x="40" y="23"/>
                    <a:pt x="40" y="21"/>
                  </a:cubicBezTo>
                  <a:cubicBezTo>
                    <a:pt x="42" y="15"/>
                    <a:pt x="43" y="9"/>
                    <a:pt x="4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5" name="Freeform 15"/>
            <p:cNvSpPr/>
            <p:nvPr/>
          </p:nvSpPr>
          <p:spPr bwMode="auto">
            <a:xfrm>
              <a:off x="6519798" y="5846125"/>
              <a:ext cx="74058" cy="42213"/>
            </a:xfrm>
            <a:custGeom>
              <a:avLst/>
              <a:gdLst>
                <a:gd name="T0" fmla="*/ 42 w 42"/>
                <a:gd name="T1" fmla="*/ 3 h 24"/>
                <a:gd name="T2" fmla="*/ 38 w 42"/>
                <a:gd name="T3" fmla="*/ 0 h 24"/>
                <a:gd name="T4" fmla="*/ 8 w 42"/>
                <a:gd name="T5" fmla="*/ 0 h 24"/>
                <a:gd name="T6" fmla="*/ 3 w 42"/>
                <a:gd name="T7" fmla="*/ 3 h 24"/>
                <a:gd name="T8" fmla="*/ 0 w 42"/>
                <a:gd name="T9" fmla="*/ 21 h 24"/>
                <a:gd name="T10" fmla="*/ 4 w 42"/>
                <a:gd name="T11" fmla="*/ 24 h 24"/>
                <a:gd name="T12" fmla="*/ 35 w 42"/>
                <a:gd name="T13" fmla="*/ 24 h 24"/>
                <a:gd name="T14" fmla="*/ 40 w 42"/>
                <a:gd name="T15" fmla="*/ 21 h 24"/>
                <a:gd name="T16" fmla="*/ 42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42" y="3"/>
                  </a:moveTo>
                  <a:cubicBezTo>
                    <a:pt x="42" y="1"/>
                    <a:pt x="40" y="0"/>
                    <a:pt x="38" y="0"/>
                  </a:cubicBezTo>
                  <a:cubicBezTo>
                    <a:pt x="28" y="0"/>
                    <a:pt x="18" y="0"/>
                    <a:pt x="8" y="0"/>
                  </a:cubicBezTo>
                  <a:cubicBezTo>
                    <a:pt x="5" y="0"/>
                    <a:pt x="3" y="1"/>
                    <a:pt x="3" y="3"/>
                  </a:cubicBezTo>
                  <a:cubicBezTo>
                    <a:pt x="2" y="9"/>
                    <a:pt x="1" y="15"/>
                    <a:pt x="0" y="21"/>
                  </a:cubicBezTo>
                  <a:cubicBezTo>
                    <a:pt x="0" y="23"/>
                    <a:pt x="1" y="24"/>
                    <a:pt x="4" y="24"/>
                  </a:cubicBezTo>
                  <a:cubicBezTo>
                    <a:pt x="14" y="24"/>
                    <a:pt x="25" y="24"/>
                    <a:pt x="35" y="24"/>
                  </a:cubicBezTo>
                  <a:cubicBezTo>
                    <a:pt x="38" y="24"/>
                    <a:pt x="40" y="23"/>
                    <a:pt x="40" y="21"/>
                  </a:cubicBezTo>
                  <a:cubicBezTo>
                    <a:pt x="41" y="15"/>
                    <a:pt x="41" y="9"/>
                    <a:pt x="4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6" name="Freeform 16"/>
            <p:cNvSpPr/>
            <p:nvPr/>
          </p:nvSpPr>
          <p:spPr bwMode="auto">
            <a:xfrm>
              <a:off x="6605705" y="5846125"/>
              <a:ext cx="71836" cy="42213"/>
            </a:xfrm>
            <a:custGeom>
              <a:avLst/>
              <a:gdLst>
                <a:gd name="T0" fmla="*/ 41 w 41"/>
                <a:gd name="T1" fmla="*/ 3 h 24"/>
                <a:gd name="T2" fmla="*/ 37 w 41"/>
                <a:gd name="T3" fmla="*/ 0 h 24"/>
                <a:gd name="T4" fmla="*/ 6 w 41"/>
                <a:gd name="T5" fmla="*/ 0 h 24"/>
                <a:gd name="T6" fmla="*/ 2 w 41"/>
                <a:gd name="T7" fmla="*/ 3 h 24"/>
                <a:gd name="T8" fmla="*/ 0 w 41"/>
                <a:gd name="T9" fmla="*/ 21 h 24"/>
                <a:gd name="T10" fmla="*/ 5 w 41"/>
                <a:gd name="T11" fmla="*/ 24 h 24"/>
                <a:gd name="T12" fmla="*/ 36 w 41"/>
                <a:gd name="T13" fmla="*/ 24 h 24"/>
                <a:gd name="T14" fmla="*/ 41 w 41"/>
                <a:gd name="T15" fmla="*/ 21 h 24"/>
                <a:gd name="T16" fmla="*/ 41 w 4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4">
                  <a:moveTo>
                    <a:pt x="41" y="3"/>
                  </a:moveTo>
                  <a:cubicBezTo>
                    <a:pt x="41" y="1"/>
                    <a:pt x="39" y="0"/>
                    <a:pt x="37" y="0"/>
                  </a:cubicBezTo>
                  <a:cubicBezTo>
                    <a:pt x="27" y="0"/>
                    <a:pt x="16" y="0"/>
                    <a:pt x="6" y="0"/>
                  </a:cubicBezTo>
                  <a:cubicBezTo>
                    <a:pt x="4" y="0"/>
                    <a:pt x="2" y="1"/>
                    <a:pt x="2" y="3"/>
                  </a:cubicBezTo>
                  <a:cubicBezTo>
                    <a:pt x="1" y="9"/>
                    <a:pt x="1" y="15"/>
                    <a:pt x="0" y="21"/>
                  </a:cubicBezTo>
                  <a:cubicBezTo>
                    <a:pt x="0" y="23"/>
                    <a:pt x="2" y="24"/>
                    <a:pt x="5" y="24"/>
                  </a:cubicBezTo>
                  <a:cubicBezTo>
                    <a:pt x="15" y="24"/>
                    <a:pt x="26" y="24"/>
                    <a:pt x="36" y="24"/>
                  </a:cubicBezTo>
                  <a:cubicBezTo>
                    <a:pt x="39" y="24"/>
                    <a:pt x="41" y="23"/>
                    <a:pt x="41" y="21"/>
                  </a:cubicBezTo>
                  <a:cubicBezTo>
                    <a:pt x="41" y="15"/>
                    <a:pt x="41" y="9"/>
                    <a:pt x="4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7" name="Freeform 17"/>
            <p:cNvSpPr/>
            <p:nvPr/>
          </p:nvSpPr>
          <p:spPr bwMode="auto">
            <a:xfrm>
              <a:off x="6693094" y="5846125"/>
              <a:ext cx="70355" cy="42213"/>
            </a:xfrm>
            <a:custGeom>
              <a:avLst/>
              <a:gdLst>
                <a:gd name="T0" fmla="*/ 39 w 40"/>
                <a:gd name="T1" fmla="*/ 3 h 24"/>
                <a:gd name="T2" fmla="*/ 34 w 40"/>
                <a:gd name="T3" fmla="*/ 0 h 24"/>
                <a:gd name="T4" fmla="*/ 4 w 40"/>
                <a:gd name="T5" fmla="*/ 0 h 24"/>
                <a:gd name="T6" fmla="*/ 0 w 40"/>
                <a:gd name="T7" fmla="*/ 3 h 24"/>
                <a:gd name="T8" fmla="*/ 0 w 40"/>
                <a:gd name="T9" fmla="*/ 21 h 24"/>
                <a:gd name="T10" fmla="*/ 4 w 40"/>
                <a:gd name="T11" fmla="*/ 24 h 24"/>
                <a:gd name="T12" fmla="*/ 36 w 40"/>
                <a:gd name="T13" fmla="*/ 24 h 24"/>
                <a:gd name="T14" fmla="*/ 40 w 40"/>
                <a:gd name="T15" fmla="*/ 21 h 24"/>
                <a:gd name="T16" fmla="*/ 39 w 4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9" y="3"/>
                  </a:moveTo>
                  <a:cubicBezTo>
                    <a:pt x="39" y="1"/>
                    <a:pt x="37" y="0"/>
                    <a:pt x="34" y="0"/>
                  </a:cubicBezTo>
                  <a:cubicBezTo>
                    <a:pt x="24" y="0"/>
                    <a:pt x="14" y="0"/>
                    <a:pt x="4" y="0"/>
                  </a:cubicBezTo>
                  <a:cubicBezTo>
                    <a:pt x="2" y="0"/>
                    <a:pt x="0" y="1"/>
                    <a:pt x="0" y="3"/>
                  </a:cubicBezTo>
                  <a:cubicBezTo>
                    <a:pt x="0" y="9"/>
                    <a:pt x="0" y="15"/>
                    <a:pt x="0" y="21"/>
                  </a:cubicBezTo>
                  <a:cubicBezTo>
                    <a:pt x="0" y="23"/>
                    <a:pt x="2" y="24"/>
                    <a:pt x="4" y="24"/>
                  </a:cubicBezTo>
                  <a:cubicBezTo>
                    <a:pt x="15" y="24"/>
                    <a:pt x="26" y="24"/>
                    <a:pt x="36" y="24"/>
                  </a:cubicBezTo>
                  <a:cubicBezTo>
                    <a:pt x="38" y="24"/>
                    <a:pt x="40" y="23"/>
                    <a:pt x="40" y="21"/>
                  </a:cubicBezTo>
                  <a:cubicBezTo>
                    <a:pt x="40" y="15"/>
                    <a:pt x="39"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8" name="Freeform 18"/>
            <p:cNvSpPr/>
            <p:nvPr/>
          </p:nvSpPr>
          <p:spPr bwMode="auto">
            <a:xfrm>
              <a:off x="6777520" y="5846125"/>
              <a:ext cx="73317" cy="42213"/>
            </a:xfrm>
            <a:custGeom>
              <a:avLst/>
              <a:gdLst>
                <a:gd name="T0" fmla="*/ 39 w 42"/>
                <a:gd name="T1" fmla="*/ 3 h 24"/>
                <a:gd name="T2" fmla="*/ 34 w 42"/>
                <a:gd name="T3" fmla="*/ 0 h 24"/>
                <a:gd name="T4" fmla="*/ 4 w 42"/>
                <a:gd name="T5" fmla="*/ 0 h 24"/>
                <a:gd name="T6" fmla="*/ 0 w 42"/>
                <a:gd name="T7" fmla="*/ 3 h 24"/>
                <a:gd name="T8" fmla="*/ 2 w 42"/>
                <a:gd name="T9" fmla="*/ 21 h 24"/>
                <a:gd name="T10" fmla="*/ 6 w 42"/>
                <a:gd name="T11" fmla="*/ 24 h 24"/>
                <a:gd name="T12" fmla="*/ 38 w 42"/>
                <a:gd name="T13" fmla="*/ 24 h 24"/>
                <a:gd name="T14" fmla="*/ 42 w 42"/>
                <a:gd name="T15" fmla="*/ 21 h 24"/>
                <a:gd name="T16" fmla="*/ 39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39" y="3"/>
                  </a:moveTo>
                  <a:cubicBezTo>
                    <a:pt x="38" y="1"/>
                    <a:pt x="36" y="0"/>
                    <a:pt x="34" y="0"/>
                  </a:cubicBezTo>
                  <a:cubicBezTo>
                    <a:pt x="24" y="0"/>
                    <a:pt x="14" y="0"/>
                    <a:pt x="4" y="0"/>
                  </a:cubicBezTo>
                  <a:cubicBezTo>
                    <a:pt x="1" y="0"/>
                    <a:pt x="0" y="1"/>
                    <a:pt x="0" y="3"/>
                  </a:cubicBezTo>
                  <a:cubicBezTo>
                    <a:pt x="0" y="9"/>
                    <a:pt x="1" y="15"/>
                    <a:pt x="2" y="21"/>
                  </a:cubicBezTo>
                  <a:cubicBezTo>
                    <a:pt x="2" y="23"/>
                    <a:pt x="4" y="24"/>
                    <a:pt x="6" y="24"/>
                  </a:cubicBezTo>
                  <a:cubicBezTo>
                    <a:pt x="17" y="24"/>
                    <a:pt x="27" y="24"/>
                    <a:pt x="38" y="24"/>
                  </a:cubicBezTo>
                  <a:cubicBezTo>
                    <a:pt x="40" y="24"/>
                    <a:pt x="42" y="23"/>
                    <a:pt x="42" y="21"/>
                  </a:cubicBezTo>
                  <a:cubicBezTo>
                    <a:pt x="41" y="15"/>
                    <a:pt x="40"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9" name="Freeform 19"/>
            <p:cNvSpPr/>
            <p:nvPr/>
          </p:nvSpPr>
          <p:spPr bwMode="auto">
            <a:xfrm>
              <a:off x="6861206" y="5846125"/>
              <a:ext cx="77020" cy="42213"/>
            </a:xfrm>
            <a:custGeom>
              <a:avLst/>
              <a:gdLst>
                <a:gd name="T0" fmla="*/ 39 w 44"/>
                <a:gd name="T1" fmla="*/ 3 h 24"/>
                <a:gd name="T2" fmla="*/ 34 w 44"/>
                <a:gd name="T3" fmla="*/ 0 h 24"/>
                <a:gd name="T4" fmla="*/ 4 w 44"/>
                <a:gd name="T5" fmla="*/ 0 h 24"/>
                <a:gd name="T6" fmla="*/ 0 w 44"/>
                <a:gd name="T7" fmla="*/ 3 h 24"/>
                <a:gd name="T8" fmla="*/ 3 w 44"/>
                <a:gd name="T9" fmla="*/ 21 h 24"/>
                <a:gd name="T10" fmla="*/ 8 w 44"/>
                <a:gd name="T11" fmla="*/ 24 h 24"/>
                <a:gd name="T12" fmla="*/ 40 w 44"/>
                <a:gd name="T13" fmla="*/ 24 h 24"/>
                <a:gd name="T14" fmla="*/ 43 w 44"/>
                <a:gd name="T15" fmla="*/ 21 h 24"/>
                <a:gd name="T16" fmla="*/ 39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39" y="3"/>
                  </a:moveTo>
                  <a:cubicBezTo>
                    <a:pt x="38" y="1"/>
                    <a:pt x="36" y="0"/>
                    <a:pt x="34" y="0"/>
                  </a:cubicBezTo>
                  <a:cubicBezTo>
                    <a:pt x="24" y="0"/>
                    <a:pt x="14" y="0"/>
                    <a:pt x="4" y="0"/>
                  </a:cubicBezTo>
                  <a:cubicBezTo>
                    <a:pt x="1" y="0"/>
                    <a:pt x="0" y="1"/>
                    <a:pt x="0" y="3"/>
                  </a:cubicBezTo>
                  <a:cubicBezTo>
                    <a:pt x="1" y="9"/>
                    <a:pt x="2" y="15"/>
                    <a:pt x="3" y="21"/>
                  </a:cubicBezTo>
                  <a:cubicBezTo>
                    <a:pt x="4" y="23"/>
                    <a:pt x="6" y="24"/>
                    <a:pt x="8" y="24"/>
                  </a:cubicBezTo>
                  <a:cubicBezTo>
                    <a:pt x="19" y="24"/>
                    <a:pt x="29" y="24"/>
                    <a:pt x="40" y="24"/>
                  </a:cubicBezTo>
                  <a:cubicBezTo>
                    <a:pt x="42" y="24"/>
                    <a:pt x="44" y="23"/>
                    <a:pt x="43" y="21"/>
                  </a:cubicBezTo>
                  <a:cubicBezTo>
                    <a:pt x="42" y="15"/>
                    <a:pt x="40"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0" name="Freeform 20"/>
            <p:cNvSpPr/>
            <p:nvPr/>
          </p:nvSpPr>
          <p:spPr bwMode="auto">
            <a:xfrm>
              <a:off x="6944151" y="5846125"/>
              <a:ext cx="82204" cy="42213"/>
            </a:xfrm>
            <a:custGeom>
              <a:avLst/>
              <a:gdLst>
                <a:gd name="T0" fmla="*/ 40 w 47"/>
                <a:gd name="T1" fmla="*/ 3 h 24"/>
                <a:gd name="T2" fmla="*/ 35 w 47"/>
                <a:gd name="T3" fmla="*/ 0 h 24"/>
                <a:gd name="T4" fmla="*/ 4 w 47"/>
                <a:gd name="T5" fmla="*/ 0 h 24"/>
                <a:gd name="T6" fmla="*/ 1 w 47"/>
                <a:gd name="T7" fmla="*/ 3 h 24"/>
                <a:gd name="T8" fmla="*/ 6 w 47"/>
                <a:gd name="T9" fmla="*/ 21 h 24"/>
                <a:gd name="T10" fmla="*/ 11 w 47"/>
                <a:gd name="T11" fmla="*/ 24 h 24"/>
                <a:gd name="T12" fmla="*/ 43 w 47"/>
                <a:gd name="T13" fmla="*/ 24 h 24"/>
                <a:gd name="T14" fmla="*/ 46 w 47"/>
                <a:gd name="T15" fmla="*/ 21 h 24"/>
                <a:gd name="T16" fmla="*/ 40 w 47"/>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4">
                  <a:moveTo>
                    <a:pt x="40" y="3"/>
                  </a:moveTo>
                  <a:cubicBezTo>
                    <a:pt x="39" y="1"/>
                    <a:pt x="37" y="0"/>
                    <a:pt x="35" y="0"/>
                  </a:cubicBezTo>
                  <a:cubicBezTo>
                    <a:pt x="25" y="0"/>
                    <a:pt x="14" y="0"/>
                    <a:pt x="4" y="0"/>
                  </a:cubicBezTo>
                  <a:cubicBezTo>
                    <a:pt x="2" y="0"/>
                    <a:pt x="0" y="1"/>
                    <a:pt x="1" y="3"/>
                  </a:cubicBezTo>
                  <a:cubicBezTo>
                    <a:pt x="3" y="9"/>
                    <a:pt x="4" y="15"/>
                    <a:pt x="6" y="21"/>
                  </a:cubicBezTo>
                  <a:cubicBezTo>
                    <a:pt x="6" y="23"/>
                    <a:pt x="9" y="24"/>
                    <a:pt x="11" y="24"/>
                  </a:cubicBezTo>
                  <a:cubicBezTo>
                    <a:pt x="22" y="24"/>
                    <a:pt x="32" y="24"/>
                    <a:pt x="43" y="24"/>
                  </a:cubicBezTo>
                  <a:cubicBezTo>
                    <a:pt x="45" y="24"/>
                    <a:pt x="47" y="23"/>
                    <a:pt x="46" y="21"/>
                  </a:cubicBezTo>
                  <a:cubicBezTo>
                    <a:pt x="44" y="15"/>
                    <a:pt x="42"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1" name="Freeform 21"/>
            <p:cNvSpPr/>
            <p:nvPr/>
          </p:nvSpPr>
          <p:spPr bwMode="auto">
            <a:xfrm>
              <a:off x="7027836" y="5846125"/>
              <a:ext cx="84426" cy="42213"/>
            </a:xfrm>
            <a:custGeom>
              <a:avLst/>
              <a:gdLst>
                <a:gd name="T0" fmla="*/ 40 w 48"/>
                <a:gd name="T1" fmla="*/ 3 h 24"/>
                <a:gd name="T2" fmla="*/ 34 w 48"/>
                <a:gd name="T3" fmla="*/ 0 h 24"/>
                <a:gd name="T4" fmla="*/ 4 w 48"/>
                <a:gd name="T5" fmla="*/ 0 h 24"/>
                <a:gd name="T6" fmla="*/ 1 w 48"/>
                <a:gd name="T7" fmla="*/ 3 h 24"/>
                <a:gd name="T8" fmla="*/ 8 w 48"/>
                <a:gd name="T9" fmla="*/ 21 h 24"/>
                <a:gd name="T10" fmla="*/ 13 w 48"/>
                <a:gd name="T11" fmla="*/ 24 h 24"/>
                <a:gd name="T12" fmla="*/ 44 w 48"/>
                <a:gd name="T13" fmla="*/ 24 h 24"/>
                <a:gd name="T14" fmla="*/ 48 w 48"/>
                <a:gd name="T15" fmla="*/ 21 h 24"/>
                <a:gd name="T16" fmla="*/ 40 w 4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40" y="3"/>
                  </a:moveTo>
                  <a:cubicBezTo>
                    <a:pt x="39" y="1"/>
                    <a:pt x="37" y="0"/>
                    <a:pt x="34" y="0"/>
                  </a:cubicBezTo>
                  <a:cubicBezTo>
                    <a:pt x="24" y="0"/>
                    <a:pt x="14" y="0"/>
                    <a:pt x="4" y="0"/>
                  </a:cubicBezTo>
                  <a:cubicBezTo>
                    <a:pt x="2" y="0"/>
                    <a:pt x="0" y="1"/>
                    <a:pt x="1" y="3"/>
                  </a:cubicBezTo>
                  <a:cubicBezTo>
                    <a:pt x="3" y="9"/>
                    <a:pt x="5" y="15"/>
                    <a:pt x="8" y="21"/>
                  </a:cubicBezTo>
                  <a:cubicBezTo>
                    <a:pt x="8" y="23"/>
                    <a:pt x="10" y="24"/>
                    <a:pt x="13" y="24"/>
                  </a:cubicBezTo>
                  <a:cubicBezTo>
                    <a:pt x="23" y="24"/>
                    <a:pt x="34" y="24"/>
                    <a:pt x="44" y="24"/>
                  </a:cubicBezTo>
                  <a:cubicBezTo>
                    <a:pt x="47" y="24"/>
                    <a:pt x="48" y="23"/>
                    <a:pt x="48" y="21"/>
                  </a:cubicBezTo>
                  <a:cubicBezTo>
                    <a:pt x="45" y="15"/>
                    <a:pt x="42"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2" name="Freeform 22"/>
            <p:cNvSpPr/>
            <p:nvPr/>
          </p:nvSpPr>
          <p:spPr bwMode="auto">
            <a:xfrm>
              <a:off x="7112262" y="5846125"/>
              <a:ext cx="87388" cy="42213"/>
            </a:xfrm>
            <a:custGeom>
              <a:avLst/>
              <a:gdLst>
                <a:gd name="T0" fmla="*/ 40 w 50"/>
                <a:gd name="T1" fmla="*/ 3 h 24"/>
                <a:gd name="T2" fmla="*/ 34 w 50"/>
                <a:gd name="T3" fmla="*/ 0 h 24"/>
                <a:gd name="T4" fmla="*/ 4 w 50"/>
                <a:gd name="T5" fmla="*/ 0 h 24"/>
                <a:gd name="T6" fmla="*/ 1 w 50"/>
                <a:gd name="T7" fmla="*/ 3 h 24"/>
                <a:gd name="T8" fmla="*/ 9 w 50"/>
                <a:gd name="T9" fmla="*/ 21 h 24"/>
                <a:gd name="T10" fmla="*/ 15 w 50"/>
                <a:gd name="T11" fmla="*/ 24 h 24"/>
                <a:gd name="T12" fmla="*/ 46 w 50"/>
                <a:gd name="T13" fmla="*/ 24 h 24"/>
                <a:gd name="T14" fmla="*/ 49 w 50"/>
                <a:gd name="T15" fmla="*/ 21 h 24"/>
                <a:gd name="T16" fmla="*/ 40 w 5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
                  <a:moveTo>
                    <a:pt x="40" y="3"/>
                  </a:moveTo>
                  <a:cubicBezTo>
                    <a:pt x="39" y="1"/>
                    <a:pt x="36" y="0"/>
                    <a:pt x="34" y="0"/>
                  </a:cubicBezTo>
                  <a:cubicBezTo>
                    <a:pt x="24" y="0"/>
                    <a:pt x="14" y="0"/>
                    <a:pt x="4" y="0"/>
                  </a:cubicBezTo>
                  <a:cubicBezTo>
                    <a:pt x="1" y="0"/>
                    <a:pt x="0" y="1"/>
                    <a:pt x="1" y="3"/>
                  </a:cubicBezTo>
                  <a:cubicBezTo>
                    <a:pt x="4" y="9"/>
                    <a:pt x="6" y="15"/>
                    <a:pt x="9" y="21"/>
                  </a:cubicBezTo>
                  <a:cubicBezTo>
                    <a:pt x="10" y="23"/>
                    <a:pt x="12" y="24"/>
                    <a:pt x="15" y="24"/>
                  </a:cubicBezTo>
                  <a:cubicBezTo>
                    <a:pt x="25" y="24"/>
                    <a:pt x="36" y="24"/>
                    <a:pt x="46" y="24"/>
                  </a:cubicBezTo>
                  <a:cubicBezTo>
                    <a:pt x="49" y="24"/>
                    <a:pt x="50" y="23"/>
                    <a:pt x="49" y="21"/>
                  </a:cubicBezTo>
                  <a:cubicBezTo>
                    <a:pt x="46" y="15"/>
                    <a:pt x="43"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3" name="Freeform 23"/>
            <p:cNvSpPr/>
            <p:nvPr/>
          </p:nvSpPr>
          <p:spPr bwMode="auto">
            <a:xfrm>
              <a:off x="7195948" y="5846125"/>
              <a:ext cx="91091" cy="42213"/>
            </a:xfrm>
            <a:custGeom>
              <a:avLst/>
              <a:gdLst>
                <a:gd name="T0" fmla="*/ 40 w 52"/>
                <a:gd name="T1" fmla="*/ 3 h 24"/>
                <a:gd name="T2" fmla="*/ 34 w 52"/>
                <a:gd name="T3" fmla="*/ 0 h 24"/>
                <a:gd name="T4" fmla="*/ 4 w 52"/>
                <a:gd name="T5" fmla="*/ 0 h 24"/>
                <a:gd name="T6" fmla="*/ 1 w 52"/>
                <a:gd name="T7" fmla="*/ 3 h 24"/>
                <a:gd name="T8" fmla="*/ 11 w 52"/>
                <a:gd name="T9" fmla="*/ 21 h 24"/>
                <a:gd name="T10" fmla="*/ 16 w 52"/>
                <a:gd name="T11" fmla="*/ 24 h 24"/>
                <a:gd name="T12" fmla="*/ 48 w 52"/>
                <a:gd name="T13" fmla="*/ 24 h 24"/>
                <a:gd name="T14" fmla="*/ 51 w 52"/>
                <a:gd name="T15" fmla="*/ 21 h 24"/>
                <a:gd name="T16" fmla="*/ 40 w 5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4">
                  <a:moveTo>
                    <a:pt x="40" y="3"/>
                  </a:moveTo>
                  <a:cubicBezTo>
                    <a:pt x="39" y="1"/>
                    <a:pt x="36" y="0"/>
                    <a:pt x="34" y="0"/>
                  </a:cubicBezTo>
                  <a:cubicBezTo>
                    <a:pt x="24" y="0"/>
                    <a:pt x="14" y="0"/>
                    <a:pt x="4" y="0"/>
                  </a:cubicBezTo>
                  <a:cubicBezTo>
                    <a:pt x="1" y="0"/>
                    <a:pt x="0" y="1"/>
                    <a:pt x="1" y="3"/>
                  </a:cubicBezTo>
                  <a:cubicBezTo>
                    <a:pt x="4" y="9"/>
                    <a:pt x="7" y="15"/>
                    <a:pt x="11" y="21"/>
                  </a:cubicBezTo>
                  <a:cubicBezTo>
                    <a:pt x="12" y="23"/>
                    <a:pt x="14" y="24"/>
                    <a:pt x="16" y="24"/>
                  </a:cubicBezTo>
                  <a:cubicBezTo>
                    <a:pt x="27" y="24"/>
                    <a:pt x="38" y="24"/>
                    <a:pt x="48" y="24"/>
                  </a:cubicBezTo>
                  <a:cubicBezTo>
                    <a:pt x="51" y="24"/>
                    <a:pt x="52" y="23"/>
                    <a:pt x="51" y="21"/>
                  </a:cubicBezTo>
                  <a:cubicBezTo>
                    <a:pt x="47" y="15"/>
                    <a:pt x="43"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4" name="Freeform 24"/>
            <p:cNvSpPr/>
            <p:nvPr/>
          </p:nvSpPr>
          <p:spPr bwMode="auto">
            <a:xfrm>
              <a:off x="6113960" y="5797247"/>
              <a:ext cx="87388" cy="39991"/>
            </a:xfrm>
            <a:custGeom>
              <a:avLst/>
              <a:gdLst>
                <a:gd name="T0" fmla="*/ 49 w 50"/>
                <a:gd name="T1" fmla="*/ 2 h 23"/>
                <a:gd name="T2" fmla="*/ 47 w 50"/>
                <a:gd name="T3" fmla="*/ 0 h 23"/>
                <a:gd name="T4" fmla="*/ 18 w 50"/>
                <a:gd name="T5" fmla="*/ 0 h 23"/>
                <a:gd name="T6" fmla="*/ 13 w 50"/>
                <a:gd name="T7" fmla="*/ 2 h 23"/>
                <a:gd name="T8" fmla="*/ 1 w 50"/>
                <a:gd name="T9" fmla="*/ 21 h 23"/>
                <a:gd name="T10" fmla="*/ 4 w 50"/>
                <a:gd name="T11" fmla="*/ 23 h 23"/>
                <a:gd name="T12" fmla="*/ 34 w 50"/>
                <a:gd name="T13" fmla="*/ 23 h 23"/>
                <a:gd name="T14" fmla="*/ 39 w 50"/>
                <a:gd name="T15" fmla="*/ 21 h 23"/>
                <a:gd name="T16" fmla="*/ 49 w 5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9" y="2"/>
                  </a:moveTo>
                  <a:cubicBezTo>
                    <a:pt x="50" y="1"/>
                    <a:pt x="49" y="0"/>
                    <a:pt x="47" y="0"/>
                  </a:cubicBezTo>
                  <a:cubicBezTo>
                    <a:pt x="37" y="0"/>
                    <a:pt x="28" y="0"/>
                    <a:pt x="18" y="0"/>
                  </a:cubicBezTo>
                  <a:cubicBezTo>
                    <a:pt x="16" y="0"/>
                    <a:pt x="13" y="1"/>
                    <a:pt x="13" y="2"/>
                  </a:cubicBezTo>
                  <a:cubicBezTo>
                    <a:pt x="9" y="9"/>
                    <a:pt x="5" y="15"/>
                    <a:pt x="1" y="21"/>
                  </a:cubicBezTo>
                  <a:cubicBezTo>
                    <a:pt x="0" y="22"/>
                    <a:pt x="1" y="23"/>
                    <a:pt x="4" y="23"/>
                  </a:cubicBezTo>
                  <a:cubicBezTo>
                    <a:pt x="14" y="23"/>
                    <a:pt x="24" y="23"/>
                    <a:pt x="34" y="23"/>
                  </a:cubicBezTo>
                  <a:cubicBezTo>
                    <a:pt x="36" y="23"/>
                    <a:pt x="39" y="22"/>
                    <a:pt x="39" y="21"/>
                  </a:cubicBezTo>
                  <a:cubicBezTo>
                    <a:pt x="43" y="15"/>
                    <a:pt x="46" y="9"/>
                    <a:pt x="4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5" name="Freeform 25"/>
            <p:cNvSpPr/>
            <p:nvPr/>
          </p:nvSpPr>
          <p:spPr bwMode="auto">
            <a:xfrm>
              <a:off x="6197645" y="5797247"/>
              <a:ext cx="82204" cy="39991"/>
            </a:xfrm>
            <a:custGeom>
              <a:avLst/>
              <a:gdLst>
                <a:gd name="T0" fmla="*/ 47 w 47"/>
                <a:gd name="T1" fmla="*/ 2 h 23"/>
                <a:gd name="T2" fmla="*/ 44 w 47"/>
                <a:gd name="T3" fmla="*/ 0 h 23"/>
                <a:gd name="T4" fmla="*/ 15 w 47"/>
                <a:gd name="T5" fmla="*/ 0 h 23"/>
                <a:gd name="T6" fmla="*/ 10 w 47"/>
                <a:gd name="T7" fmla="*/ 2 h 23"/>
                <a:gd name="T8" fmla="*/ 0 w 47"/>
                <a:gd name="T9" fmla="*/ 21 h 23"/>
                <a:gd name="T10" fmla="*/ 3 w 47"/>
                <a:gd name="T11" fmla="*/ 23 h 23"/>
                <a:gd name="T12" fmla="*/ 33 w 47"/>
                <a:gd name="T13" fmla="*/ 23 h 23"/>
                <a:gd name="T14" fmla="*/ 38 w 47"/>
                <a:gd name="T15" fmla="*/ 21 h 23"/>
                <a:gd name="T16" fmla="*/ 47 w 4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3">
                  <a:moveTo>
                    <a:pt x="47" y="2"/>
                  </a:moveTo>
                  <a:cubicBezTo>
                    <a:pt x="47" y="1"/>
                    <a:pt x="46" y="0"/>
                    <a:pt x="44" y="0"/>
                  </a:cubicBezTo>
                  <a:cubicBezTo>
                    <a:pt x="34" y="0"/>
                    <a:pt x="25" y="0"/>
                    <a:pt x="15" y="0"/>
                  </a:cubicBezTo>
                  <a:cubicBezTo>
                    <a:pt x="13" y="0"/>
                    <a:pt x="11" y="1"/>
                    <a:pt x="10" y="2"/>
                  </a:cubicBezTo>
                  <a:cubicBezTo>
                    <a:pt x="7" y="9"/>
                    <a:pt x="4" y="15"/>
                    <a:pt x="0" y="21"/>
                  </a:cubicBezTo>
                  <a:cubicBezTo>
                    <a:pt x="0" y="22"/>
                    <a:pt x="1" y="23"/>
                    <a:pt x="3" y="23"/>
                  </a:cubicBezTo>
                  <a:cubicBezTo>
                    <a:pt x="13" y="23"/>
                    <a:pt x="23" y="23"/>
                    <a:pt x="33" y="23"/>
                  </a:cubicBezTo>
                  <a:cubicBezTo>
                    <a:pt x="35" y="23"/>
                    <a:pt x="38" y="22"/>
                    <a:pt x="38" y="21"/>
                  </a:cubicBezTo>
                  <a:cubicBezTo>
                    <a:pt x="41" y="15"/>
                    <a:pt x="44" y="9"/>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6" name="Freeform 26"/>
            <p:cNvSpPr/>
            <p:nvPr/>
          </p:nvSpPr>
          <p:spPr bwMode="auto">
            <a:xfrm>
              <a:off x="6279850" y="5797247"/>
              <a:ext cx="80723" cy="39991"/>
            </a:xfrm>
            <a:custGeom>
              <a:avLst/>
              <a:gdLst>
                <a:gd name="T0" fmla="*/ 45 w 46"/>
                <a:gd name="T1" fmla="*/ 2 h 23"/>
                <a:gd name="T2" fmla="*/ 42 w 46"/>
                <a:gd name="T3" fmla="*/ 0 h 23"/>
                <a:gd name="T4" fmla="*/ 13 w 46"/>
                <a:gd name="T5" fmla="*/ 0 h 23"/>
                <a:gd name="T6" fmla="*/ 8 w 46"/>
                <a:gd name="T7" fmla="*/ 2 h 23"/>
                <a:gd name="T8" fmla="*/ 0 w 46"/>
                <a:gd name="T9" fmla="*/ 21 h 23"/>
                <a:gd name="T10" fmla="*/ 3 w 46"/>
                <a:gd name="T11" fmla="*/ 23 h 23"/>
                <a:gd name="T12" fmla="*/ 33 w 46"/>
                <a:gd name="T13" fmla="*/ 23 h 23"/>
                <a:gd name="T14" fmla="*/ 38 w 46"/>
                <a:gd name="T15" fmla="*/ 21 h 23"/>
                <a:gd name="T16" fmla="*/ 45 w 4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45" y="2"/>
                  </a:moveTo>
                  <a:cubicBezTo>
                    <a:pt x="46" y="1"/>
                    <a:pt x="44" y="0"/>
                    <a:pt x="42" y="0"/>
                  </a:cubicBezTo>
                  <a:cubicBezTo>
                    <a:pt x="33" y="0"/>
                    <a:pt x="23" y="0"/>
                    <a:pt x="13" y="0"/>
                  </a:cubicBezTo>
                  <a:cubicBezTo>
                    <a:pt x="11" y="0"/>
                    <a:pt x="9" y="1"/>
                    <a:pt x="8" y="2"/>
                  </a:cubicBezTo>
                  <a:cubicBezTo>
                    <a:pt x="6" y="9"/>
                    <a:pt x="3" y="15"/>
                    <a:pt x="0" y="21"/>
                  </a:cubicBezTo>
                  <a:cubicBezTo>
                    <a:pt x="0" y="22"/>
                    <a:pt x="1" y="23"/>
                    <a:pt x="3" y="23"/>
                  </a:cubicBezTo>
                  <a:cubicBezTo>
                    <a:pt x="13" y="23"/>
                    <a:pt x="23" y="23"/>
                    <a:pt x="33" y="23"/>
                  </a:cubicBezTo>
                  <a:cubicBezTo>
                    <a:pt x="36" y="23"/>
                    <a:pt x="38" y="22"/>
                    <a:pt x="38" y="21"/>
                  </a:cubicBezTo>
                  <a:cubicBezTo>
                    <a:pt x="41" y="15"/>
                    <a:pt x="43" y="9"/>
                    <a:pt x="4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7" name="Freeform 27"/>
            <p:cNvSpPr/>
            <p:nvPr/>
          </p:nvSpPr>
          <p:spPr bwMode="auto">
            <a:xfrm>
              <a:off x="6362795" y="5797247"/>
              <a:ext cx="77020" cy="39991"/>
            </a:xfrm>
            <a:custGeom>
              <a:avLst/>
              <a:gdLst>
                <a:gd name="T0" fmla="*/ 44 w 44"/>
                <a:gd name="T1" fmla="*/ 2 h 23"/>
                <a:gd name="T2" fmla="*/ 40 w 44"/>
                <a:gd name="T3" fmla="*/ 0 h 23"/>
                <a:gd name="T4" fmla="*/ 12 w 44"/>
                <a:gd name="T5" fmla="*/ 0 h 23"/>
                <a:gd name="T6" fmla="*/ 7 w 44"/>
                <a:gd name="T7" fmla="*/ 2 h 23"/>
                <a:gd name="T8" fmla="*/ 0 w 44"/>
                <a:gd name="T9" fmla="*/ 21 h 23"/>
                <a:gd name="T10" fmla="*/ 4 w 44"/>
                <a:gd name="T11" fmla="*/ 23 h 23"/>
                <a:gd name="T12" fmla="*/ 34 w 44"/>
                <a:gd name="T13" fmla="*/ 23 h 23"/>
                <a:gd name="T14" fmla="*/ 39 w 44"/>
                <a:gd name="T15" fmla="*/ 21 h 23"/>
                <a:gd name="T16" fmla="*/ 44 w 4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3">
                  <a:moveTo>
                    <a:pt x="44" y="2"/>
                  </a:moveTo>
                  <a:cubicBezTo>
                    <a:pt x="44" y="1"/>
                    <a:pt x="43" y="0"/>
                    <a:pt x="40" y="0"/>
                  </a:cubicBezTo>
                  <a:cubicBezTo>
                    <a:pt x="31" y="0"/>
                    <a:pt x="21" y="0"/>
                    <a:pt x="12" y="0"/>
                  </a:cubicBezTo>
                  <a:cubicBezTo>
                    <a:pt x="10" y="0"/>
                    <a:pt x="7" y="1"/>
                    <a:pt x="7" y="2"/>
                  </a:cubicBezTo>
                  <a:cubicBezTo>
                    <a:pt x="5" y="9"/>
                    <a:pt x="3" y="15"/>
                    <a:pt x="0" y="21"/>
                  </a:cubicBezTo>
                  <a:cubicBezTo>
                    <a:pt x="0" y="22"/>
                    <a:pt x="1" y="23"/>
                    <a:pt x="4" y="23"/>
                  </a:cubicBezTo>
                  <a:cubicBezTo>
                    <a:pt x="14" y="23"/>
                    <a:pt x="24" y="23"/>
                    <a:pt x="34" y="23"/>
                  </a:cubicBezTo>
                  <a:cubicBezTo>
                    <a:pt x="36" y="23"/>
                    <a:pt x="38" y="22"/>
                    <a:pt x="39" y="21"/>
                  </a:cubicBezTo>
                  <a:cubicBezTo>
                    <a:pt x="40" y="15"/>
                    <a:pt x="42" y="9"/>
                    <a:pt x="4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8" name="Freeform 28"/>
            <p:cNvSpPr/>
            <p:nvPr/>
          </p:nvSpPr>
          <p:spPr bwMode="auto">
            <a:xfrm>
              <a:off x="6444999" y="5797247"/>
              <a:ext cx="73317" cy="39991"/>
            </a:xfrm>
            <a:custGeom>
              <a:avLst/>
              <a:gdLst>
                <a:gd name="T0" fmla="*/ 42 w 42"/>
                <a:gd name="T1" fmla="*/ 2 h 23"/>
                <a:gd name="T2" fmla="*/ 39 w 42"/>
                <a:gd name="T3" fmla="*/ 0 h 23"/>
                <a:gd name="T4" fmla="*/ 10 w 42"/>
                <a:gd name="T5" fmla="*/ 0 h 23"/>
                <a:gd name="T6" fmla="*/ 5 w 42"/>
                <a:gd name="T7" fmla="*/ 2 h 23"/>
                <a:gd name="T8" fmla="*/ 1 w 42"/>
                <a:gd name="T9" fmla="*/ 21 h 23"/>
                <a:gd name="T10" fmla="*/ 4 w 42"/>
                <a:gd name="T11" fmla="*/ 23 h 23"/>
                <a:gd name="T12" fmla="*/ 34 w 42"/>
                <a:gd name="T13" fmla="*/ 23 h 23"/>
                <a:gd name="T14" fmla="*/ 39 w 42"/>
                <a:gd name="T15" fmla="*/ 21 h 23"/>
                <a:gd name="T16" fmla="*/ 42 w 4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42" y="2"/>
                  </a:moveTo>
                  <a:cubicBezTo>
                    <a:pt x="42" y="1"/>
                    <a:pt x="41" y="0"/>
                    <a:pt x="39" y="0"/>
                  </a:cubicBezTo>
                  <a:cubicBezTo>
                    <a:pt x="29" y="0"/>
                    <a:pt x="19" y="0"/>
                    <a:pt x="10" y="0"/>
                  </a:cubicBezTo>
                  <a:cubicBezTo>
                    <a:pt x="8" y="0"/>
                    <a:pt x="6" y="1"/>
                    <a:pt x="5" y="2"/>
                  </a:cubicBezTo>
                  <a:cubicBezTo>
                    <a:pt x="4" y="9"/>
                    <a:pt x="2" y="15"/>
                    <a:pt x="1" y="21"/>
                  </a:cubicBezTo>
                  <a:cubicBezTo>
                    <a:pt x="0" y="22"/>
                    <a:pt x="2" y="23"/>
                    <a:pt x="4" y="23"/>
                  </a:cubicBezTo>
                  <a:cubicBezTo>
                    <a:pt x="14" y="23"/>
                    <a:pt x="24" y="23"/>
                    <a:pt x="34" y="23"/>
                  </a:cubicBezTo>
                  <a:cubicBezTo>
                    <a:pt x="36" y="23"/>
                    <a:pt x="38" y="22"/>
                    <a:pt x="39" y="21"/>
                  </a:cubicBezTo>
                  <a:cubicBezTo>
                    <a:pt x="40" y="15"/>
                    <a:pt x="41" y="9"/>
                    <a:pt x="4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9" name="Freeform 29"/>
            <p:cNvSpPr/>
            <p:nvPr/>
          </p:nvSpPr>
          <p:spPr bwMode="auto">
            <a:xfrm>
              <a:off x="6527204" y="5797247"/>
              <a:ext cx="71836" cy="39991"/>
            </a:xfrm>
            <a:custGeom>
              <a:avLst/>
              <a:gdLst>
                <a:gd name="T0" fmla="*/ 41 w 41"/>
                <a:gd name="T1" fmla="*/ 2 h 23"/>
                <a:gd name="T2" fmla="*/ 37 w 41"/>
                <a:gd name="T3" fmla="*/ 0 h 23"/>
                <a:gd name="T4" fmla="*/ 8 w 41"/>
                <a:gd name="T5" fmla="*/ 0 h 23"/>
                <a:gd name="T6" fmla="*/ 4 w 41"/>
                <a:gd name="T7" fmla="*/ 2 h 23"/>
                <a:gd name="T8" fmla="*/ 1 w 41"/>
                <a:gd name="T9" fmla="*/ 21 h 23"/>
                <a:gd name="T10" fmla="*/ 4 w 41"/>
                <a:gd name="T11" fmla="*/ 23 h 23"/>
                <a:gd name="T12" fmla="*/ 34 w 41"/>
                <a:gd name="T13" fmla="*/ 23 h 23"/>
                <a:gd name="T14" fmla="*/ 39 w 41"/>
                <a:gd name="T15" fmla="*/ 21 h 23"/>
                <a:gd name="T16" fmla="*/ 41 w 4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41" y="2"/>
                  </a:moveTo>
                  <a:cubicBezTo>
                    <a:pt x="41" y="1"/>
                    <a:pt x="39" y="0"/>
                    <a:pt x="37" y="0"/>
                  </a:cubicBezTo>
                  <a:cubicBezTo>
                    <a:pt x="27" y="0"/>
                    <a:pt x="18" y="0"/>
                    <a:pt x="8" y="0"/>
                  </a:cubicBezTo>
                  <a:cubicBezTo>
                    <a:pt x="6" y="0"/>
                    <a:pt x="4" y="1"/>
                    <a:pt x="4" y="2"/>
                  </a:cubicBezTo>
                  <a:cubicBezTo>
                    <a:pt x="3" y="9"/>
                    <a:pt x="2" y="15"/>
                    <a:pt x="1" y="21"/>
                  </a:cubicBezTo>
                  <a:cubicBezTo>
                    <a:pt x="0" y="22"/>
                    <a:pt x="2" y="23"/>
                    <a:pt x="4" y="23"/>
                  </a:cubicBezTo>
                  <a:cubicBezTo>
                    <a:pt x="14" y="23"/>
                    <a:pt x="24" y="23"/>
                    <a:pt x="34" y="23"/>
                  </a:cubicBezTo>
                  <a:cubicBezTo>
                    <a:pt x="37" y="23"/>
                    <a:pt x="39" y="22"/>
                    <a:pt x="39" y="21"/>
                  </a:cubicBezTo>
                  <a:cubicBezTo>
                    <a:pt x="39" y="15"/>
                    <a:pt x="40" y="9"/>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0" name="Freeform 30"/>
            <p:cNvSpPr/>
            <p:nvPr/>
          </p:nvSpPr>
          <p:spPr bwMode="auto">
            <a:xfrm>
              <a:off x="6610889" y="5797247"/>
              <a:ext cx="66652" cy="39991"/>
            </a:xfrm>
            <a:custGeom>
              <a:avLst/>
              <a:gdLst>
                <a:gd name="T0" fmla="*/ 38 w 38"/>
                <a:gd name="T1" fmla="*/ 2 h 23"/>
                <a:gd name="T2" fmla="*/ 34 w 38"/>
                <a:gd name="T3" fmla="*/ 0 h 23"/>
                <a:gd name="T4" fmla="*/ 5 w 38"/>
                <a:gd name="T5" fmla="*/ 0 h 23"/>
                <a:gd name="T6" fmla="*/ 1 w 38"/>
                <a:gd name="T7" fmla="*/ 2 h 23"/>
                <a:gd name="T8" fmla="*/ 0 w 38"/>
                <a:gd name="T9" fmla="*/ 21 h 23"/>
                <a:gd name="T10" fmla="*/ 4 w 38"/>
                <a:gd name="T11" fmla="*/ 23 h 23"/>
                <a:gd name="T12" fmla="*/ 34 w 38"/>
                <a:gd name="T13" fmla="*/ 23 h 23"/>
                <a:gd name="T14" fmla="*/ 38 w 38"/>
                <a:gd name="T15" fmla="*/ 21 h 23"/>
                <a:gd name="T16" fmla="*/ 38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2"/>
                  </a:moveTo>
                  <a:cubicBezTo>
                    <a:pt x="38" y="1"/>
                    <a:pt x="36" y="0"/>
                    <a:pt x="34" y="0"/>
                  </a:cubicBezTo>
                  <a:cubicBezTo>
                    <a:pt x="25" y="0"/>
                    <a:pt x="15" y="0"/>
                    <a:pt x="5" y="0"/>
                  </a:cubicBezTo>
                  <a:cubicBezTo>
                    <a:pt x="3" y="0"/>
                    <a:pt x="1" y="1"/>
                    <a:pt x="1" y="2"/>
                  </a:cubicBezTo>
                  <a:cubicBezTo>
                    <a:pt x="1" y="9"/>
                    <a:pt x="0" y="15"/>
                    <a:pt x="0" y="21"/>
                  </a:cubicBezTo>
                  <a:cubicBezTo>
                    <a:pt x="0" y="22"/>
                    <a:pt x="1" y="23"/>
                    <a:pt x="4" y="23"/>
                  </a:cubicBezTo>
                  <a:cubicBezTo>
                    <a:pt x="14" y="23"/>
                    <a:pt x="24" y="23"/>
                    <a:pt x="34" y="23"/>
                  </a:cubicBezTo>
                  <a:cubicBezTo>
                    <a:pt x="36" y="23"/>
                    <a:pt x="38" y="22"/>
                    <a:pt x="38" y="21"/>
                  </a:cubicBezTo>
                  <a:cubicBezTo>
                    <a:pt x="38" y="15"/>
                    <a:pt x="38" y="9"/>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1" name="Freeform 31"/>
            <p:cNvSpPr/>
            <p:nvPr/>
          </p:nvSpPr>
          <p:spPr bwMode="auto">
            <a:xfrm>
              <a:off x="6693094" y="5797247"/>
              <a:ext cx="66652" cy="39991"/>
            </a:xfrm>
            <a:custGeom>
              <a:avLst/>
              <a:gdLst>
                <a:gd name="T0" fmla="*/ 36 w 38"/>
                <a:gd name="T1" fmla="*/ 2 h 23"/>
                <a:gd name="T2" fmla="*/ 32 w 38"/>
                <a:gd name="T3" fmla="*/ 0 h 23"/>
                <a:gd name="T4" fmla="*/ 4 w 38"/>
                <a:gd name="T5" fmla="*/ 0 h 23"/>
                <a:gd name="T6" fmla="*/ 0 w 38"/>
                <a:gd name="T7" fmla="*/ 2 h 23"/>
                <a:gd name="T8" fmla="*/ 0 w 38"/>
                <a:gd name="T9" fmla="*/ 21 h 23"/>
                <a:gd name="T10" fmla="*/ 4 w 38"/>
                <a:gd name="T11" fmla="*/ 23 h 23"/>
                <a:gd name="T12" fmla="*/ 34 w 38"/>
                <a:gd name="T13" fmla="*/ 23 h 23"/>
                <a:gd name="T14" fmla="*/ 38 w 38"/>
                <a:gd name="T15" fmla="*/ 21 h 23"/>
                <a:gd name="T16" fmla="*/ 36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6" y="2"/>
                  </a:moveTo>
                  <a:cubicBezTo>
                    <a:pt x="36" y="1"/>
                    <a:pt x="34" y="0"/>
                    <a:pt x="32" y="0"/>
                  </a:cubicBezTo>
                  <a:cubicBezTo>
                    <a:pt x="23" y="0"/>
                    <a:pt x="13" y="0"/>
                    <a:pt x="4" y="0"/>
                  </a:cubicBezTo>
                  <a:cubicBezTo>
                    <a:pt x="1" y="0"/>
                    <a:pt x="0" y="1"/>
                    <a:pt x="0" y="2"/>
                  </a:cubicBezTo>
                  <a:cubicBezTo>
                    <a:pt x="0" y="9"/>
                    <a:pt x="0" y="15"/>
                    <a:pt x="0" y="21"/>
                  </a:cubicBezTo>
                  <a:cubicBezTo>
                    <a:pt x="0" y="22"/>
                    <a:pt x="2" y="23"/>
                    <a:pt x="4" y="23"/>
                  </a:cubicBezTo>
                  <a:cubicBezTo>
                    <a:pt x="14" y="23"/>
                    <a:pt x="24" y="23"/>
                    <a:pt x="34" y="23"/>
                  </a:cubicBezTo>
                  <a:cubicBezTo>
                    <a:pt x="36" y="23"/>
                    <a:pt x="38" y="22"/>
                    <a:pt x="38" y="21"/>
                  </a:cubicBezTo>
                  <a:cubicBezTo>
                    <a:pt x="37" y="15"/>
                    <a:pt x="37" y="9"/>
                    <a:pt x="3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2" name="Freeform 32"/>
            <p:cNvSpPr/>
            <p:nvPr/>
          </p:nvSpPr>
          <p:spPr bwMode="auto">
            <a:xfrm>
              <a:off x="6772336" y="5797247"/>
              <a:ext cx="69615" cy="39991"/>
            </a:xfrm>
            <a:custGeom>
              <a:avLst/>
              <a:gdLst>
                <a:gd name="T0" fmla="*/ 37 w 40"/>
                <a:gd name="T1" fmla="*/ 2 h 23"/>
                <a:gd name="T2" fmla="*/ 33 w 40"/>
                <a:gd name="T3" fmla="*/ 0 h 23"/>
                <a:gd name="T4" fmla="*/ 4 w 40"/>
                <a:gd name="T5" fmla="*/ 0 h 23"/>
                <a:gd name="T6" fmla="*/ 0 w 40"/>
                <a:gd name="T7" fmla="*/ 2 h 23"/>
                <a:gd name="T8" fmla="*/ 2 w 40"/>
                <a:gd name="T9" fmla="*/ 21 h 23"/>
                <a:gd name="T10" fmla="*/ 6 w 40"/>
                <a:gd name="T11" fmla="*/ 23 h 23"/>
                <a:gd name="T12" fmla="*/ 36 w 40"/>
                <a:gd name="T13" fmla="*/ 23 h 23"/>
                <a:gd name="T14" fmla="*/ 40 w 40"/>
                <a:gd name="T15" fmla="*/ 21 h 23"/>
                <a:gd name="T16" fmla="*/ 37 w 4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7" y="2"/>
                  </a:moveTo>
                  <a:cubicBezTo>
                    <a:pt x="37" y="1"/>
                    <a:pt x="35" y="0"/>
                    <a:pt x="33" y="0"/>
                  </a:cubicBezTo>
                  <a:cubicBezTo>
                    <a:pt x="23" y="0"/>
                    <a:pt x="13" y="0"/>
                    <a:pt x="4" y="0"/>
                  </a:cubicBezTo>
                  <a:cubicBezTo>
                    <a:pt x="2" y="0"/>
                    <a:pt x="0" y="1"/>
                    <a:pt x="0" y="2"/>
                  </a:cubicBezTo>
                  <a:cubicBezTo>
                    <a:pt x="1" y="9"/>
                    <a:pt x="1" y="15"/>
                    <a:pt x="2" y="21"/>
                  </a:cubicBezTo>
                  <a:cubicBezTo>
                    <a:pt x="2" y="22"/>
                    <a:pt x="4" y="23"/>
                    <a:pt x="6" y="23"/>
                  </a:cubicBezTo>
                  <a:cubicBezTo>
                    <a:pt x="16" y="23"/>
                    <a:pt x="26" y="23"/>
                    <a:pt x="36" y="23"/>
                  </a:cubicBezTo>
                  <a:cubicBezTo>
                    <a:pt x="39" y="23"/>
                    <a:pt x="40" y="22"/>
                    <a:pt x="40" y="21"/>
                  </a:cubicBezTo>
                  <a:cubicBezTo>
                    <a:pt x="39" y="15"/>
                    <a:pt x="38"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3" name="Freeform 33"/>
            <p:cNvSpPr/>
            <p:nvPr/>
          </p:nvSpPr>
          <p:spPr bwMode="auto">
            <a:xfrm>
              <a:off x="6850837" y="5797247"/>
              <a:ext cx="74058" cy="39991"/>
            </a:xfrm>
            <a:custGeom>
              <a:avLst/>
              <a:gdLst>
                <a:gd name="T0" fmla="*/ 37 w 42"/>
                <a:gd name="T1" fmla="*/ 2 h 23"/>
                <a:gd name="T2" fmla="*/ 33 w 42"/>
                <a:gd name="T3" fmla="*/ 0 h 23"/>
                <a:gd name="T4" fmla="*/ 4 w 42"/>
                <a:gd name="T5" fmla="*/ 0 h 23"/>
                <a:gd name="T6" fmla="*/ 1 w 42"/>
                <a:gd name="T7" fmla="*/ 2 h 23"/>
                <a:gd name="T8" fmla="*/ 4 w 42"/>
                <a:gd name="T9" fmla="*/ 21 h 23"/>
                <a:gd name="T10" fmla="*/ 9 w 42"/>
                <a:gd name="T11" fmla="*/ 23 h 23"/>
                <a:gd name="T12" fmla="*/ 39 w 42"/>
                <a:gd name="T13" fmla="*/ 23 h 23"/>
                <a:gd name="T14" fmla="*/ 42 w 42"/>
                <a:gd name="T15" fmla="*/ 21 h 23"/>
                <a:gd name="T16" fmla="*/ 37 w 4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37" y="2"/>
                  </a:moveTo>
                  <a:cubicBezTo>
                    <a:pt x="37" y="1"/>
                    <a:pt x="35" y="0"/>
                    <a:pt x="33" y="0"/>
                  </a:cubicBezTo>
                  <a:cubicBezTo>
                    <a:pt x="23" y="0"/>
                    <a:pt x="14" y="0"/>
                    <a:pt x="4" y="0"/>
                  </a:cubicBezTo>
                  <a:cubicBezTo>
                    <a:pt x="2" y="0"/>
                    <a:pt x="0" y="1"/>
                    <a:pt x="1" y="2"/>
                  </a:cubicBezTo>
                  <a:cubicBezTo>
                    <a:pt x="2" y="9"/>
                    <a:pt x="3" y="15"/>
                    <a:pt x="4" y="21"/>
                  </a:cubicBezTo>
                  <a:cubicBezTo>
                    <a:pt x="4" y="22"/>
                    <a:pt x="6" y="23"/>
                    <a:pt x="9" y="23"/>
                  </a:cubicBezTo>
                  <a:cubicBezTo>
                    <a:pt x="19" y="23"/>
                    <a:pt x="29" y="23"/>
                    <a:pt x="39" y="23"/>
                  </a:cubicBezTo>
                  <a:cubicBezTo>
                    <a:pt x="41" y="23"/>
                    <a:pt x="42" y="22"/>
                    <a:pt x="42" y="21"/>
                  </a:cubicBezTo>
                  <a:cubicBezTo>
                    <a:pt x="41" y="15"/>
                    <a:pt x="39"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4" name="Freeform 34"/>
            <p:cNvSpPr/>
            <p:nvPr/>
          </p:nvSpPr>
          <p:spPr bwMode="auto">
            <a:xfrm>
              <a:off x="6931561" y="5797247"/>
              <a:ext cx="77020" cy="39991"/>
            </a:xfrm>
            <a:custGeom>
              <a:avLst/>
              <a:gdLst>
                <a:gd name="T0" fmla="*/ 37 w 44"/>
                <a:gd name="T1" fmla="*/ 2 h 23"/>
                <a:gd name="T2" fmla="*/ 32 w 44"/>
                <a:gd name="T3" fmla="*/ 0 h 23"/>
                <a:gd name="T4" fmla="*/ 3 w 44"/>
                <a:gd name="T5" fmla="*/ 0 h 23"/>
                <a:gd name="T6" fmla="*/ 0 w 44"/>
                <a:gd name="T7" fmla="*/ 2 h 23"/>
                <a:gd name="T8" fmla="*/ 5 w 44"/>
                <a:gd name="T9" fmla="*/ 21 h 23"/>
                <a:gd name="T10" fmla="*/ 10 w 44"/>
                <a:gd name="T11" fmla="*/ 23 h 23"/>
                <a:gd name="T12" fmla="*/ 40 w 44"/>
                <a:gd name="T13" fmla="*/ 23 h 23"/>
                <a:gd name="T14" fmla="*/ 43 w 44"/>
                <a:gd name="T15" fmla="*/ 21 h 23"/>
                <a:gd name="T16" fmla="*/ 37 w 4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3">
                  <a:moveTo>
                    <a:pt x="37" y="2"/>
                  </a:moveTo>
                  <a:cubicBezTo>
                    <a:pt x="36" y="1"/>
                    <a:pt x="34" y="0"/>
                    <a:pt x="32" y="0"/>
                  </a:cubicBezTo>
                  <a:cubicBezTo>
                    <a:pt x="22" y="0"/>
                    <a:pt x="13" y="0"/>
                    <a:pt x="3" y="0"/>
                  </a:cubicBezTo>
                  <a:cubicBezTo>
                    <a:pt x="1" y="0"/>
                    <a:pt x="0" y="1"/>
                    <a:pt x="0" y="2"/>
                  </a:cubicBezTo>
                  <a:cubicBezTo>
                    <a:pt x="2" y="9"/>
                    <a:pt x="3" y="15"/>
                    <a:pt x="5" y="21"/>
                  </a:cubicBezTo>
                  <a:cubicBezTo>
                    <a:pt x="5" y="22"/>
                    <a:pt x="8" y="23"/>
                    <a:pt x="10" y="23"/>
                  </a:cubicBezTo>
                  <a:cubicBezTo>
                    <a:pt x="20" y="23"/>
                    <a:pt x="30" y="23"/>
                    <a:pt x="40" y="23"/>
                  </a:cubicBezTo>
                  <a:cubicBezTo>
                    <a:pt x="42" y="23"/>
                    <a:pt x="44" y="22"/>
                    <a:pt x="43" y="21"/>
                  </a:cubicBezTo>
                  <a:cubicBezTo>
                    <a:pt x="41" y="15"/>
                    <a:pt x="39"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5" name="Freeform 35"/>
            <p:cNvSpPr/>
            <p:nvPr/>
          </p:nvSpPr>
          <p:spPr bwMode="auto">
            <a:xfrm>
              <a:off x="7010062" y="5797247"/>
              <a:ext cx="80723" cy="39991"/>
            </a:xfrm>
            <a:custGeom>
              <a:avLst/>
              <a:gdLst>
                <a:gd name="T0" fmla="*/ 37 w 46"/>
                <a:gd name="T1" fmla="*/ 2 h 23"/>
                <a:gd name="T2" fmla="*/ 32 w 46"/>
                <a:gd name="T3" fmla="*/ 0 h 23"/>
                <a:gd name="T4" fmla="*/ 3 w 46"/>
                <a:gd name="T5" fmla="*/ 0 h 23"/>
                <a:gd name="T6" fmla="*/ 0 w 46"/>
                <a:gd name="T7" fmla="*/ 2 h 23"/>
                <a:gd name="T8" fmla="*/ 7 w 46"/>
                <a:gd name="T9" fmla="*/ 21 h 23"/>
                <a:gd name="T10" fmla="*/ 12 w 46"/>
                <a:gd name="T11" fmla="*/ 23 h 23"/>
                <a:gd name="T12" fmla="*/ 42 w 46"/>
                <a:gd name="T13" fmla="*/ 23 h 23"/>
                <a:gd name="T14" fmla="*/ 45 w 46"/>
                <a:gd name="T15" fmla="*/ 21 h 23"/>
                <a:gd name="T16" fmla="*/ 37 w 4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37" y="2"/>
                  </a:moveTo>
                  <a:cubicBezTo>
                    <a:pt x="37" y="1"/>
                    <a:pt x="34" y="0"/>
                    <a:pt x="32" y="0"/>
                  </a:cubicBezTo>
                  <a:cubicBezTo>
                    <a:pt x="23" y="0"/>
                    <a:pt x="13" y="0"/>
                    <a:pt x="3" y="0"/>
                  </a:cubicBezTo>
                  <a:cubicBezTo>
                    <a:pt x="1" y="0"/>
                    <a:pt x="0" y="1"/>
                    <a:pt x="0" y="2"/>
                  </a:cubicBezTo>
                  <a:cubicBezTo>
                    <a:pt x="3" y="9"/>
                    <a:pt x="5" y="15"/>
                    <a:pt x="7" y="21"/>
                  </a:cubicBezTo>
                  <a:cubicBezTo>
                    <a:pt x="8" y="22"/>
                    <a:pt x="10" y="23"/>
                    <a:pt x="12" y="23"/>
                  </a:cubicBezTo>
                  <a:cubicBezTo>
                    <a:pt x="22" y="23"/>
                    <a:pt x="32" y="23"/>
                    <a:pt x="42" y="23"/>
                  </a:cubicBezTo>
                  <a:cubicBezTo>
                    <a:pt x="45" y="23"/>
                    <a:pt x="46" y="22"/>
                    <a:pt x="45" y="21"/>
                  </a:cubicBezTo>
                  <a:cubicBezTo>
                    <a:pt x="43" y="15"/>
                    <a:pt x="40"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6" name="Freeform 36"/>
            <p:cNvSpPr/>
            <p:nvPr/>
          </p:nvSpPr>
          <p:spPr bwMode="auto">
            <a:xfrm>
              <a:off x="7089304" y="5797247"/>
              <a:ext cx="83686" cy="39991"/>
            </a:xfrm>
            <a:custGeom>
              <a:avLst/>
              <a:gdLst>
                <a:gd name="T0" fmla="*/ 38 w 48"/>
                <a:gd name="T1" fmla="*/ 2 h 23"/>
                <a:gd name="T2" fmla="*/ 32 w 48"/>
                <a:gd name="T3" fmla="*/ 0 h 23"/>
                <a:gd name="T4" fmla="*/ 4 w 48"/>
                <a:gd name="T5" fmla="*/ 0 h 23"/>
                <a:gd name="T6" fmla="*/ 1 w 48"/>
                <a:gd name="T7" fmla="*/ 2 h 23"/>
                <a:gd name="T8" fmla="*/ 9 w 48"/>
                <a:gd name="T9" fmla="*/ 21 h 23"/>
                <a:gd name="T10" fmla="*/ 15 w 48"/>
                <a:gd name="T11" fmla="*/ 23 h 23"/>
                <a:gd name="T12" fmla="*/ 45 w 48"/>
                <a:gd name="T13" fmla="*/ 23 h 23"/>
                <a:gd name="T14" fmla="*/ 47 w 48"/>
                <a:gd name="T15" fmla="*/ 21 h 23"/>
                <a:gd name="T16" fmla="*/ 38 w 4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3">
                  <a:moveTo>
                    <a:pt x="38" y="2"/>
                  </a:moveTo>
                  <a:cubicBezTo>
                    <a:pt x="37" y="1"/>
                    <a:pt x="35" y="0"/>
                    <a:pt x="32" y="0"/>
                  </a:cubicBezTo>
                  <a:cubicBezTo>
                    <a:pt x="23" y="0"/>
                    <a:pt x="13" y="0"/>
                    <a:pt x="4" y="0"/>
                  </a:cubicBezTo>
                  <a:cubicBezTo>
                    <a:pt x="2" y="0"/>
                    <a:pt x="0" y="1"/>
                    <a:pt x="1" y="2"/>
                  </a:cubicBezTo>
                  <a:cubicBezTo>
                    <a:pt x="4" y="9"/>
                    <a:pt x="6" y="15"/>
                    <a:pt x="9" y="21"/>
                  </a:cubicBezTo>
                  <a:cubicBezTo>
                    <a:pt x="10" y="22"/>
                    <a:pt x="12" y="23"/>
                    <a:pt x="15" y="23"/>
                  </a:cubicBezTo>
                  <a:cubicBezTo>
                    <a:pt x="25" y="23"/>
                    <a:pt x="35" y="23"/>
                    <a:pt x="45" y="23"/>
                  </a:cubicBezTo>
                  <a:cubicBezTo>
                    <a:pt x="47" y="23"/>
                    <a:pt x="48" y="22"/>
                    <a:pt x="47" y="21"/>
                  </a:cubicBezTo>
                  <a:cubicBezTo>
                    <a:pt x="44" y="15"/>
                    <a:pt x="41" y="9"/>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7" name="Freeform 37"/>
            <p:cNvSpPr/>
            <p:nvPr/>
          </p:nvSpPr>
          <p:spPr bwMode="auto">
            <a:xfrm>
              <a:off x="7170028" y="5797247"/>
              <a:ext cx="85167" cy="39991"/>
            </a:xfrm>
            <a:custGeom>
              <a:avLst/>
              <a:gdLst>
                <a:gd name="T0" fmla="*/ 37 w 49"/>
                <a:gd name="T1" fmla="*/ 2 h 23"/>
                <a:gd name="T2" fmla="*/ 32 w 49"/>
                <a:gd name="T3" fmla="*/ 0 h 23"/>
                <a:gd name="T4" fmla="*/ 3 w 49"/>
                <a:gd name="T5" fmla="*/ 0 h 23"/>
                <a:gd name="T6" fmla="*/ 0 w 49"/>
                <a:gd name="T7" fmla="*/ 2 h 23"/>
                <a:gd name="T8" fmla="*/ 10 w 49"/>
                <a:gd name="T9" fmla="*/ 21 h 23"/>
                <a:gd name="T10" fmla="*/ 16 w 49"/>
                <a:gd name="T11" fmla="*/ 23 h 23"/>
                <a:gd name="T12" fmla="*/ 46 w 49"/>
                <a:gd name="T13" fmla="*/ 23 h 23"/>
                <a:gd name="T14" fmla="*/ 48 w 49"/>
                <a:gd name="T15" fmla="*/ 21 h 23"/>
                <a:gd name="T16" fmla="*/ 37 w 49"/>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3">
                  <a:moveTo>
                    <a:pt x="37" y="2"/>
                  </a:moveTo>
                  <a:cubicBezTo>
                    <a:pt x="36" y="1"/>
                    <a:pt x="34" y="0"/>
                    <a:pt x="32" y="0"/>
                  </a:cubicBezTo>
                  <a:cubicBezTo>
                    <a:pt x="22" y="0"/>
                    <a:pt x="12" y="0"/>
                    <a:pt x="3" y="0"/>
                  </a:cubicBezTo>
                  <a:cubicBezTo>
                    <a:pt x="1" y="0"/>
                    <a:pt x="0" y="1"/>
                    <a:pt x="0" y="2"/>
                  </a:cubicBezTo>
                  <a:cubicBezTo>
                    <a:pt x="4" y="9"/>
                    <a:pt x="7" y="15"/>
                    <a:pt x="10" y="21"/>
                  </a:cubicBezTo>
                  <a:cubicBezTo>
                    <a:pt x="11" y="22"/>
                    <a:pt x="14" y="23"/>
                    <a:pt x="16" y="23"/>
                  </a:cubicBezTo>
                  <a:cubicBezTo>
                    <a:pt x="26" y="23"/>
                    <a:pt x="36" y="23"/>
                    <a:pt x="46" y="23"/>
                  </a:cubicBezTo>
                  <a:cubicBezTo>
                    <a:pt x="48" y="23"/>
                    <a:pt x="49" y="22"/>
                    <a:pt x="48" y="21"/>
                  </a:cubicBezTo>
                  <a:cubicBezTo>
                    <a:pt x="45" y="15"/>
                    <a:pt x="41"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8" name="Freeform 38"/>
            <p:cNvSpPr/>
            <p:nvPr/>
          </p:nvSpPr>
          <p:spPr bwMode="auto">
            <a:xfrm>
              <a:off x="6145064" y="5746147"/>
              <a:ext cx="82945" cy="42213"/>
            </a:xfrm>
            <a:custGeom>
              <a:avLst/>
              <a:gdLst>
                <a:gd name="T0" fmla="*/ 47 w 47"/>
                <a:gd name="T1" fmla="*/ 3 h 24"/>
                <a:gd name="T2" fmla="*/ 44 w 47"/>
                <a:gd name="T3" fmla="*/ 0 h 24"/>
                <a:gd name="T4" fmla="*/ 17 w 47"/>
                <a:gd name="T5" fmla="*/ 0 h 24"/>
                <a:gd name="T6" fmla="*/ 12 w 47"/>
                <a:gd name="T7" fmla="*/ 3 h 24"/>
                <a:gd name="T8" fmla="*/ 1 w 47"/>
                <a:gd name="T9" fmla="*/ 21 h 24"/>
                <a:gd name="T10" fmla="*/ 3 w 47"/>
                <a:gd name="T11" fmla="*/ 24 h 24"/>
                <a:gd name="T12" fmla="*/ 31 w 47"/>
                <a:gd name="T13" fmla="*/ 24 h 24"/>
                <a:gd name="T14" fmla="*/ 37 w 47"/>
                <a:gd name="T15" fmla="*/ 21 h 24"/>
                <a:gd name="T16" fmla="*/ 47 w 47"/>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4">
                  <a:moveTo>
                    <a:pt x="47" y="3"/>
                  </a:moveTo>
                  <a:cubicBezTo>
                    <a:pt x="47" y="1"/>
                    <a:pt x="46" y="0"/>
                    <a:pt x="44" y="0"/>
                  </a:cubicBezTo>
                  <a:cubicBezTo>
                    <a:pt x="35" y="0"/>
                    <a:pt x="26" y="0"/>
                    <a:pt x="17" y="0"/>
                  </a:cubicBezTo>
                  <a:cubicBezTo>
                    <a:pt x="15" y="0"/>
                    <a:pt x="13" y="1"/>
                    <a:pt x="12" y="3"/>
                  </a:cubicBezTo>
                  <a:cubicBezTo>
                    <a:pt x="8" y="9"/>
                    <a:pt x="4" y="15"/>
                    <a:pt x="1" y="21"/>
                  </a:cubicBezTo>
                  <a:cubicBezTo>
                    <a:pt x="0" y="23"/>
                    <a:pt x="1" y="24"/>
                    <a:pt x="3" y="24"/>
                  </a:cubicBezTo>
                  <a:cubicBezTo>
                    <a:pt x="12" y="24"/>
                    <a:pt x="22" y="24"/>
                    <a:pt x="31" y="24"/>
                  </a:cubicBezTo>
                  <a:cubicBezTo>
                    <a:pt x="34" y="24"/>
                    <a:pt x="36" y="23"/>
                    <a:pt x="37" y="21"/>
                  </a:cubicBezTo>
                  <a:cubicBezTo>
                    <a:pt x="40" y="15"/>
                    <a:pt x="43" y="9"/>
                    <a:pt x="4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9" name="Freeform 39"/>
            <p:cNvSpPr/>
            <p:nvPr/>
          </p:nvSpPr>
          <p:spPr bwMode="auto">
            <a:xfrm>
              <a:off x="6222085" y="5746147"/>
              <a:ext cx="80723" cy="42213"/>
            </a:xfrm>
            <a:custGeom>
              <a:avLst/>
              <a:gdLst>
                <a:gd name="T0" fmla="*/ 46 w 46"/>
                <a:gd name="T1" fmla="*/ 3 h 24"/>
                <a:gd name="T2" fmla="*/ 43 w 46"/>
                <a:gd name="T3" fmla="*/ 0 h 24"/>
                <a:gd name="T4" fmla="*/ 16 w 46"/>
                <a:gd name="T5" fmla="*/ 0 h 24"/>
                <a:gd name="T6" fmla="*/ 11 w 46"/>
                <a:gd name="T7" fmla="*/ 3 h 24"/>
                <a:gd name="T8" fmla="*/ 1 w 46"/>
                <a:gd name="T9" fmla="*/ 21 h 24"/>
                <a:gd name="T10" fmla="*/ 4 w 46"/>
                <a:gd name="T11" fmla="*/ 24 h 24"/>
                <a:gd name="T12" fmla="*/ 32 w 46"/>
                <a:gd name="T13" fmla="*/ 24 h 24"/>
                <a:gd name="T14" fmla="*/ 37 w 46"/>
                <a:gd name="T15" fmla="*/ 21 h 24"/>
                <a:gd name="T16" fmla="*/ 46 w 4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46" y="3"/>
                  </a:moveTo>
                  <a:cubicBezTo>
                    <a:pt x="46" y="1"/>
                    <a:pt x="45" y="0"/>
                    <a:pt x="43" y="0"/>
                  </a:cubicBezTo>
                  <a:cubicBezTo>
                    <a:pt x="34" y="0"/>
                    <a:pt x="25" y="0"/>
                    <a:pt x="16" y="0"/>
                  </a:cubicBezTo>
                  <a:cubicBezTo>
                    <a:pt x="14" y="0"/>
                    <a:pt x="12" y="1"/>
                    <a:pt x="11" y="3"/>
                  </a:cubicBezTo>
                  <a:cubicBezTo>
                    <a:pt x="8" y="9"/>
                    <a:pt x="4" y="15"/>
                    <a:pt x="1" y="21"/>
                  </a:cubicBezTo>
                  <a:cubicBezTo>
                    <a:pt x="0" y="23"/>
                    <a:pt x="2" y="24"/>
                    <a:pt x="4" y="24"/>
                  </a:cubicBezTo>
                  <a:cubicBezTo>
                    <a:pt x="13" y="24"/>
                    <a:pt x="23" y="24"/>
                    <a:pt x="32" y="24"/>
                  </a:cubicBezTo>
                  <a:cubicBezTo>
                    <a:pt x="34" y="24"/>
                    <a:pt x="37" y="23"/>
                    <a:pt x="37" y="21"/>
                  </a:cubicBezTo>
                  <a:cubicBezTo>
                    <a:pt x="40" y="15"/>
                    <a:pt x="43" y="9"/>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0" name="Freeform 40"/>
            <p:cNvSpPr/>
            <p:nvPr/>
          </p:nvSpPr>
          <p:spPr bwMode="auto">
            <a:xfrm>
              <a:off x="6301327" y="5746147"/>
              <a:ext cx="77020" cy="42213"/>
            </a:xfrm>
            <a:custGeom>
              <a:avLst/>
              <a:gdLst>
                <a:gd name="T0" fmla="*/ 44 w 44"/>
                <a:gd name="T1" fmla="*/ 3 h 24"/>
                <a:gd name="T2" fmla="*/ 41 w 44"/>
                <a:gd name="T3" fmla="*/ 0 h 24"/>
                <a:gd name="T4" fmla="*/ 14 w 44"/>
                <a:gd name="T5" fmla="*/ 0 h 24"/>
                <a:gd name="T6" fmla="*/ 9 w 44"/>
                <a:gd name="T7" fmla="*/ 3 h 24"/>
                <a:gd name="T8" fmla="*/ 1 w 44"/>
                <a:gd name="T9" fmla="*/ 21 h 24"/>
                <a:gd name="T10" fmla="*/ 4 w 44"/>
                <a:gd name="T11" fmla="*/ 24 h 24"/>
                <a:gd name="T12" fmla="*/ 32 w 44"/>
                <a:gd name="T13" fmla="*/ 24 h 24"/>
                <a:gd name="T14" fmla="*/ 37 w 44"/>
                <a:gd name="T15" fmla="*/ 21 h 24"/>
                <a:gd name="T16" fmla="*/ 44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44" y="3"/>
                  </a:moveTo>
                  <a:cubicBezTo>
                    <a:pt x="44" y="1"/>
                    <a:pt x="43" y="0"/>
                    <a:pt x="41" y="0"/>
                  </a:cubicBezTo>
                  <a:cubicBezTo>
                    <a:pt x="32" y="0"/>
                    <a:pt x="23" y="0"/>
                    <a:pt x="14" y="0"/>
                  </a:cubicBezTo>
                  <a:cubicBezTo>
                    <a:pt x="12" y="0"/>
                    <a:pt x="9" y="1"/>
                    <a:pt x="9" y="3"/>
                  </a:cubicBezTo>
                  <a:cubicBezTo>
                    <a:pt x="6" y="9"/>
                    <a:pt x="3" y="15"/>
                    <a:pt x="1" y="21"/>
                  </a:cubicBezTo>
                  <a:cubicBezTo>
                    <a:pt x="0" y="23"/>
                    <a:pt x="1" y="24"/>
                    <a:pt x="4" y="24"/>
                  </a:cubicBezTo>
                  <a:cubicBezTo>
                    <a:pt x="13" y="24"/>
                    <a:pt x="23" y="24"/>
                    <a:pt x="32" y="24"/>
                  </a:cubicBezTo>
                  <a:cubicBezTo>
                    <a:pt x="34" y="24"/>
                    <a:pt x="36" y="23"/>
                    <a:pt x="37" y="21"/>
                  </a:cubicBezTo>
                  <a:cubicBezTo>
                    <a:pt x="39" y="15"/>
                    <a:pt x="41" y="9"/>
                    <a:pt x="4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1" name="Freeform 41"/>
            <p:cNvSpPr/>
            <p:nvPr/>
          </p:nvSpPr>
          <p:spPr bwMode="auto">
            <a:xfrm>
              <a:off x="6379828" y="5746147"/>
              <a:ext cx="74058" cy="42213"/>
            </a:xfrm>
            <a:custGeom>
              <a:avLst/>
              <a:gdLst>
                <a:gd name="T0" fmla="*/ 41 w 42"/>
                <a:gd name="T1" fmla="*/ 3 h 24"/>
                <a:gd name="T2" fmla="*/ 38 w 42"/>
                <a:gd name="T3" fmla="*/ 0 h 24"/>
                <a:gd name="T4" fmla="*/ 11 w 42"/>
                <a:gd name="T5" fmla="*/ 0 h 24"/>
                <a:gd name="T6" fmla="*/ 7 w 42"/>
                <a:gd name="T7" fmla="*/ 3 h 24"/>
                <a:gd name="T8" fmla="*/ 0 w 42"/>
                <a:gd name="T9" fmla="*/ 21 h 24"/>
                <a:gd name="T10" fmla="*/ 3 w 42"/>
                <a:gd name="T11" fmla="*/ 24 h 24"/>
                <a:gd name="T12" fmla="*/ 32 w 42"/>
                <a:gd name="T13" fmla="*/ 24 h 24"/>
                <a:gd name="T14" fmla="*/ 36 w 42"/>
                <a:gd name="T15" fmla="*/ 21 h 24"/>
                <a:gd name="T16" fmla="*/ 41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41" y="3"/>
                  </a:moveTo>
                  <a:cubicBezTo>
                    <a:pt x="42" y="1"/>
                    <a:pt x="41" y="0"/>
                    <a:pt x="38" y="0"/>
                  </a:cubicBezTo>
                  <a:cubicBezTo>
                    <a:pt x="29" y="0"/>
                    <a:pt x="20" y="0"/>
                    <a:pt x="11" y="0"/>
                  </a:cubicBezTo>
                  <a:cubicBezTo>
                    <a:pt x="9" y="0"/>
                    <a:pt x="7" y="1"/>
                    <a:pt x="7" y="3"/>
                  </a:cubicBezTo>
                  <a:cubicBezTo>
                    <a:pt x="5" y="9"/>
                    <a:pt x="2" y="15"/>
                    <a:pt x="0" y="21"/>
                  </a:cubicBezTo>
                  <a:cubicBezTo>
                    <a:pt x="0" y="23"/>
                    <a:pt x="1" y="24"/>
                    <a:pt x="3" y="24"/>
                  </a:cubicBezTo>
                  <a:cubicBezTo>
                    <a:pt x="13" y="24"/>
                    <a:pt x="22" y="24"/>
                    <a:pt x="32" y="24"/>
                  </a:cubicBezTo>
                  <a:cubicBezTo>
                    <a:pt x="34" y="24"/>
                    <a:pt x="36" y="23"/>
                    <a:pt x="36" y="21"/>
                  </a:cubicBezTo>
                  <a:cubicBezTo>
                    <a:pt x="38" y="15"/>
                    <a:pt x="40" y="9"/>
                    <a:pt x="4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2" name="Freeform 42"/>
            <p:cNvSpPr/>
            <p:nvPr/>
          </p:nvSpPr>
          <p:spPr bwMode="auto">
            <a:xfrm>
              <a:off x="6459070" y="5746147"/>
              <a:ext cx="69615" cy="42213"/>
            </a:xfrm>
            <a:custGeom>
              <a:avLst/>
              <a:gdLst>
                <a:gd name="T0" fmla="*/ 39 w 40"/>
                <a:gd name="T1" fmla="*/ 3 h 24"/>
                <a:gd name="T2" fmla="*/ 36 w 40"/>
                <a:gd name="T3" fmla="*/ 0 h 24"/>
                <a:gd name="T4" fmla="*/ 9 w 40"/>
                <a:gd name="T5" fmla="*/ 0 h 24"/>
                <a:gd name="T6" fmla="*/ 5 w 40"/>
                <a:gd name="T7" fmla="*/ 3 h 24"/>
                <a:gd name="T8" fmla="*/ 0 w 40"/>
                <a:gd name="T9" fmla="*/ 21 h 24"/>
                <a:gd name="T10" fmla="*/ 3 w 40"/>
                <a:gd name="T11" fmla="*/ 24 h 24"/>
                <a:gd name="T12" fmla="*/ 32 w 40"/>
                <a:gd name="T13" fmla="*/ 24 h 24"/>
                <a:gd name="T14" fmla="*/ 36 w 40"/>
                <a:gd name="T15" fmla="*/ 21 h 24"/>
                <a:gd name="T16" fmla="*/ 39 w 4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9" y="3"/>
                  </a:moveTo>
                  <a:cubicBezTo>
                    <a:pt x="40" y="1"/>
                    <a:pt x="38" y="0"/>
                    <a:pt x="36" y="0"/>
                  </a:cubicBezTo>
                  <a:cubicBezTo>
                    <a:pt x="27" y="0"/>
                    <a:pt x="18" y="0"/>
                    <a:pt x="9" y="0"/>
                  </a:cubicBezTo>
                  <a:cubicBezTo>
                    <a:pt x="7" y="0"/>
                    <a:pt x="5" y="1"/>
                    <a:pt x="5" y="3"/>
                  </a:cubicBezTo>
                  <a:cubicBezTo>
                    <a:pt x="3" y="9"/>
                    <a:pt x="1" y="15"/>
                    <a:pt x="0" y="21"/>
                  </a:cubicBezTo>
                  <a:cubicBezTo>
                    <a:pt x="0" y="23"/>
                    <a:pt x="1" y="24"/>
                    <a:pt x="3" y="24"/>
                  </a:cubicBezTo>
                  <a:cubicBezTo>
                    <a:pt x="13" y="24"/>
                    <a:pt x="22" y="24"/>
                    <a:pt x="32" y="24"/>
                  </a:cubicBezTo>
                  <a:cubicBezTo>
                    <a:pt x="34" y="24"/>
                    <a:pt x="36" y="23"/>
                    <a:pt x="36" y="21"/>
                  </a:cubicBezTo>
                  <a:cubicBezTo>
                    <a:pt x="37" y="15"/>
                    <a:pt x="38"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3" name="Freeform 43"/>
            <p:cNvSpPr/>
            <p:nvPr/>
          </p:nvSpPr>
          <p:spPr bwMode="auto">
            <a:xfrm>
              <a:off x="6536091" y="5746147"/>
              <a:ext cx="66652" cy="42213"/>
            </a:xfrm>
            <a:custGeom>
              <a:avLst/>
              <a:gdLst>
                <a:gd name="T0" fmla="*/ 38 w 38"/>
                <a:gd name="T1" fmla="*/ 3 h 24"/>
                <a:gd name="T2" fmla="*/ 35 w 38"/>
                <a:gd name="T3" fmla="*/ 0 h 24"/>
                <a:gd name="T4" fmla="*/ 8 w 38"/>
                <a:gd name="T5" fmla="*/ 0 h 24"/>
                <a:gd name="T6" fmla="*/ 4 w 38"/>
                <a:gd name="T7" fmla="*/ 3 h 24"/>
                <a:gd name="T8" fmla="*/ 0 w 38"/>
                <a:gd name="T9" fmla="*/ 21 h 24"/>
                <a:gd name="T10" fmla="*/ 4 w 38"/>
                <a:gd name="T11" fmla="*/ 24 h 24"/>
                <a:gd name="T12" fmla="*/ 32 w 38"/>
                <a:gd name="T13" fmla="*/ 24 h 24"/>
                <a:gd name="T14" fmla="*/ 37 w 38"/>
                <a:gd name="T15" fmla="*/ 21 h 24"/>
                <a:gd name="T16" fmla="*/ 38 w 3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8" y="3"/>
                  </a:moveTo>
                  <a:cubicBezTo>
                    <a:pt x="38" y="1"/>
                    <a:pt x="37" y="0"/>
                    <a:pt x="35" y="0"/>
                  </a:cubicBezTo>
                  <a:cubicBezTo>
                    <a:pt x="26" y="0"/>
                    <a:pt x="17" y="0"/>
                    <a:pt x="8" y="0"/>
                  </a:cubicBezTo>
                  <a:cubicBezTo>
                    <a:pt x="6" y="0"/>
                    <a:pt x="4" y="1"/>
                    <a:pt x="4" y="3"/>
                  </a:cubicBezTo>
                  <a:cubicBezTo>
                    <a:pt x="3" y="9"/>
                    <a:pt x="1" y="15"/>
                    <a:pt x="0" y="21"/>
                  </a:cubicBezTo>
                  <a:cubicBezTo>
                    <a:pt x="0" y="23"/>
                    <a:pt x="2" y="24"/>
                    <a:pt x="4" y="24"/>
                  </a:cubicBezTo>
                  <a:cubicBezTo>
                    <a:pt x="13" y="24"/>
                    <a:pt x="23" y="24"/>
                    <a:pt x="32" y="24"/>
                  </a:cubicBezTo>
                  <a:cubicBezTo>
                    <a:pt x="35" y="24"/>
                    <a:pt x="36" y="23"/>
                    <a:pt x="37" y="21"/>
                  </a:cubicBezTo>
                  <a:cubicBezTo>
                    <a:pt x="37" y="15"/>
                    <a:pt x="38" y="9"/>
                    <a:pt x="3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4" name="Freeform 44"/>
            <p:cNvSpPr/>
            <p:nvPr/>
          </p:nvSpPr>
          <p:spPr bwMode="auto">
            <a:xfrm>
              <a:off x="6614592" y="5746147"/>
              <a:ext cx="62949" cy="42213"/>
            </a:xfrm>
            <a:custGeom>
              <a:avLst/>
              <a:gdLst>
                <a:gd name="T0" fmla="*/ 36 w 36"/>
                <a:gd name="T1" fmla="*/ 3 h 24"/>
                <a:gd name="T2" fmla="*/ 33 w 36"/>
                <a:gd name="T3" fmla="*/ 0 h 24"/>
                <a:gd name="T4" fmla="*/ 5 w 36"/>
                <a:gd name="T5" fmla="*/ 0 h 24"/>
                <a:gd name="T6" fmla="*/ 2 w 36"/>
                <a:gd name="T7" fmla="*/ 3 h 24"/>
                <a:gd name="T8" fmla="*/ 0 w 36"/>
                <a:gd name="T9" fmla="*/ 21 h 24"/>
                <a:gd name="T10" fmla="*/ 4 w 36"/>
                <a:gd name="T11" fmla="*/ 24 h 24"/>
                <a:gd name="T12" fmla="*/ 32 w 36"/>
                <a:gd name="T13" fmla="*/ 24 h 24"/>
                <a:gd name="T14" fmla="*/ 36 w 36"/>
                <a:gd name="T15" fmla="*/ 21 h 24"/>
                <a:gd name="T16" fmla="*/ 36 w 3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36" y="3"/>
                  </a:moveTo>
                  <a:cubicBezTo>
                    <a:pt x="36" y="1"/>
                    <a:pt x="35" y="0"/>
                    <a:pt x="33" y="0"/>
                  </a:cubicBezTo>
                  <a:cubicBezTo>
                    <a:pt x="24" y="0"/>
                    <a:pt x="14" y="0"/>
                    <a:pt x="5" y="0"/>
                  </a:cubicBezTo>
                  <a:cubicBezTo>
                    <a:pt x="3" y="0"/>
                    <a:pt x="2" y="1"/>
                    <a:pt x="2" y="3"/>
                  </a:cubicBezTo>
                  <a:cubicBezTo>
                    <a:pt x="1" y="9"/>
                    <a:pt x="1" y="15"/>
                    <a:pt x="0" y="21"/>
                  </a:cubicBezTo>
                  <a:cubicBezTo>
                    <a:pt x="0" y="23"/>
                    <a:pt x="2" y="24"/>
                    <a:pt x="4" y="24"/>
                  </a:cubicBezTo>
                  <a:cubicBezTo>
                    <a:pt x="13" y="24"/>
                    <a:pt x="23" y="24"/>
                    <a:pt x="32" y="24"/>
                  </a:cubicBezTo>
                  <a:cubicBezTo>
                    <a:pt x="34" y="24"/>
                    <a:pt x="36" y="23"/>
                    <a:pt x="36" y="21"/>
                  </a:cubicBezTo>
                  <a:cubicBezTo>
                    <a:pt x="36" y="15"/>
                    <a:pt x="36" y="9"/>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5" name="Freeform 45"/>
            <p:cNvSpPr/>
            <p:nvPr/>
          </p:nvSpPr>
          <p:spPr bwMode="auto">
            <a:xfrm>
              <a:off x="6691613" y="5746147"/>
              <a:ext cx="65171" cy="42213"/>
            </a:xfrm>
            <a:custGeom>
              <a:avLst/>
              <a:gdLst>
                <a:gd name="T0" fmla="*/ 35 w 37"/>
                <a:gd name="T1" fmla="*/ 3 h 24"/>
                <a:gd name="T2" fmla="*/ 31 w 37"/>
                <a:gd name="T3" fmla="*/ 0 h 24"/>
                <a:gd name="T4" fmla="*/ 4 w 37"/>
                <a:gd name="T5" fmla="*/ 0 h 24"/>
                <a:gd name="T6" fmla="*/ 0 w 37"/>
                <a:gd name="T7" fmla="*/ 3 h 24"/>
                <a:gd name="T8" fmla="*/ 1 w 37"/>
                <a:gd name="T9" fmla="*/ 21 h 24"/>
                <a:gd name="T10" fmla="*/ 5 w 37"/>
                <a:gd name="T11" fmla="*/ 24 h 24"/>
                <a:gd name="T12" fmla="*/ 33 w 37"/>
                <a:gd name="T13" fmla="*/ 24 h 24"/>
                <a:gd name="T14" fmla="*/ 37 w 37"/>
                <a:gd name="T15" fmla="*/ 21 h 24"/>
                <a:gd name="T16" fmla="*/ 35 w 37"/>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4">
                  <a:moveTo>
                    <a:pt x="35" y="3"/>
                  </a:moveTo>
                  <a:cubicBezTo>
                    <a:pt x="35" y="1"/>
                    <a:pt x="33" y="0"/>
                    <a:pt x="31" y="0"/>
                  </a:cubicBezTo>
                  <a:cubicBezTo>
                    <a:pt x="22" y="0"/>
                    <a:pt x="13" y="0"/>
                    <a:pt x="4" y="0"/>
                  </a:cubicBezTo>
                  <a:cubicBezTo>
                    <a:pt x="2" y="0"/>
                    <a:pt x="0" y="1"/>
                    <a:pt x="0" y="3"/>
                  </a:cubicBezTo>
                  <a:cubicBezTo>
                    <a:pt x="0" y="9"/>
                    <a:pt x="1" y="15"/>
                    <a:pt x="1" y="21"/>
                  </a:cubicBezTo>
                  <a:cubicBezTo>
                    <a:pt x="1" y="23"/>
                    <a:pt x="2" y="24"/>
                    <a:pt x="5" y="24"/>
                  </a:cubicBezTo>
                  <a:cubicBezTo>
                    <a:pt x="14" y="24"/>
                    <a:pt x="23" y="24"/>
                    <a:pt x="33" y="24"/>
                  </a:cubicBezTo>
                  <a:cubicBezTo>
                    <a:pt x="35" y="24"/>
                    <a:pt x="37" y="23"/>
                    <a:pt x="37" y="21"/>
                  </a:cubicBezTo>
                  <a:cubicBezTo>
                    <a:pt x="36" y="15"/>
                    <a:pt x="36"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6" name="Freeform 46"/>
            <p:cNvSpPr/>
            <p:nvPr/>
          </p:nvSpPr>
          <p:spPr bwMode="auto">
            <a:xfrm>
              <a:off x="6767152" y="5746147"/>
              <a:ext cx="66652" cy="42213"/>
            </a:xfrm>
            <a:custGeom>
              <a:avLst/>
              <a:gdLst>
                <a:gd name="T0" fmla="*/ 35 w 38"/>
                <a:gd name="T1" fmla="*/ 3 h 24"/>
                <a:gd name="T2" fmla="*/ 31 w 38"/>
                <a:gd name="T3" fmla="*/ 0 h 24"/>
                <a:gd name="T4" fmla="*/ 4 w 38"/>
                <a:gd name="T5" fmla="*/ 0 h 24"/>
                <a:gd name="T6" fmla="*/ 0 w 38"/>
                <a:gd name="T7" fmla="*/ 3 h 24"/>
                <a:gd name="T8" fmla="*/ 2 w 38"/>
                <a:gd name="T9" fmla="*/ 21 h 24"/>
                <a:gd name="T10" fmla="*/ 6 w 38"/>
                <a:gd name="T11" fmla="*/ 24 h 24"/>
                <a:gd name="T12" fmla="*/ 35 w 38"/>
                <a:gd name="T13" fmla="*/ 24 h 24"/>
                <a:gd name="T14" fmla="*/ 38 w 38"/>
                <a:gd name="T15" fmla="*/ 21 h 24"/>
                <a:gd name="T16" fmla="*/ 35 w 3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5" y="3"/>
                  </a:moveTo>
                  <a:cubicBezTo>
                    <a:pt x="35" y="1"/>
                    <a:pt x="33" y="0"/>
                    <a:pt x="31" y="0"/>
                  </a:cubicBezTo>
                  <a:cubicBezTo>
                    <a:pt x="22" y="0"/>
                    <a:pt x="13" y="0"/>
                    <a:pt x="4" y="0"/>
                  </a:cubicBezTo>
                  <a:cubicBezTo>
                    <a:pt x="2" y="0"/>
                    <a:pt x="0" y="1"/>
                    <a:pt x="0" y="3"/>
                  </a:cubicBezTo>
                  <a:cubicBezTo>
                    <a:pt x="1" y="9"/>
                    <a:pt x="2" y="15"/>
                    <a:pt x="2" y="21"/>
                  </a:cubicBezTo>
                  <a:cubicBezTo>
                    <a:pt x="2" y="23"/>
                    <a:pt x="4" y="24"/>
                    <a:pt x="6" y="24"/>
                  </a:cubicBezTo>
                  <a:cubicBezTo>
                    <a:pt x="16" y="24"/>
                    <a:pt x="25" y="24"/>
                    <a:pt x="35" y="24"/>
                  </a:cubicBezTo>
                  <a:cubicBezTo>
                    <a:pt x="37" y="24"/>
                    <a:pt x="38" y="23"/>
                    <a:pt x="38" y="21"/>
                  </a:cubicBezTo>
                  <a:cubicBezTo>
                    <a:pt x="37" y="15"/>
                    <a:pt x="36"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7" name="Freeform 47"/>
            <p:cNvSpPr/>
            <p:nvPr/>
          </p:nvSpPr>
          <p:spPr bwMode="auto">
            <a:xfrm>
              <a:off x="6841950" y="5746147"/>
              <a:ext cx="70355" cy="42213"/>
            </a:xfrm>
            <a:custGeom>
              <a:avLst/>
              <a:gdLst>
                <a:gd name="T0" fmla="*/ 35 w 40"/>
                <a:gd name="T1" fmla="*/ 3 h 24"/>
                <a:gd name="T2" fmla="*/ 31 w 40"/>
                <a:gd name="T3" fmla="*/ 0 h 24"/>
                <a:gd name="T4" fmla="*/ 4 w 40"/>
                <a:gd name="T5" fmla="*/ 0 h 24"/>
                <a:gd name="T6" fmla="*/ 0 w 40"/>
                <a:gd name="T7" fmla="*/ 3 h 24"/>
                <a:gd name="T8" fmla="*/ 4 w 40"/>
                <a:gd name="T9" fmla="*/ 21 h 24"/>
                <a:gd name="T10" fmla="*/ 8 w 40"/>
                <a:gd name="T11" fmla="*/ 24 h 24"/>
                <a:gd name="T12" fmla="*/ 37 w 40"/>
                <a:gd name="T13" fmla="*/ 24 h 24"/>
                <a:gd name="T14" fmla="*/ 40 w 40"/>
                <a:gd name="T15" fmla="*/ 21 h 24"/>
                <a:gd name="T16" fmla="*/ 35 w 4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5" y="3"/>
                  </a:moveTo>
                  <a:cubicBezTo>
                    <a:pt x="35" y="1"/>
                    <a:pt x="33" y="0"/>
                    <a:pt x="31" y="0"/>
                  </a:cubicBezTo>
                  <a:cubicBezTo>
                    <a:pt x="22" y="0"/>
                    <a:pt x="13" y="0"/>
                    <a:pt x="4" y="0"/>
                  </a:cubicBezTo>
                  <a:cubicBezTo>
                    <a:pt x="1" y="0"/>
                    <a:pt x="0" y="1"/>
                    <a:pt x="0" y="3"/>
                  </a:cubicBezTo>
                  <a:cubicBezTo>
                    <a:pt x="1" y="9"/>
                    <a:pt x="3" y="15"/>
                    <a:pt x="4" y="21"/>
                  </a:cubicBezTo>
                  <a:cubicBezTo>
                    <a:pt x="4" y="23"/>
                    <a:pt x="6" y="24"/>
                    <a:pt x="8" y="24"/>
                  </a:cubicBezTo>
                  <a:cubicBezTo>
                    <a:pt x="18" y="24"/>
                    <a:pt x="27" y="24"/>
                    <a:pt x="37" y="24"/>
                  </a:cubicBezTo>
                  <a:cubicBezTo>
                    <a:pt x="39" y="24"/>
                    <a:pt x="40" y="23"/>
                    <a:pt x="40" y="21"/>
                  </a:cubicBezTo>
                  <a:cubicBezTo>
                    <a:pt x="38" y="15"/>
                    <a:pt x="37"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8" name="Freeform 48"/>
            <p:cNvSpPr/>
            <p:nvPr/>
          </p:nvSpPr>
          <p:spPr bwMode="auto">
            <a:xfrm>
              <a:off x="6917490" y="5746147"/>
              <a:ext cx="73317" cy="42213"/>
            </a:xfrm>
            <a:custGeom>
              <a:avLst/>
              <a:gdLst>
                <a:gd name="T0" fmla="*/ 35 w 42"/>
                <a:gd name="T1" fmla="*/ 3 h 24"/>
                <a:gd name="T2" fmla="*/ 30 w 42"/>
                <a:gd name="T3" fmla="*/ 0 h 24"/>
                <a:gd name="T4" fmla="*/ 3 w 42"/>
                <a:gd name="T5" fmla="*/ 0 h 24"/>
                <a:gd name="T6" fmla="*/ 0 w 42"/>
                <a:gd name="T7" fmla="*/ 3 h 24"/>
                <a:gd name="T8" fmla="*/ 5 w 42"/>
                <a:gd name="T9" fmla="*/ 21 h 24"/>
                <a:gd name="T10" fmla="*/ 10 w 42"/>
                <a:gd name="T11" fmla="*/ 24 h 24"/>
                <a:gd name="T12" fmla="*/ 38 w 42"/>
                <a:gd name="T13" fmla="*/ 24 h 24"/>
                <a:gd name="T14" fmla="*/ 41 w 42"/>
                <a:gd name="T15" fmla="*/ 21 h 24"/>
                <a:gd name="T16" fmla="*/ 35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35" y="3"/>
                  </a:moveTo>
                  <a:cubicBezTo>
                    <a:pt x="34" y="1"/>
                    <a:pt x="32" y="0"/>
                    <a:pt x="30" y="0"/>
                  </a:cubicBezTo>
                  <a:cubicBezTo>
                    <a:pt x="21" y="0"/>
                    <a:pt x="12" y="0"/>
                    <a:pt x="3" y="0"/>
                  </a:cubicBezTo>
                  <a:cubicBezTo>
                    <a:pt x="1" y="0"/>
                    <a:pt x="0" y="1"/>
                    <a:pt x="0" y="3"/>
                  </a:cubicBezTo>
                  <a:cubicBezTo>
                    <a:pt x="2" y="9"/>
                    <a:pt x="4" y="15"/>
                    <a:pt x="5" y="21"/>
                  </a:cubicBezTo>
                  <a:cubicBezTo>
                    <a:pt x="6" y="23"/>
                    <a:pt x="8" y="24"/>
                    <a:pt x="10" y="24"/>
                  </a:cubicBezTo>
                  <a:cubicBezTo>
                    <a:pt x="19" y="24"/>
                    <a:pt x="29" y="24"/>
                    <a:pt x="38" y="24"/>
                  </a:cubicBezTo>
                  <a:cubicBezTo>
                    <a:pt x="40" y="24"/>
                    <a:pt x="42" y="23"/>
                    <a:pt x="41" y="21"/>
                  </a:cubicBezTo>
                  <a:cubicBezTo>
                    <a:pt x="39" y="15"/>
                    <a:pt x="37"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9" name="Freeform 49"/>
            <p:cNvSpPr/>
            <p:nvPr/>
          </p:nvSpPr>
          <p:spPr bwMode="auto">
            <a:xfrm>
              <a:off x="6993029" y="5746147"/>
              <a:ext cx="77020" cy="42213"/>
            </a:xfrm>
            <a:custGeom>
              <a:avLst/>
              <a:gdLst>
                <a:gd name="T0" fmla="*/ 35 w 44"/>
                <a:gd name="T1" fmla="*/ 3 h 24"/>
                <a:gd name="T2" fmla="*/ 30 w 44"/>
                <a:gd name="T3" fmla="*/ 0 h 24"/>
                <a:gd name="T4" fmla="*/ 3 w 44"/>
                <a:gd name="T5" fmla="*/ 0 h 24"/>
                <a:gd name="T6" fmla="*/ 0 w 44"/>
                <a:gd name="T7" fmla="*/ 3 h 24"/>
                <a:gd name="T8" fmla="*/ 7 w 44"/>
                <a:gd name="T9" fmla="*/ 21 h 24"/>
                <a:gd name="T10" fmla="*/ 12 w 44"/>
                <a:gd name="T11" fmla="*/ 24 h 24"/>
                <a:gd name="T12" fmla="*/ 40 w 44"/>
                <a:gd name="T13" fmla="*/ 24 h 24"/>
                <a:gd name="T14" fmla="*/ 43 w 44"/>
                <a:gd name="T15" fmla="*/ 21 h 24"/>
                <a:gd name="T16" fmla="*/ 35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35" y="3"/>
                  </a:moveTo>
                  <a:cubicBezTo>
                    <a:pt x="34" y="1"/>
                    <a:pt x="32" y="0"/>
                    <a:pt x="30" y="0"/>
                  </a:cubicBezTo>
                  <a:cubicBezTo>
                    <a:pt x="21" y="0"/>
                    <a:pt x="12" y="0"/>
                    <a:pt x="3" y="0"/>
                  </a:cubicBezTo>
                  <a:cubicBezTo>
                    <a:pt x="1" y="0"/>
                    <a:pt x="0" y="1"/>
                    <a:pt x="0" y="3"/>
                  </a:cubicBezTo>
                  <a:cubicBezTo>
                    <a:pt x="2" y="9"/>
                    <a:pt x="5" y="15"/>
                    <a:pt x="7" y="21"/>
                  </a:cubicBezTo>
                  <a:cubicBezTo>
                    <a:pt x="7" y="23"/>
                    <a:pt x="10" y="24"/>
                    <a:pt x="12" y="24"/>
                  </a:cubicBezTo>
                  <a:cubicBezTo>
                    <a:pt x="21" y="24"/>
                    <a:pt x="31" y="24"/>
                    <a:pt x="40" y="24"/>
                  </a:cubicBezTo>
                  <a:cubicBezTo>
                    <a:pt x="42" y="24"/>
                    <a:pt x="44" y="23"/>
                    <a:pt x="43" y="21"/>
                  </a:cubicBezTo>
                  <a:cubicBezTo>
                    <a:pt x="40" y="15"/>
                    <a:pt x="38"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0" name="Freeform 50"/>
            <p:cNvSpPr/>
            <p:nvPr/>
          </p:nvSpPr>
          <p:spPr bwMode="auto">
            <a:xfrm>
              <a:off x="7066346" y="5746147"/>
              <a:ext cx="80723" cy="42213"/>
            </a:xfrm>
            <a:custGeom>
              <a:avLst/>
              <a:gdLst>
                <a:gd name="T0" fmla="*/ 36 w 46"/>
                <a:gd name="T1" fmla="*/ 3 h 24"/>
                <a:gd name="T2" fmla="*/ 31 w 46"/>
                <a:gd name="T3" fmla="*/ 0 h 24"/>
                <a:gd name="T4" fmla="*/ 4 w 46"/>
                <a:gd name="T5" fmla="*/ 0 h 24"/>
                <a:gd name="T6" fmla="*/ 1 w 46"/>
                <a:gd name="T7" fmla="*/ 3 h 24"/>
                <a:gd name="T8" fmla="*/ 9 w 46"/>
                <a:gd name="T9" fmla="*/ 21 h 24"/>
                <a:gd name="T10" fmla="*/ 14 w 46"/>
                <a:gd name="T11" fmla="*/ 24 h 24"/>
                <a:gd name="T12" fmla="*/ 43 w 46"/>
                <a:gd name="T13" fmla="*/ 24 h 24"/>
                <a:gd name="T14" fmla="*/ 45 w 46"/>
                <a:gd name="T15" fmla="*/ 21 h 24"/>
                <a:gd name="T16" fmla="*/ 36 w 4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36" y="3"/>
                  </a:moveTo>
                  <a:cubicBezTo>
                    <a:pt x="35" y="1"/>
                    <a:pt x="33" y="0"/>
                    <a:pt x="31" y="0"/>
                  </a:cubicBezTo>
                  <a:cubicBezTo>
                    <a:pt x="22" y="0"/>
                    <a:pt x="13" y="0"/>
                    <a:pt x="4" y="0"/>
                  </a:cubicBezTo>
                  <a:cubicBezTo>
                    <a:pt x="2" y="0"/>
                    <a:pt x="0" y="1"/>
                    <a:pt x="1" y="3"/>
                  </a:cubicBezTo>
                  <a:cubicBezTo>
                    <a:pt x="4" y="9"/>
                    <a:pt x="7" y="15"/>
                    <a:pt x="9" y="21"/>
                  </a:cubicBezTo>
                  <a:cubicBezTo>
                    <a:pt x="10" y="23"/>
                    <a:pt x="12" y="24"/>
                    <a:pt x="14" y="24"/>
                  </a:cubicBezTo>
                  <a:cubicBezTo>
                    <a:pt x="24" y="24"/>
                    <a:pt x="33" y="24"/>
                    <a:pt x="43" y="24"/>
                  </a:cubicBezTo>
                  <a:cubicBezTo>
                    <a:pt x="45" y="24"/>
                    <a:pt x="46" y="23"/>
                    <a:pt x="45" y="21"/>
                  </a:cubicBezTo>
                  <a:cubicBezTo>
                    <a:pt x="42" y="15"/>
                    <a:pt x="39" y="9"/>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1" name="Freeform 51"/>
            <p:cNvSpPr/>
            <p:nvPr/>
          </p:nvSpPr>
          <p:spPr bwMode="auto">
            <a:xfrm>
              <a:off x="7141886" y="5746147"/>
              <a:ext cx="83686" cy="42213"/>
            </a:xfrm>
            <a:custGeom>
              <a:avLst/>
              <a:gdLst>
                <a:gd name="T0" fmla="*/ 36 w 48"/>
                <a:gd name="T1" fmla="*/ 3 h 24"/>
                <a:gd name="T2" fmla="*/ 30 w 48"/>
                <a:gd name="T3" fmla="*/ 0 h 24"/>
                <a:gd name="T4" fmla="*/ 3 w 48"/>
                <a:gd name="T5" fmla="*/ 0 h 24"/>
                <a:gd name="T6" fmla="*/ 1 w 48"/>
                <a:gd name="T7" fmla="*/ 3 h 24"/>
                <a:gd name="T8" fmla="*/ 11 w 48"/>
                <a:gd name="T9" fmla="*/ 21 h 24"/>
                <a:gd name="T10" fmla="*/ 16 w 48"/>
                <a:gd name="T11" fmla="*/ 24 h 24"/>
                <a:gd name="T12" fmla="*/ 45 w 48"/>
                <a:gd name="T13" fmla="*/ 24 h 24"/>
                <a:gd name="T14" fmla="*/ 47 w 48"/>
                <a:gd name="T15" fmla="*/ 21 h 24"/>
                <a:gd name="T16" fmla="*/ 36 w 4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36" y="3"/>
                  </a:moveTo>
                  <a:cubicBezTo>
                    <a:pt x="35" y="1"/>
                    <a:pt x="32" y="0"/>
                    <a:pt x="30" y="0"/>
                  </a:cubicBezTo>
                  <a:cubicBezTo>
                    <a:pt x="21" y="0"/>
                    <a:pt x="12" y="0"/>
                    <a:pt x="3" y="0"/>
                  </a:cubicBezTo>
                  <a:cubicBezTo>
                    <a:pt x="1" y="0"/>
                    <a:pt x="0" y="1"/>
                    <a:pt x="1" y="3"/>
                  </a:cubicBezTo>
                  <a:cubicBezTo>
                    <a:pt x="4" y="9"/>
                    <a:pt x="8" y="15"/>
                    <a:pt x="11" y="21"/>
                  </a:cubicBezTo>
                  <a:cubicBezTo>
                    <a:pt x="12" y="23"/>
                    <a:pt x="14" y="24"/>
                    <a:pt x="16" y="24"/>
                  </a:cubicBezTo>
                  <a:cubicBezTo>
                    <a:pt x="26" y="24"/>
                    <a:pt x="35" y="24"/>
                    <a:pt x="45" y="24"/>
                  </a:cubicBezTo>
                  <a:cubicBezTo>
                    <a:pt x="47" y="24"/>
                    <a:pt x="48" y="23"/>
                    <a:pt x="47" y="21"/>
                  </a:cubicBezTo>
                  <a:cubicBezTo>
                    <a:pt x="43" y="15"/>
                    <a:pt x="39" y="9"/>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2" name="Freeform 52"/>
            <p:cNvSpPr/>
            <p:nvPr/>
          </p:nvSpPr>
          <p:spPr bwMode="auto">
            <a:xfrm>
              <a:off x="6175428" y="5697269"/>
              <a:ext cx="79983" cy="40732"/>
            </a:xfrm>
            <a:custGeom>
              <a:avLst/>
              <a:gdLst>
                <a:gd name="T0" fmla="*/ 45 w 46"/>
                <a:gd name="T1" fmla="*/ 2 h 23"/>
                <a:gd name="T2" fmla="*/ 43 w 46"/>
                <a:gd name="T3" fmla="*/ 0 h 23"/>
                <a:gd name="T4" fmla="*/ 17 w 46"/>
                <a:gd name="T5" fmla="*/ 0 h 23"/>
                <a:gd name="T6" fmla="*/ 12 w 46"/>
                <a:gd name="T7" fmla="*/ 2 h 23"/>
                <a:gd name="T8" fmla="*/ 1 w 46"/>
                <a:gd name="T9" fmla="*/ 21 h 23"/>
                <a:gd name="T10" fmla="*/ 3 w 46"/>
                <a:gd name="T11" fmla="*/ 23 h 23"/>
                <a:gd name="T12" fmla="*/ 30 w 46"/>
                <a:gd name="T13" fmla="*/ 23 h 23"/>
                <a:gd name="T14" fmla="*/ 35 w 46"/>
                <a:gd name="T15" fmla="*/ 21 h 23"/>
                <a:gd name="T16" fmla="*/ 45 w 4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45" y="2"/>
                  </a:moveTo>
                  <a:cubicBezTo>
                    <a:pt x="46" y="1"/>
                    <a:pt x="45" y="0"/>
                    <a:pt x="43" y="0"/>
                  </a:cubicBezTo>
                  <a:cubicBezTo>
                    <a:pt x="34" y="0"/>
                    <a:pt x="26" y="0"/>
                    <a:pt x="17" y="0"/>
                  </a:cubicBezTo>
                  <a:cubicBezTo>
                    <a:pt x="16" y="0"/>
                    <a:pt x="13" y="1"/>
                    <a:pt x="12" y="2"/>
                  </a:cubicBezTo>
                  <a:cubicBezTo>
                    <a:pt x="9" y="8"/>
                    <a:pt x="5" y="15"/>
                    <a:pt x="1" y="21"/>
                  </a:cubicBezTo>
                  <a:cubicBezTo>
                    <a:pt x="0" y="22"/>
                    <a:pt x="1" y="23"/>
                    <a:pt x="3" y="23"/>
                  </a:cubicBezTo>
                  <a:cubicBezTo>
                    <a:pt x="12" y="23"/>
                    <a:pt x="21" y="23"/>
                    <a:pt x="30" y="23"/>
                  </a:cubicBezTo>
                  <a:cubicBezTo>
                    <a:pt x="32" y="23"/>
                    <a:pt x="34" y="22"/>
                    <a:pt x="35" y="21"/>
                  </a:cubicBezTo>
                  <a:cubicBezTo>
                    <a:pt x="38" y="15"/>
                    <a:pt x="42" y="8"/>
                    <a:pt x="4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3" name="Freeform 53"/>
            <p:cNvSpPr/>
            <p:nvPr/>
          </p:nvSpPr>
          <p:spPr bwMode="auto">
            <a:xfrm>
              <a:off x="6248746" y="5697269"/>
              <a:ext cx="77020" cy="40732"/>
            </a:xfrm>
            <a:custGeom>
              <a:avLst/>
              <a:gdLst>
                <a:gd name="T0" fmla="*/ 44 w 44"/>
                <a:gd name="T1" fmla="*/ 2 h 23"/>
                <a:gd name="T2" fmla="*/ 41 w 44"/>
                <a:gd name="T3" fmla="*/ 0 h 23"/>
                <a:gd name="T4" fmla="*/ 16 w 44"/>
                <a:gd name="T5" fmla="*/ 0 h 23"/>
                <a:gd name="T6" fmla="*/ 11 w 44"/>
                <a:gd name="T7" fmla="*/ 2 h 23"/>
                <a:gd name="T8" fmla="*/ 1 w 44"/>
                <a:gd name="T9" fmla="*/ 21 h 23"/>
                <a:gd name="T10" fmla="*/ 3 w 44"/>
                <a:gd name="T11" fmla="*/ 23 h 23"/>
                <a:gd name="T12" fmla="*/ 30 w 44"/>
                <a:gd name="T13" fmla="*/ 23 h 23"/>
                <a:gd name="T14" fmla="*/ 35 w 44"/>
                <a:gd name="T15" fmla="*/ 21 h 23"/>
                <a:gd name="T16" fmla="*/ 44 w 4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3">
                  <a:moveTo>
                    <a:pt x="44" y="2"/>
                  </a:moveTo>
                  <a:cubicBezTo>
                    <a:pt x="44" y="1"/>
                    <a:pt x="43" y="0"/>
                    <a:pt x="41" y="0"/>
                  </a:cubicBezTo>
                  <a:cubicBezTo>
                    <a:pt x="33" y="0"/>
                    <a:pt x="24" y="0"/>
                    <a:pt x="16" y="0"/>
                  </a:cubicBezTo>
                  <a:cubicBezTo>
                    <a:pt x="14" y="0"/>
                    <a:pt x="12" y="1"/>
                    <a:pt x="11" y="2"/>
                  </a:cubicBezTo>
                  <a:cubicBezTo>
                    <a:pt x="8" y="8"/>
                    <a:pt x="4" y="15"/>
                    <a:pt x="1" y="21"/>
                  </a:cubicBezTo>
                  <a:cubicBezTo>
                    <a:pt x="0" y="22"/>
                    <a:pt x="1" y="23"/>
                    <a:pt x="3" y="23"/>
                  </a:cubicBezTo>
                  <a:cubicBezTo>
                    <a:pt x="12" y="23"/>
                    <a:pt x="21" y="23"/>
                    <a:pt x="30" y="23"/>
                  </a:cubicBezTo>
                  <a:cubicBezTo>
                    <a:pt x="32" y="23"/>
                    <a:pt x="35" y="22"/>
                    <a:pt x="35" y="21"/>
                  </a:cubicBezTo>
                  <a:cubicBezTo>
                    <a:pt x="38" y="15"/>
                    <a:pt x="41" y="8"/>
                    <a:pt x="4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4" name="Freeform 54"/>
            <p:cNvSpPr/>
            <p:nvPr/>
          </p:nvSpPr>
          <p:spPr bwMode="auto">
            <a:xfrm>
              <a:off x="6324285" y="5697269"/>
              <a:ext cx="71836" cy="40732"/>
            </a:xfrm>
            <a:custGeom>
              <a:avLst/>
              <a:gdLst>
                <a:gd name="T0" fmla="*/ 41 w 41"/>
                <a:gd name="T1" fmla="*/ 2 h 23"/>
                <a:gd name="T2" fmla="*/ 38 w 41"/>
                <a:gd name="T3" fmla="*/ 0 h 23"/>
                <a:gd name="T4" fmla="*/ 13 w 41"/>
                <a:gd name="T5" fmla="*/ 0 h 23"/>
                <a:gd name="T6" fmla="*/ 8 w 41"/>
                <a:gd name="T7" fmla="*/ 2 h 23"/>
                <a:gd name="T8" fmla="*/ 0 w 41"/>
                <a:gd name="T9" fmla="*/ 21 h 23"/>
                <a:gd name="T10" fmla="*/ 3 w 41"/>
                <a:gd name="T11" fmla="*/ 23 h 23"/>
                <a:gd name="T12" fmla="*/ 30 w 41"/>
                <a:gd name="T13" fmla="*/ 23 h 23"/>
                <a:gd name="T14" fmla="*/ 34 w 41"/>
                <a:gd name="T15" fmla="*/ 21 h 23"/>
                <a:gd name="T16" fmla="*/ 41 w 4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41" y="2"/>
                  </a:moveTo>
                  <a:cubicBezTo>
                    <a:pt x="41" y="1"/>
                    <a:pt x="40" y="0"/>
                    <a:pt x="38" y="0"/>
                  </a:cubicBezTo>
                  <a:cubicBezTo>
                    <a:pt x="30" y="0"/>
                    <a:pt x="21" y="0"/>
                    <a:pt x="13" y="0"/>
                  </a:cubicBezTo>
                  <a:cubicBezTo>
                    <a:pt x="11" y="0"/>
                    <a:pt x="9" y="1"/>
                    <a:pt x="8" y="2"/>
                  </a:cubicBezTo>
                  <a:cubicBezTo>
                    <a:pt x="6" y="8"/>
                    <a:pt x="3" y="15"/>
                    <a:pt x="0" y="21"/>
                  </a:cubicBezTo>
                  <a:cubicBezTo>
                    <a:pt x="0" y="22"/>
                    <a:pt x="1" y="23"/>
                    <a:pt x="3" y="23"/>
                  </a:cubicBezTo>
                  <a:cubicBezTo>
                    <a:pt x="12" y="23"/>
                    <a:pt x="21" y="23"/>
                    <a:pt x="30" y="23"/>
                  </a:cubicBezTo>
                  <a:cubicBezTo>
                    <a:pt x="32" y="23"/>
                    <a:pt x="34" y="22"/>
                    <a:pt x="34" y="21"/>
                  </a:cubicBezTo>
                  <a:cubicBezTo>
                    <a:pt x="36" y="15"/>
                    <a:pt x="39" y="8"/>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5" name="Freeform 55"/>
            <p:cNvSpPr/>
            <p:nvPr/>
          </p:nvSpPr>
          <p:spPr bwMode="auto">
            <a:xfrm>
              <a:off x="6397602" y="5697269"/>
              <a:ext cx="69615" cy="40732"/>
            </a:xfrm>
            <a:custGeom>
              <a:avLst/>
              <a:gdLst>
                <a:gd name="T0" fmla="*/ 39 w 40"/>
                <a:gd name="T1" fmla="*/ 2 h 23"/>
                <a:gd name="T2" fmla="*/ 37 w 40"/>
                <a:gd name="T3" fmla="*/ 0 h 23"/>
                <a:gd name="T4" fmla="*/ 11 w 40"/>
                <a:gd name="T5" fmla="*/ 0 h 23"/>
                <a:gd name="T6" fmla="*/ 7 w 40"/>
                <a:gd name="T7" fmla="*/ 2 h 23"/>
                <a:gd name="T8" fmla="*/ 0 w 40"/>
                <a:gd name="T9" fmla="*/ 21 h 23"/>
                <a:gd name="T10" fmla="*/ 3 w 40"/>
                <a:gd name="T11" fmla="*/ 23 h 23"/>
                <a:gd name="T12" fmla="*/ 30 w 40"/>
                <a:gd name="T13" fmla="*/ 23 h 23"/>
                <a:gd name="T14" fmla="*/ 34 w 40"/>
                <a:gd name="T15" fmla="*/ 21 h 23"/>
                <a:gd name="T16" fmla="*/ 39 w 4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9" y="2"/>
                  </a:moveTo>
                  <a:cubicBezTo>
                    <a:pt x="40" y="1"/>
                    <a:pt x="38" y="0"/>
                    <a:pt x="37" y="0"/>
                  </a:cubicBezTo>
                  <a:cubicBezTo>
                    <a:pt x="28" y="0"/>
                    <a:pt x="19" y="0"/>
                    <a:pt x="11" y="0"/>
                  </a:cubicBezTo>
                  <a:cubicBezTo>
                    <a:pt x="9" y="0"/>
                    <a:pt x="7" y="1"/>
                    <a:pt x="7" y="2"/>
                  </a:cubicBezTo>
                  <a:cubicBezTo>
                    <a:pt x="4" y="8"/>
                    <a:pt x="2" y="15"/>
                    <a:pt x="0" y="21"/>
                  </a:cubicBezTo>
                  <a:cubicBezTo>
                    <a:pt x="0" y="22"/>
                    <a:pt x="1" y="23"/>
                    <a:pt x="3" y="23"/>
                  </a:cubicBezTo>
                  <a:cubicBezTo>
                    <a:pt x="12" y="23"/>
                    <a:pt x="21" y="23"/>
                    <a:pt x="30" y="23"/>
                  </a:cubicBezTo>
                  <a:cubicBezTo>
                    <a:pt x="32" y="23"/>
                    <a:pt x="34" y="22"/>
                    <a:pt x="34" y="21"/>
                  </a:cubicBezTo>
                  <a:cubicBezTo>
                    <a:pt x="36" y="15"/>
                    <a:pt x="38" y="8"/>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6" name="Freeform 56"/>
            <p:cNvSpPr/>
            <p:nvPr/>
          </p:nvSpPr>
          <p:spPr bwMode="auto">
            <a:xfrm>
              <a:off x="6470920" y="5697269"/>
              <a:ext cx="66652" cy="40732"/>
            </a:xfrm>
            <a:custGeom>
              <a:avLst/>
              <a:gdLst>
                <a:gd name="T0" fmla="*/ 38 w 38"/>
                <a:gd name="T1" fmla="*/ 2 h 23"/>
                <a:gd name="T2" fmla="*/ 35 w 38"/>
                <a:gd name="T3" fmla="*/ 0 h 23"/>
                <a:gd name="T4" fmla="*/ 9 w 38"/>
                <a:gd name="T5" fmla="*/ 0 h 23"/>
                <a:gd name="T6" fmla="*/ 5 w 38"/>
                <a:gd name="T7" fmla="*/ 2 h 23"/>
                <a:gd name="T8" fmla="*/ 0 w 38"/>
                <a:gd name="T9" fmla="*/ 21 h 23"/>
                <a:gd name="T10" fmla="*/ 3 w 38"/>
                <a:gd name="T11" fmla="*/ 23 h 23"/>
                <a:gd name="T12" fmla="*/ 30 w 38"/>
                <a:gd name="T13" fmla="*/ 23 h 23"/>
                <a:gd name="T14" fmla="*/ 34 w 38"/>
                <a:gd name="T15" fmla="*/ 21 h 23"/>
                <a:gd name="T16" fmla="*/ 38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2"/>
                  </a:moveTo>
                  <a:cubicBezTo>
                    <a:pt x="38" y="1"/>
                    <a:pt x="37" y="0"/>
                    <a:pt x="35" y="0"/>
                  </a:cubicBezTo>
                  <a:cubicBezTo>
                    <a:pt x="26" y="0"/>
                    <a:pt x="18" y="0"/>
                    <a:pt x="9" y="0"/>
                  </a:cubicBezTo>
                  <a:cubicBezTo>
                    <a:pt x="7" y="0"/>
                    <a:pt x="5" y="1"/>
                    <a:pt x="5" y="2"/>
                  </a:cubicBezTo>
                  <a:cubicBezTo>
                    <a:pt x="3" y="8"/>
                    <a:pt x="2" y="15"/>
                    <a:pt x="0" y="21"/>
                  </a:cubicBezTo>
                  <a:cubicBezTo>
                    <a:pt x="0" y="22"/>
                    <a:pt x="1" y="23"/>
                    <a:pt x="3" y="23"/>
                  </a:cubicBezTo>
                  <a:cubicBezTo>
                    <a:pt x="12" y="23"/>
                    <a:pt x="21" y="23"/>
                    <a:pt x="30" y="23"/>
                  </a:cubicBezTo>
                  <a:cubicBezTo>
                    <a:pt x="32" y="23"/>
                    <a:pt x="34" y="22"/>
                    <a:pt x="34" y="21"/>
                  </a:cubicBezTo>
                  <a:cubicBezTo>
                    <a:pt x="35" y="15"/>
                    <a:pt x="37" y="8"/>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7" name="Freeform 57"/>
            <p:cNvSpPr/>
            <p:nvPr/>
          </p:nvSpPr>
          <p:spPr bwMode="auto">
            <a:xfrm>
              <a:off x="6544237" y="5697269"/>
              <a:ext cx="63690" cy="40732"/>
            </a:xfrm>
            <a:custGeom>
              <a:avLst/>
              <a:gdLst>
                <a:gd name="T0" fmla="*/ 36 w 36"/>
                <a:gd name="T1" fmla="*/ 2 h 23"/>
                <a:gd name="T2" fmla="*/ 33 w 36"/>
                <a:gd name="T3" fmla="*/ 0 h 23"/>
                <a:gd name="T4" fmla="*/ 7 w 36"/>
                <a:gd name="T5" fmla="*/ 0 h 23"/>
                <a:gd name="T6" fmla="*/ 3 w 36"/>
                <a:gd name="T7" fmla="*/ 2 h 23"/>
                <a:gd name="T8" fmla="*/ 0 w 36"/>
                <a:gd name="T9" fmla="*/ 21 h 23"/>
                <a:gd name="T10" fmla="*/ 4 w 36"/>
                <a:gd name="T11" fmla="*/ 23 h 23"/>
                <a:gd name="T12" fmla="*/ 30 w 36"/>
                <a:gd name="T13" fmla="*/ 23 h 23"/>
                <a:gd name="T14" fmla="*/ 34 w 36"/>
                <a:gd name="T15" fmla="*/ 21 h 23"/>
                <a:gd name="T16" fmla="*/ 36 w 3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3">
                  <a:moveTo>
                    <a:pt x="36" y="2"/>
                  </a:moveTo>
                  <a:cubicBezTo>
                    <a:pt x="36" y="1"/>
                    <a:pt x="35" y="0"/>
                    <a:pt x="33" y="0"/>
                  </a:cubicBezTo>
                  <a:cubicBezTo>
                    <a:pt x="24" y="0"/>
                    <a:pt x="16" y="0"/>
                    <a:pt x="7" y="0"/>
                  </a:cubicBezTo>
                  <a:cubicBezTo>
                    <a:pt x="5" y="0"/>
                    <a:pt x="4" y="1"/>
                    <a:pt x="3" y="2"/>
                  </a:cubicBezTo>
                  <a:cubicBezTo>
                    <a:pt x="2" y="8"/>
                    <a:pt x="1" y="15"/>
                    <a:pt x="0" y="21"/>
                  </a:cubicBezTo>
                  <a:cubicBezTo>
                    <a:pt x="0" y="22"/>
                    <a:pt x="1" y="23"/>
                    <a:pt x="4" y="23"/>
                  </a:cubicBezTo>
                  <a:cubicBezTo>
                    <a:pt x="12" y="23"/>
                    <a:pt x="21" y="23"/>
                    <a:pt x="30" y="23"/>
                  </a:cubicBezTo>
                  <a:cubicBezTo>
                    <a:pt x="32" y="23"/>
                    <a:pt x="34" y="22"/>
                    <a:pt x="34" y="21"/>
                  </a:cubicBezTo>
                  <a:cubicBezTo>
                    <a:pt x="35" y="15"/>
                    <a:pt x="35" y="8"/>
                    <a:pt x="3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8" name="Freeform 58"/>
            <p:cNvSpPr/>
            <p:nvPr/>
          </p:nvSpPr>
          <p:spPr bwMode="auto">
            <a:xfrm>
              <a:off x="6618295" y="5697269"/>
              <a:ext cx="61468" cy="40732"/>
            </a:xfrm>
            <a:custGeom>
              <a:avLst/>
              <a:gdLst>
                <a:gd name="T0" fmla="*/ 34 w 35"/>
                <a:gd name="T1" fmla="*/ 2 h 23"/>
                <a:gd name="T2" fmla="*/ 31 w 35"/>
                <a:gd name="T3" fmla="*/ 0 h 23"/>
                <a:gd name="T4" fmla="*/ 5 w 35"/>
                <a:gd name="T5" fmla="*/ 0 h 23"/>
                <a:gd name="T6" fmla="*/ 2 w 35"/>
                <a:gd name="T7" fmla="*/ 2 h 23"/>
                <a:gd name="T8" fmla="*/ 0 w 35"/>
                <a:gd name="T9" fmla="*/ 21 h 23"/>
                <a:gd name="T10" fmla="*/ 4 w 35"/>
                <a:gd name="T11" fmla="*/ 23 h 23"/>
                <a:gd name="T12" fmla="*/ 31 w 35"/>
                <a:gd name="T13" fmla="*/ 23 h 23"/>
                <a:gd name="T14" fmla="*/ 34 w 35"/>
                <a:gd name="T15" fmla="*/ 21 h 23"/>
                <a:gd name="T16" fmla="*/ 34 w 3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4" y="2"/>
                  </a:moveTo>
                  <a:cubicBezTo>
                    <a:pt x="35" y="1"/>
                    <a:pt x="33" y="0"/>
                    <a:pt x="31" y="0"/>
                  </a:cubicBezTo>
                  <a:cubicBezTo>
                    <a:pt x="23" y="0"/>
                    <a:pt x="14" y="0"/>
                    <a:pt x="5" y="0"/>
                  </a:cubicBezTo>
                  <a:cubicBezTo>
                    <a:pt x="4" y="0"/>
                    <a:pt x="2" y="1"/>
                    <a:pt x="2" y="2"/>
                  </a:cubicBezTo>
                  <a:cubicBezTo>
                    <a:pt x="1" y="8"/>
                    <a:pt x="1" y="15"/>
                    <a:pt x="0" y="21"/>
                  </a:cubicBezTo>
                  <a:cubicBezTo>
                    <a:pt x="0" y="22"/>
                    <a:pt x="2" y="23"/>
                    <a:pt x="4" y="23"/>
                  </a:cubicBezTo>
                  <a:cubicBezTo>
                    <a:pt x="13" y="23"/>
                    <a:pt x="22" y="23"/>
                    <a:pt x="31" y="23"/>
                  </a:cubicBezTo>
                  <a:cubicBezTo>
                    <a:pt x="33" y="23"/>
                    <a:pt x="34" y="22"/>
                    <a:pt x="34" y="21"/>
                  </a:cubicBezTo>
                  <a:cubicBezTo>
                    <a:pt x="34" y="15"/>
                    <a:pt x="34" y="8"/>
                    <a:pt x="3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9" name="Freeform 59"/>
            <p:cNvSpPr/>
            <p:nvPr/>
          </p:nvSpPr>
          <p:spPr bwMode="auto">
            <a:xfrm>
              <a:off x="6691613" y="5697269"/>
              <a:ext cx="59246" cy="40732"/>
            </a:xfrm>
            <a:custGeom>
              <a:avLst/>
              <a:gdLst>
                <a:gd name="T0" fmla="*/ 33 w 34"/>
                <a:gd name="T1" fmla="*/ 2 h 23"/>
                <a:gd name="T2" fmla="*/ 29 w 34"/>
                <a:gd name="T3" fmla="*/ 0 h 23"/>
                <a:gd name="T4" fmla="*/ 4 w 34"/>
                <a:gd name="T5" fmla="*/ 0 h 23"/>
                <a:gd name="T6" fmla="*/ 0 w 34"/>
                <a:gd name="T7" fmla="*/ 2 h 23"/>
                <a:gd name="T8" fmla="*/ 0 w 34"/>
                <a:gd name="T9" fmla="*/ 21 h 23"/>
                <a:gd name="T10" fmla="*/ 4 w 34"/>
                <a:gd name="T11" fmla="*/ 23 h 23"/>
                <a:gd name="T12" fmla="*/ 31 w 34"/>
                <a:gd name="T13" fmla="*/ 23 h 23"/>
                <a:gd name="T14" fmla="*/ 34 w 34"/>
                <a:gd name="T15" fmla="*/ 21 h 23"/>
                <a:gd name="T16" fmla="*/ 33 w 3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3">
                  <a:moveTo>
                    <a:pt x="33" y="2"/>
                  </a:moveTo>
                  <a:cubicBezTo>
                    <a:pt x="33" y="1"/>
                    <a:pt x="31" y="0"/>
                    <a:pt x="29" y="0"/>
                  </a:cubicBezTo>
                  <a:cubicBezTo>
                    <a:pt x="21" y="0"/>
                    <a:pt x="12" y="0"/>
                    <a:pt x="4" y="0"/>
                  </a:cubicBezTo>
                  <a:cubicBezTo>
                    <a:pt x="2" y="0"/>
                    <a:pt x="0" y="1"/>
                    <a:pt x="0" y="2"/>
                  </a:cubicBezTo>
                  <a:cubicBezTo>
                    <a:pt x="0" y="8"/>
                    <a:pt x="0" y="15"/>
                    <a:pt x="0" y="21"/>
                  </a:cubicBezTo>
                  <a:cubicBezTo>
                    <a:pt x="0" y="22"/>
                    <a:pt x="2" y="23"/>
                    <a:pt x="4" y="23"/>
                  </a:cubicBezTo>
                  <a:cubicBezTo>
                    <a:pt x="13" y="23"/>
                    <a:pt x="22" y="23"/>
                    <a:pt x="31" y="23"/>
                  </a:cubicBezTo>
                  <a:cubicBezTo>
                    <a:pt x="33" y="23"/>
                    <a:pt x="34" y="22"/>
                    <a:pt x="34" y="21"/>
                  </a:cubicBezTo>
                  <a:cubicBezTo>
                    <a:pt x="34" y="15"/>
                    <a:pt x="33"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0" name="Freeform 60"/>
            <p:cNvSpPr/>
            <p:nvPr/>
          </p:nvSpPr>
          <p:spPr bwMode="auto">
            <a:xfrm>
              <a:off x="6761968" y="5697269"/>
              <a:ext cx="64430" cy="40732"/>
            </a:xfrm>
            <a:custGeom>
              <a:avLst/>
              <a:gdLst>
                <a:gd name="T0" fmla="*/ 33 w 37"/>
                <a:gd name="T1" fmla="*/ 2 h 23"/>
                <a:gd name="T2" fmla="*/ 29 w 37"/>
                <a:gd name="T3" fmla="*/ 0 h 23"/>
                <a:gd name="T4" fmla="*/ 4 w 37"/>
                <a:gd name="T5" fmla="*/ 0 h 23"/>
                <a:gd name="T6" fmla="*/ 1 w 37"/>
                <a:gd name="T7" fmla="*/ 2 h 23"/>
                <a:gd name="T8" fmla="*/ 2 w 37"/>
                <a:gd name="T9" fmla="*/ 21 h 23"/>
                <a:gd name="T10" fmla="*/ 6 w 37"/>
                <a:gd name="T11" fmla="*/ 23 h 23"/>
                <a:gd name="T12" fmla="*/ 33 w 37"/>
                <a:gd name="T13" fmla="*/ 23 h 23"/>
                <a:gd name="T14" fmla="*/ 36 w 37"/>
                <a:gd name="T15" fmla="*/ 21 h 23"/>
                <a:gd name="T16" fmla="*/ 33 w 3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3">
                  <a:moveTo>
                    <a:pt x="33" y="2"/>
                  </a:moveTo>
                  <a:cubicBezTo>
                    <a:pt x="33" y="1"/>
                    <a:pt x="31" y="0"/>
                    <a:pt x="29" y="0"/>
                  </a:cubicBezTo>
                  <a:cubicBezTo>
                    <a:pt x="21" y="0"/>
                    <a:pt x="12" y="0"/>
                    <a:pt x="4" y="0"/>
                  </a:cubicBezTo>
                  <a:cubicBezTo>
                    <a:pt x="2" y="0"/>
                    <a:pt x="0" y="1"/>
                    <a:pt x="1" y="2"/>
                  </a:cubicBezTo>
                  <a:cubicBezTo>
                    <a:pt x="1" y="8"/>
                    <a:pt x="2" y="15"/>
                    <a:pt x="2" y="21"/>
                  </a:cubicBezTo>
                  <a:cubicBezTo>
                    <a:pt x="3" y="22"/>
                    <a:pt x="4" y="23"/>
                    <a:pt x="6" y="23"/>
                  </a:cubicBezTo>
                  <a:cubicBezTo>
                    <a:pt x="15" y="23"/>
                    <a:pt x="24" y="23"/>
                    <a:pt x="33" y="23"/>
                  </a:cubicBezTo>
                  <a:cubicBezTo>
                    <a:pt x="35" y="23"/>
                    <a:pt x="37" y="22"/>
                    <a:pt x="36" y="21"/>
                  </a:cubicBezTo>
                  <a:cubicBezTo>
                    <a:pt x="35" y="15"/>
                    <a:pt x="34"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1" name="Freeform 61"/>
            <p:cNvSpPr/>
            <p:nvPr/>
          </p:nvSpPr>
          <p:spPr bwMode="auto">
            <a:xfrm>
              <a:off x="6833804" y="5697269"/>
              <a:ext cx="65912" cy="40732"/>
            </a:xfrm>
            <a:custGeom>
              <a:avLst/>
              <a:gdLst>
                <a:gd name="T0" fmla="*/ 33 w 38"/>
                <a:gd name="T1" fmla="*/ 2 h 23"/>
                <a:gd name="T2" fmla="*/ 29 w 38"/>
                <a:gd name="T3" fmla="*/ 0 h 23"/>
                <a:gd name="T4" fmla="*/ 3 w 38"/>
                <a:gd name="T5" fmla="*/ 0 h 23"/>
                <a:gd name="T6" fmla="*/ 0 w 38"/>
                <a:gd name="T7" fmla="*/ 2 h 23"/>
                <a:gd name="T8" fmla="*/ 3 w 38"/>
                <a:gd name="T9" fmla="*/ 21 h 23"/>
                <a:gd name="T10" fmla="*/ 8 w 38"/>
                <a:gd name="T11" fmla="*/ 23 h 23"/>
                <a:gd name="T12" fmla="*/ 34 w 38"/>
                <a:gd name="T13" fmla="*/ 23 h 23"/>
                <a:gd name="T14" fmla="*/ 37 w 38"/>
                <a:gd name="T15" fmla="*/ 21 h 23"/>
                <a:gd name="T16" fmla="*/ 33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3" y="2"/>
                  </a:moveTo>
                  <a:cubicBezTo>
                    <a:pt x="32" y="1"/>
                    <a:pt x="30" y="0"/>
                    <a:pt x="29" y="0"/>
                  </a:cubicBezTo>
                  <a:cubicBezTo>
                    <a:pt x="20" y="0"/>
                    <a:pt x="12" y="0"/>
                    <a:pt x="3" y="0"/>
                  </a:cubicBezTo>
                  <a:cubicBezTo>
                    <a:pt x="1" y="0"/>
                    <a:pt x="0" y="1"/>
                    <a:pt x="0" y="2"/>
                  </a:cubicBezTo>
                  <a:cubicBezTo>
                    <a:pt x="1" y="8"/>
                    <a:pt x="2" y="15"/>
                    <a:pt x="3" y="21"/>
                  </a:cubicBezTo>
                  <a:cubicBezTo>
                    <a:pt x="4" y="22"/>
                    <a:pt x="6" y="23"/>
                    <a:pt x="8" y="23"/>
                  </a:cubicBezTo>
                  <a:cubicBezTo>
                    <a:pt x="17" y="23"/>
                    <a:pt x="25" y="23"/>
                    <a:pt x="34" y="23"/>
                  </a:cubicBezTo>
                  <a:cubicBezTo>
                    <a:pt x="36" y="23"/>
                    <a:pt x="38" y="22"/>
                    <a:pt x="37" y="21"/>
                  </a:cubicBezTo>
                  <a:cubicBezTo>
                    <a:pt x="36" y="15"/>
                    <a:pt x="34"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2" name="Freeform 62"/>
            <p:cNvSpPr/>
            <p:nvPr/>
          </p:nvSpPr>
          <p:spPr bwMode="auto">
            <a:xfrm>
              <a:off x="6903419" y="5697269"/>
              <a:ext cx="70355" cy="40732"/>
            </a:xfrm>
            <a:custGeom>
              <a:avLst/>
              <a:gdLst>
                <a:gd name="T0" fmla="*/ 33 w 40"/>
                <a:gd name="T1" fmla="*/ 2 h 23"/>
                <a:gd name="T2" fmla="*/ 29 w 40"/>
                <a:gd name="T3" fmla="*/ 0 h 23"/>
                <a:gd name="T4" fmla="*/ 3 w 40"/>
                <a:gd name="T5" fmla="*/ 0 h 23"/>
                <a:gd name="T6" fmla="*/ 0 w 40"/>
                <a:gd name="T7" fmla="*/ 2 h 23"/>
                <a:gd name="T8" fmla="*/ 5 w 40"/>
                <a:gd name="T9" fmla="*/ 21 h 23"/>
                <a:gd name="T10" fmla="*/ 10 w 40"/>
                <a:gd name="T11" fmla="*/ 23 h 23"/>
                <a:gd name="T12" fmla="*/ 37 w 40"/>
                <a:gd name="T13" fmla="*/ 23 h 23"/>
                <a:gd name="T14" fmla="*/ 39 w 40"/>
                <a:gd name="T15" fmla="*/ 21 h 23"/>
                <a:gd name="T16" fmla="*/ 33 w 4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3" y="2"/>
                  </a:moveTo>
                  <a:cubicBezTo>
                    <a:pt x="33" y="1"/>
                    <a:pt x="31" y="0"/>
                    <a:pt x="29" y="0"/>
                  </a:cubicBezTo>
                  <a:cubicBezTo>
                    <a:pt x="20" y="0"/>
                    <a:pt x="12" y="0"/>
                    <a:pt x="3" y="0"/>
                  </a:cubicBezTo>
                  <a:cubicBezTo>
                    <a:pt x="1" y="0"/>
                    <a:pt x="0" y="1"/>
                    <a:pt x="0" y="2"/>
                  </a:cubicBezTo>
                  <a:cubicBezTo>
                    <a:pt x="2" y="8"/>
                    <a:pt x="4" y="15"/>
                    <a:pt x="5" y="21"/>
                  </a:cubicBezTo>
                  <a:cubicBezTo>
                    <a:pt x="6" y="22"/>
                    <a:pt x="8" y="23"/>
                    <a:pt x="10" y="23"/>
                  </a:cubicBezTo>
                  <a:cubicBezTo>
                    <a:pt x="19" y="23"/>
                    <a:pt x="28" y="23"/>
                    <a:pt x="37" y="23"/>
                  </a:cubicBezTo>
                  <a:cubicBezTo>
                    <a:pt x="39" y="23"/>
                    <a:pt x="40" y="22"/>
                    <a:pt x="39" y="21"/>
                  </a:cubicBezTo>
                  <a:cubicBezTo>
                    <a:pt x="37" y="15"/>
                    <a:pt x="35"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3" name="Freeform 63"/>
            <p:cNvSpPr/>
            <p:nvPr/>
          </p:nvSpPr>
          <p:spPr bwMode="auto">
            <a:xfrm>
              <a:off x="6973774" y="5697269"/>
              <a:ext cx="73317" cy="40732"/>
            </a:xfrm>
            <a:custGeom>
              <a:avLst/>
              <a:gdLst>
                <a:gd name="T0" fmla="*/ 33 w 42"/>
                <a:gd name="T1" fmla="*/ 2 h 23"/>
                <a:gd name="T2" fmla="*/ 29 w 42"/>
                <a:gd name="T3" fmla="*/ 0 h 23"/>
                <a:gd name="T4" fmla="*/ 3 w 42"/>
                <a:gd name="T5" fmla="*/ 0 h 23"/>
                <a:gd name="T6" fmla="*/ 1 w 42"/>
                <a:gd name="T7" fmla="*/ 2 h 23"/>
                <a:gd name="T8" fmla="*/ 8 w 42"/>
                <a:gd name="T9" fmla="*/ 21 h 23"/>
                <a:gd name="T10" fmla="*/ 12 w 42"/>
                <a:gd name="T11" fmla="*/ 23 h 23"/>
                <a:gd name="T12" fmla="*/ 39 w 42"/>
                <a:gd name="T13" fmla="*/ 23 h 23"/>
                <a:gd name="T14" fmla="*/ 42 w 42"/>
                <a:gd name="T15" fmla="*/ 21 h 23"/>
                <a:gd name="T16" fmla="*/ 33 w 4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33" y="2"/>
                  </a:moveTo>
                  <a:cubicBezTo>
                    <a:pt x="33" y="1"/>
                    <a:pt x="31" y="0"/>
                    <a:pt x="29" y="0"/>
                  </a:cubicBezTo>
                  <a:cubicBezTo>
                    <a:pt x="20" y="0"/>
                    <a:pt x="12" y="0"/>
                    <a:pt x="3" y="0"/>
                  </a:cubicBezTo>
                  <a:cubicBezTo>
                    <a:pt x="1" y="0"/>
                    <a:pt x="0" y="1"/>
                    <a:pt x="1" y="2"/>
                  </a:cubicBezTo>
                  <a:cubicBezTo>
                    <a:pt x="3" y="8"/>
                    <a:pt x="5" y="15"/>
                    <a:pt x="8" y="21"/>
                  </a:cubicBezTo>
                  <a:cubicBezTo>
                    <a:pt x="8" y="22"/>
                    <a:pt x="10" y="23"/>
                    <a:pt x="12" y="23"/>
                  </a:cubicBezTo>
                  <a:cubicBezTo>
                    <a:pt x="21" y="23"/>
                    <a:pt x="30" y="23"/>
                    <a:pt x="39" y="23"/>
                  </a:cubicBezTo>
                  <a:cubicBezTo>
                    <a:pt x="41" y="23"/>
                    <a:pt x="42" y="22"/>
                    <a:pt x="42" y="21"/>
                  </a:cubicBezTo>
                  <a:cubicBezTo>
                    <a:pt x="39" y="15"/>
                    <a:pt x="36"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4" name="Freeform 64"/>
            <p:cNvSpPr/>
            <p:nvPr/>
          </p:nvSpPr>
          <p:spPr bwMode="auto">
            <a:xfrm>
              <a:off x="7045610" y="5697269"/>
              <a:ext cx="74799" cy="40732"/>
            </a:xfrm>
            <a:custGeom>
              <a:avLst/>
              <a:gdLst>
                <a:gd name="T0" fmla="*/ 33 w 43"/>
                <a:gd name="T1" fmla="*/ 2 h 23"/>
                <a:gd name="T2" fmla="*/ 28 w 43"/>
                <a:gd name="T3" fmla="*/ 0 h 23"/>
                <a:gd name="T4" fmla="*/ 3 w 43"/>
                <a:gd name="T5" fmla="*/ 0 h 23"/>
                <a:gd name="T6" fmla="*/ 0 w 43"/>
                <a:gd name="T7" fmla="*/ 2 h 23"/>
                <a:gd name="T8" fmla="*/ 9 w 43"/>
                <a:gd name="T9" fmla="*/ 21 h 23"/>
                <a:gd name="T10" fmla="*/ 13 w 43"/>
                <a:gd name="T11" fmla="*/ 23 h 23"/>
                <a:gd name="T12" fmla="*/ 40 w 43"/>
                <a:gd name="T13" fmla="*/ 23 h 23"/>
                <a:gd name="T14" fmla="*/ 43 w 43"/>
                <a:gd name="T15" fmla="*/ 21 h 23"/>
                <a:gd name="T16" fmla="*/ 33 w 4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3">
                  <a:moveTo>
                    <a:pt x="33" y="2"/>
                  </a:moveTo>
                  <a:cubicBezTo>
                    <a:pt x="32" y="1"/>
                    <a:pt x="30" y="0"/>
                    <a:pt x="28" y="0"/>
                  </a:cubicBezTo>
                  <a:cubicBezTo>
                    <a:pt x="20" y="0"/>
                    <a:pt x="11" y="0"/>
                    <a:pt x="3" y="0"/>
                  </a:cubicBezTo>
                  <a:cubicBezTo>
                    <a:pt x="1" y="0"/>
                    <a:pt x="0" y="1"/>
                    <a:pt x="0" y="2"/>
                  </a:cubicBezTo>
                  <a:cubicBezTo>
                    <a:pt x="3" y="8"/>
                    <a:pt x="6" y="15"/>
                    <a:pt x="9" y="21"/>
                  </a:cubicBezTo>
                  <a:cubicBezTo>
                    <a:pt x="9" y="22"/>
                    <a:pt x="11" y="23"/>
                    <a:pt x="13" y="23"/>
                  </a:cubicBezTo>
                  <a:cubicBezTo>
                    <a:pt x="22" y="23"/>
                    <a:pt x="31" y="23"/>
                    <a:pt x="40" y="23"/>
                  </a:cubicBezTo>
                  <a:cubicBezTo>
                    <a:pt x="42" y="23"/>
                    <a:pt x="43" y="22"/>
                    <a:pt x="43" y="21"/>
                  </a:cubicBezTo>
                  <a:cubicBezTo>
                    <a:pt x="39" y="15"/>
                    <a:pt x="36"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5" name="Freeform 65"/>
            <p:cNvSpPr/>
            <p:nvPr/>
          </p:nvSpPr>
          <p:spPr bwMode="auto">
            <a:xfrm>
              <a:off x="7115225" y="5697269"/>
              <a:ext cx="79242" cy="40732"/>
            </a:xfrm>
            <a:custGeom>
              <a:avLst/>
              <a:gdLst>
                <a:gd name="T0" fmla="*/ 33 w 45"/>
                <a:gd name="T1" fmla="*/ 2 h 23"/>
                <a:gd name="T2" fmla="*/ 28 w 45"/>
                <a:gd name="T3" fmla="*/ 0 h 23"/>
                <a:gd name="T4" fmla="*/ 3 w 45"/>
                <a:gd name="T5" fmla="*/ 0 h 23"/>
                <a:gd name="T6" fmla="*/ 1 w 45"/>
                <a:gd name="T7" fmla="*/ 2 h 23"/>
                <a:gd name="T8" fmla="*/ 11 w 45"/>
                <a:gd name="T9" fmla="*/ 21 h 23"/>
                <a:gd name="T10" fmla="*/ 16 w 45"/>
                <a:gd name="T11" fmla="*/ 23 h 23"/>
                <a:gd name="T12" fmla="*/ 42 w 45"/>
                <a:gd name="T13" fmla="*/ 23 h 23"/>
                <a:gd name="T14" fmla="*/ 45 w 45"/>
                <a:gd name="T15" fmla="*/ 21 h 23"/>
                <a:gd name="T16" fmla="*/ 33 w 4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3">
                  <a:moveTo>
                    <a:pt x="33" y="2"/>
                  </a:moveTo>
                  <a:cubicBezTo>
                    <a:pt x="32" y="1"/>
                    <a:pt x="30" y="0"/>
                    <a:pt x="28" y="0"/>
                  </a:cubicBezTo>
                  <a:cubicBezTo>
                    <a:pt x="20" y="0"/>
                    <a:pt x="11" y="0"/>
                    <a:pt x="3" y="0"/>
                  </a:cubicBezTo>
                  <a:cubicBezTo>
                    <a:pt x="1" y="0"/>
                    <a:pt x="0" y="1"/>
                    <a:pt x="1" y="2"/>
                  </a:cubicBezTo>
                  <a:cubicBezTo>
                    <a:pt x="4" y="8"/>
                    <a:pt x="7" y="15"/>
                    <a:pt x="11" y="21"/>
                  </a:cubicBezTo>
                  <a:cubicBezTo>
                    <a:pt x="11" y="22"/>
                    <a:pt x="14" y="23"/>
                    <a:pt x="16" y="23"/>
                  </a:cubicBezTo>
                  <a:cubicBezTo>
                    <a:pt x="25" y="23"/>
                    <a:pt x="34" y="23"/>
                    <a:pt x="42" y="23"/>
                  </a:cubicBezTo>
                  <a:cubicBezTo>
                    <a:pt x="45" y="23"/>
                    <a:pt x="45" y="22"/>
                    <a:pt x="45" y="21"/>
                  </a:cubicBezTo>
                  <a:cubicBezTo>
                    <a:pt x="41" y="15"/>
                    <a:pt x="37"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6" name="Freeform 66"/>
            <p:cNvSpPr/>
            <p:nvPr/>
          </p:nvSpPr>
          <p:spPr bwMode="auto">
            <a:xfrm>
              <a:off x="6493878" y="5921665"/>
              <a:ext cx="383621" cy="87388"/>
            </a:xfrm>
            <a:custGeom>
              <a:avLst/>
              <a:gdLst>
                <a:gd name="T0" fmla="*/ 218 w 219"/>
                <a:gd name="T1" fmla="*/ 47 h 50"/>
                <a:gd name="T2" fmla="*/ 214 w 219"/>
                <a:gd name="T3" fmla="*/ 50 h 50"/>
                <a:gd name="T4" fmla="*/ 5 w 219"/>
                <a:gd name="T5" fmla="*/ 50 h 50"/>
                <a:gd name="T6" fmla="*/ 0 w 219"/>
                <a:gd name="T7" fmla="*/ 47 h 50"/>
                <a:gd name="T8" fmla="*/ 11 w 219"/>
                <a:gd name="T9" fmla="*/ 2 h 50"/>
                <a:gd name="T10" fmla="*/ 16 w 219"/>
                <a:gd name="T11" fmla="*/ 0 h 50"/>
                <a:gd name="T12" fmla="*/ 203 w 219"/>
                <a:gd name="T13" fmla="*/ 0 h 50"/>
                <a:gd name="T14" fmla="*/ 208 w 219"/>
                <a:gd name="T15" fmla="*/ 2 h 50"/>
                <a:gd name="T16" fmla="*/ 218 w 219"/>
                <a:gd name="T1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0">
                  <a:moveTo>
                    <a:pt x="218" y="47"/>
                  </a:moveTo>
                  <a:cubicBezTo>
                    <a:pt x="219" y="49"/>
                    <a:pt x="216" y="50"/>
                    <a:pt x="214" y="50"/>
                  </a:cubicBezTo>
                  <a:cubicBezTo>
                    <a:pt x="144" y="50"/>
                    <a:pt x="75" y="50"/>
                    <a:pt x="5" y="50"/>
                  </a:cubicBezTo>
                  <a:cubicBezTo>
                    <a:pt x="2" y="50"/>
                    <a:pt x="0" y="49"/>
                    <a:pt x="0" y="47"/>
                  </a:cubicBezTo>
                  <a:cubicBezTo>
                    <a:pt x="4" y="27"/>
                    <a:pt x="7" y="23"/>
                    <a:pt x="11" y="2"/>
                  </a:cubicBezTo>
                  <a:cubicBezTo>
                    <a:pt x="11" y="1"/>
                    <a:pt x="13" y="0"/>
                    <a:pt x="16" y="0"/>
                  </a:cubicBezTo>
                  <a:cubicBezTo>
                    <a:pt x="78" y="0"/>
                    <a:pt x="141" y="0"/>
                    <a:pt x="203" y="0"/>
                  </a:cubicBezTo>
                  <a:cubicBezTo>
                    <a:pt x="205" y="0"/>
                    <a:pt x="208" y="1"/>
                    <a:pt x="208" y="2"/>
                  </a:cubicBezTo>
                  <a:cubicBezTo>
                    <a:pt x="211" y="23"/>
                    <a:pt x="215" y="27"/>
                    <a:pt x="21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7" name="Freeform 67"/>
            <p:cNvSpPr/>
            <p:nvPr/>
          </p:nvSpPr>
          <p:spPr bwMode="auto">
            <a:xfrm>
              <a:off x="7195948" y="5047780"/>
              <a:ext cx="139970" cy="91091"/>
            </a:xfrm>
            <a:custGeom>
              <a:avLst/>
              <a:gdLst>
                <a:gd name="T0" fmla="*/ 60 w 80"/>
                <a:gd name="T1" fmla="*/ 0 h 52"/>
                <a:gd name="T2" fmla="*/ 0 w 80"/>
                <a:gd name="T3" fmla="*/ 0 h 52"/>
                <a:gd name="T4" fmla="*/ 0 w 80"/>
                <a:gd name="T5" fmla="*/ 52 h 52"/>
                <a:gd name="T6" fmla="*/ 60 w 80"/>
                <a:gd name="T7" fmla="*/ 52 h 52"/>
                <a:gd name="T8" fmla="*/ 80 w 80"/>
                <a:gd name="T9" fmla="*/ 32 h 52"/>
                <a:gd name="T10" fmla="*/ 80 w 80"/>
                <a:gd name="T11" fmla="*/ 20 h 52"/>
                <a:gd name="T12" fmla="*/ 60 w 8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80" h="52">
                  <a:moveTo>
                    <a:pt x="60" y="0"/>
                  </a:moveTo>
                  <a:cubicBezTo>
                    <a:pt x="0" y="0"/>
                    <a:pt x="0" y="0"/>
                    <a:pt x="0" y="0"/>
                  </a:cubicBezTo>
                  <a:cubicBezTo>
                    <a:pt x="0" y="52"/>
                    <a:pt x="0" y="52"/>
                    <a:pt x="0" y="52"/>
                  </a:cubicBezTo>
                  <a:cubicBezTo>
                    <a:pt x="60" y="52"/>
                    <a:pt x="60" y="52"/>
                    <a:pt x="60" y="52"/>
                  </a:cubicBezTo>
                  <a:cubicBezTo>
                    <a:pt x="71" y="52"/>
                    <a:pt x="80" y="43"/>
                    <a:pt x="80" y="32"/>
                  </a:cubicBezTo>
                  <a:cubicBezTo>
                    <a:pt x="80" y="20"/>
                    <a:pt x="80" y="20"/>
                    <a:pt x="80" y="20"/>
                  </a:cubicBezTo>
                  <a:cubicBezTo>
                    <a:pt x="80" y="9"/>
                    <a:pt x="71" y="0"/>
                    <a:pt x="60" y="0"/>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8" name="Freeform 68"/>
            <p:cNvSpPr/>
            <p:nvPr/>
          </p:nvSpPr>
          <p:spPr bwMode="auto">
            <a:xfrm>
              <a:off x="9256983" y="3756948"/>
              <a:ext cx="231061" cy="1415249"/>
            </a:xfrm>
            <a:custGeom>
              <a:avLst/>
              <a:gdLst>
                <a:gd name="T0" fmla="*/ 0 w 132"/>
                <a:gd name="T1" fmla="*/ 0 h 808"/>
                <a:gd name="T2" fmla="*/ 0 w 132"/>
                <a:gd name="T3" fmla="*/ 788 h 808"/>
                <a:gd name="T4" fmla="*/ 20 w 132"/>
                <a:gd name="T5" fmla="*/ 808 h 808"/>
                <a:gd name="T6" fmla="*/ 132 w 132"/>
                <a:gd name="T7" fmla="*/ 808 h 808"/>
              </a:gdLst>
              <a:ahLst/>
              <a:cxnLst>
                <a:cxn ang="0">
                  <a:pos x="T0" y="T1"/>
                </a:cxn>
                <a:cxn ang="0">
                  <a:pos x="T2" y="T3"/>
                </a:cxn>
                <a:cxn ang="0">
                  <a:pos x="T4" y="T5"/>
                </a:cxn>
                <a:cxn ang="0">
                  <a:pos x="T6" y="T7"/>
                </a:cxn>
              </a:cxnLst>
              <a:rect l="0" t="0" r="r" b="b"/>
              <a:pathLst>
                <a:path w="132" h="808">
                  <a:moveTo>
                    <a:pt x="0" y="0"/>
                  </a:moveTo>
                  <a:cubicBezTo>
                    <a:pt x="0" y="788"/>
                    <a:pt x="0" y="788"/>
                    <a:pt x="0" y="788"/>
                  </a:cubicBezTo>
                  <a:cubicBezTo>
                    <a:pt x="0" y="799"/>
                    <a:pt x="9" y="808"/>
                    <a:pt x="20" y="808"/>
                  </a:cubicBezTo>
                  <a:cubicBezTo>
                    <a:pt x="132" y="808"/>
                    <a:pt x="132" y="808"/>
                    <a:pt x="132" y="808"/>
                  </a:cubicBezTo>
                </a:path>
              </a:pathLst>
            </a:custGeom>
            <a:noFill/>
            <a:ln w="60325"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9" name="Rectangle 69"/>
            <p:cNvSpPr>
              <a:spLocks noChangeArrowheads="1"/>
            </p:cNvSpPr>
            <p:nvPr/>
          </p:nvSpPr>
          <p:spPr bwMode="auto">
            <a:xfrm>
              <a:off x="10092358" y="6029789"/>
              <a:ext cx="279939" cy="206622"/>
            </a:xfrm>
            <a:prstGeom prst="rect">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0" name="Freeform 70"/>
            <p:cNvSpPr/>
            <p:nvPr/>
          </p:nvSpPr>
          <p:spPr bwMode="auto">
            <a:xfrm>
              <a:off x="9512483" y="5009269"/>
              <a:ext cx="1441170" cy="1052365"/>
            </a:xfrm>
            <a:custGeom>
              <a:avLst/>
              <a:gdLst>
                <a:gd name="T0" fmla="*/ 823 w 823"/>
                <a:gd name="T1" fmla="*/ 596 h 601"/>
                <a:gd name="T2" fmla="*/ 817 w 823"/>
                <a:gd name="T3" fmla="*/ 601 h 601"/>
                <a:gd name="T4" fmla="*/ 5 w 823"/>
                <a:gd name="T5" fmla="*/ 601 h 601"/>
                <a:gd name="T6" fmla="*/ 0 w 823"/>
                <a:gd name="T7" fmla="*/ 596 h 601"/>
                <a:gd name="T8" fmla="*/ 0 w 823"/>
                <a:gd name="T9" fmla="*/ 5 h 601"/>
                <a:gd name="T10" fmla="*/ 5 w 823"/>
                <a:gd name="T11" fmla="*/ 0 h 601"/>
                <a:gd name="T12" fmla="*/ 817 w 823"/>
                <a:gd name="T13" fmla="*/ 0 h 601"/>
                <a:gd name="T14" fmla="*/ 823 w 823"/>
                <a:gd name="T15" fmla="*/ 5 h 601"/>
                <a:gd name="T16" fmla="*/ 823 w 823"/>
                <a:gd name="T17" fmla="*/ 59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3" h="601">
                  <a:moveTo>
                    <a:pt x="823" y="596"/>
                  </a:moveTo>
                  <a:cubicBezTo>
                    <a:pt x="823" y="599"/>
                    <a:pt x="820" y="601"/>
                    <a:pt x="817" y="601"/>
                  </a:cubicBezTo>
                  <a:cubicBezTo>
                    <a:pt x="5" y="601"/>
                    <a:pt x="5" y="601"/>
                    <a:pt x="5" y="601"/>
                  </a:cubicBezTo>
                  <a:cubicBezTo>
                    <a:pt x="3" y="601"/>
                    <a:pt x="0" y="599"/>
                    <a:pt x="0" y="596"/>
                  </a:cubicBezTo>
                  <a:cubicBezTo>
                    <a:pt x="0" y="5"/>
                    <a:pt x="0" y="5"/>
                    <a:pt x="0" y="5"/>
                  </a:cubicBezTo>
                  <a:cubicBezTo>
                    <a:pt x="0" y="2"/>
                    <a:pt x="3" y="0"/>
                    <a:pt x="5" y="0"/>
                  </a:cubicBezTo>
                  <a:cubicBezTo>
                    <a:pt x="817" y="0"/>
                    <a:pt x="817" y="0"/>
                    <a:pt x="817" y="0"/>
                  </a:cubicBezTo>
                  <a:cubicBezTo>
                    <a:pt x="820" y="0"/>
                    <a:pt x="823" y="2"/>
                    <a:pt x="823" y="5"/>
                  </a:cubicBezTo>
                  <a:lnTo>
                    <a:pt x="823" y="596"/>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1" name="Freeform 71"/>
            <p:cNvSpPr/>
            <p:nvPr/>
          </p:nvSpPr>
          <p:spPr bwMode="auto">
            <a:xfrm>
              <a:off x="9512483" y="5883154"/>
              <a:ext cx="1441170" cy="178480"/>
            </a:xfrm>
            <a:custGeom>
              <a:avLst/>
              <a:gdLst>
                <a:gd name="T0" fmla="*/ 0 w 823"/>
                <a:gd name="T1" fmla="*/ 0 h 102"/>
                <a:gd name="T2" fmla="*/ 0 w 823"/>
                <a:gd name="T3" fmla="*/ 97 h 102"/>
                <a:gd name="T4" fmla="*/ 5 w 823"/>
                <a:gd name="T5" fmla="*/ 102 h 102"/>
                <a:gd name="T6" fmla="*/ 817 w 823"/>
                <a:gd name="T7" fmla="*/ 102 h 102"/>
                <a:gd name="T8" fmla="*/ 823 w 823"/>
                <a:gd name="T9" fmla="*/ 97 h 102"/>
                <a:gd name="T10" fmla="*/ 823 w 823"/>
                <a:gd name="T11" fmla="*/ 0 h 102"/>
                <a:gd name="T12" fmla="*/ 0 w 82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823" h="102">
                  <a:moveTo>
                    <a:pt x="0" y="0"/>
                  </a:moveTo>
                  <a:cubicBezTo>
                    <a:pt x="0" y="97"/>
                    <a:pt x="0" y="97"/>
                    <a:pt x="0" y="97"/>
                  </a:cubicBezTo>
                  <a:cubicBezTo>
                    <a:pt x="0" y="100"/>
                    <a:pt x="3" y="102"/>
                    <a:pt x="5" y="102"/>
                  </a:cubicBezTo>
                  <a:cubicBezTo>
                    <a:pt x="817" y="102"/>
                    <a:pt x="817" y="102"/>
                    <a:pt x="817" y="102"/>
                  </a:cubicBezTo>
                  <a:cubicBezTo>
                    <a:pt x="820" y="102"/>
                    <a:pt x="823" y="100"/>
                    <a:pt x="823" y="97"/>
                  </a:cubicBezTo>
                  <a:cubicBezTo>
                    <a:pt x="823" y="0"/>
                    <a:pt x="823" y="0"/>
                    <a:pt x="823" y="0"/>
                  </a:cubicBezTo>
                  <a:lnTo>
                    <a:pt x="0" y="0"/>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2" name="Rectangle 72"/>
            <p:cNvSpPr>
              <a:spLocks noChangeArrowheads="1"/>
            </p:cNvSpPr>
            <p:nvPr/>
          </p:nvSpPr>
          <p:spPr bwMode="auto">
            <a:xfrm>
              <a:off x="9575433" y="5068516"/>
              <a:ext cx="1315271" cy="81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3" name="Rectangle 73"/>
            <p:cNvSpPr>
              <a:spLocks noChangeArrowheads="1"/>
            </p:cNvSpPr>
            <p:nvPr/>
          </p:nvSpPr>
          <p:spPr bwMode="auto">
            <a:xfrm>
              <a:off x="9930911" y="6210491"/>
              <a:ext cx="604314" cy="52581"/>
            </a:xfrm>
            <a:prstGeom prst="rect">
              <a:avLst/>
            </a:pr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4" name="Freeform 74"/>
            <p:cNvSpPr/>
            <p:nvPr/>
          </p:nvSpPr>
          <p:spPr bwMode="auto">
            <a:xfrm>
              <a:off x="9372514" y="5126281"/>
              <a:ext cx="139970" cy="91091"/>
            </a:xfrm>
            <a:custGeom>
              <a:avLst/>
              <a:gdLst>
                <a:gd name="T0" fmla="*/ 20 w 80"/>
                <a:gd name="T1" fmla="*/ 0 h 52"/>
                <a:gd name="T2" fmla="*/ 80 w 80"/>
                <a:gd name="T3" fmla="*/ 0 h 52"/>
                <a:gd name="T4" fmla="*/ 80 w 80"/>
                <a:gd name="T5" fmla="*/ 52 h 52"/>
                <a:gd name="T6" fmla="*/ 20 w 80"/>
                <a:gd name="T7" fmla="*/ 52 h 52"/>
                <a:gd name="T8" fmla="*/ 0 w 80"/>
                <a:gd name="T9" fmla="*/ 32 h 52"/>
                <a:gd name="T10" fmla="*/ 0 w 80"/>
                <a:gd name="T11" fmla="*/ 20 h 52"/>
                <a:gd name="T12" fmla="*/ 20 w 8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80" h="52">
                  <a:moveTo>
                    <a:pt x="20" y="0"/>
                  </a:moveTo>
                  <a:cubicBezTo>
                    <a:pt x="80" y="0"/>
                    <a:pt x="80" y="0"/>
                    <a:pt x="80" y="0"/>
                  </a:cubicBezTo>
                  <a:cubicBezTo>
                    <a:pt x="80" y="52"/>
                    <a:pt x="80" y="52"/>
                    <a:pt x="80" y="52"/>
                  </a:cubicBezTo>
                  <a:cubicBezTo>
                    <a:pt x="20" y="52"/>
                    <a:pt x="20" y="52"/>
                    <a:pt x="20" y="52"/>
                  </a:cubicBezTo>
                  <a:cubicBezTo>
                    <a:pt x="9" y="52"/>
                    <a:pt x="0" y="43"/>
                    <a:pt x="0" y="32"/>
                  </a:cubicBezTo>
                  <a:cubicBezTo>
                    <a:pt x="0" y="20"/>
                    <a:pt x="0" y="20"/>
                    <a:pt x="0" y="20"/>
                  </a:cubicBezTo>
                  <a:cubicBezTo>
                    <a:pt x="0" y="9"/>
                    <a:pt x="9" y="0"/>
                    <a:pt x="20" y="0"/>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5" name="Line 75"/>
            <p:cNvSpPr>
              <a:spLocks noChangeShapeType="1"/>
            </p:cNvSpPr>
            <p:nvPr/>
          </p:nvSpPr>
          <p:spPr bwMode="auto">
            <a:xfrm>
              <a:off x="8623046" y="3756948"/>
              <a:ext cx="0" cy="1597432"/>
            </a:xfrm>
            <a:prstGeom prst="line">
              <a:avLst/>
            </a:prstGeom>
            <a:noFill/>
            <a:ln w="60325" cap="flat">
              <a:solidFill>
                <a:schemeClr val="tx2">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96" name="Freeform 76"/>
            <p:cNvSpPr/>
            <p:nvPr/>
          </p:nvSpPr>
          <p:spPr bwMode="auto">
            <a:xfrm>
              <a:off x="8463822" y="5376597"/>
              <a:ext cx="812417" cy="1056068"/>
            </a:xfrm>
            <a:custGeom>
              <a:avLst/>
              <a:gdLst>
                <a:gd name="T0" fmla="*/ 464 w 464"/>
                <a:gd name="T1" fmla="*/ 586 h 603"/>
                <a:gd name="T2" fmla="*/ 446 w 464"/>
                <a:gd name="T3" fmla="*/ 603 h 603"/>
                <a:gd name="T4" fmla="*/ 18 w 464"/>
                <a:gd name="T5" fmla="*/ 603 h 603"/>
                <a:gd name="T6" fmla="*/ 0 w 464"/>
                <a:gd name="T7" fmla="*/ 586 h 603"/>
                <a:gd name="T8" fmla="*/ 0 w 464"/>
                <a:gd name="T9" fmla="*/ 18 h 603"/>
                <a:gd name="T10" fmla="*/ 18 w 464"/>
                <a:gd name="T11" fmla="*/ 0 h 603"/>
                <a:gd name="T12" fmla="*/ 446 w 464"/>
                <a:gd name="T13" fmla="*/ 0 h 603"/>
                <a:gd name="T14" fmla="*/ 464 w 464"/>
                <a:gd name="T15" fmla="*/ 18 h 603"/>
                <a:gd name="T16" fmla="*/ 464 w 464"/>
                <a:gd name="T17" fmla="*/ 5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03">
                  <a:moveTo>
                    <a:pt x="464" y="586"/>
                  </a:moveTo>
                  <a:cubicBezTo>
                    <a:pt x="464" y="596"/>
                    <a:pt x="456" y="603"/>
                    <a:pt x="446" y="603"/>
                  </a:cubicBezTo>
                  <a:cubicBezTo>
                    <a:pt x="18" y="603"/>
                    <a:pt x="18" y="603"/>
                    <a:pt x="18" y="603"/>
                  </a:cubicBezTo>
                  <a:cubicBezTo>
                    <a:pt x="8" y="603"/>
                    <a:pt x="0" y="596"/>
                    <a:pt x="0" y="586"/>
                  </a:cubicBezTo>
                  <a:cubicBezTo>
                    <a:pt x="0" y="18"/>
                    <a:pt x="0" y="18"/>
                    <a:pt x="0" y="18"/>
                  </a:cubicBezTo>
                  <a:cubicBezTo>
                    <a:pt x="0" y="8"/>
                    <a:pt x="8" y="0"/>
                    <a:pt x="18" y="0"/>
                  </a:cubicBezTo>
                  <a:cubicBezTo>
                    <a:pt x="446" y="0"/>
                    <a:pt x="446" y="0"/>
                    <a:pt x="446" y="0"/>
                  </a:cubicBezTo>
                  <a:cubicBezTo>
                    <a:pt x="456" y="0"/>
                    <a:pt x="464" y="8"/>
                    <a:pt x="464" y="18"/>
                  </a:cubicBezTo>
                  <a:lnTo>
                    <a:pt x="464" y="586"/>
                  </a:ln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7" name="Rectangle 77"/>
            <p:cNvSpPr>
              <a:spLocks noChangeArrowheads="1"/>
            </p:cNvSpPr>
            <p:nvPr/>
          </p:nvSpPr>
          <p:spPr bwMode="auto">
            <a:xfrm>
              <a:off x="8491964" y="5412145"/>
              <a:ext cx="756133" cy="934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8" name="Oval 78"/>
            <p:cNvSpPr>
              <a:spLocks noChangeArrowheads="1"/>
            </p:cNvSpPr>
            <p:nvPr/>
          </p:nvSpPr>
          <p:spPr bwMode="auto">
            <a:xfrm>
              <a:off x="8843739" y="6360829"/>
              <a:ext cx="52581" cy="52581"/>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9" name="Freeform 79"/>
            <p:cNvSpPr/>
            <p:nvPr/>
          </p:nvSpPr>
          <p:spPr bwMode="auto">
            <a:xfrm>
              <a:off x="8577871" y="5236628"/>
              <a:ext cx="90351" cy="139970"/>
            </a:xfrm>
            <a:custGeom>
              <a:avLst/>
              <a:gdLst>
                <a:gd name="T0" fmla="*/ 52 w 52"/>
                <a:gd name="T1" fmla="*/ 20 h 80"/>
                <a:gd name="T2" fmla="*/ 52 w 52"/>
                <a:gd name="T3" fmla="*/ 80 h 80"/>
                <a:gd name="T4" fmla="*/ 0 w 52"/>
                <a:gd name="T5" fmla="*/ 80 h 80"/>
                <a:gd name="T6" fmla="*/ 0 w 52"/>
                <a:gd name="T7" fmla="*/ 20 h 80"/>
                <a:gd name="T8" fmla="*/ 20 w 52"/>
                <a:gd name="T9" fmla="*/ 0 h 80"/>
                <a:gd name="T10" fmla="*/ 32 w 52"/>
                <a:gd name="T11" fmla="*/ 0 h 80"/>
                <a:gd name="T12" fmla="*/ 52 w 52"/>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52" h="80">
                  <a:moveTo>
                    <a:pt x="52" y="20"/>
                  </a:moveTo>
                  <a:cubicBezTo>
                    <a:pt x="52" y="80"/>
                    <a:pt x="52" y="80"/>
                    <a:pt x="52" y="80"/>
                  </a:cubicBezTo>
                  <a:cubicBezTo>
                    <a:pt x="0" y="80"/>
                    <a:pt x="0" y="80"/>
                    <a:pt x="0" y="80"/>
                  </a:cubicBezTo>
                  <a:cubicBezTo>
                    <a:pt x="0" y="20"/>
                    <a:pt x="0" y="20"/>
                    <a:pt x="0" y="20"/>
                  </a:cubicBezTo>
                  <a:cubicBezTo>
                    <a:pt x="0" y="9"/>
                    <a:pt x="9" y="0"/>
                    <a:pt x="20" y="0"/>
                  </a:cubicBezTo>
                  <a:cubicBezTo>
                    <a:pt x="32" y="0"/>
                    <a:pt x="32" y="0"/>
                    <a:pt x="32" y="0"/>
                  </a:cubicBezTo>
                  <a:cubicBezTo>
                    <a:pt x="43" y="0"/>
                    <a:pt x="52" y="9"/>
                    <a:pt x="52" y="20"/>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0" name="Line 80"/>
            <p:cNvSpPr>
              <a:spLocks noChangeShapeType="1"/>
            </p:cNvSpPr>
            <p:nvPr/>
          </p:nvSpPr>
          <p:spPr bwMode="auto">
            <a:xfrm>
              <a:off x="7868395" y="3756948"/>
              <a:ext cx="0" cy="1844045"/>
            </a:xfrm>
            <a:prstGeom prst="line">
              <a:avLst/>
            </a:prstGeom>
            <a:noFill/>
            <a:ln w="60325" cap="flat">
              <a:solidFill>
                <a:schemeClr val="tx2">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68572" tIns="34286" rIns="68572" bIns="34286" numCol="1" anchor="t" anchorCtr="0" compatLnSpc="1"/>
            <a:lstStyle/>
            <a:p>
              <a:endParaRPr lang="en-GB" sz="100">
                <a:latin typeface="Arial" panose="020B0604020202020204" pitchFamily="34" charset="0"/>
                <a:ea typeface="微软雅黑" panose="020B0503020204020204" charset="-122"/>
                <a:cs typeface="+mn-ea"/>
                <a:sym typeface="Arial" panose="020B0604020202020204" pitchFamily="34" charset="0"/>
              </a:endParaRPr>
            </a:p>
          </p:txBody>
        </p:sp>
        <p:sp>
          <p:nvSpPr>
            <p:cNvPr id="101" name="Freeform 81"/>
            <p:cNvSpPr/>
            <p:nvPr/>
          </p:nvSpPr>
          <p:spPr bwMode="auto">
            <a:xfrm>
              <a:off x="7647702" y="5625432"/>
              <a:ext cx="439905" cy="807233"/>
            </a:xfrm>
            <a:custGeom>
              <a:avLst/>
              <a:gdLst>
                <a:gd name="T0" fmla="*/ 251 w 251"/>
                <a:gd name="T1" fmla="*/ 444 h 461"/>
                <a:gd name="T2" fmla="*/ 233 w 251"/>
                <a:gd name="T3" fmla="*/ 461 h 461"/>
                <a:gd name="T4" fmla="*/ 18 w 251"/>
                <a:gd name="T5" fmla="*/ 461 h 461"/>
                <a:gd name="T6" fmla="*/ 0 w 251"/>
                <a:gd name="T7" fmla="*/ 444 h 461"/>
                <a:gd name="T8" fmla="*/ 0 w 251"/>
                <a:gd name="T9" fmla="*/ 18 h 461"/>
                <a:gd name="T10" fmla="*/ 18 w 251"/>
                <a:gd name="T11" fmla="*/ 0 h 461"/>
                <a:gd name="T12" fmla="*/ 233 w 251"/>
                <a:gd name="T13" fmla="*/ 0 h 461"/>
                <a:gd name="T14" fmla="*/ 251 w 251"/>
                <a:gd name="T15" fmla="*/ 18 h 461"/>
                <a:gd name="T16" fmla="*/ 251 w 251"/>
                <a:gd name="T17" fmla="*/ 44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461">
                  <a:moveTo>
                    <a:pt x="251" y="444"/>
                  </a:moveTo>
                  <a:cubicBezTo>
                    <a:pt x="251" y="454"/>
                    <a:pt x="243" y="461"/>
                    <a:pt x="233" y="461"/>
                  </a:cubicBezTo>
                  <a:cubicBezTo>
                    <a:pt x="18" y="461"/>
                    <a:pt x="18" y="461"/>
                    <a:pt x="18" y="461"/>
                  </a:cubicBezTo>
                  <a:cubicBezTo>
                    <a:pt x="8" y="461"/>
                    <a:pt x="0" y="454"/>
                    <a:pt x="0" y="444"/>
                  </a:cubicBezTo>
                  <a:cubicBezTo>
                    <a:pt x="0" y="18"/>
                    <a:pt x="0" y="18"/>
                    <a:pt x="0" y="18"/>
                  </a:cubicBezTo>
                  <a:cubicBezTo>
                    <a:pt x="0" y="8"/>
                    <a:pt x="8" y="0"/>
                    <a:pt x="18" y="0"/>
                  </a:cubicBezTo>
                  <a:cubicBezTo>
                    <a:pt x="233" y="0"/>
                    <a:pt x="233" y="0"/>
                    <a:pt x="233" y="0"/>
                  </a:cubicBezTo>
                  <a:cubicBezTo>
                    <a:pt x="243" y="0"/>
                    <a:pt x="251" y="8"/>
                    <a:pt x="251" y="18"/>
                  </a:cubicBezTo>
                  <a:lnTo>
                    <a:pt x="251" y="444"/>
                  </a:ln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2" name="Freeform 82"/>
            <p:cNvSpPr/>
            <p:nvPr/>
          </p:nvSpPr>
          <p:spPr bwMode="auto">
            <a:xfrm>
              <a:off x="7786190" y="5649872"/>
              <a:ext cx="162928" cy="17774"/>
            </a:xfrm>
            <a:custGeom>
              <a:avLst/>
              <a:gdLst>
                <a:gd name="T0" fmla="*/ 93 w 93"/>
                <a:gd name="T1" fmla="*/ 5 h 10"/>
                <a:gd name="T2" fmla="*/ 88 w 93"/>
                <a:gd name="T3" fmla="*/ 10 h 10"/>
                <a:gd name="T4" fmla="*/ 5 w 93"/>
                <a:gd name="T5" fmla="*/ 10 h 10"/>
                <a:gd name="T6" fmla="*/ 0 w 93"/>
                <a:gd name="T7" fmla="*/ 5 h 10"/>
                <a:gd name="T8" fmla="*/ 0 w 93"/>
                <a:gd name="T9" fmla="*/ 5 h 10"/>
                <a:gd name="T10" fmla="*/ 5 w 93"/>
                <a:gd name="T11" fmla="*/ 0 h 10"/>
                <a:gd name="T12" fmla="*/ 88 w 93"/>
                <a:gd name="T13" fmla="*/ 0 h 10"/>
                <a:gd name="T14" fmla="*/ 93 w 93"/>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
                  <a:moveTo>
                    <a:pt x="93" y="5"/>
                  </a:moveTo>
                  <a:cubicBezTo>
                    <a:pt x="93" y="7"/>
                    <a:pt x="91" y="10"/>
                    <a:pt x="88" y="10"/>
                  </a:cubicBezTo>
                  <a:cubicBezTo>
                    <a:pt x="5" y="10"/>
                    <a:pt x="5" y="10"/>
                    <a:pt x="5" y="10"/>
                  </a:cubicBezTo>
                  <a:cubicBezTo>
                    <a:pt x="3" y="10"/>
                    <a:pt x="0" y="7"/>
                    <a:pt x="0" y="5"/>
                  </a:cubicBezTo>
                  <a:cubicBezTo>
                    <a:pt x="0" y="5"/>
                    <a:pt x="0" y="5"/>
                    <a:pt x="0" y="5"/>
                  </a:cubicBezTo>
                  <a:cubicBezTo>
                    <a:pt x="0" y="2"/>
                    <a:pt x="3" y="0"/>
                    <a:pt x="5" y="0"/>
                  </a:cubicBezTo>
                  <a:cubicBezTo>
                    <a:pt x="88" y="0"/>
                    <a:pt x="88" y="0"/>
                    <a:pt x="88" y="0"/>
                  </a:cubicBezTo>
                  <a:cubicBezTo>
                    <a:pt x="91" y="0"/>
                    <a:pt x="93" y="2"/>
                    <a:pt x="93"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3" name="Rectangle 83"/>
            <p:cNvSpPr>
              <a:spLocks noChangeArrowheads="1"/>
            </p:cNvSpPr>
            <p:nvPr/>
          </p:nvSpPr>
          <p:spPr bwMode="auto">
            <a:xfrm>
              <a:off x="7675844" y="5686901"/>
              <a:ext cx="383621" cy="659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4" name="Oval 84"/>
            <p:cNvSpPr>
              <a:spLocks noChangeArrowheads="1"/>
            </p:cNvSpPr>
            <p:nvPr/>
          </p:nvSpPr>
          <p:spPr bwMode="auto">
            <a:xfrm>
              <a:off x="7842475" y="6360829"/>
              <a:ext cx="51841" cy="52581"/>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5" name="Freeform 85"/>
            <p:cNvSpPr/>
            <p:nvPr/>
          </p:nvSpPr>
          <p:spPr bwMode="auto">
            <a:xfrm>
              <a:off x="7822479" y="5485463"/>
              <a:ext cx="89610" cy="139970"/>
            </a:xfrm>
            <a:custGeom>
              <a:avLst/>
              <a:gdLst>
                <a:gd name="T0" fmla="*/ 51 w 51"/>
                <a:gd name="T1" fmla="*/ 20 h 80"/>
                <a:gd name="T2" fmla="*/ 51 w 51"/>
                <a:gd name="T3" fmla="*/ 80 h 80"/>
                <a:gd name="T4" fmla="*/ 0 w 51"/>
                <a:gd name="T5" fmla="*/ 80 h 80"/>
                <a:gd name="T6" fmla="*/ 0 w 51"/>
                <a:gd name="T7" fmla="*/ 20 h 80"/>
                <a:gd name="T8" fmla="*/ 20 w 51"/>
                <a:gd name="T9" fmla="*/ 0 h 80"/>
                <a:gd name="T10" fmla="*/ 31 w 51"/>
                <a:gd name="T11" fmla="*/ 0 h 80"/>
                <a:gd name="T12" fmla="*/ 51 w 5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51" h="80">
                  <a:moveTo>
                    <a:pt x="51" y="20"/>
                  </a:moveTo>
                  <a:cubicBezTo>
                    <a:pt x="51" y="80"/>
                    <a:pt x="51" y="80"/>
                    <a:pt x="51" y="80"/>
                  </a:cubicBezTo>
                  <a:cubicBezTo>
                    <a:pt x="0" y="80"/>
                    <a:pt x="0" y="80"/>
                    <a:pt x="0" y="80"/>
                  </a:cubicBezTo>
                  <a:cubicBezTo>
                    <a:pt x="0" y="20"/>
                    <a:pt x="0" y="20"/>
                    <a:pt x="0" y="20"/>
                  </a:cubicBezTo>
                  <a:cubicBezTo>
                    <a:pt x="0" y="9"/>
                    <a:pt x="9" y="0"/>
                    <a:pt x="20" y="0"/>
                  </a:cubicBezTo>
                  <a:cubicBezTo>
                    <a:pt x="31" y="0"/>
                    <a:pt x="31" y="0"/>
                    <a:pt x="31" y="0"/>
                  </a:cubicBezTo>
                  <a:cubicBezTo>
                    <a:pt x="43" y="0"/>
                    <a:pt x="51" y="9"/>
                    <a:pt x="51" y="20"/>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6" name="Freeform 86"/>
            <p:cNvSpPr/>
            <p:nvPr/>
          </p:nvSpPr>
          <p:spPr bwMode="auto">
            <a:xfrm>
              <a:off x="6047308" y="1522617"/>
              <a:ext cx="4794518" cy="2824574"/>
            </a:xfrm>
            <a:custGeom>
              <a:avLst/>
              <a:gdLst>
                <a:gd name="T0" fmla="*/ 2456 w 2738"/>
                <a:gd name="T1" fmla="*/ 830 h 1613"/>
                <a:gd name="T2" fmla="*/ 2348 w 2738"/>
                <a:gd name="T3" fmla="*/ 851 h 1613"/>
                <a:gd name="T4" fmla="*/ 2348 w 2738"/>
                <a:gd name="T5" fmla="*/ 850 h 1613"/>
                <a:gd name="T6" fmla="*/ 2025 w 2738"/>
                <a:gd name="T7" fmla="*/ 528 h 1613"/>
                <a:gd name="T8" fmla="*/ 1910 w 2738"/>
                <a:gd name="T9" fmla="*/ 549 h 1613"/>
                <a:gd name="T10" fmla="*/ 1812 w 2738"/>
                <a:gd name="T11" fmla="*/ 480 h 1613"/>
                <a:gd name="T12" fmla="*/ 1814 w 2738"/>
                <a:gd name="T13" fmla="*/ 435 h 1613"/>
                <a:gd name="T14" fmla="*/ 1379 w 2738"/>
                <a:gd name="T15" fmla="*/ 0 h 1613"/>
                <a:gd name="T16" fmla="*/ 1015 w 2738"/>
                <a:gd name="T17" fmla="*/ 196 h 1613"/>
                <a:gd name="T18" fmla="*/ 917 w 2738"/>
                <a:gd name="T19" fmla="*/ 162 h 1613"/>
                <a:gd name="T20" fmla="*/ 759 w 2738"/>
                <a:gd name="T21" fmla="*/ 320 h 1613"/>
                <a:gd name="T22" fmla="*/ 763 w 2738"/>
                <a:gd name="T23" fmla="*/ 356 h 1613"/>
                <a:gd name="T24" fmla="*/ 511 w 2738"/>
                <a:gd name="T25" fmla="*/ 621 h 1613"/>
                <a:gd name="T26" fmla="*/ 469 w 2738"/>
                <a:gd name="T27" fmla="*/ 616 h 1613"/>
                <a:gd name="T28" fmla="*/ 294 w 2738"/>
                <a:gd name="T29" fmla="*/ 791 h 1613"/>
                <a:gd name="T30" fmla="*/ 298 w 2738"/>
                <a:gd name="T31" fmla="*/ 830 h 1613"/>
                <a:gd name="T32" fmla="*/ 0 w 2738"/>
                <a:gd name="T33" fmla="*/ 1139 h 1613"/>
                <a:gd name="T34" fmla="*/ 309 w 2738"/>
                <a:gd name="T35" fmla="*/ 1449 h 1613"/>
                <a:gd name="T36" fmla="*/ 426 w 2738"/>
                <a:gd name="T37" fmla="*/ 1426 h 1613"/>
                <a:gd name="T38" fmla="*/ 737 w 2738"/>
                <a:gd name="T39" fmla="*/ 1573 h 1613"/>
                <a:gd name="T40" fmla="*/ 984 w 2738"/>
                <a:gd name="T41" fmla="*/ 1488 h 1613"/>
                <a:gd name="T42" fmla="*/ 1138 w 2738"/>
                <a:gd name="T43" fmla="*/ 1607 h 1613"/>
                <a:gd name="T44" fmla="*/ 1296 w 2738"/>
                <a:gd name="T45" fmla="*/ 1461 h 1613"/>
                <a:gd name="T46" fmla="*/ 1379 w 2738"/>
                <a:gd name="T47" fmla="*/ 1469 h 1613"/>
                <a:gd name="T48" fmla="*/ 1594 w 2738"/>
                <a:gd name="T49" fmla="*/ 1412 h 1613"/>
                <a:gd name="T50" fmla="*/ 1763 w 2738"/>
                <a:gd name="T51" fmla="*/ 1449 h 1613"/>
                <a:gd name="T52" fmla="*/ 1803 w 2738"/>
                <a:gd name="T53" fmla="*/ 1447 h 1613"/>
                <a:gd name="T54" fmla="*/ 2085 w 2738"/>
                <a:gd name="T55" fmla="*/ 1613 h 1613"/>
                <a:gd name="T56" fmla="*/ 2393 w 2738"/>
                <a:gd name="T57" fmla="*/ 1387 h 1613"/>
                <a:gd name="T58" fmla="*/ 2456 w 2738"/>
                <a:gd name="T59" fmla="*/ 1395 h 1613"/>
                <a:gd name="T60" fmla="*/ 2738 w 2738"/>
                <a:gd name="T61" fmla="*/ 1112 h 1613"/>
                <a:gd name="T62" fmla="*/ 2456 w 2738"/>
                <a:gd name="T63" fmla="*/ 830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38" h="1613">
                  <a:moveTo>
                    <a:pt x="2456" y="830"/>
                  </a:moveTo>
                  <a:cubicBezTo>
                    <a:pt x="2418" y="830"/>
                    <a:pt x="2381" y="837"/>
                    <a:pt x="2348" y="851"/>
                  </a:cubicBezTo>
                  <a:cubicBezTo>
                    <a:pt x="2348" y="851"/>
                    <a:pt x="2348" y="851"/>
                    <a:pt x="2348" y="850"/>
                  </a:cubicBezTo>
                  <a:cubicBezTo>
                    <a:pt x="2348" y="672"/>
                    <a:pt x="2203" y="528"/>
                    <a:pt x="2025" y="528"/>
                  </a:cubicBezTo>
                  <a:cubicBezTo>
                    <a:pt x="1985" y="528"/>
                    <a:pt x="1946" y="536"/>
                    <a:pt x="1910" y="549"/>
                  </a:cubicBezTo>
                  <a:cubicBezTo>
                    <a:pt x="1890" y="513"/>
                    <a:pt x="1854" y="487"/>
                    <a:pt x="1812" y="480"/>
                  </a:cubicBezTo>
                  <a:cubicBezTo>
                    <a:pt x="1813" y="465"/>
                    <a:pt x="1814" y="450"/>
                    <a:pt x="1814" y="435"/>
                  </a:cubicBezTo>
                  <a:cubicBezTo>
                    <a:pt x="1814" y="194"/>
                    <a:pt x="1619" y="0"/>
                    <a:pt x="1379" y="0"/>
                  </a:cubicBezTo>
                  <a:cubicBezTo>
                    <a:pt x="1227" y="0"/>
                    <a:pt x="1093" y="78"/>
                    <a:pt x="1015" y="196"/>
                  </a:cubicBezTo>
                  <a:cubicBezTo>
                    <a:pt x="988" y="175"/>
                    <a:pt x="954" y="162"/>
                    <a:pt x="917" y="162"/>
                  </a:cubicBezTo>
                  <a:cubicBezTo>
                    <a:pt x="829" y="162"/>
                    <a:pt x="759" y="233"/>
                    <a:pt x="759" y="320"/>
                  </a:cubicBezTo>
                  <a:cubicBezTo>
                    <a:pt x="759" y="333"/>
                    <a:pt x="760" y="344"/>
                    <a:pt x="763" y="356"/>
                  </a:cubicBezTo>
                  <a:cubicBezTo>
                    <a:pt x="642" y="398"/>
                    <a:pt x="547" y="497"/>
                    <a:pt x="511" y="621"/>
                  </a:cubicBezTo>
                  <a:cubicBezTo>
                    <a:pt x="497" y="618"/>
                    <a:pt x="483" y="616"/>
                    <a:pt x="469" y="616"/>
                  </a:cubicBezTo>
                  <a:cubicBezTo>
                    <a:pt x="372" y="616"/>
                    <a:pt x="294" y="694"/>
                    <a:pt x="294" y="791"/>
                  </a:cubicBezTo>
                  <a:cubicBezTo>
                    <a:pt x="294" y="805"/>
                    <a:pt x="295" y="818"/>
                    <a:pt x="298" y="830"/>
                  </a:cubicBezTo>
                  <a:cubicBezTo>
                    <a:pt x="132" y="836"/>
                    <a:pt x="0" y="972"/>
                    <a:pt x="0" y="1139"/>
                  </a:cubicBezTo>
                  <a:cubicBezTo>
                    <a:pt x="0" y="1310"/>
                    <a:pt x="138" y="1449"/>
                    <a:pt x="309" y="1449"/>
                  </a:cubicBezTo>
                  <a:cubicBezTo>
                    <a:pt x="351" y="1449"/>
                    <a:pt x="390" y="1441"/>
                    <a:pt x="426" y="1426"/>
                  </a:cubicBezTo>
                  <a:cubicBezTo>
                    <a:pt x="500" y="1516"/>
                    <a:pt x="612" y="1573"/>
                    <a:pt x="737" y="1573"/>
                  </a:cubicBezTo>
                  <a:cubicBezTo>
                    <a:pt x="830" y="1573"/>
                    <a:pt x="916" y="1541"/>
                    <a:pt x="984" y="1488"/>
                  </a:cubicBezTo>
                  <a:cubicBezTo>
                    <a:pt x="1002" y="1556"/>
                    <a:pt x="1064" y="1607"/>
                    <a:pt x="1138" y="1607"/>
                  </a:cubicBezTo>
                  <a:cubicBezTo>
                    <a:pt x="1221" y="1607"/>
                    <a:pt x="1290" y="1543"/>
                    <a:pt x="1296" y="1461"/>
                  </a:cubicBezTo>
                  <a:cubicBezTo>
                    <a:pt x="1323" y="1466"/>
                    <a:pt x="1351" y="1469"/>
                    <a:pt x="1379" y="1469"/>
                  </a:cubicBezTo>
                  <a:cubicBezTo>
                    <a:pt x="1457" y="1469"/>
                    <a:pt x="1531" y="1448"/>
                    <a:pt x="1594" y="1412"/>
                  </a:cubicBezTo>
                  <a:cubicBezTo>
                    <a:pt x="1646" y="1435"/>
                    <a:pt x="1703" y="1449"/>
                    <a:pt x="1763" y="1449"/>
                  </a:cubicBezTo>
                  <a:cubicBezTo>
                    <a:pt x="1777" y="1449"/>
                    <a:pt x="1790" y="1448"/>
                    <a:pt x="1803" y="1447"/>
                  </a:cubicBezTo>
                  <a:cubicBezTo>
                    <a:pt x="1858" y="1546"/>
                    <a:pt x="1964" y="1613"/>
                    <a:pt x="2085" y="1613"/>
                  </a:cubicBezTo>
                  <a:cubicBezTo>
                    <a:pt x="2229" y="1613"/>
                    <a:pt x="2351" y="1518"/>
                    <a:pt x="2393" y="1387"/>
                  </a:cubicBezTo>
                  <a:cubicBezTo>
                    <a:pt x="2413" y="1392"/>
                    <a:pt x="2434" y="1395"/>
                    <a:pt x="2456" y="1395"/>
                  </a:cubicBezTo>
                  <a:cubicBezTo>
                    <a:pt x="2612" y="1395"/>
                    <a:pt x="2738" y="1268"/>
                    <a:pt x="2738" y="1112"/>
                  </a:cubicBezTo>
                  <a:cubicBezTo>
                    <a:pt x="2738" y="956"/>
                    <a:pt x="2612" y="830"/>
                    <a:pt x="2456" y="830"/>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7" name="Freeform 87"/>
            <p:cNvSpPr>
              <a:spLocks noEditPoints="1"/>
            </p:cNvSpPr>
            <p:nvPr/>
          </p:nvSpPr>
          <p:spPr bwMode="auto">
            <a:xfrm>
              <a:off x="8797823" y="2898615"/>
              <a:ext cx="266609" cy="266609"/>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36 h 152"/>
                <a:gd name="T12" fmla="*/ 16 w 152"/>
                <a:gd name="T13" fmla="*/ 76 h 152"/>
                <a:gd name="T14" fmla="*/ 76 w 152"/>
                <a:gd name="T15" fmla="*/ 16 h 152"/>
                <a:gd name="T16" fmla="*/ 136 w 152"/>
                <a:gd name="T17" fmla="*/ 76 h 152"/>
                <a:gd name="T18" fmla="*/ 76 w 152"/>
                <a:gd name="T19" fmla="*/ 136 h 152"/>
                <a:gd name="T20" fmla="*/ 76 w 152"/>
                <a:gd name="T21" fmla="*/ 136 h 152"/>
                <a:gd name="T22" fmla="*/ 76 w 152"/>
                <a:gd name="T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36"/>
                  </a:moveTo>
                  <a:cubicBezTo>
                    <a:pt x="43" y="136"/>
                    <a:pt x="16" y="109"/>
                    <a:pt x="16" y="76"/>
                  </a:cubicBezTo>
                  <a:cubicBezTo>
                    <a:pt x="16" y="43"/>
                    <a:pt x="43" y="16"/>
                    <a:pt x="76" y="16"/>
                  </a:cubicBezTo>
                  <a:cubicBezTo>
                    <a:pt x="109" y="16"/>
                    <a:pt x="136" y="43"/>
                    <a:pt x="136" y="76"/>
                  </a:cubicBezTo>
                  <a:cubicBezTo>
                    <a:pt x="136" y="109"/>
                    <a:pt x="109" y="136"/>
                    <a:pt x="76" y="136"/>
                  </a:cubicBezTo>
                  <a:close/>
                  <a:moveTo>
                    <a:pt x="76" y="136"/>
                  </a:moveTo>
                  <a:cubicBezTo>
                    <a:pt x="76" y="136"/>
                    <a:pt x="76" y="136"/>
                    <a:pt x="76" y="1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8" name="Freeform 88"/>
            <p:cNvSpPr>
              <a:spLocks noEditPoints="1"/>
            </p:cNvSpPr>
            <p:nvPr/>
          </p:nvSpPr>
          <p:spPr bwMode="auto">
            <a:xfrm>
              <a:off x="8908170" y="3020071"/>
              <a:ext cx="44435" cy="96275"/>
            </a:xfrm>
            <a:custGeom>
              <a:avLst/>
              <a:gdLst>
                <a:gd name="T0" fmla="*/ 21 w 25"/>
                <a:gd name="T1" fmla="*/ 0 h 55"/>
                <a:gd name="T2" fmla="*/ 5 w 25"/>
                <a:gd name="T3" fmla="*/ 0 h 55"/>
                <a:gd name="T4" fmla="*/ 0 w 25"/>
                <a:gd name="T5" fmla="*/ 4 h 55"/>
                <a:gd name="T6" fmla="*/ 0 w 25"/>
                <a:gd name="T7" fmla="*/ 50 h 55"/>
                <a:gd name="T8" fmla="*/ 5 w 25"/>
                <a:gd name="T9" fmla="*/ 55 h 55"/>
                <a:gd name="T10" fmla="*/ 21 w 25"/>
                <a:gd name="T11" fmla="*/ 55 h 55"/>
                <a:gd name="T12" fmla="*/ 25 w 25"/>
                <a:gd name="T13" fmla="*/ 50 h 55"/>
                <a:gd name="T14" fmla="*/ 25 w 25"/>
                <a:gd name="T15" fmla="*/ 4 h 55"/>
                <a:gd name="T16" fmla="*/ 21 w 25"/>
                <a:gd name="T17" fmla="*/ 0 h 55"/>
                <a:gd name="T18" fmla="*/ 21 w 25"/>
                <a:gd name="T19" fmla="*/ 0 h 55"/>
                <a:gd name="T20" fmla="*/ 21 w 25"/>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5">
                  <a:moveTo>
                    <a:pt x="21" y="0"/>
                  </a:moveTo>
                  <a:cubicBezTo>
                    <a:pt x="5" y="0"/>
                    <a:pt x="5" y="0"/>
                    <a:pt x="5" y="0"/>
                  </a:cubicBezTo>
                  <a:cubicBezTo>
                    <a:pt x="2" y="0"/>
                    <a:pt x="0" y="2"/>
                    <a:pt x="0" y="4"/>
                  </a:cubicBezTo>
                  <a:cubicBezTo>
                    <a:pt x="0" y="50"/>
                    <a:pt x="0" y="50"/>
                    <a:pt x="0" y="50"/>
                  </a:cubicBezTo>
                  <a:cubicBezTo>
                    <a:pt x="0" y="53"/>
                    <a:pt x="2" y="55"/>
                    <a:pt x="5" y="55"/>
                  </a:cubicBezTo>
                  <a:cubicBezTo>
                    <a:pt x="21" y="55"/>
                    <a:pt x="21" y="55"/>
                    <a:pt x="21" y="55"/>
                  </a:cubicBezTo>
                  <a:cubicBezTo>
                    <a:pt x="23" y="55"/>
                    <a:pt x="25" y="53"/>
                    <a:pt x="25" y="50"/>
                  </a:cubicBezTo>
                  <a:cubicBezTo>
                    <a:pt x="25" y="4"/>
                    <a:pt x="25" y="4"/>
                    <a:pt x="25" y="4"/>
                  </a:cubicBezTo>
                  <a:cubicBezTo>
                    <a:pt x="25" y="2"/>
                    <a:pt x="23" y="0"/>
                    <a:pt x="21" y="0"/>
                  </a:cubicBezTo>
                  <a:close/>
                  <a:moveTo>
                    <a:pt x="21" y="0"/>
                  </a:moveTo>
                  <a:cubicBezTo>
                    <a:pt x="21" y="0"/>
                    <a:pt x="21"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9" name="Freeform 89"/>
            <p:cNvSpPr>
              <a:spLocks noEditPoints="1"/>
            </p:cNvSpPr>
            <p:nvPr/>
          </p:nvSpPr>
          <p:spPr bwMode="auto">
            <a:xfrm>
              <a:off x="8906689" y="2948234"/>
              <a:ext cx="48878" cy="48878"/>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6" y="0"/>
                    <a:pt x="0" y="6"/>
                    <a:pt x="0" y="14"/>
                  </a:cubicBezTo>
                  <a:cubicBezTo>
                    <a:pt x="0" y="22"/>
                    <a:pt x="6" y="28"/>
                    <a:pt x="14" y="28"/>
                  </a:cubicBezTo>
                  <a:cubicBezTo>
                    <a:pt x="21" y="28"/>
                    <a:pt x="28" y="22"/>
                    <a:pt x="28" y="14"/>
                  </a:cubicBezTo>
                  <a:cubicBezTo>
                    <a:pt x="28" y="6"/>
                    <a:pt x="21" y="0"/>
                    <a:pt x="14" y="0"/>
                  </a:cubicBezTo>
                  <a:close/>
                  <a:moveTo>
                    <a:pt x="14" y="0"/>
                  </a:moveTo>
                  <a:cubicBezTo>
                    <a:pt x="14" y="0"/>
                    <a:pt x="14"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0" name="Freeform 90"/>
            <p:cNvSpPr>
              <a:spLocks noEditPoints="1"/>
            </p:cNvSpPr>
            <p:nvPr/>
          </p:nvSpPr>
          <p:spPr bwMode="auto">
            <a:xfrm>
              <a:off x="6793072" y="3306675"/>
              <a:ext cx="266609" cy="266609"/>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36 h 152"/>
                <a:gd name="T12" fmla="*/ 16 w 152"/>
                <a:gd name="T13" fmla="*/ 76 h 152"/>
                <a:gd name="T14" fmla="*/ 76 w 152"/>
                <a:gd name="T15" fmla="*/ 16 h 152"/>
                <a:gd name="T16" fmla="*/ 136 w 152"/>
                <a:gd name="T17" fmla="*/ 76 h 152"/>
                <a:gd name="T18" fmla="*/ 76 w 152"/>
                <a:gd name="T19" fmla="*/ 136 h 152"/>
                <a:gd name="T20" fmla="*/ 76 w 152"/>
                <a:gd name="T21" fmla="*/ 136 h 152"/>
                <a:gd name="T22" fmla="*/ 76 w 152"/>
                <a:gd name="T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36"/>
                  </a:moveTo>
                  <a:cubicBezTo>
                    <a:pt x="43" y="136"/>
                    <a:pt x="16" y="109"/>
                    <a:pt x="16" y="76"/>
                  </a:cubicBezTo>
                  <a:cubicBezTo>
                    <a:pt x="16" y="43"/>
                    <a:pt x="43" y="16"/>
                    <a:pt x="76" y="16"/>
                  </a:cubicBezTo>
                  <a:cubicBezTo>
                    <a:pt x="109" y="16"/>
                    <a:pt x="136" y="43"/>
                    <a:pt x="136" y="76"/>
                  </a:cubicBezTo>
                  <a:cubicBezTo>
                    <a:pt x="136" y="109"/>
                    <a:pt x="109" y="136"/>
                    <a:pt x="76" y="136"/>
                  </a:cubicBezTo>
                  <a:close/>
                  <a:moveTo>
                    <a:pt x="76" y="136"/>
                  </a:moveTo>
                  <a:cubicBezTo>
                    <a:pt x="76" y="136"/>
                    <a:pt x="76" y="136"/>
                    <a:pt x="76" y="1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1" name="Freeform 91"/>
            <p:cNvSpPr>
              <a:spLocks noEditPoints="1"/>
            </p:cNvSpPr>
            <p:nvPr/>
          </p:nvSpPr>
          <p:spPr bwMode="auto">
            <a:xfrm>
              <a:off x="6905640" y="3428130"/>
              <a:ext cx="41473" cy="96275"/>
            </a:xfrm>
            <a:custGeom>
              <a:avLst/>
              <a:gdLst>
                <a:gd name="T0" fmla="*/ 20 w 24"/>
                <a:gd name="T1" fmla="*/ 0 h 55"/>
                <a:gd name="T2" fmla="*/ 4 w 24"/>
                <a:gd name="T3" fmla="*/ 0 h 55"/>
                <a:gd name="T4" fmla="*/ 0 w 24"/>
                <a:gd name="T5" fmla="*/ 4 h 55"/>
                <a:gd name="T6" fmla="*/ 0 w 24"/>
                <a:gd name="T7" fmla="*/ 50 h 55"/>
                <a:gd name="T8" fmla="*/ 4 w 24"/>
                <a:gd name="T9" fmla="*/ 55 h 55"/>
                <a:gd name="T10" fmla="*/ 20 w 24"/>
                <a:gd name="T11" fmla="*/ 55 h 55"/>
                <a:gd name="T12" fmla="*/ 24 w 24"/>
                <a:gd name="T13" fmla="*/ 50 h 55"/>
                <a:gd name="T14" fmla="*/ 24 w 24"/>
                <a:gd name="T15" fmla="*/ 4 h 55"/>
                <a:gd name="T16" fmla="*/ 20 w 24"/>
                <a:gd name="T17" fmla="*/ 0 h 55"/>
                <a:gd name="T18" fmla="*/ 20 w 24"/>
                <a:gd name="T19" fmla="*/ 0 h 55"/>
                <a:gd name="T20" fmla="*/ 20 w 24"/>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5">
                  <a:moveTo>
                    <a:pt x="20" y="0"/>
                  </a:moveTo>
                  <a:cubicBezTo>
                    <a:pt x="4" y="0"/>
                    <a:pt x="4" y="0"/>
                    <a:pt x="4" y="0"/>
                  </a:cubicBezTo>
                  <a:cubicBezTo>
                    <a:pt x="2" y="0"/>
                    <a:pt x="0" y="2"/>
                    <a:pt x="0" y="4"/>
                  </a:cubicBezTo>
                  <a:cubicBezTo>
                    <a:pt x="0" y="50"/>
                    <a:pt x="0" y="50"/>
                    <a:pt x="0" y="50"/>
                  </a:cubicBezTo>
                  <a:cubicBezTo>
                    <a:pt x="0" y="53"/>
                    <a:pt x="2" y="55"/>
                    <a:pt x="4" y="55"/>
                  </a:cubicBezTo>
                  <a:cubicBezTo>
                    <a:pt x="20" y="55"/>
                    <a:pt x="20" y="55"/>
                    <a:pt x="20" y="55"/>
                  </a:cubicBezTo>
                  <a:cubicBezTo>
                    <a:pt x="22" y="55"/>
                    <a:pt x="24" y="53"/>
                    <a:pt x="24" y="50"/>
                  </a:cubicBezTo>
                  <a:cubicBezTo>
                    <a:pt x="24" y="4"/>
                    <a:pt x="24" y="4"/>
                    <a:pt x="24" y="4"/>
                  </a:cubicBezTo>
                  <a:cubicBezTo>
                    <a:pt x="24" y="2"/>
                    <a:pt x="22" y="0"/>
                    <a:pt x="20" y="0"/>
                  </a:cubicBezTo>
                  <a:close/>
                  <a:moveTo>
                    <a:pt x="20" y="0"/>
                  </a:moveTo>
                  <a:cubicBezTo>
                    <a:pt x="20" y="0"/>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2" name="Freeform 92"/>
            <p:cNvSpPr>
              <a:spLocks noEditPoints="1"/>
            </p:cNvSpPr>
            <p:nvPr/>
          </p:nvSpPr>
          <p:spPr bwMode="auto">
            <a:xfrm>
              <a:off x="6901937" y="3356294"/>
              <a:ext cx="48878" cy="48878"/>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6" y="0"/>
                    <a:pt x="0" y="6"/>
                    <a:pt x="0" y="14"/>
                  </a:cubicBezTo>
                  <a:cubicBezTo>
                    <a:pt x="0" y="21"/>
                    <a:pt x="6" y="28"/>
                    <a:pt x="14" y="28"/>
                  </a:cubicBezTo>
                  <a:cubicBezTo>
                    <a:pt x="22" y="28"/>
                    <a:pt x="28" y="21"/>
                    <a:pt x="28" y="14"/>
                  </a:cubicBezTo>
                  <a:cubicBezTo>
                    <a:pt x="28" y="6"/>
                    <a:pt x="22" y="0"/>
                    <a:pt x="14" y="0"/>
                  </a:cubicBezTo>
                  <a:close/>
                  <a:moveTo>
                    <a:pt x="14" y="0"/>
                  </a:moveTo>
                  <a:cubicBezTo>
                    <a:pt x="14" y="0"/>
                    <a:pt x="14"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3" name="Freeform 93"/>
            <p:cNvSpPr>
              <a:spLocks noEditPoints="1"/>
            </p:cNvSpPr>
            <p:nvPr/>
          </p:nvSpPr>
          <p:spPr bwMode="auto">
            <a:xfrm>
              <a:off x="9340669" y="3196329"/>
              <a:ext cx="487302" cy="705773"/>
            </a:xfrm>
            <a:custGeom>
              <a:avLst/>
              <a:gdLst>
                <a:gd name="T0" fmla="*/ 163 w 278"/>
                <a:gd name="T1" fmla="*/ 16 h 403"/>
                <a:gd name="T2" fmla="*/ 17 w 278"/>
                <a:gd name="T3" fmla="*/ 201 h 403"/>
                <a:gd name="T4" fmla="*/ 24 w 278"/>
                <a:gd name="T5" fmla="*/ 337 h 403"/>
                <a:gd name="T6" fmla="*/ 48 w 278"/>
                <a:gd name="T7" fmla="*/ 356 h 403"/>
                <a:gd name="T8" fmla="*/ 68 w 278"/>
                <a:gd name="T9" fmla="*/ 395 h 403"/>
                <a:gd name="T10" fmla="*/ 123 w 278"/>
                <a:gd name="T11" fmla="*/ 379 h 403"/>
                <a:gd name="T12" fmla="*/ 139 w 278"/>
                <a:gd name="T13" fmla="*/ 376 h 403"/>
                <a:gd name="T14" fmla="*/ 172 w 278"/>
                <a:gd name="T15" fmla="*/ 288 h 403"/>
                <a:gd name="T16" fmla="*/ 263 w 278"/>
                <a:gd name="T17" fmla="*/ 172 h 403"/>
                <a:gd name="T18" fmla="*/ 90 w 278"/>
                <a:gd name="T19" fmla="*/ 152 h 403"/>
                <a:gd name="T20" fmla="*/ 119 w 278"/>
                <a:gd name="T21" fmla="*/ 165 h 403"/>
                <a:gd name="T22" fmla="*/ 128 w 278"/>
                <a:gd name="T23" fmla="*/ 167 h 403"/>
                <a:gd name="T24" fmla="*/ 151 w 278"/>
                <a:gd name="T25" fmla="*/ 171 h 403"/>
                <a:gd name="T26" fmla="*/ 158 w 278"/>
                <a:gd name="T27" fmla="*/ 176 h 403"/>
                <a:gd name="T28" fmla="*/ 129 w 278"/>
                <a:gd name="T29" fmla="*/ 261 h 403"/>
                <a:gd name="T30" fmla="*/ 144 w 278"/>
                <a:gd name="T31" fmla="*/ 292 h 403"/>
                <a:gd name="T32" fmla="*/ 60 w 278"/>
                <a:gd name="T33" fmla="*/ 296 h 403"/>
                <a:gd name="T34" fmla="*/ 144 w 278"/>
                <a:gd name="T35" fmla="*/ 292 h 403"/>
                <a:gd name="T36" fmla="*/ 57 w 278"/>
                <a:gd name="T37" fmla="*/ 308 h 403"/>
                <a:gd name="T38" fmla="*/ 132 w 278"/>
                <a:gd name="T39" fmla="*/ 348 h 403"/>
                <a:gd name="T40" fmla="*/ 156 w 278"/>
                <a:gd name="T41" fmla="*/ 267 h 403"/>
                <a:gd name="T42" fmla="*/ 196 w 278"/>
                <a:gd name="T43" fmla="*/ 165 h 403"/>
                <a:gd name="T44" fmla="*/ 178 w 278"/>
                <a:gd name="T45" fmla="*/ 157 h 403"/>
                <a:gd name="T46" fmla="*/ 162 w 278"/>
                <a:gd name="T47" fmla="*/ 162 h 403"/>
                <a:gd name="T48" fmla="*/ 152 w 278"/>
                <a:gd name="T49" fmla="*/ 135 h 403"/>
                <a:gd name="T50" fmla="*/ 125 w 278"/>
                <a:gd name="T51" fmla="*/ 152 h 403"/>
                <a:gd name="T52" fmla="*/ 106 w 278"/>
                <a:gd name="T53" fmla="*/ 132 h 403"/>
                <a:gd name="T54" fmla="*/ 90 w 278"/>
                <a:gd name="T55" fmla="*/ 138 h 403"/>
                <a:gd name="T56" fmla="*/ 71 w 278"/>
                <a:gd name="T57" fmla="*/ 138 h 403"/>
                <a:gd name="T58" fmla="*/ 64 w 278"/>
                <a:gd name="T59" fmla="*/ 247 h 403"/>
                <a:gd name="T60" fmla="*/ 32 w 278"/>
                <a:gd name="T61" fmla="*/ 121 h 403"/>
                <a:gd name="T62" fmla="*/ 237 w 278"/>
                <a:gd name="T63" fmla="*/ 166 h 403"/>
                <a:gd name="T64" fmla="*/ 156 w 278"/>
                <a:gd name="T65" fmla="*/ 267 h 403"/>
                <a:gd name="T66" fmla="*/ 156 w 278"/>
                <a:gd name="T67" fmla="*/ 267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403">
                  <a:moveTo>
                    <a:pt x="263" y="172"/>
                  </a:moveTo>
                  <a:cubicBezTo>
                    <a:pt x="278" y="101"/>
                    <a:pt x="234" y="31"/>
                    <a:pt x="163" y="16"/>
                  </a:cubicBezTo>
                  <a:cubicBezTo>
                    <a:pt x="92" y="0"/>
                    <a:pt x="22" y="45"/>
                    <a:pt x="7" y="116"/>
                  </a:cubicBezTo>
                  <a:cubicBezTo>
                    <a:pt x="0" y="145"/>
                    <a:pt x="4" y="174"/>
                    <a:pt x="17" y="201"/>
                  </a:cubicBezTo>
                  <a:cubicBezTo>
                    <a:pt x="26" y="219"/>
                    <a:pt x="34" y="240"/>
                    <a:pt x="41" y="259"/>
                  </a:cubicBezTo>
                  <a:cubicBezTo>
                    <a:pt x="24" y="337"/>
                    <a:pt x="24" y="337"/>
                    <a:pt x="24" y="337"/>
                  </a:cubicBezTo>
                  <a:cubicBezTo>
                    <a:pt x="22" y="344"/>
                    <a:pt x="27" y="351"/>
                    <a:pt x="34" y="353"/>
                  </a:cubicBezTo>
                  <a:cubicBezTo>
                    <a:pt x="48" y="356"/>
                    <a:pt x="48" y="356"/>
                    <a:pt x="48" y="356"/>
                  </a:cubicBezTo>
                  <a:cubicBezTo>
                    <a:pt x="47" y="362"/>
                    <a:pt x="47" y="362"/>
                    <a:pt x="47" y="362"/>
                  </a:cubicBezTo>
                  <a:cubicBezTo>
                    <a:pt x="44" y="377"/>
                    <a:pt x="53" y="392"/>
                    <a:pt x="68" y="395"/>
                  </a:cubicBezTo>
                  <a:cubicBezTo>
                    <a:pt x="90" y="400"/>
                    <a:pt x="90" y="400"/>
                    <a:pt x="90" y="400"/>
                  </a:cubicBezTo>
                  <a:cubicBezTo>
                    <a:pt x="105" y="403"/>
                    <a:pt x="120" y="394"/>
                    <a:pt x="123" y="379"/>
                  </a:cubicBezTo>
                  <a:cubicBezTo>
                    <a:pt x="125" y="373"/>
                    <a:pt x="125" y="373"/>
                    <a:pt x="125" y="373"/>
                  </a:cubicBezTo>
                  <a:cubicBezTo>
                    <a:pt x="139" y="376"/>
                    <a:pt x="139" y="376"/>
                    <a:pt x="139" y="376"/>
                  </a:cubicBezTo>
                  <a:cubicBezTo>
                    <a:pt x="146" y="378"/>
                    <a:pt x="153" y="373"/>
                    <a:pt x="155" y="366"/>
                  </a:cubicBezTo>
                  <a:cubicBezTo>
                    <a:pt x="172" y="288"/>
                    <a:pt x="172" y="288"/>
                    <a:pt x="172" y="288"/>
                  </a:cubicBezTo>
                  <a:cubicBezTo>
                    <a:pt x="186" y="273"/>
                    <a:pt x="202" y="258"/>
                    <a:pt x="218" y="245"/>
                  </a:cubicBezTo>
                  <a:cubicBezTo>
                    <a:pt x="241" y="226"/>
                    <a:pt x="257" y="201"/>
                    <a:pt x="263" y="172"/>
                  </a:cubicBezTo>
                  <a:close/>
                  <a:moveTo>
                    <a:pt x="91" y="253"/>
                  </a:moveTo>
                  <a:cubicBezTo>
                    <a:pt x="90" y="152"/>
                    <a:pt x="90" y="152"/>
                    <a:pt x="90" y="152"/>
                  </a:cubicBezTo>
                  <a:cubicBezTo>
                    <a:pt x="106" y="146"/>
                    <a:pt x="106" y="146"/>
                    <a:pt x="106" y="146"/>
                  </a:cubicBezTo>
                  <a:cubicBezTo>
                    <a:pt x="119" y="165"/>
                    <a:pt x="119" y="165"/>
                    <a:pt x="119" y="165"/>
                  </a:cubicBezTo>
                  <a:cubicBezTo>
                    <a:pt x="120" y="167"/>
                    <a:pt x="121" y="168"/>
                    <a:pt x="123" y="168"/>
                  </a:cubicBezTo>
                  <a:cubicBezTo>
                    <a:pt x="125" y="169"/>
                    <a:pt x="127" y="168"/>
                    <a:pt x="128" y="167"/>
                  </a:cubicBezTo>
                  <a:cubicBezTo>
                    <a:pt x="146" y="153"/>
                    <a:pt x="146" y="153"/>
                    <a:pt x="146" y="153"/>
                  </a:cubicBezTo>
                  <a:cubicBezTo>
                    <a:pt x="151" y="171"/>
                    <a:pt x="151" y="171"/>
                    <a:pt x="151" y="171"/>
                  </a:cubicBezTo>
                  <a:cubicBezTo>
                    <a:pt x="152" y="173"/>
                    <a:pt x="153" y="175"/>
                    <a:pt x="156" y="175"/>
                  </a:cubicBezTo>
                  <a:cubicBezTo>
                    <a:pt x="157" y="176"/>
                    <a:pt x="157" y="176"/>
                    <a:pt x="158" y="176"/>
                  </a:cubicBezTo>
                  <a:cubicBezTo>
                    <a:pt x="170" y="173"/>
                    <a:pt x="170" y="173"/>
                    <a:pt x="170" y="173"/>
                  </a:cubicBezTo>
                  <a:cubicBezTo>
                    <a:pt x="129" y="261"/>
                    <a:pt x="129" y="261"/>
                    <a:pt x="129" y="261"/>
                  </a:cubicBezTo>
                  <a:lnTo>
                    <a:pt x="91" y="253"/>
                  </a:lnTo>
                  <a:close/>
                  <a:moveTo>
                    <a:pt x="144" y="292"/>
                  </a:moveTo>
                  <a:cubicBezTo>
                    <a:pt x="140" y="313"/>
                    <a:pt x="140" y="313"/>
                    <a:pt x="140" y="313"/>
                  </a:cubicBezTo>
                  <a:cubicBezTo>
                    <a:pt x="60" y="296"/>
                    <a:pt x="60" y="296"/>
                    <a:pt x="60" y="296"/>
                  </a:cubicBezTo>
                  <a:cubicBezTo>
                    <a:pt x="64" y="274"/>
                    <a:pt x="64" y="274"/>
                    <a:pt x="64" y="274"/>
                  </a:cubicBezTo>
                  <a:lnTo>
                    <a:pt x="144" y="292"/>
                  </a:lnTo>
                  <a:close/>
                  <a:moveTo>
                    <a:pt x="52" y="330"/>
                  </a:moveTo>
                  <a:cubicBezTo>
                    <a:pt x="57" y="308"/>
                    <a:pt x="57" y="308"/>
                    <a:pt x="57" y="308"/>
                  </a:cubicBezTo>
                  <a:cubicBezTo>
                    <a:pt x="137" y="326"/>
                    <a:pt x="137" y="326"/>
                    <a:pt x="137" y="326"/>
                  </a:cubicBezTo>
                  <a:cubicBezTo>
                    <a:pt x="132" y="348"/>
                    <a:pt x="132" y="348"/>
                    <a:pt x="132" y="348"/>
                  </a:cubicBezTo>
                  <a:lnTo>
                    <a:pt x="52" y="330"/>
                  </a:lnTo>
                  <a:close/>
                  <a:moveTo>
                    <a:pt x="156" y="267"/>
                  </a:moveTo>
                  <a:cubicBezTo>
                    <a:pt x="148" y="266"/>
                    <a:pt x="148" y="266"/>
                    <a:pt x="148" y="266"/>
                  </a:cubicBezTo>
                  <a:cubicBezTo>
                    <a:pt x="196" y="165"/>
                    <a:pt x="196" y="165"/>
                    <a:pt x="196" y="165"/>
                  </a:cubicBezTo>
                  <a:cubicBezTo>
                    <a:pt x="198" y="160"/>
                    <a:pt x="196" y="154"/>
                    <a:pt x="191" y="152"/>
                  </a:cubicBezTo>
                  <a:cubicBezTo>
                    <a:pt x="186" y="150"/>
                    <a:pt x="180" y="152"/>
                    <a:pt x="178" y="157"/>
                  </a:cubicBezTo>
                  <a:cubicBezTo>
                    <a:pt x="177" y="159"/>
                    <a:pt x="177" y="159"/>
                    <a:pt x="177" y="159"/>
                  </a:cubicBezTo>
                  <a:cubicBezTo>
                    <a:pt x="162" y="162"/>
                    <a:pt x="162" y="162"/>
                    <a:pt x="162" y="162"/>
                  </a:cubicBezTo>
                  <a:cubicBezTo>
                    <a:pt x="156" y="140"/>
                    <a:pt x="156" y="140"/>
                    <a:pt x="156" y="140"/>
                  </a:cubicBezTo>
                  <a:cubicBezTo>
                    <a:pt x="156" y="138"/>
                    <a:pt x="154" y="136"/>
                    <a:pt x="152" y="135"/>
                  </a:cubicBezTo>
                  <a:cubicBezTo>
                    <a:pt x="150" y="134"/>
                    <a:pt x="148" y="135"/>
                    <a:pt x="146" y="136"/>
                  </a:cubicBezTo>
                  <a:cubicBezTo>
                    <a:pt x="125" y="152"/>
                    <a:pt x="125" y="152"/>
                    <a:pt x="125" y="152"/>
                  </a:cubicBezTo>
                  <a:cubicBezTo>
                    <a:pt x="114" y="135"/>
                    <a:pt x="114" y="135"/>
                    <a:pt x="114" y="135"/>
                  </a:cubicBezTo>
                  <a:cubicBezTo>
                    <a:pt x="112" y="132"/>
                    <a:pt x="109" y="131"/>
                    <a:pt x="106" y="132"/>
                  </a:cubicBezTo>
                  <a:cubicBezTo>
                    <a:pt x="90" y="138"/>
                    <a:pt x="90" y="138"/>
                    <a:pt x="90" y="138"/>
                  </a:cubicBezTo>
                  <a:cubicBezTo>
                    <a:pt x="90" y="138"/>
                    <a:pt x="90" y="138"/>
                    <a:pt x="90" y="138"/>
                  </a:cubicBezTo>
                  <a:cubicBezTo>
                    <a:pt x="90" y="132"/>
                    <a:pt x="86" y="128"/>
                    <a:pt x="80" y="128"/>
                  </a:cubicBezTo>
                  <a:cubicBezTo>
                    <a:pt x="75" y="128"/>
                    <a:pt x="71" y="132"/>
                    <a:pt x="71" y="138"/>
                  </a:cubicBezTo>
                  <a:cubicBezTo>
                    <a:pt x="72" y="249"/>
                    <a:pt x="72" y="249"/>
                    <a:pt x="72" y="249"/>
                  </a:cubicBezTo>
                  <a:cubicBezTo>
                    <a:pt x="64" y="247"/>
                    <a:pt x="64" y="247"/>
                    <a:pt x="64" y="247"/>
                  </a:cubicBezTo>
                  <a:cubicBezTo>
                    <a:pt x="58" y="228"/>
                    <a:pt x="50" y="208"/>
                    <a:pt x="41" y="189"/>
                  </a:cubicBezTo>
                  <a:cubicBezTo>
                    <a:pt x="30" y="168"/>
                    <a:pt x="27" y="144"/>
                    <a:pt x="32" y="121"/>
                  </a:cubicBezTo>
                  <a:cubicBezTo>
                    <a:pt x="45" y="65"/>
                    <a:pt x="101" y="29"/>
                    <a:pt x="157" y="41"/>
                  </a:cubicBezTo>
                  <a:cubicBezTo>
                    <a:pt x="214" y="54"/>
                    <a:pt x="250" y="110"/>
                    <a:pt x="237" y="166"/>
                  </a:cubicBezTo>
                  <a:cubicBezTo>
                    <a:pt x="232" y="189"/>
                    <a:pt x="220" y="210"/>
                    <a:pt x="201" y="225"/>
                  </a:cubicBezTo>
                  <a:cubicBezTo>
                    <a:pt x="185" y="238"/>
                    <a:pt x="170" y="252"/>
                    <a:pt x="156" y="267"/>
                  </a:cubicBezTo>
                  <a:close/>
                  <a:moveTo>
                    <a:pt x="156" y="267"/>
                  </a:moveTo>
                  <a:cubicBezTo>
                    <a:pt x="156" y="267"/>
                    <a:pt x="156" y="267"/>
                    <a:pt x="156" y="2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4" name="Freeform 94"/>
            <p:cNvSpPr>
              <a:spLocks noEditPoints="1"/>
            </p:cNvSpPr>
            <p:nvPr/>
          </p:nvSpPr>
          <p:spPr bwMode="auto">
            <a:xfrm>
              <a:off x="6924895" y="3683631"/>
              <a:ext cx="208103" cy="302897"/>
            </a:xfrm>
            <a:custGeom>
              <a:avLst/>
              <a:gdLst>
                <a:gd name="T0" fmla="*/ 69 w 119"/>
                <a:gd name="T1" fmla="*/ 7 h 173"/>
                <a:gd name="T2" fmla="*/ 7 w 119"/>
                <a:gd name="T3" fmla="*/ 86 h 173"/>
                <a:gd name="T4" fmla="*/ 10 w 119"/>
                <a:gd name="T5" fmla="*/ 145 h 173"/>
                <a:gd name="T6" fmla="*/ 20 w 119"/>
                <a:gd name="T7" fmla="*/ 153 h 173"/>
                <a:gd name="T8" fmla="*/ 29 w 119"/>
                <a:gd name="T9" fmla="*/ 169 h 173"/>
                <a:gd name="T10" fmla="*/ 52 w 119"/>
                <a:gd name="T11" fmla="*/ 162 h 173"/>
                <a:gd name="T12" fmla="*/ 59 w 119"/>
                <a:gd name="T13" fmla="*/ 161 h 173"/>
                <a:gd name="T14" fmla="*/ 73 w 119"/>
                <a:gd name="T15" fmla="*/ 124 h 173"/>
                <a:gd name="T16" fmla="*/ 112 w 119"/>
                <a:gd name="T17" fmla="*/ 74 h 173"/>
                <a:gd name="T18" fmla="*/ 38 w 119"/>
                <a:gd name="T19" fmla="*/ 65 h 173"/>
                <a:gd name="T20" fmla="*/ 50 w 119"/>
                <a:gd name="T21" fmla="*/ 71 h 173"/>
                <a:gd name="T22" fmla="*/ 54 w 119"/>
                <a:gd name="T23" fmla="*/ 72 h 173"/>
                <a:gd name="T24" fmla="*/ 64 w 119"/>
                <a:gd name="T25" fmla="*/ 73 h 173"/>
                <a:gd name="T26" fmla="*/ 67 w 119"/>
                <a:gd name="T27" fmla="*/ 75 h 173"/>
                <a:gd name="T28" fmla="*/ 54 w 119"/>
                <a:gd name="T29" fmla="*/ 112 h 173"/>
                <a:gd name="T30" fmla="*/ 61 w 119"/>
                <a:gd name="T31" fmla="*/ 125 h 173"/>
                <a:gd name="T32" fmla="*/ 25 w 119"/>
                <a:gd name="T33" fmla="*/ 127 h 173"/>
                <a:gd name="T34" fmla="*/ 61 w 119"/>
                <a:gd name="T35" fmla="*/ 125 h 173"/>
                <a:gd name="T36" fmla="*/ 24 w 119"/>
                <a:gd name="T37" fmla="*/ 132 h 173"/>
                <a:gd name="T38" fmla="*/ 56 w 119"/>
                <a:gd name="T39" fmla="*/ 149 h 173"/>
                <a:gd name="T40" fmla="*/ 66 w 119"/>
                <a:gd name="T41" fmla="*/ 115 h 173"/>
                <a:gd name="T42" fmla="*/ 83 w 119"/>
                <a:gd name="T43" fmla="*/ 71 h 173"/>
                <a:gd name="T44" fmla="*/ 76 w 119"/>
                <a:gd name="T45" fmla="*/ 67 h 173"/>
                <a:gd name="T46" fmla="*/ 69 w 119"/>
                <a:gd name="T47" fmla="*/ 69 h 173"/>
                <a:gd name="T48" fmla="*/ 65 w 119"/>
                <a:gd name="T49" fmla="*/ 58 h 173"/>
                <a:gd name="T50" fmla="*/ 53 w 119"/>
                <a:gd name="T51" fmla="*/ 65 h 173"/>
                <a:gd name="T52" fmla="*/ 45 w 119"/>
                <a:gd name="T53" fmla="*/ 57 h 173"/>
                <a:gd name="T54" fmla="*/ 38 w 119"/>
                <a:gd name="T55" fmla="*/ 59 h 173"/>
                <a:gd name="T56" fmla="*/ 30 w 119"/>
                <a:gd name="T57" fmla="*/ 59 h 173"/>
                <a:gd name="T58" fmla="*/ 27 w 119"/>
                <a:gd name="T59" fmla="*/ 106 h 173"/>
                <a:gd name="T60" fmla="*/ 13 w 119"/>
                <a:gd name="T61" fmla="*/ 52 h 173"/>
                <a:gd name="T62" fmla="*/ 101 w 119"/>
                <a:gd name="T63" fmla="*/ 71 h 173"/>
                <a:gd name="T64" fmla="*/ 66 w 119"/>
                <a:gd name="T65" fmla="*/ 115 h 173"/>
                <a:gd name="T66" fmla="*/ 66 w 119"/>
                <a:gd name="T67" fmla="*/ 11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73">
                  <a:moveTo>
                    <a:pt x="112" y="74"/>
                  </a:moveTo>
                  <a:cubicBezTo>
                    <a:pt x="119" y="44"/>
                    <a:pt x="99" y="14"/>
                    <a:pt x="69" y="7"/>
                  </a:cubicBezTo>
                  <a:cubicBezTo>
                    <a:pt x="39" y="0"/>
                    <a:pt x="9" y="20"/>
                    <a:pt x="2" y="50"/>
                  </a:cubicBezTo>
                  <a:cubicBezTo>
                    <a:pt x="0" y="62"/>
                    <a:pt x="1" y="75"/>
                    <a:pt x="7" y="86"/>
                  </a:cubicBezTo>
                  <a:cubicBezTo>
                    <a:pt x="11" y="94"/>
                    <a:pt x="14" y="103"/>
                    <a:pt x="17" y="111"/>
                  </a:cubicBezTo>
                  <a:cubicBezTo>
                    <a:pt x="10" y="145"/>
                    <a:pt x="10" y="145"/>
                    <a:pt x="10" y="145"/>
                  </a:cubicBezTo>
                  <a:cubicBezTo>
                    <a:pt x="9" y="148"/>
                    <a:pt x="11" y="151"/>
                    <a:pt x="14" y="151"/>
                  </a:cubicBezTo>
                  <a:cubicBezTo>
                    <a:pt x="20" y="153"/>
                    <a:pt x="20" y="153"/>
                    <a:pt x="20" y="153"/>
                  </a:cubicBezTo>
                  <a:cubicBezTo>
                    <a:pt x="19" y="155"/>
                    <a:pt x="19" y="155"/>
                    <a:pt x="19" y="155"/>
                  </a:cubicBezTo>
                  <a:cubicBezTo>
                    <a:pt x="18" y="162"/>
                    <a:pt x="22" y="168"/>
                    <a:pt x="29" y="169"/>
                  </a:cubicBezTo>
                  <a:cubicBezTo>
                    <a:pt x="38" y="172"/>
                    <a:pt x="38" y="172"/>
                    <a:pt x="38" y="172"/>
                  </a:cubicBezTo>
                  <a:cubicBezTo>
                    <a:pt x="45" y="173"/>
                    <a:pt x="51" y="169"/>
                    <a:pt x="52" y="162"/>
                  </a:cubicBezTo>
                  <a:cubicBezTo>
                    <a:pt x="53" y="160"/>
                    <a:pt x="53" y="160"/>
                    <a:pt x="53" y="160"/>
                  </a:cubicBezTo>
                  <a:cubicBezTo>
                    <a:pt x="59" y="161"/>
                    <a:pt x="59" y="161"/>
                    <a:pt x="59" y="161"/>
                  </a:cubicBezTo>
                  <a:cubicBezTo>
                    <a:pt x="62" y="162"/>
                    <a:pt x="65" y="160"/>
                    <a:pt x="66" y="157"/>
                  </a:cubicBezTo>
                  <a:cubicBezTo>
                    <a:pt x="73" y="124"/>
                    <a:pt x="73" y="124"/>
                    <a:pt x="73" y="124"/>
                  </a:cubicBezTo>
                  <a:cubicBezTo>
                    <a:pt x="79" y="117"/>
                    <a:pt x="86" y="111"/>
                    <a:pt x="93" y="105"/>
                  </a:cubicBezTo>
                  <a:cubicBezTo>
                    <a:pt x="103" y="97"/>
                    <a:pt x="109" y="86"/>
                    <a:pt x="112" y="74"/>
                  </a:cubicBezTo>
                  <a:close/>
                  <a:moveTo>
                    <a:pt x="39" y="109"/>
                  </a:moveTo>
                  <a:cubicBezTo>
                    <a:pt x="38" y="65"/>
                    <a:pt x="38" y="65"/>
                    <a:pt x="38" y="65"/>
                  </a:cubicBezTo>
                  <a:cubicBezTo>
                    <a:pt x="45" y="63"/>
                    <a:pt x="45" y="63"/>
                    <a:pt x="45" y="63"/>
                  </a:cubicBezTo>
                  <a:cubicBezTo>
                    <a:pt x="50" y="71"/>
                    <a:pt x="50" y="71"/>
                    <a:pt x="50" y="71"/>
                  </a:cubicBezTo>
                  <a:cubicBezTo>
                    <a:pt x="51" y="72"/>
                    <a:pt x="51" y="72"/>
                    <a:pt x="52" y="72"/>
                  </a:cubicBezTo>
                  <a:cubicBezTo>
                    <a:pt x="53" y="72"/>
                    <a:pt x="54" y="72"/>
                    <a:pt x="54" y="72"/>
                  </a:cubicBezTo>
                  <a:cubicBezTo>
                    <a:pt x="62" y="66"/>
                    <a:pt x="62" y="66"/>
                    <a:pt x="62" y="66"/>
                  </a:cubicBezTo>
                  <a:cubicBezTo>
                    <a:pt x="64" y="73"/>
                    <a:pt x="64" y="73"/>
                    <a:pt x="64" y="73"/>
                  </a:cubicBezTo>
                  <a:cubicBezTo>
                    <a:pt x="64" y="74"/>
                    <a:pt x="65" y="75"/>
                    <a:pt x="66" y="75"/>
                  </a:cubicBezTo>
                  <a:cubicBezTo>
                    <a:pt x="66" y="75"/>
                    <a:pt x="67" y="75"/>
                    <a:pt x="67" y="75"/>
                  </a:cubicBezTo>
                  <a:cubicBezTo>
                    <a:pt x="72" y="74"/>
                    <a:pt x="72" y="74"/>
                    <a:pt x="72" y="74"/>
                  </a:cubicBezTo>
                  <a:cubicBezTo>
                    <a:pt x="54" y="112"/>
                    <a:pt x="54" y="112"/>
                    <a:pt x="54" y="112"/>
                  </a:cubicBezTo>
                  <a:lnTo>
                    <a:pt x="39" y="109"/>
                  </a:lnTo>
                  <a:close/>
                  <a:moveTo>
                    <a:pt x="61" y="125"/>
                  </a:moveTo>
                  <a:cubicBezTo>
                    <a:pt x="59" y="134"/>
                    <a:pt x="59" y="134"/>
                    <a:pt x="59" y="134"/>
                  </a:cubicBezTo>
                  <a:cubicBezTo>
                    <a:pt x="25" y="127"/>
                    <a:pt x="25" y="127"/>
                    <a:pt x="25" y="127"/>
                  </a:cubicBezTo>
                  <a:cubicBezTo>
                    <a:pt x="27" y="118"/>
                    <a:pt x="27" y="118"/>
                    <a:pt x="27" y="118"/>
                  </a:cubicBezTo>
                  <a:lnTo>
                    <a:pt x="61" y="125"/>
                  </a:lnTo>
                  <a:close/>
                  <a:moveTo>
                    <a:pt x="22" y="142"/>
                  </a:moveTo>
                  <a:cubicBezTo>
                    <a:pt x="24" y="132"/>
                    <a:pt x="24" y="132"/>
                    <a:pt x="24" y="132"/>
                  </a:cubicBezTo>
                  <a:cubicBezTo>
                    <a:pt x="58" y="140"/>
                    <a:pt x="58" y="140"/>
                    <a:pt x="58" y="140"/>
                  </a:cubicBezTo>
                  <a:cubicBezTo>
                    <a:pt x="56" y="149"/>
                    <a:pt x="56" y="149"/>
                    <a:pt x="56" y="149"/>
                  </a:cubicBezTo>
                  <a:lnTo>
                    <a:pt x="22" y="142"/>
                  </a:lnTo>
                  <a:close/>
                  <a:moveTo>
                    <a:pt x="66" y="115"/>
                  </a:moveTo>
                  <a:cubicBezTo>
                    <a:pt x="63" y="114"/>
                    <a:pt x="63" y="114"/>
                    <a:pt x="63" y="114"/>
                  </a:cubicBezTo>
                  <a:cubicBezTo>
                    <a:pt x="83" y="71"/>
                    <a:pt x="83" y="71"/>
                    <a:pt x="83" y="71"/>
                  </a:cubicBezTo>
                  <a:cubicBezTo>
                    <a:pt x="84" y="69"/>
                    <a:pt x="83" y="66"/>
                    <a:pt x="81" y="65"/>
                  </a:cubicBezTo>
                  <a:cubicBezTo>
                    <a:pt x="79" y="64"/>
                    <a:pt x="77" y="65"/>
                    <a:pt x="76" y="67"/>
                  </a:cubicBezTo>
                  <a:cubicBezTo>
                    <a:pt x="75" y="68"/>
                    <a:pt x="75" y="68"/>
                    <a:pt x="75" y="68"/>
                  </a:cubicBezTo>
                  <a:cubicBezTo>
                    <a:pt x="69" y="69"/>
                    <a:pt x="69" y="69"/>
                    <a:pt x="69" y="69"/>
                  </a:cubicBezTo>
                  <a:cubicBezTo>
                    <a:pt x="66" y="60"/>
                    <a:pt x="66" y="60"/>
                    <a:pt x="66" y="60"/>
                  </a:cubicBezTo>
                  <a:cubicBezTo>
                    <a:pt x="66" y="59"/>
                    <a:pt x="65" y="58"/>
                    <a:pt x="65" y="58"/>
                  </a:cubicBezTo>
                  <a:cubicBezTo>
                    <a:pt x="64" y="58"/>
                    <a:pt x="63" y="58"/>
                    <a:pt x="62" y="59"/>
                  </a:cubicBezTo>
                  <a:cubicBezTo>
                    <a:pt x="53" y="65"/>
                    <a:pt x="53" y="65"/>
                    <a:pt x="53" y="65"/>
                  </a:cubicBezTo>
                  <a:cubicBezTo>
                    <a:pt x="48" y="58"/>
                    <a:pt x="48" y="58"/>
                    <a:pt x="48" y="58"/>
                  </a:cubicBezTo>
                  <a:cubicBezTo>
                    <a:pt x="47" y="57"/>
                    <a:pt x="46" y="56"/>
                    <a:pt x="45" y="57"/>
                  </a:cubicBezTo>
                  <a:cubicBezTo>
                    <a:pt x="38" y="59"/>
                    <a:pt x="38" y="59"/>
                    <a:pt x="38" y="59"/>
                  </a:cubicBezTo>
                  <a:cubicBezTo>
                    <a:pt x="38" y="59"/>
                    <a:pt x="38" y="59"/>
                    <a:pt x="38" y="59"/>
                  </a:cubicBezTo>
                  <a:cubicBezTo>
                    <a:pt x="38" y="57"/>
                    <a:pt x="36" y="55"/>
                    <a:pt x="34" y="55"/>
                  </a:cubicBezTo>
                  <a:cubicBezTo>
                    <a:pt x="32" y="55"/>
                    <a:pt x="30" y="57"/>
                    <a:pt x="30" y="59"/>
                  </a:cubicBezTo>
                  <a:cubicBezTo>
                    <a:pt x="30" y="107"/>
                    <a:pt x="30" y="107"/>
                    <a:pt x="30" y="107"/>
                  </a:cubicBezTo>
                  <a:cubicBezTo>
                    <a:pt x="27" y="106"/>
                    <a:pt x="27" y="106"/>
                    <a:pt x="27" y="106"/>
                  </a:cubicBezTo>
                  <a:cubicBezTo>
                    <a:pt x="24" y="98"/>
                    <a:pt x="21" y="89"/>
                    <a:pt x="17" y="81"/>
                  </a:cubicBezTo>
                  <a:cubicBezTo>
                    <a:pt x="12" y="72"/>
                    <a:pt x="11" y="62"/>
                    <a:pt x="13" y="52"/>
                  </a:cubicBezTo>
                  <a:cubicBezTo>
                    <a:pt x="19" y="28"/>
                    <a:pt x="43" y="13"/>
                    <a:pt x="67" y="18"/>
                  </a:cubicBezTo>
                  <a:cubicBezTo>
                    <a:pt x="91" y="23"/>
                    <a:pt x="106" y="47"/>
                    <a:pt x="101" y="71"/>
                  </a:cubicBezTo>
                  <a:cubicBezTo>
                    <a:pt x="99" y="81"/>
                    <a:pt x="94" y="90"/>
                    <a:pt x="86" y="96"/>
                  </a:cubicBezTo>
                  <a:cubicBezTo>
                    <a:pt x="79" y="102"/>
                    <a:pt x="72" y="108"/>
                    <a:pt x="66" y="115"/>
                  </a:cubicBezTo>
                  <a:close/>
                  <a:moveTo>
                    <a:pt x="66" y="115"/>
                  </a:moveTo>
                  <a:cubicBezTo>
                    <a:pt x="66" y="115"/>
                    <a:pt x="66" y="115"/>
                    <a:pt x="66" y="1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5" name="Freeform 95"/>
            <p:cNvSpPr>
              <a:spLocks noEditPoints="1"/>
            </p:cNvSpPr>
            <p:nvPr/>
          </p:nvSpPr>
          <p:spPr bwMode="auto">
            <a:xfrm>
              <a:off x="7745459" y="2105454"/>
              <a:ext cx="662079" cy="648008"/>
            </a:xfrm>
            <a:custGeom>
              <a:avLst/>
              <a:gdLst>
                <a:gd name="T0" fmla="*/ 251 w 378"/>
                <a:gd name="T1" fmla="*/ 53 h 370"/>
                <a:gd name="T2" fmla="*/ 54 w 378"/>
                <a:gd name="T3" fmla="*/ 58 h 370"/>
                <a:gd name="T4" fmla="*/ 58 w 378"/>
                <a:gd name="T5" fmla="*/ 255 h 370"/>
                <a:gd name="T6" fmla="*/ 236 w 378"/>
                <a:gd name="T7" fmla="*/ 267 h 370"/>
                <a:gd name="T8" fmla="*/ 245 w 378"/>
                <a:gd name="T9" fmla="*/ 281 h 370"/>
                <a:gd name="T10" fmla="*/ 325 w 378"/>
                <a:gd name="T11" fmla="*/ 359 h 370"/>
                <a:gd name="T12" fmla="*/ 367 w 378"/>
                <a:gd name="T13" fmla="*/ 358 h 370"/>
                <a:gd name="T14" fmla="*/ 366 w 378"/>
                <a:gd name="T15" fmla="*/ 316 h 370"/>
                <a:gd name="T16" fmla="*/ 285 w 378"/>
                <a:gd name="T17" fmla="*/ 239 h 370"/>
                <a:gd name="T18" fmla="*/ 270 w 378"/>
                <a:gd name="T19" fmla="*/ 231 h 370"/>
                <a:gd name="T20" fmla="*/ 251 w 378"/>
                <a:gd name="T21" fmla="*/ 53 h 370"/>
                <a:gd name="T22" fmla="*/ 229 w 378"/>
                <a:gd name="T23" fmla="*/ 226 h 370"/>
                <a:gd name="T24" fmla="*/ 82 w 378"/>
                <a:gd name="T25" fmla="*/ 229 h 370"/>
                <a:gd name="T26" fmla="*/ 79 w 378"/>
                <a:gd name="T27" fmla="*/ 82 h 370"/>
                <a:gd name="T28" fmla="*/ 226 w 378"/>
                <a:gd name="T29" fmla="*/ 79 h 370"/>
                <a:gd name="T30" fmla="*/ 229 w 378"/>
                <a:gd name="T31" fmla="*/ 226 h 370"/>
                <a:gd name="T32" fmla="*/ 229 w 378"/>
                <a:gd name="T33" fmla="*/ 226 h 370"/>
                <a:gd name="T34" fmla="*/ 229 w 378"/>
                <a:gd name="T35" fmla="*/ 22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370">
                  <a:moveTo>
                    <a:pt x="251" y="53"/>
                  </a:moveTo>
                  <a:cubicBezTo>
                    <a:pt x="195" y="0"/>
                    <a:pt x="107" y="2"/>
                    <a:pt x="54" y="58"/>
                  </a:cubicBezTo>
                  <a:cubicBezTo>
                    <a:pt x="0" y="113"/>
                    <a:pt x="2" y="201"/>
                    <a:pt x="58" y="255"/>
                  </a:cubicBezTo>
                  <a:cubicBezTo>
                    <a:pt x="107" y="302"/>
                    <a:pt x="183" y="306"/>
                    <a:pt x="236" y="267"/>
                  </a:cubicBezTo>
                  <a:cubicBezTo>
                    <a:pt x="237" y="272"/>
                    <a:pt x="240" y="277"/>
                    <a:pt x="245" y="281"/>
                  </a:cubicBezTo>
                  <a:cubicBezTo>
                    <a:pt x="325" y="359"/>
                    <a:pt x="325" y="359"/>
                    <a:pt x="325" y="359"/>
                  </a:cubicBezTo>
                  <a:cubicBezTo>
                    <a:pt x="337" y="370"/>
                    <a:pt x="356" y="370"/>
                    <a:pt x="367" y="358"/>
                  </a:cubicBezTo>
                  <a:cubicBezTo>
                    <a:pt x="378" y="346"/>
                    <a:pt x="378" y="327"/>
                    <a:pt x="366" y="316"/>
                  </a:cubicBezTo>
                  <a:cubicBezTo>
                    <a:pt x="285" y="239"/>
                    <a:pt x="285" y="239"/>
                    <a:pt x="285" y="239"/>
                  </a:cubicBezTo>
                  <a:cubicBezTo>
                    <a:pt x="281" y="235"/>
                    <a:pt x="276" y="232"/>
                    <a:pt x="270" y="231"/>
                  </a:cubicBezTo>
                  <a:cubicBezTo>
                    <a:pt x="307" y="176"/>
                    <a:pt x="300" y="101"/>
                    <a:pt x="251" y="53"/>
                  </a:cubicBezTo>
                  <a:close/>
                  <a:moveTo>
                    <a:pt x="229" y="226"/>
                  </a:moveTo>
                  <a:cubicBezTo>
                    <a:pt x="190" y="267"/>
                    <a:pt x="124" y="269"/>
                    <a:pt x="82" y="229"/>
                  </a:cubicBezTo>
                  <a:cubicBezTo>
                    <a:pt x="41" y="189"/>
                    <a:pt x="39" y="123"/>
                    <a:pt x="79" y="82"/>
                  </a:cubicBezTo>
                  <a:cubicBezTo>
                    <a:pt x="119" y="41"/>
                    <a:pt x="185" y="39"/>
                    <a:pt x="226" y="79"/>
                  </a:cubicBezTo>
                  <a:cubicBezTo>
                    <a:pt x="268" y="119"/>
                    <a:pt x="269" y="185"/>
                    <a:pt x="229" y="226"/>
                  </a:cubicBezTo>
                  <a:close/>
                  <a:moveTo>
                    <a:pt x="229" y="226"/>
                  </a:moveTo>
                  <a:cubicBezTo>
                    <a:pt x="229" y="226"/>
                    <a:pt x="229" y="226"/>
                    <a:pt x="229" y="2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6" name="Freeform 96"/>
            <p:cNvSpPr>
              <a:spLocks noEditPoints="1"/>
            </p:cNvSpPr>
            <p:nvPr/>
          </p:nvSpPr>
          <p:spPr bwMode="auto">
            <a:xfrm>
              <a:off x="10445615" y="3240023"/>
              <a:ext cx="250316" cy="278458"/>
            </a:xfrm>
            <a:custGeom>
              <a:avLst/>
              <a:gdLst>
                <a:gd name="T0" fmla="*/ 71 w 143"/>
                <a:gd name="T1" fmla="*/ 17 h 159"/>
                <a:gd name="T2" fmla="*/ 70 w 143"/>
                <a:gd name="T3" fmla="*/ 14 h 159"/>
                <a:gd name="T4" fmla="*/ 61 w 143"/>
                <a:gd name="T5" fmla="*/ 11 h 159"/>
                <a:gd name="T6" fmla="*/ 51 w 143"/>
                <a:gd name="T7" fmla="*/ 15 h 159"/>
                <a:gd name="T8" fmla="*/ 50 w 143"/>
                <a:gd name="T9" fmla="*/ 9 h 159"/>
                <a:gd name="T10" fmla="*/ 33 w 143"/>
                <a:gd name="T11" fmla="*/ 3 h 159"/>
                <a:gd name="T12" fmla="*/ 27 w 143"/>
                <a:gd name="T13" fmla="*/ 20 h 159"/>
                <a:gd name="T14" fmla="*/ 31 w 143"/>
                <a:gd name="T15" fmla="*/ 24 h 159"/>
                <a:gd name="T16" fmla="*/ 23 w 143"/>
                <a:gd name="T17" fmla="*/ 28 h 159"/>
                <a:gd name="T18" fmla="*/ 19 w 143"/>
                <a:gd name="T19" fmla="*/ 37 h 159"/>
                <a:gd name="T20" fmla="*/ 21 w 143"/>
                <a:gd name="T21" fmla="*/ 40 h 159"/>
                <a:gd name="T22" fmla="*/ 7 w 143"/>
                <a:gd name="T23" fmla="*/ 46 h 159"/>
                <a:gd name="T24" fmla="*/ 2 w 143"/>
                <a:gd name="T25" fmla="*/ 60 h 159"/>
                <a:gd name="T26" fmla="*/ 44 w 143"/>
                <a:gd name="T27" fmla="*/ 152 h 159"/>
                <a:gd name="T28" fmla="*/ 58 w 143"/>
                <a:gd name="T29" fmla="*/ 157 h 159"/>
                <a:gd name="T30" fmla="*/ 136 w 143"/>
                <a:gd name="T31" fmla="*/ 121 h 159"/>
                <a:gd name="T32" fmla="*/ 141 w 143"/>
                <a:gd name="T33" fmla="*/ 107 h 159"/>
                <a:gd name="T34" fmla="*/ 99 w 143"/>
                <a:gd name="T35" fmla="*/ 16 h 159"/>
                <a:gd name="T36" fmla="*/ 85 w 143"/>
                <a:gd name="T37" fmla="*/ 11 h 159"/>
                <a:gd name="T38" fmla="*/ 71 w 143"/>
                <a:gd name="T39" fmla="*/ 17 h 159"/>
                <a:gd name="T40" fmla="*/ 32 w 143"/>
                <a:gd name="T41" fmla="*/ 18 h 159"/>
                <a:gd name="T42" fmla="*/ 35 w 143"/>
                <a:gd name="T43" fmla="*/ 8 h 159"/>
                <a:gd name="T44" fmla="*/ 45 w 143"/>
                <a:gd name="T45" fmla="*/ 12 h 159"/>
                <a:gd name="T46" fmla="*/ 45 w 143"/>
                <a:gd name="T47" fmla="*/ 18 h 159"/>
                <a:gd name="T48" fmla="*/ 37 w 143"/>
                <a:gd name="T49" fmla="*/ 22 h 159"/>
                <a:gd name="T50" fmla="*/ 32 w 143"/>
                <a:gd name="T51" fmla="*/ 18 h 159"/>
                <a:gd name="T52" fmla="*/ 129 w 143"/>
                <a:gd name="T53" fmla="*/ 106 h 159"/>
                <a:gd name="T54" fmla="*/ 126 w 143"/>
                <a:gd name="T55" fmla="*/ 114 h 159"/>
                <a:gd name="T56" fmla="*/ 59 w 143"/>
                <a:gd name="T57" fmla="*/ 145 h 159"/>
                <a:gd name="T58" fmla="*/ 51 w 143"/>
                <a:gd name="T59" fmla="*/ 142 h 159"/>
                <a:gd name="T60" fmla="*/ 14 w 143"/>
                <a:gd name="T61" fmla="*/ 61 h 159"/>
                <a:gd name="T62" fmla="*/ 17 w 143"/>
                <a:gd name="T63" fmla="*/ 53 h 159"/>
                <a:gd name="T64" fmla="*/ 25 w 143"/>
                <a:gd name="T65" fmla="*/ 50 h 159"/>
                <a:gd name="T66" fmla="*/ 32 w 143"/>
                <a:gd name="T67" fmla="*/ 52 h 159"/>
                <a:gd name="T68" fmla="*/ 73 w 143"/>
                <a:gd name="T69" fmla="*/ 33 h 159"/>
                <a:gd name="T70" fmla="*/ 76 w 143"/>
                <a:gd name="T71" fmla="*/ 26 h 159"/>
                <a:gd name="T72" fmla="*/ 84 w 143"/>
                <a:gd name="T73" fmla="*/ 23 h 159"/>
                <a:gd name="T74" fmla="*/ 92 w 143"/>
                <a:gd name="T75" fmla="*/ 26 h 159"/>
                <a:gd name="T76" fmla="*/ 129 w 143"/>
                <a:gd name="T77" fmla="*/ 106 h 159"/>
                <a:gd name="T78" fmla="*/ 129 w 143"/>
                <a:gd name="T79" fmla="*/ 106 h 159"/>
                <a:gd name="T80" fmla="*/ 129 w 143"/>
                <a:gd name="T81"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9">
                  <a:moveTo>
                    <a:pt x="71" y="17"/>
                  </a:moveTo>
                  <a:cubicBezTo>
                    <a:pt x="70" y="14"/>
                    <a:pt x="70" y="14"/>
                    <a:pt x="70" y="14"/>
                  </a:cubicBezTo>
                  <a:cubicBezTo>
                    <a:pt x="69" y="11"/>
                    <a:pt x="64" y="9"/>
                    <a:pt x="61" y="11"/>
                  </a:cubicBezTo>
                  <a:cubicBezTo>
                    <a:pt x="51" y="15"/>
                    <a:pt x="51" y="15"/>
                    <a:pt x="51" y="15"/>
                  </a:cubicBezTo>
                  <a:cubicBezTo>
                    <a:pt x="51" y="13"/>
                    <a:pt x="51" y="11"/>
                    <a:pt x="50" y="9"/>
                  </a:cubicBezTo>
                  <a:cubicBezTo>
                    <a:pt x="47" y="3"/>
                    <a:pt x="40" y="0"/>
                    <a:pt x="33" y="3"/>
                  </a:cubicBezTo>
                  <a:cubicBezTo>
                    <a:pt x="27" y="6"/>
                    <a:pt x="24" y="14"/>
                    <a:pt x="27" y="20"/>
                  </a:cubicBezTo>
                  <a:cubicBezTo>
                    <a:pt x="28" y="22"/>
                    <a:pt x="29" y="23"/>
                    <a:pt x="31" y="24"/>
                  </a:cubicBezTo>
                  <a:cubicBezTo>
                    <a:pt x="23" y="28"/>
                    <a:pt x="23" y="28"/>
                    <a:pt x="23" y="28"/>
                  </a:cubicBezTo>
                  <a:cubicBezTo>
                    <a:pt x="19" y="30"/>
                    <a:pt x="18" y="34"/>
                    <a:pt x="19" y="37"/>
                  </a:cubicBezTo>
                  <a:cubicBezTo>
                    <a:pt x="21" y="40"/>
                    <a:pt x="21" y="40"/>
                    <a:pt x="21" y="40"/>
                  </a:cubicBezTo>
                  <a:cubicBezTo>
                    <a:pt x="7" y="46"/>
                    <a:pt x="7" y="46"/>
                    <a:pt x="7" y="46"/>
                  </a:cubicBezTo>
                  <a:cubicBezTo>
                    <a:pt x="2" y="49"/>
                    <a:pt x="0" y="55"/>
                    <a:pt x="2" y="60"/>
                  </a:cubicBezTo>
                  <a:cubicBezTo>
                    <a:pt x="44" y="152"/>
                    <a:pt x="44" y="152"/>
                    <a:pt x="44" y="152"/>
                  </a:cubicBezTo>
                  <a:cubicBezTo>
                    <a:pt x="46" y="157"/>
                    <a:pt x="52" y="159"/>
                    <a:pt x="58" y="157"/>
                  </a:cubicBezTo>
                  <a:cubicBezTo>
                    <a:pt x="136" y="121"/>
                    <a:pt x="136" y="121"/>
                    <a:pt x="136" y="121"/>
                  </a:cubicBezTo>
                  <a:cubicBezTo>
                    <a:pt x="141" y="119"/>
                    <a:pt x="143" y="113"/>
                    <a:pt x="141" y="107"/>
                  </a:cubicBezTo>
                  <a:cubicBezTo>
                    <a:pt x="99" y="16"/>
                    <a:pt x="99" y="16"/>
                    <a:pt x="99" y="16"/>
                  </a:cubicBezTo>
                  <a:cubicBezTo>
                    <a:pt x="96" y="11"/>
                    <a:pt x="90" y="8"/>
                    <a:pt x="85" y="11"/>
                  </a:cubicBezTo>
                  <a:lnTo>
                    <a:pt x="71" y="17"/>
                  </a:lnTo>
                  <a:close/>
                  <a:moveTo>
                    <a:pt x="32" y="18"/>
                  </a:moveTo>
                  <a:cubicBezTo>
                    <a:pt x="30" y="14"/>
                    <a:pt x="32" y="10"/>
                    <a:pt x="35" y="8"/>
                  </a:cubicBezTo>
                  <a:cubicBezTo>
                    <a:pt x="39" y="6"/>
                    <a:pt x="44" y="8"/>
                    <a:pt x="45" y="12"/>
                  </a:cubicBezTo>
                  <a:cubicBezTo>
                    <a:pt x="46" y="14"/>
                    <a:pt x="46" y="16"/>
                    <a:pt x="45" y="18"/>
                  </a:cubicBezTo>
                  <a:cubicBezTo>
                    <a:pt x="37" y="22"/>
                    <a:pt x="37" y="22"/>
                    <a:pt x="37" y="22"/>
                  </a:cubicBezTo>
                  <a:cubicBezTo>
                    <a:pt x="35" y="21"/>
                    <a:pt x="33" y="20"/>
                    <a:pt x="32" y="18"/>
                  </a:cubicBezTo>
                  <a:close/>
                  <a:moveTo>
                    <a:pt x="129" y="106"/>
                  </a:moveTo>
                  <a:cubicBezTo>
                    <a:pt x="130" y="109"/>
                    <a:pt x="129" y="113"/>
                    <a:pt x="126" y="114"/>
                  </a:cubicBezTo>
                  <a:cubicBezTo>
                    <a:pt x="59" y="145"/>
                    <a:pt x="59" y="145"/>
                    <a:pt x="59" y="145"/>
                  </a:cubicBezTo>
                  <a:cubicBezTo>
                    <a:pt x="56" y="146"/>
                    <a:pt x="52" y="145"/>
                    <a:pt x="51" y="142"/>
                  </a:cubicBezTo>
                  <a:cubicBezTo>
                    <a:pt x="14" y="61"/>
                    <a:pt x="14" y="61"/>
                    <a:pt x="14" y="61"/>
                  </a:cubicBezTo>
                  <a:cubicBezTo>
                    <a:pt x="13" y="58"/>
                    <a:pt x="14" y="55"/>
                    <a:pt x="17" y="53"/>
                  </a:cubicBezTo>
                  <a:cubicBezTo>
                    <a:pt x="25" y="50"/>
                    <a:pt x="25" y="50"/>
                    <a:pt x="25" y="50"/>
                  </a:cubicBezTo>
                  <a:cubicBezTo>
                    <a:pt x="26" y="52"/>
                    <a:pt x="29" y="53"/>
                    <a:pt x="32" y="52"/>
                  </a:cubicBezTo>
                  <a:cubicBezTo>
                    <a:pt x="73" y="33"/>
                    <a:pt x="73" y="33"/>
                    <a:pt x="73" y="33"/>
                  </a:cubicBezTo>
                  <a:cubicBezTo>
                    <a:pt x="76" y="32"/>
                    <a:pt x="77" y="29"/>
                    <a:pt x="76" y="26"/>
                  </a:cubicBezTo>
                  <a:cubicBezTo>
                    <a:pt x="84" y="23"/>
                    <a:pt x="84" y="23"/>
                    <a:pt x="84" y="23"/>
                  </a:cubicBezTo>
                  <a:cubicBezTo>
                    <a:pt x="87" y="21"/>
                    <a:pt x="90" y="23"/>
                    <a:pt x="92" y="26"/>
                  </a:cubicBezTo>
                  <a:lnTo>
                    <a:pt x="129" y="106"/>
                  </a:lnTo>
                  <a:close/>
                  <a:moveTo>
                    <a:pt x="129" y="106"/>
                  </a:moveTo>
                  <a:cubicBezTo>
                    <a:pt x="129" y="106"/>
                    <a:pt x="129" y="106"/>
                    <a:pt x="129"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7" name="Freeform 97"/>
            <p:cNvSpPr>
              <a:spLocks noEditPoints="1"/>
            </p:cNvSpPr>
            <p:nvPr/>
          </p:nvSpPr>
          <p:spPr bwMode="auto">
            <a:xfrm>
              <a:off x="10495234" y="3342223"/>
              <a:ext cx="34807" cy="36288"/>
            </a:xfrm>
            <a:custGeom>
              <a:avLst/>
              <a:gdLst>
                <a:gd name="T0" fmla="*/ 18 w 20"/>
                <a:gd name="T1" fmla="*/ 7 h 21"/>
                <a:gd name="T2" fmla="*/ 14 w 20"/>
                <a:gd name="T3" fmla="*/ 19 h 21"/>
                <a:gd name="T4" fmla="*/ 2 w 20"/>
                <a:gd name="T5" fmla="*/ 14 h 21"/>
                <a:gd name="T6" fmla="*/ 6 w 20"/>
                <a:gd name="T7" fmla="*/ 2 h 21"/>
                <a:gd name="T8" fmla="*/ 18 w 20"/>
                <a:gd name="T9" fmla="*/ 7 h 21"/>
                <a:gd name="T10" fmla="*/ 18 w 20"/>
                <a:gd name="T11" fmla="*/ 7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1"/>
                    <a:pt x="18" y="17"/>
                    <a:pt x="14" y="19"/>
                  </a:cubicBezTo>
                  <a:cubicBezTo>
                    <a:pt x="9" y="21"/>
                    <a:pt x="4" y="19"/>
                    <a:pt x="2" y="14"/>
                  </a:cubicBezTo>
                  <a:cubicBezTo>
                    <a:pt x="0" y="10"/>
                    <a:pt x="2" y="5"/>
                    <a:pt x="6" y="2"/>
                  </a:cubicBezTo>
                  <a:cubicBezTo>
                    <a:pt x="11" y="0"/>
                    <a:pt x="16" y="2"/>
                    <a:pt x="18" y="7"/>
                  </a:cubicBezTo>
                  <a:close/>
                  <a:moveTo>
                    <a:pt x="18" y="7"/>
                  </a:moveTo>
                  <a:cubicBezTo>
                    <a:pt x="18" y="7"/>
                    <a:pt x="18" y="7"/>
                    <a:pt x="1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8" name="Freeform 98"/>
            <p:cNvSpPr>
              <a:spLocks noEditPoints="1"/>
            </p:cNvSpPr>
            <p:nvPr/>
          </p:nvSpPr>
          <p:spPr bwMode="auto">
            <a:xfrm>
              <a:off x="10535225" y="3314081"/>
              <a:ext cx="68133" cy="42213"/>
            </a:xfrm>
            <a:custGeom>
              <a:avLst/>
              <a:gdLst>
                <a:gd name="T0" fmla="*/ 31 w 39"/>
                <a:gd name="T1" fmla="*/ 1 h 24"/>
                <a:gd name="T2" fmla="*/ 3 w 39"/>
                <a:gd name="T3" fmla="*/ 14 h 24"/>
                <a:gd name="T4" fmla="*/ 1 w 39"/>
                <a:gd name="T5" fmla="*/ 20 h 24"/>
                <a:gd name="T6" fmla="*/ 7 w 39"/>
                <a:gd name="T7" fmla="*/ 23 h 24"/>
                <a:gd name="T8" fmla="*/ 35 w 39"/>
                <a:gd name="T9" fmla="*/ 10 h 24"/>
                <a:gd name="T10" fmla="*/ 38 w 39"/>
                <a:gd name="T11" fmla="*/ 3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3" y="14"/>
                    <a:pt x="3" y="14"/>
                    <a:pt x="3" y="14"/>
                  </a:cubicBezTo>
                  <a:cubicBezTo>
                    <a:pt x="1" y="15"/>
                    <a:pt x="0" y="18"/>
                    <a:pt x="1" y="20"/>
                  </a:cubicBezTo>
                  <a:cubicBezTo>
                    <a:pt x="2" y="23"/>
                    <a:pt x="5" y="24"/>
                    <a:pt x="7" y="23"/>
                  </a:cubicBezTo>
                  <a:cubicBezTo>
                    <a:pt x="35" y="10"/>
                    <a:pt x="35" y="10"/>
                    <a:pt x="35" y="10"/>
                  </a:cubicBezTo>
                  <a:cubicBezTo>
                    <a:pt x="38" y="9"/>
                    <a:pt x="39" y="6"/>
                    <a:pt x="38" y="3"/>
                  </a:cubicBezTo>
                  <a:cubicBezTo>
                    <a:pt x="36" y="1"/>
                    <a:pt x="33"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19" name="Freeform 99"/>
            <p:cNvSpPr>
              <a:spLocks noEditPoints="1"/>
            </p:cNvSpPr>
            <p:nvPr/>
          </p:nvSpPr>
          <p:spPr bwMode="auto">
            <a:xfrm>
              <a:off x="10512267" y="3382214"/>
              <a:ext cx="37029" cy="37029"/>
            </a:xfrm>
            <a:custGeom>
              <a:avLst/>
              <a:gdLst>
                <a:gd name="T0" fmla="*/ 19 w 21"/>
                <a:gd name="T1" fmla="*/ 7 h 21"/>
                <a:gd name="T2" fmla="*/ 14 w 21"/>
                <a:gd name="T3" fmla="*/ 19 h 21"/>
                <a:gd name="T4" fmla="*/ 2 w 21"/>
                <a:gd name="T5" fmla="*/ 14 h 21"/>
                <a:gd name="T6" fmla="*/ 7 w 21"/>
                <a:gd name="T7" fmla="*/ 2 h 21"/>
                <a:gd name="T8" fmla="*/ 19 w 21"/>
                <a:gd name="T9" fmla="*/ 7 h 21"/>
                <a:gd name="T10" fmla="*/ 19 w 21"/>
                <a:gd name="T11" fmla="*/ 7 h 21"/>
                <a:gd name="T12" fmla="*/ 19 w 21"/>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9" y="7"/>
                  </a:moveTo>
                  <a:cubicBezTo>
                    <a:pt x="21" y="11"/>
                    <a:pt x="19" y="16"/>
                    <a:pt x="14" y="19"/>
                  </a:cubicBezTo>
                  <a:cubicBezTo>
                    <a:pt x="10" y="21"/>
                    <a:pt x="4" y="19"/>
                    <a:pt x="2" y="14"/>
                  </a:cubicBezTo>
                  <a:cubicBezTo>
                    <a:pt x="0" y="10"/>
                    <a:pt x="2" y="4"/>
                    <a:pt x="7" y="2"/>
                  </a:cubicBezTo>
                  <a:cubicBezTo>
                    <a:pt x="11" y="0"/>
                    <a:pt x="17" y="2"/>
                    <a:pt x="19" y="7"/>
                  </a:cubicBezTo>
                  <a:close/>
                  <a:moveTo>
                    <a:pt x="19" y="7"/>
                  </a:moveTo>
                  <a:cubicBezTo>
                    <a:pt x="19" y="7"/>
                    <a:pt x="19" y="7"/>
                    <a:pt x="19"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0" name="Freeform 100"/>
            <p:cNvSpPr>
              <a:spLocks noEditPoints="1"/>
            </p:cNvSpPr>
            <p:nvPr/>
          </p:nvSpPr>
          <p:spPr bwMode="auto">
            <a:xfrm>
              <a:off x="10552999" y="3354072"/>
              <a:ext cx="68133" cy="42213"/>
            </a:xfrm>
            <a:custGeom>
              <a:avLst/>
              <a:gdLst>
                <a:gd name="T0" fmla="*/ 31 w 39"/>
                <a:gd name="T1" fmla="*/ 1 h 24"/>
                <a:gd name="T2" fmla="*/ 4 w 39"/>
                <a:gd name="T3" fmla="*/ 13 h 24"/>
                <a:gd name="T4" fmla="*/ 1 w 39"/>
                <a:gd name="T5" fmla="*/ 20 h 24"/>
                <a:gd name="T6" fmla="*/ 8 w 39"/>
                <a:gd name="T7" fmla="*/ 23 h 24"/>
                <a:gd name="T8" fmla="*/ 36 w 39"/>
                <a:gd name="T9" fmla="*/ 10 h 24"/>
                <a:gd name="T10" fmla="*/ 38 w 39"/>
                <a:gd name="T11" fmla="*/ 3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4" y="13"/>
                    <a:pt x="4" y="13"/>
                    <a:pt x="4" y="13"/>
                  </a:cubicBezTo>
                  <a:cubicBezTo>
                    <a:pt x="1" y="15"/>
                    <a:pt x="0" y="18"/>
                    <a:pt x="1" y="20"/>
                  </a:cubicBezTo>
                  <a:cubicBezTo>
                    <a:pt x="2" y="23"/>
                    <a:pt x="5" y="24"/>
                    <a:pt x="8" y="23"/>
                  </a:cubicBezTo>
                  <a:cubicBezTo>
                    <a:pt x="36" y="10"/>
                    <a:pt x="36" y="10"/>
                    <a:pt x="36" y="10"/>
                  </a:cubicBezTo>
                  <a:cubicBezTo>
                    <a:pt x="38" y="9"/>
                    <a:pt x="39" y="6"/>
                    <a:pt x="38" y="3"/>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1" name="Freeform 101"/>
            <p:cNvSpPr>
              <a:spLocks noEditPoints="1"/>
            </p:cNvSpPr>
            <p:nvPr/>
          </p:nvSpPr>
          <p:spPr bwMode="auto">
            <a:xfrm>
              <a:off x="10533744" y="3425909"/>
              <a:ext cx="34807" cy="34807"/>
            </a:xfrm>
            <a:custGeom>
              <a:avLst/>
              <a:gdLst>
                <a:gd name="T0" fmla="*/ 18 w 20"/>
                <a:gd name="T1" fmla="*/ 6 h 20"/>
                <a:gd name="T2" fmla="*/ 13 w 20"/>
                <a:gd name="T3" fmla="*/ 18 h 20"/>
                <a:gd name="T4" fmla="*/ 2 w 20"/>
                <a:gd name="T5" fmla="*/ 14 h 20"/>
                <a:gd name="T6" fmla="*/ 6 w 20"/>
                <a:gd name="T7" fmla="*/ 2 h 20"/>
                <a:gd name="T8" fmla="*/ 18 w 20"/>
                <a:gd name="T9" fmla="*/ 6 h 20"/>
                <a:gd name="T10" fmla="*/ 18 w 20"/>
                <a:gd name="T11" fmla="*/ 6 h 20"/>
                <a:gd name="T12" fmla="*/ 18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6"/>
                  </a:moveTo>
                  <a:cubicBezTo>
                    <a:pt x="20" y="11"/>
                    <a:pt x="18" y="16"/>
                    <a:pt x="13" y="18"/>
                  </a:cubicBezTo>
                  <a:cubicBezTo>
                    <a:pt x="9" y="20"/>
                    <a:pt x="4" y="18"/>
                    <a:pt x="2" y="14"/>
                  </a:cubicBezTo>
                  <a:cubicBezTo>
                    <a:pt x="0" y="9"/>
                    <a:pt x="2" y="4"/>
                    <a:pt x="6" y="2"/>
                  </a:cubicBezTo>
                  <a:cubicBezTo>
                    <a:pt x="10" y="0"/>
                    <a:pt x="16" y="2"/>
                    <a:pt x="18" y="6"/>
                  </a:cubicBezTo>
                  <a:close/>
                  <a:moveTo>
                    <a:pt x="18" y="6"/>
                  </a:moveTo>
                  <a:cubicBezTo>
                    <a:pt x="18" y="6"/>
                    <a:pt x="18" y="6"/>
                    <a:pt x="18"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2" name="Freeform 102"/>
            <p:cNvSpPr>
              <a:spLocks noEditPoints="1"/>
            </p:cNvSpPr>
            <p:nvPr/>
          </p:nvSpPr>
          <p:spPr bwMode="auto">
            <a:xfrm>
              <a:off x="10572254" y="3396285"/>
              <a:ext cx="68133" cy="42213"/>
            </a:xfrm>
            <a:custGeom>
              <a:avLst/>
              <a:gdLst>
                <a:gd name="T0" fmla="*/ 31 w 39"/>
                <a:gd name="T1" fmla="*/ 1 h 24"/>
                <a:gd name="T2" fmla="*/ 4 w 39"/>
                <a:gd name="T3" fmla="*/ 14 h 24"/>
                <a:gd name="T4" fmla="*/ 1 w 39"/>
                <a:gd name="T5" fmla="*/ 21 h 24"/>
                <a:gd name="T6" fmla="*/ 8 w 39"/>
                <a:gd name="T7" fmla="*/ 23 h 24"/>
                <a:gd name="T8" fmla="*/ 36 w 39"/>
                <a:gd name="T9" fmla="*/ 10 h 24"/>
                <a:gd name="T10" fmla="*/ 38 w 39"/>
                <a:gd name="T11" fmla="*/ 4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4" y="14"/>
                    <a:pt x="4" y="14"/>
                    <a:pt x="4" y="14"/>
                  </a:cubicBezTo>
                  <a:cubicBezTo>
                    <a:pt x="1" y="15"/>
                    <a:pt x="0" y="18"/>
                    <a:pt x="1" y="21"/>
                  </a:cubicBezTo>
                  <a:cubicBezTo>
                    <a:pt x="3" y="23"/>
                    <a:pt x="6" y="24"/>
                    <a:pt x="8" y="23"/>
                  </a:cubicBezTo>
                  <a:cubicBezTo>
                    <a:pt x="36" y="10"/>
                    <a:pt x="36" y="10"/>
                    <a:pt x="36" y="10"/>
                  </a:cubicBezTo>
                  <a:cubicBezTo>
                    <a:pt x="38" y="9"/>
                    <a:pt x="39" y="6"/>
                    <a:pt x="38" y="4"/>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3" name="Freeform 103"/>
            <p:cNvSpPr>
              <a:spLocks noEditPoints="1"/>
            </p:cNvSpPr>
            <p:nvPr/>
          </p:nvSpPr>
          <p:spPr bwMode="auto">
            <a:xfrm>
              <a:off x="8318668" y="3474787"/>
              <a:ext cx="251797" cy="278458"/>
            </a:xfrm>
            <a:custGeom>
              <a:avLst/>
              <a:gdLst>
                <a:gd name="T0" fmla="*/ 72 w 144"/>
                <a:gd name="T1" fmla="*/ 17 h 159"/>
                <a:gd name="T2" fmla="*/ 71 w 144"/>
                <a:gd name="T3" fmla="*/ 14 h 159"/>
                <a:gd name="T4" fmla="*/ 62 w 144"/>
                <a:gd name="T5" fmla="*/ 10 h 159"/>
                <a:gd name="T6" fmla="*/ 52 w 144"/>
                <a:gd name="T7" fmla="*/ 15 h 159"/>
                <a:gd name="T8" fmla="*/ 51 w 144"/>
                <a:gd name="T9" fmla="*/ 9 h 159"/>
                <a:gd name="T10" fmla="*/ 34 w 144"/>
                <a:gd name="T11" fmla="*/ 3 h 159"/>
                <a:gd name="T12" fmla="*/ 28 w 144"/>
                <a:gd name="T13" fmla="*/ 19 h 159"/>
                <a:gd name="T14" fmla="*/ 32 w 144"/>
                <a:gd name="T15" fmla="*/ 24 h 159"/>
                <a:gd name="T16" fmla="*/ 23 w 144"/>
                <a:gd name="T17" fmla="*/ 28 h 159"/>
                <a:gd name="T18" fmla="*/ 20 w 144"/>
                <a:gd name="T19" fmla="*/ 37 h 159"/>
                <a:gd name="T20" fmla="*/ 21 w 144"/>
                <a:gd name="T21" fmla="*/ 40 h 159"/>
                <a:gd name="T22" fmla="*/ 8 w 144"/>
                <a:gd name="T23" fmla="*/ 46 h 159"/>
                <a:gd name="T24" fmla="*/ 3 w 144"/>
                <a:gd name="T25" fmla="*/ 60 h 159"/>
                <a:gd name="T26" fmla="*/ 45 w 144"/>
                <a:gd name="T27" fmla="*/ 151 h 159"/>
                <a:gd name="T28" fmla="*/ 58 w 144"/>
                <a:gd name="T29" fmla="*/ 156 h 159"/>
                <a:gd name="T30" fmla="*/ 136 w 144"/>
                <a:gd name="T31" fmla="*/ 121 h 159"/>
                <a:gd name="T32" fmla="*/ 141 w 144"/>
                <a:gd name="T33" fmla="*/ 107 h 159"/>
                <a:gd name="T34" fmla="*/ 99 w 144"/>
                <a:gd name="T35" fmla="*/ 15 h 159"/>
                <a:gd name="T36" fmla="*/ 86 w 144"/>
                <a:gd name="T37" fmla="*/ 10 h 159"/>
                <a:gd name="T38" fmla="*/ 72 w 144"/>
                <a:gd name="T39" fmla="*/ 17 h 159"/>
                <a:gd name="T40" fmla="*/ 32 w 144"/>
                <a:gd name="T41" fmla="*/ 17 h 159"/>
                <a:gd name="T42" fmla="*/ 36 w 144"/>
                <a:gd name="T43" fmla="*/ 7 h 159"/>
                <a:gd name="T44" fmla="*/ 46 w 144"/>
                <a:gd name="T45" fmla="*/ 11 h 159"/>
                <a:gd name="T46" fmla="*/ 46 w 144"/>
                <a:gd name="T47" fmla="*/ 18 h 159"/>
                <a:gd name="T48" fmla="*/ 37 w 144"/>
                <a:gd name="T49" fmla="*/ 21 h 159"/>
                <a:gd name="T50" fmla="*/ 32 w 144"/>
                <a:gd name="T51" fmla="*/ 17 h 159"/>
                <a:gd name="T52" fmla="*/ 129 w 144"/>
                <a:gd name="T53" fmla="*/ 106 h 159"/>
                <a:gd name="T54" fmla="*/ 126 w 144"/>
                <a:gd name="T55" fmla="*/ 114 h 159"/>
                <a:gd name="T56" fmla="*/ 60 w 144"/>
                <a:gd name="T57" fmla="*/ 145 h 159"/>
                <a:gd name="T58" fmla="*/ 51 w 144"/>
                <a:gd name="T59" fmla="*/ 141 h 159"/>
                <a:gd name="T60" fmla="*/ 15 w 144"/>
                <a:gd name="T61" fmla="*/ 61 h 159"/>
                <a:gd name="T62" fmla="*/ 18 w 144"/>
                <a:gd name="T63" fmla="*/ 53 h 159"/>
                <a:gd name="T64" fmla="*/ 26 w 144"/>
                <a:gd name="T65" fmla="*/ 49 h 159"/>
                <a:gd name="T66" fmla="*/ 32 w 144"/>
                <a:gd name="T67" fmla="*/ 52 h 159"/>
                <a:gd name="T68" fmla="*/ 74 w 144"/>
                <a:gd name="T69" fmla="*/ 33 h 159"/>
                <a:gd name="T70" fmla="*/ 76 w 144"/>
                <a:gd name="T71" fmla="*/ 26 h 159"/>
                <a:gd name="T72" fmla="*/ 84 w 144"/>
                <a:gd name="T73" fmla="*/ 22 h 159"/>
                <a:gd name="T74" fmla="*/ 93 w 144"/>
                <a:gd name="T75" fmla="*/ 25 h 159"/>
                <a:gd name="T76" fmla="*/ 129 w 144"/>
                <a:gd name="T77" fmla="*/ 106 h 159"/>
                <a:gd name="T78" fmla="*/ 129 w 144"/>
                <a:gd name="T79" fmla="*/ 106 h 159"/>
                <a:gd name="T80" fmla="*/ 129 w 144"/>
                <a:gd name="T81"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59">
                  <a:moveTo>
                    <a:pt x="72" y="17"/>
                  </a:moveTo>
                  <a:cubicBezTo>
                    <a:pt x="71" y="14"/>
                    <a:pt x="71" y="14"/>
                    <a:pt x="71" y="14"/>
                  </a:cubicBezTo>
                  <a:cubicBezTo>
                    <a:pt x="69" y="10"/>
                    <a:pt x="65" y="9"/>
                    <a:pt x="62" y="10"/>
                  </a:cubicBezTo>
                  <a:cubicBezTo>
                    <a:pt x="52" y="15"/>
                    <a:pt x="52" y="15"/>
                    <a:pt x="52" y="15"/>
                  </a:cubicBezTo>
                  <a:cubicBezTo>
                    <a:pt x="52" y="13"/>
                    <a:pt x="51" y="11"/>
                    <a:pt x="51" y="9"/>
                  </a:cubicBezTo>
                  <a:cubicBezTo>
                    <a:pt x="48" y="3"/>
                    <a:pt x="40" y="0"/>
                    <a:pt x="34" y="3"/>
                  </a:cubicBezTo>
                  <a:cubicBezTo>
                    <a:pt x="28" y="6"/>
                    <a:pt x="25" y="13"/>
                    <a:pt x="28" y="19"/>
                  </a:cubicBezTo>
                  <a:cubicBezTo>
                    <a:pt x="29" y="21"/>
                    <a:pt x="30" y="23"/>
                    <a:pt x="32" y="24"/>
                  </a:cubicBezTo>
                  <a:cubicBezTo>
                    <a:pt x="23" y="28"/>
                    <a:pt x="23" y="28"/>
                    <a:pt x="23" y="28"/>
                  </a:cubicBezTo>
                  <a:cubicBezTo>
                    <a:pt x="20" y="29"/>
                    <a:pt x="19" y="33"/>
                    <a:pt x="20" y="37"/>
                  </a:cubicBezTo>
                  <a:cubicBezTo>
                    <a:pt x="21" y="40"/>
                    <a:pt x="21" y="40"/>
                    <a:pt x="21" y="40"/>
                  </a:cubicBezTo>
                  <a:cubicBezTo>
                    <a:pt x="8" y="46"/>
                    <a:pt x="8" y="46"/>
                    <a:pt x="8" y="46"/>
                  </a:cubicBezTo>
                  <a:cubicBezTo>
                    <a:pt x="3" y="48"/>
                    <a:pt x="0" y="55"/>
                    <a:pt x="3" y="60"/>
                  </a:cubicBezTo>
                  <a:cubicBezTo>
                    <a:pt x="45" y="151"/>
                    <a:pt x="45" y="151"/>
                    <a:pt x="45" y="151"/>
                  </a:cubicBezTo>
                  <a:cubicBezTo>
                    <a:pt x="47" y="156"/>
                    <a:pt x="53" y="159"/>
                    <a:pt x="58" y="156"/>
                  </a:cubicBezTo>
                  <a:cubicBezTo>
                    <a:pt x="136" y="121"/>
                    <a:pt x="136" y="121"/>
                    <a:pt x="136" y="121"/>
                  </a:cubicBezTo>
                  <a:cubicBezTo>
                    <a:pt x="141" y="118"/>
                    <a:pt x="144" y="112"/>
                    <a:pt x="141" y="107"/>
                  </a:cubicBezTo>
                  <a:cubicBezTo>
                    <a:pt x="99" y="15"/>
                    <a:pt x="99" y="15"/>
                    <a:pt x="99" y="15"/>
                  </a:cubicBezTo>
                  <a:cubicBezTo>
                    <a:pt x="97" y="10"/>
                    <a:pt x="91" y="8"/>
                    <a:pt x="86" y="10"/>
                  </a:cubicBezTo>
                  <a:lnTo>
                    <a:pt x="72" y="17"/>
                  </a:lnTo>
                  <a:close/>
                  <a:moveTo>
                    <a:pt x="32" y="17"/>
                  </a:moveTo>
                  <a:cubicBezTo>
                    <a:pt x="31" y="14"/>
                    <a:pt x="32" y="9"/>
                    <a:pt x="36" y="7"/>
                  </a:cubicBezTo>
                  <a:cubicBezTo>
                    <a:pt x="40" y="6"/>
                    <a:pt x="44" y="7"/>
                    <a:pt x="46" y="11"/>
                  </a:cubicBezTo>
                  <a:cubicBezTo>
                    <a:pt x="47" y="13"/>
                    <a:pt x="47" y="16"/>
                    <a:pt x="46" y="18"/>
                  </a:cubicBezTo>
                  <a:cubicBezTo>
                    <a:pt x="37" y="21"/>
                    <a:pt x="37" y="21"/>
                    <a:pt x="37" y="21"/>
                  </a:cubicBezTo>
                  <a:cubicBezTo>
                    <a:pt x="35" y="21"/>
                    <a:pt x="33" y="19"/>
                    <a:pt x="32" y="17"/>
                  </a:cubicBezTo>
                  <a:close/>
                  <a:moveTo>
                    <a:pt x="129" y="106"/>
                  </a:moveTo>
                  <a:cubicBezTo>
                    <a:pt x="131" y="109"/>
                    <a:pt x="129" y="113"/>
                    <a:pt x="126" y="114"/>
                  </a:cubicBezTo>
                  <a:cubicBezTo>
                    <a:pt x="60" y="145"/>
                    <a:pt x="60" y="145"/>
                    <a:pt x="60" y="145"/>
                  </a:cubicBezTo>
                  <a:cubicBezTo>
                    <a:pt x="57" y="146"/>
                    <a:pt x="53" y="145"/>
                    <a:pt x="51" y="141"/>
                  </a:cubicBezTo>
                  <a:cubicBezTo>
                    <a:pt x="15" y="61"/>
                    <a:pt x="15" y="61"/>
                    <a:pt x="15" y="61"/>
                  </a:cubicBezTo>
                  <a:cubicBezTo>
                    <a:pt x="13" y="58"/>
                    <a:pt x="15" y="54"/>
                    <a:pt x="18" y="53"/>
                  </a:cubicBezTo>
                  <a:cubicBezTo>
                    <a:pt x="26" y="49"/>
                    <a:pt x="26" y="49"/>
                    <a:pt x="26" y="49"/>
                  </a:cubicBezTo>
                  <a:cubicBezTo>
                    <a:pt x="27" y="52"/>
                    <a:pt x="30" y="53"/>
                    <a:pt x="32" y="52"/>
                  </a:cubicBezTo>
                  <a:cubicBezTo>
                    <a:pt x="74" y="33"/>
                    <a:pt x="74" y="33"/>
                    <a:pt x="74" y="33"/>
                  </a:cubicBezTo>
                  <a:cubicBezTo>
                    <a:pt x="76" y="31"/>
                    <a:pt x="77" y="28"/>
                    <a:pt x="76" y="26"/>
                  </a:cubicBezTo>
                  <a:cubicBezTo>
                    <a:pt x="84" y="22"/>
                    <a:pt x="84" y="22"/>
                    <a:pt x="84" y="22"/>
                  </a:cubicBezTo>
                  <a:cubicBezTo>
                    <a:pt x="87" y="21"/>
                    <a:pt x="91" y="22"/>
                    <a:pt x="93" y="25"/>
                  </a:cubicBezTo>
                  <a:lnTo>
                    <a:pt x="129" y="106"/>
                  </a:lnTo>
                  <a:close/>
                  <a:moveTo>
                    <a:pt x="129" y="106"/>
                  </a:moveTo>
                  <a:cubicBezTo>
                    <a:pt x="129" y="106"/>
                    <a:pt x="129" y="106"/>
                    <a:pt x="129"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4" name="Freeform 104"/>
            <p:cNvSpPr>
              <a:spLocks noEditPoints="1"/>
            </p:cNvSpPr>
            <p:nvPr/>
          </p:nvSpPr>
          <p:spPr bwMode="auto">
            <a:xfrm>
              <a:off x="8369027" y="3576987"/>
              <a:ext cx="34807" cy="34807"/>
            </a:xfrm>
            <a:custGeom>
              <a:avLst/>
              <a:gdLst>
                <a:gd name="T0" fmla="*/ 18 w 20"/>
                <a:gd name="T1" fmla="*/ 6 h 20"/>
                <a:gd name="T2" fmla="*/ 13 w 20"/>
                <a:gd name="T3" fmla="*/ 18 h 20"/>
                <a:gd name="T4" fmla="*/ 2 w 20"/>
                <a:gd name="T5" fmla="*/ 14 h 20"/>
                <a:gd name="T6" fmla="*/ 6 w 20"/>
                <a:gd name="T7" fmla="*/ 2 h 20"/>
                <a:gd name="T8" fmla="*/ 18 w 20"/>
                <a:gd name="T9" fmla="*/ 6 h 20"/>
                <a:gd name="T10" fmla="*/ 18 w 20"/>
                <a:gd name="T11" fmla="*/ 6 h 20"/>
                <a:gd name="T12" fmla="*/ 18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6"/>
                  </a:moveTo>
                  <a:cubicBezTo>
                    <a:pt x="20" y="11"/>
                    <a:pt x="18" y="16"/>
                    <a:pt x="13" y="18"/>
                  </a:cubicBezTo>
                  <a:cubicBezTo>
                    <a:pt x="9" y="20"/>
                    <a:pt x="4" y="18"/>
                    <a:pt x="2" y="14"/>
                  </a:cubicBezTo>
                  <a:cubicBezTo>
                    <a:pt x="0" y="9"/>
                    <a:pt x="1" y="4"/>
                    <a:pt x="6" y="2"/>
                  </a:cubicBezTo>
                  <a:cubicBezTo>
                    <a:pt x="10" y="0"/>
                    <a:pt x="16" y="2"/>
                    <a:pt x="18" y="6"/>
                  </a:cubicBezTo>
                  <a:close/>
                  <a:moveTo>
                    <a:pt x="18" y="6"/>
                  </a:moveTo>
                  <a:cubicBezTo>
                    <a:pt x="18" y="6"/>
                    <a:pt x="18" y="6"/>
                    <a:pt x="18"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5" name="Freeform 105"/>
            <p:cNvSpPr>
              <a:spLocks noEditPoints="1"/>
            </p:cNvSpPr>
            <p:nvPr/>
          </p:nvSpPr>
          <p:spPr bwMode="auto">
            <a:xfrm>
              <a:off x="8407537" y="3546623"/>
              <a:ext cx="68133" cy="42213"/>
            </a:xfrm>
            <a:custGeom>
              <a:avLst/>
              <a:gdLst>
                <a:gd name="T0" fmla="*/ 31 w 39"/>
                <a:gd name="T1" fmla="*/ 2 h 24"/>
                <a:gd name="T2" fmla="*/ 4 w 39"/>
                <a:gd name="T3" fmla="*/ 14 h 24"/>
                <a:gd name="T4" fmla="*/ 1 w 39"/>
                <a:gd name="T5" fmla="*/ 21 h 24"/>
                <a:gd name="T6" fmla="*/ 8 w 39"/>
                <a:gd name="T7" fmla="*/ 23 h 24"/>
                <a:gd name="T8" fmla="*/ 36 w 39"/>
                <a:gd name="T9" fmla="*/ 11 h 24"/>
                <a:gd name="T10" fmla="*/ 38 w 39"/>
                <a:gd name="T11" fmla="*/ 4 h 24"/>
                <a:gd name="T12" fmla="*/ 31 w 39"/>
                <a:gd name="T13" fmla="*/ 2 h 24"/>
                <a:gd name="T14" fmla="*/ 31 w 39"/>
                <a:gd name="T15" fmla="*/ 2 h 24"/>
                <a:gd name="T16" fmla="*/ 31 w 39"/>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2"/>
                  </a:moveTo>
                  <a:cubicBezTo>
                    <a:pt x="4" y="14"/>
                    <a:pt x="4" y="14"/>
                    <a:pt x="4" y="14"/>
                  </a:cubicBezTo>
                  <a:cubicBezTo>
                    <a:pt x="1" y="15"/>
                    <a:pt x="0" y="18"/>
                    <a:pt x="1" y="21"/>
                  </a:cubicBezTo>
                  <a:cubicBezTo>
                    <a:pt x="3" y="23"/>
                    <a:pt x="6" y="24"/>
                    <a:pt x="8" y="23"/>
                  </a:cubicBezTo>
                  <a:cubicBezTo>
                    <a:pt x="36" y="11"/>
                    <a:pt x="36" y="11"/>
                    <a:pt x="36" y="11"/>
                  </a:cubicBezTo>
                  <a:cubicBezTo>
                    <a:pt x="38" y="10"/>
                    <a:pt x="39" y="7"/>
                    <a:pt x="38" y="4"/>
                  </a:cubicBezTo>
                  <a:cubicBezTo>
                    <a:pt x="37" y="2"/>
                    <a:pt x="34" y="0"/>
                    <a:pt x="31" y="2"/>
                  </a:cubicBezTo>
                  <a:close/>
                  <a:moveTo>
                    <a:pt x="31" y="2"/>
                  </a:moveTo>
                  <a:cubicBezTo>
                    <a:pt x="31" y="2"/>
                    <a:pt x="31" y="2"/>
                    <a:pt x="31" y="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6" name="Freeform 106"/>
            <p:cNvSpPr>
              <a:spLocks noEditPoints="1"/>
            </p:cNvSpPr>
            <p:nvPr/>
          </p:nvSpPr>
          <p:spPr bwMode="auto">
            <a:xfrm>
              <a:off x="8386801" y="3616978"/>
              <a:ext cx="34807" cy="34807"/>
            </a:xfrm>
            <a:custGeom>
              <a:avLst/>
              <a:gdLst>
                <a:gd name="T0" fmla="*/ 18 w 20"/>
                <a:gd name="T1" fmla="*/ 6 h 20"/>
                <a:gd name="T2" fmla="*/ 14 w 20"/>
                <a:gd name="T3" fmla="*/ 18 h 20"/>
                <a:gd name="T4" fmla="*/ 2 w 20"/>
                <a:gd name="T5" fmla="*/ 14 h 20"/>
                <a:gd name="T6" fmla="*/ 6 w 20"/>
                <a:gd name="T7" fmla="*/ 2 h 20"/>
                <a:gd name="T8" fmla="*/ 18 w 20"/>
                <a:gd name="T9" fmla="*/ 6 h 20"/>
                <a:gd name="T10" fmla="*/ 18 w 20"/>
                <a:gd name="T11" fmla="*/ 6 h 20"/>
                <a:gd name="T12" fmla="*/ 18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6"/>
                  </a:moveTo>
                  <a:cubicBezTo>
                    <a:pt x="20" y="11"/>
                    <a:pt x="18" y="16"/>
                    <a:pt x="14" y="18"/>
                  </a:cubicBezTo>
                  <a:cubicBezTo>
                    <a:pt x="9" y="20"/>
                    <a:pt x="4" y="18"/>
                    <a:pt x="2" y="14"/>
                  </a:cubicBezTo>
                  <a:cubicBezTo>
                    <a:pt x="0" y="9"/>
                    <a:pt x="2" y="4"/>
                    <a:pt x="6" y="2"/>
                  </a:cubicBezTo>
                  <a:cubicBezTo>
                    <a:pt x="11" y="0"/>
                    <a:pt x="16" y="2"/>
                    <a:pt x="18" y="6"/>
                  </a:cubicBezTo>
                  <a:close/>
                  <a:moveTo>
                    <a:pt x="18" y="6"/>
                  </a:moveTo>
                  <a:cubicBezTo>
                    <a:pt x="18" y="6"/>
                    <a:pt x="18" y="6"/>
                    <a:pt x="18"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7" name="Freeform 107"/>
            <p:cNvSpPr>
              <a:spLocks noEditPoints="1"/>
            </p:cNvSpPr>
            <p:nvPr/>
          </p:nvSpPr>
          <p:spPr bwMode="auto">
            <a:xfrm>
              <a:off x="8426793" y="3587355"/>
              <a:ext cx="68133" cy="41473"/>
            </a:xfrm>
            <a:custGeom>
              <a:avLst/>
              <a:gdLst>
                <a:gd name="T0" fmla="*/ 31 w 39"/>
                <a:gd name="T1" fmla="*/ 1 h 24"/>
                <a:gd name="T2" fmla="*/ 3 w 39"/>
                <a:gd name="T3" fmla="*/ 14 h 24"/>
                <a:gd name="T4" fmla="*/ 1 w 39"/>
                <a:gd name="T5" fmla="*/ 21 h 24"/>
                <a:gd name="T6" fmla="*/ 8 w 39"/>
                <a:gd name="T7" fmla="*/ 23 h 24"/>
                <a:gd name="T8" fmla="*/ 35 w 39"/>
                <a:gd name="T9" fmla="*/ 11 h 24"/>
                <a:gd name="T10" fmla="*/ 38 w 39"/>
                <a:gd name="T11" fmla="*/ 4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3" y="14"/>
                    <a:pt x="3" y="14"/>
                    <a:pt x="3" y="14"/>
                  </a:cubicBezTo>
                  <a:cubicBezTo>
                    <a:pt x="1" y="15"/>
                    <a:pt x="0" y="18"/>
                    <a:pt x="1" y="21"/>
                  </a:cubicBezTo>
                  <a:cubicBezTo>
                    <a:pt x="2" y="23"/>
                    <a:pt x="5" y="24"/>
                    <a:pt x="8" y="23"/>
                  </a:cubicBezTo>
                  <a:cubicBezTo>
                    <a:pt x="35" y="11"/>
                    <a:pt x="35" y="11"/>
                    <a:pt x="35" y="11"/>
                  </a:cubicBezTo>
                  <a:cubicBezTo>
                    <a:pt x="38" y="9"/>
                    <a:pt x="39" y="6"/>
                    <a:pt x="38" y="4"/>
                  </a:cubicBezTo>
                  <a:cubicBezTo>
                    <a:pt x="36" y="1"/>
                    <a:pt x="33"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8" name="Freeform 108"/>
            <p:cNvSpPr>
              <a:spLocks noEditPoints="1"/>
            </p:cNvSpPr>
            <p:nvPr/>
          </p:nvSpPr>
          <p:spPr bwMode="auto">
            <a:xfrm>
              <a:off x="8406056" y="3659191"/>
              <a:ext cx="34807" cy="36288"/>
            </a:xfrm>
            <a:custGeom>
              <a:avLst/>
              <a:gdLst>
                <a:gd name="T0" fmla="*/ 18 w 20"/>
                <a:gd name="T1" fmla="*/ 7 h 21"/>
                <a:gd name="T2" fmla="*/ 14 w 20"/>
                <a:gd name="T3" fmla="*/ 19 h 21"/>
                <a:gd name="T4" fmla="*/ 2 w 20"/>
                <a:gd name="T5" fmla="*/ 14 h 21"/>
                <a:gd name="T6" fmla="*/ 7 w 20"/>
                <a:gd name="T7" fmla="*/ 2 h 21"/>
                <a:gd name="T8" fmla="*/ 18 w 20"/>
                <a:gd name="T9" fmla="*/ 7 h 21"/>
                <a:gd name="T10" fmla="*/ 18 w 20"/>
                <a:gd name="T11" fmla="*/ 7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1"/>
                    <a:pt x="19" y="17"/>
                    <a:pt x="14" y="19"/>
                  </a:cubicBezTo>
                  <a:cubicBezTo>
                    <a:pt x="10" y="21"/>
                    <a:pt x="4" y="19"/>
                    <a:pt x="2" y="14"/>
                  </a:cubicBezTo>
                  <a:cubicBezTo>
                    <a:pt x="0" y="10"/>
                    <a:pt x="2" y="5"/>
                    <a:pt x="7" y="2"/>
                  </a:cubicBezTo>
                  <a:cubicBezTo>
                    <a:pt x="11" y="0"/>
                    <a:pt x="16" y="2"/>
                    <a:pt x="18" y="7"/>
                  </a:cubicBezTo>
                  <a:close/>
                  <a:moveTo>
                    <a:pt x="18" y="7"/>
                  </a:moveTo>
                  <a:cubicBezTo>
                    <a:pt x="18" y="7"/>
                    <a:pt x="18" y="7"/>
                    <a:pt x="1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9" name="Freeform 109"/>
            <p:cNvSpPr>
              <a:spLocks noEditPoints="1"/>
            </p:cNvSpPr>
            <p:nvPr/>
          </p:nvSpPr>
          <p:spPr bwMode="auto">
            <a:xfrm>
              <a:off x="8446048" y="3631049"/>
              <a:ext cx="68133" cy="42213"/>
            </a:xfrm>
            <a:custGeom>
              <a:avLst/>
              <a:gdLst>
                <a:gd name="T0" fmla="*/ 31 w 39"/>
                <a:gd name="T1" fmla="*/ 1 h 24"/>
                <a:gd name="T2" fmla="*/ 4 w 39"/>
                <a:gd name="T3" fmla="*/ 13 h 24"/>
                <a:gd name="T4" fmla="*/ 1 w 39"/>
                <a:gd name="T5" fmla="*/ 20 h 24"/>
                <a:gd name="T6" fmla="*/ 8 w 39"/>
                <a:gd name="T7" fmla="*/ 23 h 24"/>
                <a:gd name="T8" fmla="*/ 35 w 39"/>
                <a:gd name="T9" fmla="*/ 10 h 24"/>
                <a:gd name="T10" fmla="*/ 38 w 39"/>
                <a:gd name="T11" fmla="*/ 3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4" y="13"/>
                    <a:pt x="4" y="13"/>
                    <a:pt x="4" y="13"/>
                  </a:cubicBezTo>
                  <a:cubicBezTo>
                    <a:pt x="1" y="15"/>
                    <a:pt x="0" y="18"/>
                    <a:pt x="1" y="20"/>
                  </a:cubicBezTo>
                  <a:cubicBezTo>
                    <a:pt x="2" y="23"/>
                    <a:pt x="5" y="24"/>
                    <a:pt x="8" y="23"/>
                  </a:cubicBezTo>
                  <a:cubicBezTo>
                    <a:pt x="35" y="10"/>
                    <a:pt x="35" y="10"/>
                    <a:pt x="35" y="10"/>
                  </a:cubicBezTo>
                  <a:cubicBezTo>
                    <a:pt x="38" y="9"/>
                    <a:pt x="39" y="6"/>
                    <a:pt x="38" y="3"/>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0" name="Freeform 110"/>
            <p:cNvSpPr>
              <a:spLocks noEditPoints="1"/>
            </p:cNvSpPr>
            <p:nvPr/>
          </p:nvSpPr>
          <p:spPr bwMode="auto">
            <a:xfrm>
              <a:off x="8348291" y="2331331"/>
              <a:ext cx="232542" cy="219212"/>
            </a:xfrm>
            <a:custGeom>
              <a:avLst/>
              <a:gdLst>
                <a:gd name="T0" fmla="*/ 122 w 133"/>
                <a:gd name="T1" fmla="*/ 22 h 125"/>
                <a:gd name="T2" fmla="*/ 101 w 133"/>
                <a:gd name="T3" fmla="*/ 1 h 125"/>
                <a:gd name="T4" fmla="*/ 95 w 133"/>
                <a:gd name="T5" fmla="*/ 1 h 125"/>
                <a:gd name="T6" fmla="*/ 93 w 133"/>
                <a:gd name="T7" fmla="*/ 5 h 125"/>
                <a:gd name="T8" fmla="*/ 93 w 133"/>
                <a:gd name="T9" fmla="*/ 16 h 125"/>
                <a:gd name="T10" fmla="*/ 95 w 133"/>
                <a:gd name="T11" fmla="*/ 20 h 125"/>
                <a:gd name="T12" fmla="*/ 113 w 133"/>
                <a:gd name="T13" fmla="*/ 58 h 125"/>
                <a:gd name="T14" fmla="*/ 66 w 133"/>
                <a:gd name="T15" fmla="*/ 105 h 125"/>
                <a:gd name="T16" fmla="*/ 19 w 133"/>
                <a:gd name="T17" fmla="*/ 58 h 125"/>
                <a:gd name="T18" fmla="*/ 38 w 133"/>
                <a:gd name="T19" fmla="*/ 20 h 125"/>
                <a:gd name="T20" fmla="*/ 40 w 133"/>
                <a:gd name="T21" fmla="*/ 16 h 125"/>
                <a:gd name="T22" fmla="*/ 40 w 133"/>
                <a:gd name="T23" fmla="*/ 5 h 125"/>
                <a:gd name="T24" fmla="*/ 37 w 133"/>
                <a:gd name="T25" fmla="*/ 1 h 125"/>
                <a:gd name="T26" fmla="*/ 32 w 133"/>
                <a:gd name="T27" fmla="*/ 1 h 125"/>
                <a:gd name="T28" fmla="*/ 10 w 133"/>
                <a:gd name="T29" fmla="*/ 22 h 125"/>
                <a:gd name="T30" fmla="*/ 0 w 133"/>
                <a:gd name="T31" fmla="*/ 58 h 125"/>
                <a:gd name="T32" fmla="*/ 19 w 133"/>
                <a:gd name="T33" fmla="*/ 105 h 125"/>
                <a:gd name="T34" fmla="*/ 66 w 133"/>
                <a:gd name="T35" fmla="*/ 125 h 125"/>
                <a:gd name="T36" fmla="*/ 113 w 133"/>
                <a:gd name="T37" fmla="*/ 105 h 125"/>
                <a:gd name="T38" fmla="*/ 133 w 133"/>
                <a:gd name="T39" fmla="*/ 58 h 125"/>
                <a:gd name="T40" fmla="*/ 122 w 133"/>
                <a:gd name="T41" fmla="*/ 22 h 125"/>
                <a:gd name="T42" fmla="*/ 122 w 133"/>
                <a:gd name="T43" fmla="*/ 22 h 125"/>
                <a:gd name="T44" fmla="*/ 122 w 133"/>
                <a:gd name="T4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25">
                  <a:moveTo>
                    <a:pt x="122" y="22"/>
                  </a:moveTo>
                  <a:cubicBezTo>
                    <a:pt x="117" y="13"/>
                    <a:pt x="109" y="6"/>
                    <a:pt x="101" y="1"/>
                  </a:cubicBezTo>
                  <a:cubicBezTo>
                    <a:pt x="99" y="0"/>
                    <a:pt x="97" y="0"/>
                    <a:pt x="95" y="1"/>
                  </a:cubicBezTo>
                  <a:cubicBezTo>
                    <a:pt x="94" y="2"/>
                    <a:pt x="93" y="4"/>
                    <a:pt x="93" y="5"/>
                  </a:cubicBezTo>
                  <a:cubicBezTo>
                    <a:pt x="93" y="16"/>
                    <a:pt x="93" y="16"/>
                    <a:pt x="93" y="16"/>
                  </a:cubicBezTo>
                  <a:cubicBezTo>
                    <a:pt x="93" y="18"/>
                    <a:pt x="93" y="19"/>
                    <a:pt x="95" y="20"/>
                  </a:cubicBezTo>
                  <a:cubicBezTo>
                    <a:pt x="106" y="29"/>
                    <a:pt x="113" y="43"/>
                    <a:pt x="113" y="58"/>
                  </a:cubicBezTo>
                  <a:cubicBezTo>
                    <a:pt x="113" y="84"/>
                    <a:pt x="92" y="105"/>
                    <a:pt x="66" y="105"/>
                  </a:cubicBezTo>
                  <a:cubicBezTo>
                    <a:pt x="40" y="105"/>
                    <a:pt x="19" y="84"/>
                    <a:pt x="19" y="58"/>
                  </a:cubicBezTo>
                  <a:cubicBezTo>
                    <a:pt x="19" y="43"/>
                    <a:pt x="26" y="29"/>
                    <a:pt x="38" y="20"/>
                  </a:cubicBezTo>
                  <a:cubicBezTo>
                    <a:pt x="39" y="19"/>
                    <a:pt x="40" y="18"/>
                    <a:pt x="40" y="16"/>
                  </a:cubicBezTo>
                  <a:cubicBezTo>
                    <a:pt x="40" y="5"/>
                    <a:pt x="40" y="5"/>
                    <a:pt x="40" y="5"/>
                  </a:cubicBezTo>
                  <a:cubicBezTo>
                    <a:pt x="40" y="4"/>
                    <a:pt x="39" y="2"/>
                    <a:pt x="37" y="1"/>
                  </a:cubicBezTo>
                  <a:cubicBezTo>
                    <a:pt x="36" y="0"/>
                    <a:pt x="34" y="0"/>
                    <a:pt x="32" y="1"/>
                  </a:cubicBezTo>
                  <a:cubicBezTo>
                    <a:pt x="23" y="6"/>
                    <a:pt x="16" y="13"/>
                    <a:pt x="10" y="22"/>
                  </a:cubicBezTo>
                  <a:cubicBezTo>
                    <a:pt x="3" y="33"/>
                    <a:pt x="0" y="45"/>
                    <a:pt x="0" y="58"/>
                  </a:cubicBezTo>
                  <a:cubicBezTo>
                    <a:pt x="0" y="76"/>
                    <a:pt x="7" y="92"/>
                    <a:pt x="19" y="105"/>
                  </a:cubicBezTo>
                  <a:cubicBezTo>
                    <a:pt x="32" y="118"/>
                    <a:pt x="49" y="125"/>
                    <a:pt x="66" y="125"/>
                  </a:cubicBezTo>
                  <a:cubicBezTo>
                    <a:pt x="84" y="125"/>
                    <a:pt x="101" y="118"/>
                    <a:pt x="113" y="105"/>
                  </a:cubicBezTo>
                  <a:cubicBezTo>
                    <a:pt x="126" y="92"/>
                    <a:pt x="133" y="76"/>
                    <a:pt x="133" y="58"/>
                  </a:cubicBezTo>
                  <a:cubicBezTo>
                    <a:pt x="133" y="45"/>
                    <a:pt x="129" y="33"/>
                    <a:pt x="122" y="22"/>
                  </a:cubicBezTo>
                  <a:close/>
                  <a:moveTo>
                    <a:pt x="122" y="22"/>
                  </a:moveTo>
                  <a:cubicBezTo>
                    <a:pt x="122" y="22"/>
                    <a:pt x="122" y="22"/>
                    <a:pt x="122"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1" name="Freeform 111"/>
            <p:cNvSpPr>
              <a:spLocks noEditPoints="1"/>
            </p:cNvSpPr>
            <p:nvPr/>
          </p:nvSpPr>
          <p:spPr bwMode="auto">
            <a:xfrm>
              <a:off x="8444567" y="2301708"/>
              <a:ext cx="38510" cy="142191"/>
            </a:xfrm>
            <a:custGeom>
              <a:avLst/>
              <a:gdLst>
                <a:gd name="T0" fmla="*/ 5 w 22"/>
                <a:gd name="T1" fmla="*/ 81 h 81"/>
                <a:gd name="T2" fmla="*/ 18 w 22"/>
                <a:gd name="T3" fmla="*/ 81 h 81"/>
                <a:gd name="T4" fmla="*/ 22 w 22"/>
                <a:gd name="T5" fmla="*/ 76 h 81"/>
                <a:gd name="T6" fmla="*/ 22 w 22"/>
                <a:gd name="T7" fmla="*/ 5 h 81"/>
                <a:gd name="T8" fmla="*/ 18 w 22"/>
                <a:gd name="T9" fmla="*/ 0 h 81"/>
                <a:gd name="T10" fmla="*/ 5 w 22"/>
                <a:gd name="T11" fmla="*/ 0 h 81"/>
                <a:gd name="T12" fmla="*/ 0 w 22"/>
                <a:gd name="T13" fmla="*/ 5 h 81"/>
                <a:gd name="T14" fmla="*/ 0 w 22"/>
                <a:gd name="T15" fmla="*/ 76 h 81"/>
                <a:gd name="T16" fmla="*/ 5 w 22"/>
                <a:gd name="T17" fmla="*/ 81 h 81"/>
                <a:gd name="T18" fmla="*/ 5 w 22"/>
                <a:gd name="T19" fmla="*/ 81 h 81"/>
                <a:gd name="T20" fmla="*/ 5 w 22"/>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1">
                  <a:moveTo>
                    <a:pt x="5" y="81"/>
                  </a:moveTo>
                  <a:cubicBezTo>
                    <a:pt x="18" y="81"/>
                    <a:pt x="18" y="81"/>
                    <a:pt x="18" y="81"/>
                  </a:cubicBezTo>
                  <a:cubicBezTo>
                    <a:pt x="20" y="81"/>
                    <a:pt x="22" y="79"/>
                    <a:pt x="22" y="76"/>
                  </a:cubicBezTo>
                  <a:cubicBezTo>
                    <a:pt x="22" y="5"/>
                    <a:pt x="22" y="5"/>
                    <a:pt x="22" y="5"/>
                  </a:cubicBezTo>
                  <a:cubicBezTo>
                    <a:pt x="22" y="2"/>
                    <a:pt x="20" y="0"/>
                    <a:pt x="18" y="0"/>
                  </a:cubicBezTo>
                  <a:cubicBezTo>
                    <a:pt x="5" y="0"/>
                    <a:pt x="5" y="0"/>
                    <a:pt x="5" y="0"/>
                  </a:cubicBezTo>
                  <a:cubicBezTo>
                    <a:pt x="3" y="0"/>
                    <a:pt x="0" y="2"/>
                    <a:pt x="0" y="5"/>
                  </a:cubicBezTo>
                  <a:cubicBezTo>
                    <a:pt x="0" y="76"/>
                    <a:pt x="0" y="76"/>
                    <a:pt x="0" y="76"/>
                  </a:cubicBezTo>
                  <a:cubicBezTo>
                    <a:pt x="0" y="79"/>
                    <a:pt x="3" y="81"/>
                    <a:pt x="5" y="81"/>
                  </a:cubicBezTo>
                  <a:close/>
                  <a:moveTo>
                    <a:pt x="5" y="81"/>
                  </a:moveTo>
                  <a:cubicBezTo>
                    <a:pt x="5" y="81"/>
                    <a:pt x="5" y="81"/>
                    <a:pt x="5"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2" name="Freeform 112"/>
            <p:cNvSpPr>
              <a:spLocks noEditPoints="1"/>
            </p:cNvSpPr>
            <p:nvPr/>
          </p:nvSpPr>
          <p:spPr bwMode="auto">
            <a:xfrm>
              <a:off x="8023917" y="3180776"/>
              <a:ext cx="233283" cy="219212"/>
            </a:xfrm>
            <a:custGeom>
              <a:avLst/>
              <a:gdLst>
                <a:gd name="T0" fmla="*/ 122 w 133"/>
                <a:gd name="T1" fmla="*/ 22 h 125"/>
                <a:gd name="T2" fmla="*/ 101 w 133"/>
                <a:gd name="T3" fmla="*/ 1 h 125"/>
                <a:gd name="T4" fmla="*/ 95 w 133"/>
                <a:gd name="T5" fmla="*/ 1 h 125"/>
                <a:gd name="T6" fmla="*/ 93 w 133"/>
                <a:gd name="T7" fmla="*/ 6 h 125"/>
                <a:gd name="T8" fmla="*/ 93 w 133"/>
                <a:gd name="T9" fmla="*/ 17 h 125"/>
                <a:gd name="T10" fmla="*/ 95 w 133"/>
                <a:gd name="T11" fmla="*/ 21 h 125"/>
                <a:gd name="T12" fmla="*/ 113 w 133"/>
                <a:gd name="T13" fmla="*/ 59 h 125"/>
                <a:gd name="T14" fmla="*/ 66 w 133"/>
                <a:gd name="T15" fmla="*/ 106 h 125"/>
                <a:gd name="T16" fmla="*/ 19 w 133"/>
                <a:gd name="T17" fmla="*/ 59 h 125"/>
                <a:gd name="T18" fmla="*/ 38 w 133"/>
                <a:gd name="T19" fmla="*/ 21 h 125"/>
                <a:gd name="T20" fmla="*/ 40 w 133"/>
                <a:gd name="T21" fmla="*/ 17 h 125"/>
                <a:gd name="T22" fmla="*/ 40 w 133"/>
                <a:gd name="T23" fmla="*/ 6 h 125"/>
                <a:gd name="T24" fmla="*/ 37 w 133"/>
                <a:gd name="T25" fmla="*/ 1 h 125"/>
                <a:gd name="T26" fmla="*/ 32 w 133"/>
                <a:gd name="T27" fmla="*/ 1 h 125"/>
                <a:gd name="T28" fmla="*/ 10 w 133"/>
                <a:gd name="T29" fmla="*/ 22 h 125"/>
                <a:gd name="T30" fmla="*/ 0 w 133"/>
                <a:gd name="T31" fmla="*/ 59 h 125"/>
                <a:gd name="T32" fmla="*/ 19 w 133"/>
                <a:gd name="T33" fmla="*/ 106 h 125"/>
                <a:gd name="T34" fmla="*/ 66 w 133"/>
                <a:gd name="T35" fmla="*/ 125 h 125"/>
                <a:gd name="T36" fmla="*/ 113 w 133"/>
                <a:gd name="T37" fmla="*/ 106 h 125"/>
                <a:gd name="T38" fmla="*/ 133 w 133"/>
                <a:gd name="T39" fmla="*/ 59 h 125"/>
                <a:gd name="T40" fmla="*/ 122 w 133"/>
                <a:gd name="T41" fmla="*/ 22 h 125"/>
                <a:gd name="T42" fmla="*/ 122 w 133"/>
                <a:gd name="T43" fmla="*/ 22 h 125"/>
                <a:gd name="T44" fmla="*/ 122 w 133"/>
                <a:gd name="T4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25">
                  <a:moveTo>
                    <a:pt x="122" y="22"/>
                  </a:moveTo>
                  <a:cubicBezTo>
                    <a:pt x="117" y="14"/>
                    <a:pt x="109" y="7"/>
                    <a:pt x="101" y="1"/>
                  </a:cubicBezTo>
                  <a:cubicBezTo>
                    <a:pt x="99" y="0"/>
                    <a:pt x="97" y="0"/>
                    <a:pt x="95" y="1"/>
                  </a:cubicBezTo>
                  <a:cubicBezTo>
                    <a:pt x="94" y="2"/>
                    <a:pt x="93" y="4"/>
                    <a:pt x="93" y="6"/>
                  </a:cubicBezTo>
                  <a:cubicBezTo>
                    <a:pt x="93" y="17"/>
                    <a:pt x="93" y="17"/>
                    <a:pt x="93" y="17"/>
                  </a:cubicBezTo>
                  <a:cubicBezTo>
                    <a:pt x="93" y="19"/>
                    <a:pt x="93" y="20"/>
                    <a:pt x="95" y="21"/>
                  </a:cubicBezTo>
                  <a:cubicBezTo>
                    <a:pt x="106" y="30"/>
                    <a:pt x="113" y="44"/>
                    <a:pt x="113" y="59"/>
                  </a:cubicBezTo>
                  <a:cubicBezTo>
                    <a:pt x="113" y="84"/>
                    <a:pt x="92" y="106"/>
                    <a:pt x="66" y="106"/>
                  </a:cubicBezTo>
                  <a:cubicBezTo>
                    <a:pt x="40" y="106"/>
                    <a:pt x="19" y="84"/>
                    <a:pt x="19" y="59"/>
                  </a:cubicBezTo>
                  <a:cubicBezTo>
                    <a:pt x="19" y="44"/>
                    <a:pt x="26" y="30"/>
                    <a:pt x="38" y="21"/>
                  </a:cubicBezTo>
                  <a:cubicBezTo>
                    <a:pt x="39" y="20"/>
                    <a:pt x="40" y="19"/>
                    <a:pt x="40" y="17"/>
                  </a:cubicBezTo>
                  <a:cubicBezTo>
                    <a:pt x="40" y="6"/>
                    <a:pt x="40" y="6"/>
                    <a:pt x="40" y="6"/>
                  </a:cubicBezTo>
                  <a:cubicBezTo>
                    <a:pt x="40" y="4"/>
                    <a:pt x="39" y="2"/>
                    <a:pt x="37" y="1"/>
                  </a:cubicBezTo>
                  <a:cubicBezTo>
                    <a:pt x="36" y="0"/>
                    <a:pt x="34" y="0"/>
                    <a:pt x="32" y="1"/>
                  </a:cubicBezTo>
                  <a:cubicBezTo>
                    <a:pt x="23" y="7"/>
                    <a:pt x="16" y="14"/>
                    <a:pt x="10" y="22"/>
                  </a:cubicBezTo>
                  <a:cubicBezTo>
                    <a:pt x="3" y="33"/>
                    <a:pt x="0" y="46"/>
                    <a:pt x="0" y="59"/>
                  </a:cubicBezTo>
                  <a:cubicBezTo>
                    <a:pt x="0" y="76"/>
                    <a:pt x="7" y="93"/>
                    <a:pt x="19" y="106"/>
                  </a:cubicBezTo>
                  <a:cubicBezTo>
                    <a:pt x="32" y="118"/>
                    <a:pt x="48" y="125"/>
                    <a:pt x="66" y="125"/>
                  </a:cubicBezTo>
                  <a:cubicBezTo>
                    <a:pt x="84" y="125"/>
                    <a:pt x="101" y="118"/>
                    <a:pt x="113" y="106"/>
                  </a:cubicBezTo>
                  <a:cubicBezTo>
                    <a:pt x="126" y="93"/>
                    <a:pt x="133" y="76"/>
                    <a:pt x="133" y="59"/>
                  </a:cubicBezTo>
                  <a:cubicBezTo>
                    <a:pt x="133" y="46"/>
                    <a:pt x="129" y="33"/>
                    <a:pt x="122" y="22"/>
                  </a:cubicBezTo>
                  <a:close/>
                  <a:moveTo>
                    <a:pt x="122" y="22"/>
                  </a:moveTo>
                  <a:cubicBezTo>
                    <a:pt x="122" y="22"/>
                    <a:pt x="122" y="22"/>
                    <a:pt x="122"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3" name="Freeform 113"/>
            <p:cNvSpPr>
              <a:spLocks noEditPoints="1"/>
            </p:cNvSpPr>
            <p:nvPr/>
          </p:nvSpPr>
          <p:spPr bwMode="auto">
            <a:xfrm>
              <a:off x="8120192" y="3152634"/>
              <a:ext cx="38510" cy="142191"/>
            </a:xfrm>
            <a:custGeom>
              <a:avLst/>
              <a:gdLst>
                <a:gd name="T0" fmla="*/ 5 w 22"/>
                <a:gd name="T1" fmla="*/ 81 h 81"/>
                <a:gd name="T2" fmla="*/ 17 w 22"/>
                <a:gd name="T3" fmla="*/ 81 h 81"/>
                <a:gd name="T4" fmla="*/ 22 w 22"/>
                <a:gd name="T5" fmla="*/ 76 h 81"/>
                <a:gd name="T6" fmla="*/ 22 w 22"/>
                <a:gd name="T7" fmla="*/ 5 h 81"/>
                <a:gd name="T8" fmla="*/ 17 w 22"/>
                <a:gd name="T9" fmla="*/ 0 h 81"/>
                <a:gd name="T10" fmla="*/ 5 w 22"/>
                <a:gd name="T11" fmla="*/ 0 h 81"/>
                <a:gd name="T12" fmla="*/ 0 w 22"/>
                <a:gd name="T13" fmla="*/ 5 h 81"/>
                <a:gd name="T14" fmla="*/ 0 w 22"/>
                <a:gd name="T15" fmla="*/ 76 h 81"/>
                <a:gd name="T16" fmla="*/ 5 w 22"/>
                <a:gd name="T17" fmla="*/ 81 h 81"/>
                <a:gd name="T18" fmla="*/ 5 w 22"/>
                <a:gd name="T19" fmla="*/ 81 h 81"/>
                <a:gd name="T20" fmla="*/ 5 w 22"/>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1">
                  <a:moveTo>
                    <a:pt x="5" y="81"/>
                  </a:moveTo>
                  <a:cubicBezTo>
                    <a:pt x="17" y="81"/>
                    <a:pt x="17" y="81"/>
                    <a:pt x="17" y="81"/>
                  </a:cubicBezTo>
                  <a:cubicBezTo>
                    <a:pt x="20" y="81"/>
                    <a:pt x="22" y="78"/>
                    <a:pt x="22" y="76"/>
                  </a:cubicBezTo>
                  <a:cubicBezTo>
                    <a:pt x="22" y="5"/>
                    <a:pt x="22" y="5"/>
                    <a:pt x="22" y="5"/>
                  </a:cubicBezTo>
                  <a:cubicBezTo>
                    <a:pt x="22" y="2"/>
                    <a:pt x="20" y="0"/>
                    <a:pt x="17" y="0"/>
                  </a:cubicBezTo>
                  <a:cubicBezTo>
                    <a:pt x="5" y="0"/>
                    <a:pt x="5" y="0"/>
                    <a:pt x="5" y="0"/>
                  </a:cubicBezTo>
                  <a:cubicBezTo>
                    <a:pt x="2" y="0"/>
                    <a:pt x="0" y="2"/>
                    <a:pt x="0" y="5"/>
                  </a:cubicBezTo>
                  <a:cubicBezTo>
                    <a:pt x="0" y="76"/>
                    <a:pt x="0" y="76"/>
                    <a:pt x="0" y="76"/>
                  </a:cubicBezTo>
                  <a:cubicBezTo>
                    <a:pt x="0" y="78"/>
                    <a:pt x="2" y="81"/>
                    <a:pt x="5" y="81"/>
                  </a:cubicBezTo>
                  <a:close/>
                  <a:moveTo>
                    <a:pt x="5" y="81"/>
                  </a:moveTo>
                  <a:cubicBezTo>
                    <a:pt x="5" y="81"/>
                    <a:pt x="5" y="81"/>
                    <a:pt x="5"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4" name="Freeform 114"/>
            <p:cNvSpPr>
              <a:spLocks noEditPoints="1"/>
            </p:cNvSpPr>
            <p:nvPr/>
          </p:nvSpPr>
          <p:spPr bwMode="auto">
            <a:xfrm>
              <a:off x="6828620" y="2762349"/>
              <a:ext cx="232542" cy="219212"/>
            </a:xfrm>
            <a:custGeom>
              <a:avLst/>
              <a:gdLst>
                <a:gd name="T0" fmla="*/ 123 w 133"/>
                <a:gd name="T1" fmla="*/ 22 h 125"/>
                <a:gd name="T2" fmla="*/ 101 w 133"/>
                <a:gd name="T3" fmla="*/ 1 h 125"/>
                <a:gd name="T4" fmla="*/ 96 w 133"/>
                <a:gd name="T5" fmla="*/ 1 h 125"/>
                <a:gd name="T6" fmla="*/ 93 w 133"/>
                <a:gd name="T7" fmla="*/ 6 h 125"/>
                <a:gd name="T8" fmla="*/ 93 w 133"/>
                <a:gd name="T9" fmla="*/ 17 h 125"/>
                <a:gd name="T10" fmla="*/ 95 w 133"/>
                <a:gd name="T11" fmla="*/ 21 h 125"/>
                <a:gd name="T12" fmla="*/ 114 w 133"/>
                <a:gd name="T13" fmla="*/ 58 h 125"/>
                <a:gd name="T14" fmla="*/ 67 w 133"/>
                <a:gd name="T15" fmla="*/ 106 h 125"/>
                <a:gd name="T16" fmla="*/ 20 w 133"/>
                <a:gd name="T17" fmla="*/ 58 h 125"/>
                <a:gd name="T18" fmla="*/ 38 w 133"/>
                <a:gd name="T19" fmla="*/ 21 h 125"/>
                <a:gd name="T20" fmla="*/ 40 w 133"/>
                <a:gd name="T21" fmla="*/ 17 h 125"/>
                <a:gd name="T22" fmla="*/ 40 w 133"/>
                <a:gd name="T23" fmla="*/ 6 h 125"/>
                <a:gd name="T24" fmla="*/ 38 w 133"/>
                <a:gd name="T25" fmla="*/ 1 h 125"/>
                <a:gd name="T26" fmla="*/ 32 w 133"/>
                <a:gd name="T27" fmla="*/ 1 h 125"/>
                <a:gd name="T28" fmla="*/ 11 w 133"/>
                <a:gd name="T29" fmla="*/ 22 h 125"/>
                <a:gd name="T30" fmla="*/ 0 w 133"/>
                <a:gd name="T31" fmla="*/ 58 h 125"/>
                <a:gd name="T32" fmla="*/ 20 w 133"/>
                <a:gd name="T33" fmla="*/ 106 h 125"/>
                <a:gd name="T34" fmla="*/ 67 w 133"/>
                <a:gd name="T35" fmla="*/ 125 h 125"/>
                <a:gd name="T36" fmla="*/ 114 w 133"/>
                <a:gd name="T37" fmla="*/ 106 h 125"/>
                <a:gd name="T38" fmla="*/ 133 w 133"/>
                <a:gd name="T39" fmla="*/ 58 h 125"/>
                <a:gd name="T40" fmla="*/ 123 w 133"/>
                <a:gd name="T41" fmla="*/ 22 h 125"/>
                <a:gd name="T42" fmla="*/ 123 w 133"/>
                <a:gd name="T43" fmla="*/ 22 h 125"/>
                <a:gd name="T44" fmla="*/ 123 w 133"/>
                <a:gd name="T4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25">
                  <a:moveTo>
                    <a:pt x="123" y="22"/>
                  </a:moveTo>
                  <a:cubicBezTo>
                    <a:pt x="117" y="14"/>
                    <a:pt x="110" y="7"/>
                    <a:pt x="101" y="1"/>
                  </a:cubicBezTo>
                  <a:cubicBezTo>
                    <a:pt x="99" y="0"/>
                    <a:pt x="97" y="0"/>
                    <a:pt x="96" y="1"/>
                  </a:cubicBezTo>
                  <a:cubicBezTo>
                    <a:pt x="94" y="2"/>
                    <a:pt x="93" y="4"/>
                    <a:pt x="93" y="6"/>
                  </a:cubicBezTo>
                  <a:cubicBezTo>
                    <a:pt x="93" y="17"/>
                    <a:pt x="93" y="17"/>
                    <a:pt x="93" y="17"/>
                  </a:cubicBezTo>
                  <a:cubicBezTo>
                    <a:pt x="93" y="18"/>
                    <a:pt x="94" y="20"/>
                    <a:pt x="95" y="21"/>
                  </a:cubicBezTo>
                  <a:cubicBezTo>
                    <a:pt x="107" y="30"/>
                    <a:pt x="114" y="44"/>
                    <a:pt x="114" y="58"/>
                  </a:cubicBezTo>
                  <a:cubicBezTo>
                    <a:pt x="114" y="84"/>
                    <a:pt x="93" y="106"/>
                    <a:pt x="67" y="106"/>
                  </a:cubicBezTo>
                  <a:cubicBezTo>
                    <a:pt x="41" y="106"/>
                    <a:pt x="20" y="84"/>
                    <a:pt x="20" y="58"/>
                  </a:cubicBezTo>
                  <a:cubicBezTo>
                    <a:pt x="20" y="44"/>
                    <a:pt x="27" y="30"/>
                    <a:pt x="38" y="21"/>
                  </a:cubicBezTo>
                  <a:cubicBezTo>
                    <a:pt x="40" y="20"/>
                    <a:pt x="40" y="18"/>
                    <a:pt x="40" y="17"/>
                  </a:cubicBezTo>
                  <a:cubicBezTo>
                    <a:pt x="40" y="6"/>
                    <a:pt x="40" y="6"/>
                    <a:pt x="40" y="6"/>
                  </a:cubicBezTo>
                  <a:cubicBezTo>
                    <a:pt x="40" y="4"/>
                    <a:pt x="39" y="2"/>
                    <a:pt x="38" y="1"/>
                  </a:cubicBezTo>
                  <a:cubicBezTo>
                    <a:pt x="36" y="0"/>
                    <a:pt x="34" y="0"/>
                    <a:pt x="32" y="1"/>
                  </a:cubicBezTo>
                  <a:cubicBezTo>
                    <a:pt x="24" y="7"/>
                    <a:pt x="16" y="14"/>
                    <a:pt x="11" y="22"/>
                  </a:cubicBezTo>
                  <a:cubicBezTo>
                    <a:pt x="4" y="33"/>
                    <a:pt x="0" y="46"/>
                    <a:pt x="0" y="58"/>
                  </a:cubicBezTo>
                  <a:cubicBezTo>
                    <a:pt x="0" y="76"/>
                    <a:pt x="7" y="93"/>
                    <a:pt x="20" y="106"/>
                  </a:cubicBezTo>
                  <a:cubicBezTo>
                    <a:pt x="32" y="118"/>
                    <a:pt x="49" y="125"/>
                    <a:pt x="67" y="125"/>
                  </a:cubicBezTo>
                  <a:cubicBezTo>
                    <a:pt x="85" y="125"/>
                    <a:pt x="101" y="118"/>
                    <a:pt x="114" y="106"/>
                  </a:cubicBezTo>
                  <a:cubicBezTo>
                    <a:pt x="126" y="93"/>
                    <a:pt x="133" y="76"/>
                    <a:pt x="133" y="58"/>
                  </a:cubicBezTo>
                  <a:cubicBezTo>
                    <a:pt x="133" y="46"/>
                    <a:pt x="130" y="33"/>
                    <a:pt x="123" y="22"/>
                  </a:cubicBezTo>
                  <a:close/>
                  <a:moveTo>
                    <a:pt x="123" y="22"/>
                  </a:moveTo>
                  <a:cubicBezTo>
                    <a:pt x="123" y="22"/>
                    <a:pt x="123" y="22"/>
                    <a:pt x="123"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5" name="Freeform 115"/>
            <p:cNvSpPr>
              <a:spLocks noEditPoints="1"/>
            </p:cNvSpPr>
            <p:nvPr/>
          </p:nvSpPr>
          <p:spPr bwMode="auto">
            <a:xfrm>
              <a:off x="6926377" y="2734207"/>
              <a:ext cx="38510" cy="139970"/>
            </a:xfrm>
            <a:custGeom>
              <a:avLst/>
              <a:gdLst>
                <a:gd name="T0" fmla="*/ 5 w 22"/>
                <a:gd name="T1" fmla="*/ 80 h 80"/>
                <a:gd name="T2" fmla="*/ 17 w 22"/>
                <a:gd name="T3" fmla="*/ 80 h 80"/>
                <a:gd name="T4" fmla="*/ 22 w 22"/>
                <a:gd name="T5" fmla="*/ 76 h 80"/>
                <a:gd name="T6" fmla="*/ 22 w 22"/>
                <a:gd name="T7" fmla="*/ 5 h 80"/>
                <a:gd name="T8" fmla="*/ 17 w 22"/>
                <a:gd name="T9" fmla="*/ 0 h 80"/>
                <a:gd name="T10" fmla="*/ 5 w 22"/>
                <a:gd name="T11" fmla="*/ 0 h 80"/>
                <a:gd name="T12" fmla="*/ 0 w 22"/>
                <a:gd name="T13" fmla="*/ 5 h 80"/>
                <a:gd name="T14" fmla="*/ 0 w 22"/>
                <a:gd name="T15" fmla="*/ 76 h 80"/>
                <a:gd name="T16" fmla="*/ 5 w 22"/>
                <a:gd name="T17" fmla="*/ 80 h 80"/>
                <a:gd name="T18" fmla="*/ 5 w 22"/>
                <a:gd name="T19" fmla="*/ 80 h 80"/>
                <a:gd name="T20" fmla="*/ 5 w 22"/>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0">
                  <a:moveTo>
                    <a:pt x="5" y="80"/>
                  </a:moveTo>
                  <a:cubicBezTo>
                    <a:pt x="17" y="80"/>
                    <a:pt x="17" y="80"/>
                    <a:pt x="17" y="80"/>
                  </a:cubicBezTo>
                  <a:cubicBezTo>
                    <a:pt x="20" y="80"/>
                    <a:pt x="22" y="78"/>
                    <a:pt x="22" y="76"/>
                  </a:cubicBezTo>
                  <a:cubicBezTo>
                    <a:pt x="22" y="5"/>
                    <a:pt x="22" y="5"/>
                    <a:pt x="22" y="5"/>
                  </a:cubicBezTo>
                  <a:cubicBezTo>
                    <a:pt x="22" y="2"/>
                    <a:pt x="20" y="0"/>
                    <a:pt x="17" y="0"/>
                  </a:cubicBezTo>
                  <a:cubicBezTo>
                    <a:pt x="5" y="0"/>
                    <a:pt x="5" y="0"/>
                    <a:pt x="5" y="0"/>
                  </a:cubicBezTo>
                  <a:cubicBezTo>
                    <a:pt x="2" y="0"/>
                    <a:pt x="0" y="2"/>
                    <a:pt x="0" y="5"/>
                  </a:cubicBezTo>
                  <a:cubicBezTo>
                    <a:pt x="0" y="76"/>
                    <a:pt x="0" y="76"/>
                    <a:pt x="0" y="76"/>
                  </a:cubicBezTo>
                  <a:cubicBezTo>
                    <a:pt x="0" y="78"/>
                    <a:pt x="2" y="80"/>
                    <a:pt x="5" y="80"/>
                  </a:cubicBezTo>
                  <a:close/>
                  <a:moveTo>
                    <a:pt x="5" y="80"/>
                  </a:moveTo>
                  <a:cubicBezTo>
                    <a:pt x="5" y="80"/>
                    <a:pt x="5" y="80"/>
                    <a:pt x="5"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6" name="Freeform 116"/>
            <p:cNvSpPr>
              <a:spLocks noEditPoints="1"/>
            </p:cNvSpPr>
            <p:nvPr/>
          </p:nvSpPr>
          <p:spPr bwMode="auto">
            <a:xfrm>
              <a:off x="9582839" y="2617195"/>
              <a:ext cx="108125" cy="77020"/>
            </a:xfrm>
            <a:custGeom>
              <a:avLst/>
              <a:gdLst>
                <a:gd name="T0" fmla="*/ 2 w 62"/>
                <a:gd name="T1" fmla="*/ 25 h 44"/>
                <a:gd name="T2" fmla="*/ 50 w 62"/>
                <a:gd name="T3" fmla="*/ 44 h 44"/>
                <a:gd name="T4" fmla="*/ 53 w 62"/>
                <a:gd name="T5" fmla="*/ 42 h 44"/>
                <a:gd name="T6" fmla="*/ 62 w 62"/>
                <a:gd name="T7" fmla="*/ 21 h 44"/>
                <a:gd name="T8" fmla="*/ 9 w 62"/>
                <a:gd name="T9" fmla="*/ 0 h 44"/>
                <a:gd name="T10" fmla="*/ 0 w 62"/>
                <a:gd name="T11" fmla="*/ 21 h 44"/>
                <a:gd name="T12" fmla="*/ 2 w 62"/>
                <a:gd name="T13" fmla="*/ 25 h 44"/>
                <a:gd name="T14" fmla="*/ 2 w 62"/>
                <a:gd name="T15" fmla="*/ 25 h 44"/>
                <a:gd name="T16" fmla="*/ 2 w 62"/>
                <a:gd name="T17"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4">
                  <a:moveTo>
                    <a:pt x="2" y="25"/>
                  </a:moveTo>
                  <a:cubicBezTo>
                    <a:pt x="50" y="44"/>
                    <a:pt x="50" y="44"/>
                    <a:pt x="50" y="44"/>
                  </a:cubicBezTo>
                  <a:cubicBezTo>
                    <a:pt x="51" y="44"/>
                    <a:pt x="53" y="44"/>
                    <a:pt x="53" y="42"/>
                  </a:cubicBezTo>
                  <a:cubicBezTo>
                    <a:pt x="62" y="21"/>
                    <a:pt x="62" y="21"/>
                    <a:pt x="62" y="21"/>
                  </a:cubicBezTo>
                  <a:cubicBezTo>
                    <a:pt x="9" y="0"/>
                    <a:pt x="9" y="0"/>
                    <a:pt x="9" y="0"/>
                  </a:cubicBezTo>
                  <a:cubicBezTo>
                    <a:pt x="0" y="21"/>
                    <a:pt x="0" y="21"/>
                    <a:pt x="0" y="21"/>
                  </a:cubicBezTo>
                  <a:cubicBezTo>
                    <a:pt x="0" y="22"/>
                    <a:pt x="0" y="24"/>
                    <a:pt x="2" y="25"/>
                  </a:cubicBezTo>
                  <a:close/>
                  <a:moveTo>
                    <a:pt x="2" y="25"/>
                  </a:moveTo>
                  <a:cubicBezTo>
                    <a:pt x="2" y="25"/>
                    <a:pt x="2" y="25"/>
                    <a:pt x="2"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7" name="Freeform 117"/>
            <p:cNvSpPr>
              <a:spLocks noEditPoints="1"/>
            </p:cNvSpPr>
            <p:nvPr/>
          </p:nvSpPr>
          <p:spPr bwMode="auto">
            <a:xfrm>
              <a:off x="9445831" y="2594237"/>
              <a:ext cx="285864" cy="308081"/>
            </a:xfrm>
            <a:custGeom>
              <a:avLst/>
              <a:gdLst>
                <a:gd name="T0" fmla="*/ 162 w 163"/>
                <a:gd name="T1" fmla="*/ 81 h 176"/>
                <a:gd name="T2" fmla="*/ 146 w 163"/>
                <a:gd name="T3" fmla="*/ 43 h 176"/>
                <a:gd name="T4" fmla="*/ 140 w 163"/>
                <a:gd name="T5" fmla="*/ 59 h 176"/>
                <a:gd name="T6" fmla="*/ 124 w 163"/>
                <a:gd name="T7" fmla="*/ 65 h 176"/>
                <a:gd name="T8" fmla="*/ 76 w 163"/>
                <a:gd name="T9" fmla="*/ 46 h 176"/>
                <a:gd name="T10" fmla="*/ 70 w 163"/>
                <a:gd name="T11" fmla="*/ 30 h 176"/>
                <a:gd name="T12" fmla="*/ 78 w 163"/>
                <a:gd name="T13" fmla="*/ 9 h 176"/>
                <a:gd name="T14" fmla="*/ 61 w 163"/>
                <a:gd name="T15" fmla="*/ 2 h 176"/>
                <a:gd name="T16" fmla="*/ 44 w 163"/>
                <a:gd name="T17" fmla="*/ 9 h 176"/>
                <a:gd name="T18" fmla="*/ 2 w 163"/>
                <a:gd name="T19" fmla="*/ 114 h 176"/>
                <a:gd name="T20" fmla="*/ 9 w 163"/>
                <a:gd name="T21" fmla="*/ 131 h 176"/>
                <a:gd name="T22" fmla="*/ 114 w 163"/>
                <a:gd name="T23" fmla="*/ 173 h 176"/>
                <a:gd name="T24" fmla="*/ 130 w 163"/>
                <a:gd name="T25" fmla="*/ 166 h 176"/>
                <a:gd name="T26" fmla="*/ 162 w 163"/>
                <a:gd name="T27" fmla="*/ 87 h 176"/>
                <a:gd name="T28" fmla="*/ 162 w 163"/>
                <a:gd name="T29" fmla="*/ 81 h 176"/>
                <a:gd name="T30" fmla="*/ 117 w 163"/>
                <a:gd name="T31" fmla="*/ 143 h 176"/>
                <a:gd name="T32" fmla="*/ 107 w 163"/>
                <a:gd name="T33" fmla="*/ 147 h 176"/>
                <a:gd name="T34" fmla="*/ 32 w 163"/>
                <a:gd name="T35" fmla="*/ 117 h 176"/>
                <a:gd name="T36" fmla="*/ 28 w 163"/>
                <a:gd name="T37" fmla="*/ 107 h 176"/>
                <a:gd name="T38" fmla="*/ 43 w 163"/>
                <a:gd name="T39" fmla="*/ 71 h 176"/>
                <a:gd name="T40" fmla="*/ 52 w 163"/>
                <a:gd name="T41" fmla="*/ 67 h 176"/>
                <a:gd name="T42" fmla="*/ 127 w 163"/>
                <a:gd name="T43" fmla="*/ 97 h 176"/>
                <a:gd name="T44" fmla="*/ 131 w 163"/>
                <a:gd name="T45" fmla="*/ 107 h 176"/>
                <a:gd name="T46" fmla="*/ 117 w 163"/>
                <a:gd name="T47" fmla="*/ 143 h 176"/>
                <a:gd name="T48" fmla="*/ 117 w 163"/>
                <a:gd name="T49" fmla="*/ 143 h 176"/>
                <a:gd name="T50" fmla="*/ 117 w 163"/>
                <a:gd name="T5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176">
                  <a:moveTo>
                    <a:pt x="162" y="81"/>
                  </a:moveTo>
                  <a:cubicBezTo>
                    <a:pt x="146" y="43"/>
                    <a:pt x="146" y="43"/>
                    <a:pt x="146" y="43"/>
                  </a:cubicBezTo>
                  <a:cubicBezTo>
                    <a:pt x="140" y="59"/>
                    <a:pt x="140" y="59"/>
                    <a:pt x="140" y="59"/>
                  </a:cubicBezTo>
                  <a:cubicBezTo>
                    <a:pt x="137" y="65"/>
                    <a:pt x="130" y="68"/>
                    <a:pt x="124" y="65"/>
                  </a:cubicBezTo>
                  <a:cubicBezTo>
                    <a:pt x="76" y="46"/>
                    <a:pt x="76" y="46"/>
                    <a:pt x="76" y="46"/>
                  </a:cubicBezTo>
                  <a:cubicBezTo>
                    <a:pt x="70" y="44"/>
                    <a:pt x="67" y="37"/>
                    <a:pt x="70" y="30"/>
                  </a:cubicBezTo>
                  <a:cubicBezTo>
                    <a:pt x="78" y="9"/>
                    <a:pt x="78" y="9"/>
                    <a:pt x="78" y="9"/>
                  </a:cubicBezTo>
                  <a:cubicBezTo>
                    <a:pt x="61" y="2"/>
                    <a:pt x="61" y="2"/>
                    <a:pt x="61" y="2"/>
                  </a:cubicBezTo>
                  <a:cubicBezTo>
                    <a:pt x="54" y="0"/>
                    <a:pt x="47" y="3"/>
                    <a:pt x="44" y="9"/>
                  </a:cubicBezTo>
                  <a:cubicBezTo>
                    <a:pt x="2" y="114"/>
                    <a:pt x="2" y="114"/>
                    <a:pt x="2" y="114"/>
                  </a:cubicBezTo>
                  <a:cubicBezTo>
                    <a:pt x="0" y="121"/>
                    <a:pt x="3" y="128"/>
                    <a:pt x="9" y="131"/>
                  </a:cubicBezTo>
                  <a:cubicBezTo>
                    <a:pt x="114" y="173"/>
                    <a:pt x="114" y="173"/>
                    <a:pt x="114" y="173"/>
                  </a:cubicBezTo>
                  <a:cubicBezTo>
                    <a:pt x="120" y="176"/>
                    <a:pt x="128" y="172"/>
                    <a:pt x="130" y="166"/>
                  </a:cubicBezTo>
                  <a:cubicBezTo>
                    <a:pt x="162" y="87"/>
                    <a:pt x="162" y="87"/>
                    <a:pt x="162" y="87"/>
                  </a:cubicBezTo>
                  <a:cubicBezTo>
                    <a:pt x="163" y="85"/>
                    <a:pt x="163" y="83"/>
                    <a:pt x="162" y="81"/>
                  </a:cubicBezTo>
                  <a:close/>
                  <a:moveTo>
                    <a:pt x="117" y="143"/>
                  </a:moveTo>
                  <a:cubicBezTo>
                    <a:pt x="115" y="146"/>
                    <a:pt x="111" y="148"/>
                    <a:pt x="107" y="147"/>
                  </a:cubicBezTo>
                  <a:cubicBezTo>
                    <a:pt x="32" y="117"/>
                    <a:pt x="32" y="117"/>
                    <a:pt x="32" y="117"/>
                  </a:cubicBezTo>
                  <a:cubicBezTo>
                    <a:pt x="29" y="115"/>
                    <a:pt x="27" y="111"/>
                    <a:pt x="28" y="107"/>
                  </a:cubicBezTo>
                  <a:cubicBezTo>
                    <a:pt x="43" y="71"/>
                    <a:pt x="43" y="71"/>
                    <a:pt x="43" y="71"/>
                  </a:cubicBezTo>
                  <a:cubicBezTo>
                    <a:pt x="44" y="67"/>
                    <a:pt x="49" y="66"/>
                    <a:pt x="52" y="67"/>
                  </a:cubicBezTo>
                  <a:cubicBezTo>
                    <a:pt x="127" y="97"/>
                    <a:pt x="127" y="97"/>
                    <a:pt x="127" y="97"/>
                  </a:cubicBezTo>
                  <a:cubicBezTo>
                    <a:pt x="131" y="99"/>
                    <a:pt x="133" y="103"/>
                    <a:pt x="131" y="107"/>
                  </a:cubicBezTo>
                  <a:lnTo>
                    <a:pt x="117" y="143"/>
                  </a:lnTo>
                  <a:close/>
                  <a:moveTo>
                    <a:pt x="117" y="143"/>
                  </a:moveTo>
                  <a:cubicBezTo>
                    <a:pt x="117" y="143"/>
                    <a:pt x="117" y="143"/>
                    <a:pt x="117" y="1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8" name="Freeform 118"/>
            <p:cNvSpPr>
              <a:spLocks noEditPoints="1"/>
            </p:cNvSpPr>
            <p:nvPr/>
          </p:nvSpPr>
          <p:spPr bwMode="auto">
            <a:xfrm>
              <a:off x="9531739" y="2734207"/>
              <a:ext cx="120715" cy="61468"/>
            </a:xfrm>
            <a:custGeom>
              <a:avLst/>
              <a:gdLst>
                <a:gd name="T0" fmla="*/ 66 w 69"/>
                <a:gd name="T1" fmla="*/ 25 h 35"/>
                <a:gd name="T2" fmla="*/ 7 w 69"/>
                <a:gd name="T3" fmla="*/ 1 h 35"/>
                <a:gd name="T4" fmla="*/ 1 w 69"/>
                <a:gd name="T5" fmla="*/ 4 h 35"/>
                <a:gd name="T6" fmla="*/ 3 w 69"/>
                <a:gd name="T7" fmla="*/ 10 h 35"/>
                <a:gd name="T8" fmla="*/ 62 w 69"/>
                <a:gd name="T9" fmla="*/ 34 h 35"/>
                <a:gd name="T10" fmla="*/ 68 w 69"/>
                <a:gd name="T11" fmla="*/ 31 h 35"/>
                <a:gd name="T12" fmla="*/ 66 w 69"/>
                <a:gd name="T13" fmla="*/ 25 h 35"/>
                <a:gd name="T14" fmla="*/ 66 w 69"/>
                <a:gd name="T15" fmla="*/ 25 h 35"/>
                <a:gd name="T16" fmla="*/ 66 w 69"/>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35">
                  <a:moveTo>
                    <a:pt x="66" y="25"/>
                  </a:moveTo>
                  <a:cubicBezTo>
                    <a:pt x="7" y="1"/>
                    <a:pt x="7" y="1"/>
                    <a:pt x="7" y="1"/>
                  </a:cubicBezTo>
                  <a:cubicBezTo>
                    <a:pt x="4" y="0"/>
                    <a:pt x="2" y="1"/>
                    <a:pt x="1" y="4"/>
                  </a:cubicBezTo>
                  <a:cubicBezTo>
                    <a:pt x="0" y="6"/>
                    <a:pt x="1" y="9"/>
                    <a:pt x="3" y="10"/>
                  </a:cubicBezTo>
                  <a:cubicBezTo>
                    <a:pt x="62" y="34"/>
                    <a:pt x="62" y="34"/>
                    <a:pt x="62" y="34"/>
                  </a:cubicBezTo>
                  <a:cubicBezTo>
                    <a:pt x="65" y="35"/>
                    <a:pt x="67" y="33"/>
                    <a:pt x="68" y="31"/>
                  </a:cubicBezTo>
                  <a:cubicBezTo>
                    <a:pt x="69" y="29"/>
                    <a:pt x="68" y="26"/>
                    <a:pt x="66" y="25"/>
                  </a:cubicBezTo>
                  <a:close/>
                  <a:moveTo>
                    <a:pt x="66" y="25"/>
                  </a:moveTo>
                  <a:cubicBezTo>
                    <a:pt x="66" y="25"/>
                    <a:pt x="66" y="25"/>
                    <a:pt x="66"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9" name="Freeform 119"/>
            <p:cNvSpPr>
              <a:spLocks noEditPoints="1"/>
            </p:cNvSpPr>
            <p:nvPr/>
          </p:nvSpPr>
          <p:spPr bwMode="auto">
            <a:xfrm>
              <a:off x="9533220" y="2771236"/>
              <a:ext cx="93313" cy="47397"/>
            </a:xfrm>
            <a:custGeom>
              <a:avLst/>
              <a:gdLst>
                <a:gd name="T0" fmla="*/ 49 w 53"/>
                <a:gd name="T1" fmla="*/ 18 h 27"/>
                <a:gd name="T2" fmla="*/ 7 w 53"/>
                <a:gd name="T3" fmla="*/ 1 h 27"/>
                <a:gd name="T4" fmla="*/ 1 w 53"/>
                <a:gd name="T5" fmla="*/ 3 h 27"/>
                <a:gd name="T6" fmla="*/ 4 w 53"/>
                <a:gd name="T7" fmla="*/ 9 h 27"/>
                <a:gd name="T8" fmla="*/ 46 w 53"/>
                <a:gd name="T9" fmla="*/ 26 h 27"/>
                <a:gd name="T10" fmla="*/ 52 w 53"/>
                <a:gd name="T11" fmla="*/ 24 h 27"/>
                <a:gd name="T12" fmla="*/ 49 w 53"/>
                <a:gd name="T13" fmla="*/ 18 h 27"/>
                <a:gd name="T14" fmla="*/ 49 w 53"/>
                <a:gd name="T15" fmla="*/ 18 h 27"/>
                <a:gd name="T16" fmla="*/ 49 w 53"/>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49" y="18"/>
                  </a:moveTo>
                  <a:cubicBezTo>
                    <a:pt x="7" y="1"/>
                    <a:pt x="7" y="1"/>
                    <a:pt x="7" y="1"/>
                  </a:cubicBezTo>
                  <a:cubicBezTo>
                    <a:pt x="5" y="0"/>
                    <a:pt x="2" y="1"/>
                    <a:pt x="1" y="3"/>
                  </a:cubicBezTo>
                  <a:cubicBezTo>
                    <a:pt x="0" y="6"/>
                    <a:pt x="2" y="8"/>
                    <a:pt x="4" y="9"/>
                  </a:cubicBezTo>
                  <a:cubicBezTo>
                    <a:pt x="46" y="26"/>
                    <a:pt x="46" y="26"/>
                    <a:pt x="46" y="26"/>
                  </a:cubicBezTo>
                  <a:cubicBezTo>
                    <a:pt x="48" y="27"/>
                    <a:pt x="51" y="26"/>
                    <a:pt x="52" y="24"/>
                  </a:cubicBezTo>
                  <a:cubicBezTo>
                    <a:pt x="53" y="21"/>
                    <a:pt x="52" y="19"/>
                    <a:pt x="49" y="18"/>
                  </a:cubicBezTo>
                  <a:close/>
                  <a:moveTo>
                    <a:pt x="49" y="18"/>
                  </a:moveTo>
                  <a:cubicBezTo>
                    <a:pt x="49" y="18"/>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0" name="Freeform 120"/>
            <p:cNvSpPr>
              <a:spLocks noEditPoints="1"/>
            </p:cNvSpPr>
            <p:nvPr/>
          </p:nvSpPr>
          <p:spPr bwMode="auto">
            <a:xfrm>
              <a:off x="7062643" y="2960084"/>
              <a:ext cx="110346" cy="79242"/>
            </a:xfrm>
            <a:custGeom>
              <a:avLst/>
              <a:gdLst>
                <a:gd name="T0" fmla="*/ 60 w 63"/>
                <a:gd name="T1" fmla="*/ 25 h 45"/>
                <a:gd name="T2" fmla="*/ 62 w 63"/>
                <a:gd name="T3" fmla="*/ 21 h 45"/>
                <a:gd name="T4" fmla="*/ 53 w 63"/>
                <a:gd name="T5" fmla="*/ 0 h 45"/>
                <a:gd name="T6" fmla="*/ 0 w 63"/>
                <a:gd name="T7" fmla="*/ 22 h 45"/>
                <a:gd name="T8" fmla="*/ 9 w 63"/>
                <a:gd name="T9" fmla="*/ 43 h 45"/>
                <a:gd name="T10" fmla="*/ 13 w 63"/>
                <a:gd name="T11" fmla="*/ 44 h 45"/>
                <a:gd name="T12" fmla="*/ 60 w 63"/>
                <a:gd name="T13" fmla="*/ 25 h 45"/>
                <a:gd name="T14" fmla="*/ 60 w 63"/>
                <a:gd name="T15" fmla="*/ 25 h 45"/>
                <a:gd name="T16" fmla="*/ 60 w 63"/>
                <a:gd name="T1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5">
                  <a:moveTo>
                    <a:pt x="60" y="25"/>
                  </a:moveTo>
                  <a:cubicBezTo>
                    <a:pt x="62" y="24"/>
                    <a:pt x="63" y="23"/>
                    <a:pt x="62" y="21"/>
                  </a:cubicBezTo>
                  <a:cubicBezTo>
                    <a:pt x="53" y="0"/>
                    <a:pt x="53" y="0"/>
                    <a:pt x="53" y="0"/>
                  </a:cubicBezTo>
                  <a:cubicBezTo>
                    <a:pt x="0" y="22"/>
                    <a:pt x="0" y="22"/>
                    <a:pt x="0" y="22"/>
                  </a:cubicBezTo>
                  <a:cubicBezTo>
                    <a:pt x="9" y="43"/>
                    <a:pt x="9" y="43"/>
                    <a:pt x="9" y="43"/>
                  </a:cubicBezTo>
                  <a:cubicBezTo>
                    <a:pt x="9" y="44"/>
                    <a:pt x="11" y="45"/>
                    <a:pt x="13" y="44"/>
                  </a:cubicBezTo>
                  <a:cubicBezTo>
                    <a:pt x="60" y="25"/>
                    <a:pt x="60" y="25"/>
                    <a:pt x="60" y="25"/>
                  </a:cubicBezTo>
                  <a:close/>
                  <a:moveTo>
                    <a:pt x="60" y="25"/>
                  </a:moveTo>
                  <a:cubicBezTo>
                    <a:pt x="60" y="25"/>
                    <a:pt x="60" y="25"/>
                    <a:pt x="60"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1" name="Freeform 121"/>
            <p:cNvSpPr>
              <a:spLocks noEditPoints="1"/>
            </p:cNvSpPr>
            <p:nvPr/>
          </p:nvSpPr>
          <p:spPr bwMode="auto">
            <a:xfrm>
              <a:off x="7022652" y="2937126"/>
              <a:ext cx="287345" cy="308822"/>
            </a:xfrm>
            <a:custGeom>
              <a:avLst/>
              <a:gdLst>
                <a:gd name="T0" fmla="*/ 1 w 164"/>
                <a:gd name="T1" fmla="*/ 81 h 176"/>
                <a:gd name="T2" fmla="*/ 1 w 164"/>
                <a:gd name="T3" fmla="*/ 87 h 176"/>
                <a:gd name="T4" fmla="*/ 33 w 164"/>
                <a:gd name="T5" fmla="*/ 166 h 176"/>
                <a:gd name="T6" fmla="*/ 49 w 164"/>
                <a:gd name="T7" fmla="*/ 173 h 176"/>
                <a:gd name="T8" fmla="*/ 154 w 164"/>
                <a:gd name="T9" fmla="*/ 131 h 176"/>
                <a:gd name="T10" fmla="*/ 161 w 164"/>
                <a:gd name="T11" fmla="*/ 114 h 176"/>
                <a:gd name="T12" fmla="*/ 119 w 164"/>
                <a:gd name="T13" fmla="*/ 10 h 176"/>
                <a:gd name="T14" fmla="*/ 102 w 164"/>
                <a:gd name="T15" fmla="*/ 3 h 176"/>
                <a:gd name="T16" fmla="*/ 85 w 164"/>
                <a:gd name="T17" fmla="*/ 10 h 176"/>
                <a:gd name="T18" fmla="*/ 94 w 164"/>
                <a:gd name="T19" fmla="*/ 31 h 176"/>
                <a:gd name="T20" fmla="*/ 87 w 164"/>
                <a:gd name="T21" fmla="*/ 46 h 176"/>
                <a:gd name="T22" fmla="*/ 39 w 164"/>
                <a:gd name="T23" fmla="*/ 66 h 176"/>
                <a:gd name="T24" fmla="*/ 23 w 164"/>
                <a:gd name="T25" fmla="*/ 59 h 176"/>
                <a:gd name="T26" fmla="*/ 17 w 164"/>
                <a:gd name="T27" fmla="*/ 43 h 176"/>
                <a:gd name="T28" fmla="*/ 1 w 164"/>
                <a:gd name="T29" fmla="*/ 81 h 176"/>
                <a:gd name="T30" fmla="*/ 32 w 164"/>
                <a:gd name="T31" fmla="*/ 107 h 176"/>
                <a:gd name="T32" fmla="*/ 36 w 164"/>
                <a:gd name="T33" fmla="*/ 98 h 176"/>
                <a:gd name="T34" fmla="*/ 111 w 164"/>
                <a:gd name="T35" fmla="*/ 67 h 176"/>
                <a:gd name="T36" fmla="*/ 121 w 164"/>
                <a:gd name="T37" fmla="*/ 71 h 176"/>
                <a:gd name="T38" fmla="*/ 135 w 164"/>
                <a:gd name="T39" fmla="*/ 107 h 176"/>
                <a:gd name="T40" fmla="*/ 131 w 164"/>
                <a:gd name="T41" fmla="*/ 117 h 176"/>
                <a:gd name="T42" fmla="*/ 56 w 164"/>
                <a:gd name="T43" fmla="*/ 147 h 176"/>
                <a:gd name="T44" fmla="*/ 47 w 164"/>
                <a:gd name="T45" fmla="*/ 143 h 176"/>
                <a:gd name="T46" fmla="*/ 32 w 164"/>
                <a:gd name="T47" fmla="*/ 107 h 176"/>
                <a:gd name="T48" fmla="*/ 47 w 164"/>
                <a:gd name="T49" fmla="*/ 143 h 176"/>
                <a:gd name="T50" fmla="*/ 47 w 164"/>
                <a:gd name="T5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6">
                  <a:moveTo>
                    <a:pt x="1" y="81"/>
                  </a:moveTo>
                  <a:cubicBezTo>
                    <a:pt x="0" y="83"/>
                    <a:pt x="0" y="85"/>
                    <a:pt x="1" y="87"/>
                  </a:cubicBezTo>
                  <a:cubicBezTo>
                    <a:pt x="33" y="166"/>
                    <a:pt x="33" y="166"/>
                    <a:pt x="33" y="166"/>
                  </a:cubicBezTo>
                  <a:cubicBezTo>
                    <a:pt x="35" y="173"/>
                    <a:pt x="43" y="176"/>
                    <a:pt x="49" y="173"/>
                  </a:cubicBezTo>
                  <a:cubicBezTo>
                    <a:pt x="154" y="131"/>
                    <a:pt x="154" y="131"/>
                    <a:pt x="154" y="131"/>
                  </a:cubicBezTo>
                  <a:cubicBezTo>
                    <a:pt x="161" y="128"/>
                    <a:pt x="164" y="121"/>
                    <a:pt x="161" y="114"/>
                  </a:cubicBezTo>
                  <a:cubicBezTo>
                    <a:pt x="119" y="10"/>
                    <a:pt x="119" y="10"/>
                    <a:pt x="119" y="10"/>
                  </a:cubicBezTo>
                  <a:cubicBezTo>
                    <a:pt x="116" y="3"/>
                    <a:pt x="109" y="0"/>
                    <a:pt x="102" y="3"/>
                  </a:cubicBezTo>
                  <a:cubicBezTo>
                    <a:pt x="85" y="10"/>
                    <a:pt x="85" y="10"/>
                    <a:pt x="85" y="10"/>
                  </a:cubicBezTo>
                  <a:cubicBezTo>
                    <a:pt x="94" y="31"/>
                    <a:pt x="94" y="31"/>
                    <a:pt x="94" y="31"/>
                  </a:cubicBezTo>
                  <a:cubicBezTo>
                    <a:pt x="96" y="37"/>
                    <a:pt x="93" y="44"/>
                    <a:pt x="87" y="46"/>
                  </a:cubicBezTo>
                  <a:cubicBezTo>
                    <a:pt x="39" y="66"/>
                    <a:pt x="39" y="66"/>
                    <a:pt x="39" y="66"/>
                  </a:cubicBezTo>
                  <a:cubicBezTo>
                    <a:pt x="33" y="68"/>
                    <a:pt x="26" y="65"/>
                    <a:pt x="23" y="59"/>
                  </a:cubicBezTo>
                  <a:cubicBezTo>
                    <a:pt x="17" y="43"/>
                    <a:pt x="17" y="43"/>
                    <a:pt x="17" y="43"/>
                  </a:cubicBezTo>
                  <a:cubicBezTo>
                    <a:pt x="1" y="81"/>
                    <a:pt x="1" y="81"/>
                    <a:pt x="1" y="81"/>
                  </a:cubicBezTo>
                  <a:close/>
                  <a:moveTo>
                    <a:pt x="32" y="107"/>
                  </a:moveTo>
                  <a:cubicBezTo>
                    <a:pt x="31" y="103"/>
                    <a:pt x="32" y="99"/>
                    <a:pt x="36" y="98"/>
                  </a:cubicBezTo>
                  <a:cubicBezTo>
                    <a:pt x="111" y="67"/>
                    <a:pt x="111" y="67"/>
                    <a:pt x="111" y="67"/>
                  </a:cubicBezTo>
                  <a:cubicBezTo>
                    <a:pt x="115" y="66"/>
                    <a:pt x="119" y="68"/>
                    <a:pt x="121" y="71"/>
                  </a:cubicBezTo>
                  <a:cubicBezTo>
                    <a:pt x="135" y="107"/>
                    <a:pt x="135" y="107"/>
                    <a:pt x="135" y="107"/>
                  </a:cubicBezTo>
                  <a:cubicBezTo>
                    <a:pt x="137" y="111"/>
                    <a:pt x="135" y="115"/>
                    <a:pt x="131" y="117"/>
                  </a:cubicBezTo>
                  <a:cubicBezTo>
                    <a:pt x="56" y="147"/>
                    <a:pt x="56" y="147"/>
                    <a:pt x="56" y="147"/>
                  </a:cubicBezTo>
                  <a:cubicBezTo>
                    <a:pt x="53" y="149"/>
                    <a:pt x="48" y="147"/>
                    <a:pt x="47" y="143"/>
                  </a:cubicBezTo>
                  <a:lnTo>
                    <a:pt x="32" y="107"/>
                  </a:lnTo>
                  <a:close/>
                  <a:moveTo>
                    <a:pt x="47" y="143"/>
                  </a:moveTo>
                  <a:cubicBezTo>
                    <a:pt x="47" y="143"/>
                    <a:pt x="47" y="143"/>
                    <a:pt x="47" y="1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2" name="Freeform 122"/>
            <p:cNvSpPr>
              <a:spLocks noEditPoints="1"/>
            </p:cNvSpPr>
            <p:nvPr/>
          </p:nvSpPr>
          <p:spPr bwMode="auto">
            <a:xfrm>
              <a:off x="7101154" y="3079317"/>
              <a:ext cx="121455" cy="59246"/>
            </a:xfrm>
            <a:custGeom>
              <a:avLst/>
              <a:gdLst>
                <a:gd name="T0" fmla="*/ 4 w 69"/>
                <a:gd name="T1" fmla="*/ 24 h 34"/>
                <a:gd name="T2" fmla="*/ 1 w 69"/>
                <a:gd name="T3" fmla="*/ 30 h 34"/>
                <a:gd name="T4" fmla="*/ 7 w 69"/>
                <a:gd name="T5" fmla="*/ 33 h 34"/>
                <a:gd name="T6" fmla="*/ 66 w 69"/>
                <a:gd name="T7" fmla="*/ 9 h 34"/>
                <a:gd name="T8" fmla="*/ 69 w 69"/>
                <a:gd name="T9" fmla="*/ 3 h 34"/>
                <a:gd name="T10" fmla="*/ 63 w 69"/>
                <a:gd name="T11" fmla="*/ 1 h 34"/>
                <a:gd name="T12" fmla="*/ 4 w 69"/>
                <a:gd name="T13" fmla="*/ 24 h 34"/>
                <a:gd name="T14" fmla="*/ 4 w 69"/>
                <a:gd name="T15" fmla="*/ 24 h 34"/>
                <a:gd name="T16" fmla="*/ 4 w 69"/>
                <a:gd name="T1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34">
                  <a:moveTo>
                    <a:pt x="4" y="24"/>
                  </a:moveTo>
                  <a:cubicBezTo>
                    <a:pt x="1" y="25"/>
                    <a:pt x="0" y="28"/>
                    <a:pt x="1" y="30"/>
                  </a:cubicBezTo>
                  <a:cubicBezTo>
                    <a:pt x="2" y="33"/>
                    <a:pt x="5" y="34"/>
                    <a:pt x="7" y="33"/>
                  </a:cubicBezTo>
                  <a:cubicBezTo>
                    <a:pt x="66" y="9"/>
                    <a:pt x="66" y="9"/>
                    <a:pt x="66" y="9"/>
                  </a:cubicBezTo>
                  <a:cubicBezTo>
                    <a:pt x="68" y="8"/>
                    <a:pt x="69" y="5"/>
                    <a:pt x="69" y="3"/>
                  </a:cubicBezTo>
                  <a:cubicBezTo>
                    <a:pt x="68" y="1"/>
                    <a:pt x="65" y="0"/>
                    <a:pt x="63" y="1"/>
                  </a:cubicBezTo>
                  <a:cubicBezTo>
                    <a:pt x="4" y="24"/>
                    <a:pt x="4" y="24"/>
                    <a:pt x="4" y="24"/>
                  </a:cubicBezTo>
                  <a:close/>
                  <a:moveTo>
                    <a:pt x="4" y="24"/>
                  </a:moveTo>
                  <a:cubicBezTo>
                    <a:pt x="4" y="24"/>
                    <a:pt x="4" y="24"/>
                    <a:pt x="4"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3" name="Freeform 123"/>
            <p:cNvSpPr>
              <a:spLocks noEditPoints="1"/>
            </p:cNvSpPr>
            <p:nvPr/>
          </p:nvSpPr>
          <p:spPr bwMode="auto">
            <a:xfrm>
              <a:off x="7129296" y="3114124"/>
              <a:ext cx="91091" cy="48878"/>
            </a:xfrm>
            <a:custGeom>
              <a:avLst/>
              <a:gdLst>
                <a:gd name="T0" fmla="*/ 3 w 52"/>
                <a:gd name="T1" fmla="*/ 18 h 28"/>
                <a:gd name="T2" fmla="*/ 0 w 52"/>
                <a:gd name="T3" fmla="*/ 24 h 28"/>
                <a:gd name="T4" fmla="*/ 6 w 52"/>
                <a:gd name="T5" fmla="*/ 27 h 28"/>
                <a:gd name="T6" fmla="*/ 48 w 52"/>
                <a:gd name="T7" fmla="*/ 10 h 28"/>
                <a:gd name="T8" fmla="*/ 51 w 52"/>
                <a:gd name="T9" fmla="*/ 4 h 28"/>
                <a:gd name="T10" fmla="*/ 45 w 52"/>
                <a:gd name="T11" fmla="*/ 1 h 28"/>
                <a:gd name="T12" fmla="*/ 3 w 52"/>
                <a:gd name="T13" fmla="*/ 18 h 28"/>
                <a:gd name="T14" fmla="*/ 3 w 52"/>
                <a:gd name="T15" fmla="*/ 18 h 28"/>
                <a:gd name="T16" fmla="*/ 3 w 52"/>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8">
                  <a:moveTo>
                    <a:pt x="3" y="18"/>
                  </a:moveTo>
                  <a:cubicBezTo>
                    <a:pt x="1" y="19"/>
                    <a:pt x="0" y="22"/>
                    <a:pt x="0" y="24"/>
                  </a:cubicBezTo>
                  <a:cubicBezTo>
                    <a:pt x="1" y="26"/>
                    <a:pt x="4" y="28"/>
                    <a:pt x="6" y="27"/>
                  </a:cubicBezTo>
                  <a:cubicBezTo>
                    <a:pt x="48" y="10"/>
                    <a:pt x="48" y="10"/>
                    <a:pt x="48" y="10"/>
                  </a:cubicBezTo>
                  <a:cubicBezTo>
                    <a:pt x="51" y="9"/>
                    <a:pt x="52" y="6"/>
                    <a:pt x="51" y="4"/>
                  </a:cubicBezTo>
                  <a:cubicBezTo>
                    <a:pt x="50" y="1"/>
                    <a:pt x="47" y="0"/>
                    <a:pt x="45" y="1"/>
                  </a:cubicBezTo>
                  <a:cubicBezTo>
                    <a:pt x="3" y="18"/>
                    <a:pt x="3" y="18"/>
                    <a:pt x="3" y="18"/>
                  </a:cubicBezTo>
                  <a:close/>
                  <a:moveTo>
                    <a:pt x="3" y="18"/>
                  </a:moveTo>
                  <a:cubicBezTo>
                    <a:pt x="3" y="18"/>
                    <a:pt x="3" y="18"/>
                    <a:pt x="3"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4" name="Freeform 124"/>
            <p:cNvSpPr>
              <a:spLocks noEditPoints="1"/>
            </p:cNvSpPr>
            <p:nvPr/>
          </p:nvSpPr>
          <p:spPr bwMode="auto">
            <a:xfrm>
              <a:off x="7833588" y="3758429"/>
              <a:ext cx="108125" cy="79242"/>
            </a:xfrm>
            <a:custGeom>
              <a:avLst/>
              <a:gdLst>
                <a:gd name="T0" fmla="*/ 2 w 62"/>
                <a:gd name="T1" fmla="*/ 25 h 45"/>
                <a:gd name="T2" fmla="*/ 50 w 62"/>
                <a:gd name="T3" fmla="*/ 44 h 45"/>
                <a:gd name="T4" fmla="*/ 54 w 62"/>
                <a:gd name="T5" fmla="*/ 43 h 45"/>
                <a:gd name="T6" fmla="*/ 62 w 62"/>
                <a:gd name="T7" fmla="*/ 21 h 45"/>
                <a:gd name="T8" fmla="*/ 9 w 62"/>
                <a:gd name="T9" fmla="*/ 0 h 45"/>
                <a:gd name="T10" fmla="*/ 1 w 62"/>
                <a:gd name="T11" fmla="*/ 21 h 45"/>
                <a:gd name="T12" fmla="*/ 2 w 62"/>
                <a:gd name="T13" fmla="*/ 25 h 45"/>
                <a:gd name="T14" fmla="*/ 2 w 62"/>
                <a:gd name="T15" fmla="*/ 25 h 45"/>
                <a:gd name="T16" fmla="*/ 2 w 62"/>
                <a:gd name="T1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5">
                  <a:moveTo>
                    <a:pt x="2" y="25"/>
                  </a:moveTo>
                  <a:cubicBezTo>
                    <a:pt x="50" y="44"/>
                    <a:pt x="50" y="44"/>
                    <a:pt x="50" y="44"/>
                  </a:cubicBezTo>
                  <a:cubicBezTo>
                    <a:pt x="52" y="45"/>
                    <a:pt x="53" y="44"/>
                    <a:pt x="54" y="43"/>
                  </a:cubicBezTo>
                  <a:cubicBezTo>
                    <a:pt x="62" y="21"/>
                    <a:pt x="62" y="21"/>
                    <a:pt x="62" y="21"/>
                  </a:cubicBezTo>
                  <a:cubicBezTo>
                    <a:pt x="9" y="0"/>
                    <a:pt x="9" y="0"/>
                    <a:pt x="9" y="0"/>
                  </a:cubicBezTo>
                  <a:cubicBezTo>
                    <a:pt x="1" y="21"/>
                    <a:pt x="1" y="21"/>
                    <a:pt x="1" y="21"/>
                  </a:cubicBezTo>
                  <a:cubicBezTo>
                    <a:pt x="0" y="23"/>
                    <a:pt x="1" y="24"/>
                    <a:pt x="2" y="25"/>
                  </a:cubicBezTo>
                  <a:close/>
                  <a:moveTo>
                    <a:pt x="2" y="25"/>
                  </a:moveTo>
                  <a:cubicBezTo>
                    <a:pt x="2" y="25"/>
                    <a:pt x="2" y="25"/>
                    <a:pt x="2"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5" name="Freeform 125"/>
            <p:cNvSpPr>
              <a:spLocks noEditPoints="1"/>
            </p:cNvSpPr>
            <p:nvPr/>
          </p:nvSpPr>
          <p:spPr bwMode="auto">
            <a:xfrm>
              <a:off x="7696580" y="3736212"/>
              <a:ext cx="287345" cy="308081"/>
            </a:xfrm>
            <a:custGeom>
              <a:avLst/>
              <a:gdLst>
                <a:gd name="T0" fmla="*/ 163 w 164"/>
                <a:gd name="T1" fmla="*/ 81 h 176"/>
                <a:gd name="T2" fmla="*/ 147 w 164"/>
                <a:gd name="T3" fmla="*/ 43 h 176"/>
                <a:gd name="T4" fmla="*/ 140 w 164"/>
                <a:gd name="T5" fmla="*/ 59 h 176"/>
                <a:gd name="T6" fmla="*/ 125 w 164"/>
                <a:gd name="T7" fmla="*/ 66 h 176"/>
                <a:gd name="T8" fmla="*/ 77 w 164"/>
                <a:gd name="T9" fmla="*/ 46 h 176"/>
                <a:gd name="T10" fmla="*/ 70 w 164"/>
                <a:gd name="T11" fmla="*/ 31 h 176"/>
                <a:gd name="T12" fmla="*/ 79 w 164"/>
                <a:gd name="T13" fmla="*/ 10 h 176"/>
                <a:gd name="T14" fmla="*/ 61 w 164"/>
                <a:gd name="T15" fmla="*/ 3 h 176"/>
                <a:gd name="T16" fmla="*/ 45 w 164"/>
                <a:gd name="T17" fmla="*/ 10 h 176"/>
                <a:gd name="T18" fmla="*/ 3 w 164"/>
                <a:gd name="T19" fmla="*/ 114 h 176"/>
                <a:gd name="T20" fmla="*/ 10 w 164"/>
                <a:gd name="T21" fmla="*/ 131 h 176"/>
                <a:gd name="T22" fmla="*/ 114 w 164"/>
                <a:gd name="T23" fmla="*/ 173 h 176"/>
                <a:gd name="T24" fmla="*/ 131 w 164"/>
                <a:gd name="T25" fmla="*/ 166 h 176"/>
                <a:gd name="T26" fmla="*/ 163 w 164"/>
                <a:gd name="T27" fmla="*/ 87 h 176"/>
                <a:gd name="T28" fmla="*/ 163 w 164"/>
                <a:gd name="T29" fmla="*/ 81 h 176"/>
                <a:gd name="T30" fmla="*/ 117 w 164"/>
                <a:gd name="T31" fmla="*/ 143 h 176"/>
                <a:gd name="T32" fmla="*/ 107 w 164"/>
                <a:gd name="T33" fmla="*/ 147 h 176"/>
                <a:gd name="T34" fmla="*/ 33 w 164"/>
                <a:gd name="T35" fmla="*/ 117 h 176"/>
                <a:gd name="T36" fmla="*/ 29 w 164"/>
                <a:gd name="T37" fmla="*/ 107 h 176"/>
                <a:gd name="T38" fmla="*/ 43 w 164"/>
                <a:gd name="T39" fmla="*/ 71 h 176"/>
                <a:gd name="T40" fmla="*/ 53 w 164"/>
                <a:gd name="T41" fmla="*/ 67 h 176"/>
                <a:gd name="T42" fmla="*/ 127 w 164"/>
                <a:gd name="T43" fmla="*/ 97 h 176"/>
                <a:gd name="T44" fmla="*/ 132 w 164"/>
                <a:gd name="T45" fmla="*/ 107 h 176"/>
                <a:gd name="T46" fmla="*/ 117 w 164"/>
                <a:gd name="T47" fmla="*/ 143 h 176"/>
                <a:gd name="T48" fmla="*/ 117 w 164"/>
                <a:gd name="T49" fmla="*/ 143 h 176"/>
                <a:gd name="T50" fmla="*/ 117 w 164"/>
                <a:gd name="T5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6">
                  <a:moveTo>
                    <a:pt x="163" y="81"/>
                  </a:moveTo>
                  <a:cubicBezTo>
                    <a:pt x="147" y="43"/>
                    <a:pt x="147" y="43"/>
                    <a:pt x="147" y="43"/>
                  </a:cubicBezTo>
                  <a:cubicBezTo>
                    <a:pt x="140" y="59"/>
                    <a:pt x="140" y="59"/>
                    <a:pt x="140" y="59"/>
                  </a:cubicBezTo>
                  <a:cubicBezTo>
                    <a:pt x="138" y="65"/>
                    <a:pt x="131" y="68"/>
                    <a:pt x="125" y="66"/>
                  </a:cubicBezTo>
                  <a:cubicBezTo>
                    <a:pt x="77" y="46"/>
                    <a:pt x="77" y="46"/>
                    <a:pt x="77" y="46"/>
                  </a:cubicBezTo>
                  <a:cubicBezTo>
                    <a:pt x="71" y="44"/>
                    <a:pt x="68" y="37"/>
                    <a:pt x="70" y="31"/>
                  </a:cubicBezTo>
                  <a:cubicBezTo>
                    <a:pt x="79" y="10"/>
                    <a:pt x="79" y="10"/>
                    <a:pt x="79" y="10"/>
                  </a:cubicBezTo>
                  <a:cubicBezTo>
                    <a:pt x="61" y="3"/>
                    <a:pt x="61" y="3"/>
                    <a:pt x="61" y="3"/>
                  </a:cubicBezTo>
                  <a:cubicBezTo>
                    <a:pt x="55" y="0"/>
                    <a:pt x="48" y="3"/>
                    <a:pt x="45" y="10"/>
                  </a:cubicBezTo>
                  <a:cubicBezTo>
                    <a:pt x="3" y="114"/>
                    <a:pt x="3" y="114"/>
                    <a:pt x="3" y="114"/>
                  </a:cubicBezTo>
                  <a:cubicBezTo>
                    <a:pt x="0" y="121"/>
                    <a:pt x="3" y="128"/>
                    <a:pt x="10" y="131"/>
                  </a:cubicBezTo>
                  <a:cubicBezTo>
                    <a:pt x="114" y="173"/>
                    <a:pt x="114" y="173"/>
                    <a:pt x="114" y="173"/>
                  </a:cubicBezTo>
                  <a:cubicBezTo>
                    <a:pt x="121" y="176"/>
                    <a:pt x="128" y="173"/>
                    <a:pt x="131" y="166"/>
                  </a:cubicBezTo>
                  <a:cubicBezTo>
                    <a:pt x="163" y="87"/>
                    <a:pt x="163" y="87"/>
                    <a:pt x="163" y="87"/>
                  </a:cubicBezTo>
                  <a:cubicBezTo>
                    <a:pt x="164" y="85"/>
                    <a:pt x="164" y="83"/>
                    <a:pt x="163" y="81"/>
                  </a:cubicBezTo>
                  <a:close/>
                  <a:moveTo>
                    <a:pt x="117" y="143"/>
                  </a:moveTo>
                  <a:cubicBezTo>
                    <a:pt x="116" y="147"/>
                    <a:pt x="111" y="148"/>
                    <a:pt x="107" y="147"/>
                  </a:cubicBezTo>
                  <a:cubicBezTo>
                    <a:pt x="33" y="117"/>
                    <a:pt x="33" y="117"/>
                    <a:pt x="33" y="117"/>
                  </a:cubicBezTo>
                  <a:cubicBezTo>
                    <a:pt x="29" y="115"/>
                    <a:pt x="27" y="111"/>
                    <a:pt x="29" y="107"/>
                  </a:cubicBezTo>
                  <a:cubicBezTo>
                    <a:pt x="43" y="71"/>
                    <a:pt x="43" y="71"/>
                    <a:pt x="43" y="71"/>
                  </a:cubicBezTo>
                  <a:cubicBezTo>
                    <a:pt x="45" y="68"/>
                    <a:pt x="49" y="66"/>
                    <a:pt x="53" y="67"/>
                  </a:cubicBezTo>
                  <a:cubicBezTo>
                    <a:pt x="127" y="97"/>
                    <a:pt x="127" y="97"/>
                    <a:pt x="127" y="97"/>
                  </a:cubicBezTo>
                  <a:cubicBezTo>
                    <a:pt x="131" y="99"/>
                    <a:pt x="133" y="103"/>
                    <a:pt x="132" y="107"/>
                  </a:cubicBezTo>
                  <a:lnTo>
                    <a:pt x="117" y="143"/>
                  </a:lnTo>
                  <a:close/>
                  <a:moveTo>
                    <a:pt x="117" y="143"/>
                  </a:moveTo>
                  <a:cubicBezTo>
                    <a:pt x="117" y="143"/>
                    <a:pt x="117" y="143"/>
                    <a:pt x="117" y="1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6" name="Freeform 126"/>
            <p:cNvSpPr>
              <a:spLocks noEditPoints="1"/>
            </p:cNvSpPr>
            <p:nvPr/>
          </p:nvSpPr>
          <p:spPr bwMode="auto">
            <a:xfrm>
              <a:off x="7782488" y="3876181"/>
              <a:ext cx="122936" cy="61468"/>
            </a:xfrm>
            <a:custGeom>
              <a:avLst/>
              <a:gdLst>
                <a:gd name="T0" fmla="*/ 66 w 70"/>
                <a:gd name="T1" fmla="*/ 25 h 35"/>
                <a:gd name="T2" fmla="*/ 7 w 70"/>
                <a:gd name="T3" fmla="*/ 1 h 35"/>
                <a:gd name="T4" fmla="*/ 1 w 70"/>
                <a:gd name="T5" fmla="*/ 4 h 35"/>
                <a:gd name="T6" fmla="*/ 4 w 70"/>
                <a:gd name="T7" fmla="*/ 10 h 35"/>
                <a:gd name="T8" fmla="*/ 63 w 70"/>
                <a:gd name="T9" fmla="*/ 34 h 35"/>
                <a:gd name="T10" fmla="*/ 69 w 70"/>
                <a:gd name="T11" fmla="*/ 31 h 35"/>
                <a:gd name="T12" fmla="*/ 66 w 70"/>
                <a:gd name="T13" fmla="*/ 25 h 35"/>
                <a:gd name="T14" fmla="*/ 66 w 70"/>
                <a:gd name="T15" fmla="*/ 25 h 35"/>
                <a:gd name="T16" fmla="*/ 66 w 70"/>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5">
                  <a:moveTo>
                    <a:pt x="66" y="25"/>
                  </a:moveTo>
                  <a:cubicBezTo>
                    <a:pt x="7" y="1"/>
                    <a:pt x="7" y="1"/>
                    <a:pt x="7" y="1"/>
                  </a:cubicBezTo>
                  <a:cubicBezTo>
                    <a:pt x="5" y="0"/>
                    <a:pt x="2" y="2"/>
                    <a:pt x="1" y="4"/>
                  </a:cubicBezTo>
                  <a:cubicBezTo>
                    <a:pt x="0" y="6"/>
                    <a:pt x="1" y="9"/>
                    <a:pt x="4" y="10"/>
                  </a:cubicBezTo>
                  <a:cubicBezTo>
                    <a:pt x="63" y="34"/>
                    <a:pt x="63" y="34"/>
                    <a:pt x="63" y="34"/>
                  </a:cubicBezTo>
                  <a:cubicBezTo>
                    <a:pt x="65" y="35"/>
                    <a:pt x="68" y="34"/>
                    <a:pt x="69" y="31"/>
                  </a:cubicBezTo>
                  <a:cubicBezTo>
                    <a:pt x="70" y="29"/>
                    <a:pt x="69" y="26"/>
                    <a:pt x="66" y="25"/>
                  </a:cubicBezTo>
                  <a:close/>
                  <a:moveTo>
                    <a:pt x="66" y="25"/>
                  </a:moveTo>
                  <a:cubicBezTo>
                    <a:pt x="66" y="25"/>
                    <a:pt x="66" y="25"/>
                    <a:pt x="66"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7" name="Freeform 127"/>
            <p:cNvSpPr>
              <a:spLocks noEditPoints="1"/>
            </p:cNvSpPr>
            <p:nvPr/>
          </p:nvSpPr>
          <p:spPr bwMode="auto">
            <a:xfrm>
              <a:off x="7786190" y="3913211"/>
              <a:ext cx="91091" cy="46657"/>
            </a:xfrm>
            <a:custGeom>
              <a:avLst/>
              <a:gdLst>
                <a:gd name="T0" fmla="*/ 49 w 52"/>
                <a:gd name="T1" fmla="*/ 18 h 27"/>
                <a:gd name="T2" fmla="*/ 7 w 52"/>
                <a:gd name="T3" fmla="*/ 1 h 27"/>
                <a:gd name="T4" fmla="*/ 1 w 52"/>
                <a:gd name="T5" fmla="*/ 4 h 27"/>
                <a:gd name="T6" fmla="*/ 3 w 52"/>
                <a:gd name="T7" fmla="*/ 10 h 27"/>
                <a:gd name="T8" fmla="*/ 45 w 52"/>
                <a:gd name="T9" fmla="*/ 26 h 27"/>
                <a:gd name="T10" fmla="*/ 51 w 52"/>
                <a:gd name="T11" fmla="*/ 24 h 27"/>
                <a:gd name="T12" fmla="*/ 49 w 52"/>
                <a:gd name="T13" fmla="*/ 18 h 27"/>
                <a:gd name="T14" fmla="*/ 49 w 52"/>
                <a:gd name="T15" fmla="*/ 18 h 27"/>
                <a:gd name="T16" fmla="*/ 49 w 52"/>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7">
                  <a:moveTo>
                    <a:pt x="49" y="18"/>
                  </a:moveTo>
                  <a:cubicBezTo>
                    <a:pt x="7" y="1"/>
                    <a:pt x="7" y="1"/>
                    <a:pt x="7" y="1"/>
                  </a:cubicBezTo>
                  <a:cubicBezTo>
                    <a:pt x="5" y="0"/>
                    <a:pt x="2" y="1"/>
                    <a:pt x="1" y="4"/>
                  </a:cubicBezTo>
                  <a:cubicBezTo>
                    <a:pt x="0" y="6"/>
                    <a:pt x="1" y="9"/>
                    <a:pt x="3" y="10"/>
                  </a:cubicBezTo>
                  <a:cubicBezTo>
                    <a:pt x="45" y="26"/>
                    <a:pt x="45" y="26"/>
                    <a:pt x="45" y="26"/>
                  </a:cubicBezTo>
                  <a:cubicBezTo>
                    <a:pt x="48" y="27"/>
                    <a:pt x="50" y="26"/>
                    <a:pt x="51" y="24"/>
                  </a:cubicBezTo>
                  <a:cubicBezTo>
                    <a:pt x="52" y="22"/>
                    <a:pt x="51" y="19"/>
                    <a:pt x="49" y="18"/>
                  </a:cubicBezTo>
                  <a:close/>
                  <a:moveTo>
                    <a:pt x="49" y="18"/>
                  </a:moveTo>
                  <a:cubicBezTo>
                    <a:pt x="49" y="18"/>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8" name="Freeform 128"/>
            <p:cNvSpPr>
              <a:spLocks noEditPoints="1"/>
            </p:cNvSpPr>
            <p:nvPr/>
          </p:nvSpPr>
          <p:spPr bwMode="auto">
            <a:xfrm>
              <a:off x="9892401" y="3310378"/>
              <a:ext cx="191070" cy="182183"/>
            </a:xfrm>
            <a:custGeom>
              <a:avLst/>
              <a:gdLst>
                <a:gd name="T0" fmla="*/ 29 w 109"/>
                <a:gd name="T1" fmla="*/ 8 h 104"/>
                <a:gd name="T2" fmla="*/ 22 w 109"/>
                <a:gd name="T3" fmla="*/ 1 h 104"/>
                <a:gd name="T4" fmla="*/ 0 w 109"/>
                <a:gd name="T5" fmla="*/ 41 h 104"/>
                <a:gd name="T6" fmla="*/ 10 w 109"/>
                <a:gd name="T7" fmla="*/ 41 h 104"/>
                <a:gd name="T8" fmla="*/ 29 w 109"/>
                <a:gd name="T9" fmla="*/ 8 h 104"/>
                <a:gd name="T10" fmla="*/ 99 w 109"/>
                <a:gd name="T11" fmla="*/ 41 h 104"/>
                <a:gd name="T12" fmla="*/ 109 w 109"/>
                <a:gd name="T13" fmla="*/ 41 h 104"/>
                <a:gd name="T14" fmla="*/ 88 w 109"/>
                <a:gd name="T15" fmla="*/ 1 h 104"/>
                <a:gd name="T16" fmla="*/ 81 w 109"/>
                <a:gd name="T17" fmla="*/ 8 h 104"/>
                <a:gd name="T18" fmla="*/ 99 w 109"/>
                <a:gd name="T19" fmla="*/ 41 h 104"/>
                <a:gd name="T20" fmla="*/ 88 w 109"/>
                <a:gd name="T21" fmla="*/ 44 h 104"/>
                <a:gd name="T22" fmla="*/ 62 w 109"/>
                <a:gd name="T23" fmla="*/ 11 h 104"/>
                <a:gd name="T24" fmla="*/ 62 w 109"/>
                <a:gd name="T25" fmla="*/ 7 h 104"/>
                <a:gd name="T26" fmla="*/ 55 w 109"/>
                <a:gd name="T27" fmla="*/ 0 h 104"/>
                <a:gd name="T28" fmla="*/ 47 w 109"/>
                <a:gd name="T29" fmla="*/ 7 h 104"/>
                <a:gd name="T30" fmla="*/ 47 w 109"/>
                <a:gd name="T31" fmla="*/ 11 h 104"/>
                <a:gd name="T32" fmla="*/ 21 w 109"/>
                <a:gd name="T33" fmla="*/ 44 h 104"/>
                <a:gd name="T34" fmla="*/ 21 w 109"/>
                <a:gd name="T35" fmla="*/ 73 h 104"/>
                <a:gd name="T36" fmla="*/ 10 w 109"/>
                <a:gd name="T37" fmla="*/ 83 h 104"/>
                <a:gd name="T38" fmla="*/ 10 w 109"/>
                <a:gd name="T39" fmla="*/ 88 h 104"/>
                <a:gd name="T40" fmla="*/ 99 w 109"/>
                <a:gd name="T41" fmla="*/ 88 h 104"/>
                <a:gd name="T42" fmla="*/ 99 w 109"/>
                <a:gd name="T43" fmla="*/ 83 h 104"/>
                <a:gd name="T44" fmla="*/ 88 w 109"/>
                <a:gd name="T45" fmla="*/ 73 h 104"/>
                <a:gd name="T46" fmla="*/ 88 w 109"/>
                <a:gd name="T47" fmla="*/ 44 h 104"/>
                <a:gd name="T48" fmla="*/ 55 w 109"/>
                <a:gd name="T49" fmla="*/ 104 h 104"/>
                <a:gd name="T50" fmla="*/ 57 w 109"/>
                <a:gd name="T51" fmla="*/ 104 h 104"/>
                <a:gd name="T52" fmla="*/ 64 w 109"/>
                <a:gd name="T53" fmla="*/ 98 h 104"/>
                <a:gd name="T54" fmla="*/ 65 w 109"/>
                <a:gd name="T55" fmla="*/ 93 h 104"/>
                <a:gd name="T56" fmla="*/ 44 w 109"/>
                <a:gd name="T57" fmla="*/ 93 h 104"/>
                <a:gd name="T58" fmla="*/ 55 w 109"/>
                <a:gd name="T59" fmla="*/ 104 h 104"/>
                <a:gd name="T60" fmla="*/ 55 w 109"/>
                <a:gd name="T61" fmla="*/ 104 h 104"/>
                <a:gd name="T62" fmla="*/ 55 w 109"/>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04">
                  <a:moveTo>
                    <a:pt x="29" y="8"/>
                  </a:moveTo>
                  <a:cubicBezTo>
                    <a:pt x="22" y="1"/>
                    <a:pt x="22" y="1"/>
                    <a:pt x="22" y="1"/>
                  </a:cubicBezTo>
                  <a:cubicBezTo>
                    <a:pt x="9" y="10"/>
                    <a:pt x="1" y="25"/>
                    <a:pt x="0" y="41"/>
                  </a:cubicBezTo>
                  <a:cubicBezTo>
                    <a:pt x="10" y="41"/>
                    <a:pt x="10" y="41"/>
                    <a:pt x="10" y="41"/>
                  </a:cubicBezTo>
                  <a:cubicBezTo>
                    <a:pt x="11" y="27"/>
                    <a:pt x="18" y="15"/>
                    <a:pt x="29" y="8"/>
                  </a:cubicBezTo>
                  <a:close/>
                  <a:moveTo>
                    <a:pt x="99" y="41"/>
                  </a:moveTo>
                  <a:cubicBezTo>
                    <a:pt x="109" y="41"/>
                    <a:pt x="109" y="41"/>
                    <a:pt x="109" y="41"/>
                  </a:cubicBezTo>
                  <a:cubicBezTo>
                    <a:pt x="108" y="25"/>
                    <a:pt x="100" y="10"/>
                    <a:pt x="88" y="1"/>
                  </a:cubicBezTo>
                  <a:cubicBezTo>
                    <a:pt x="81" y="8"/>
                    <a:pt x="81" y="8"/>
                    <a:pt x="81" y="8"/>
                  </a:cubicBezTo>
                  <a:cubicBezTo>
                    <a:pt x="91" y="15"/>
                    <a:pt x="98" y="27"/>
                    <a:pt x="99" y="41"/>
                  </a:cubicBezTo>
                  <a:close/>
                  <a:moveTo>
                    <a:pt x="88" y="44"/>
                  </a:moveTo>
                  <a:cubicBezTo>
                    <a:pt x="88" y="28"/>
                    <a:pt x="78" y="15"/>
                    <a:pt x="62" y="11"/>
                  </a:cubicBezTo>
                  <a:cubicBezTo>
                    <a:pt x="62" y="7"/>
                    <a:pt x="62" y="7"/>
                    <a:pt x="62" y="7"/>
                  </a:cubicBezTo>
                  <a:cubicBezTo>
                    <a:pt x="62" y="3"/>
                    <a:pt x="59" y="0"/>
                    <a:pt x="55" y="0"/>
                  </a:cubicBezTo>
                  <a:cubicBezTo>
                    <a:pt x="50" y="0"/>
                    <a:pt x="47" y="3"/>
                    <a:pt x="47" y="7"/>
                  </a:cubicBezTo>
                  <a:cubicBezTo>
                    <a:pt x="47" y="11"/>
                    <a:pt x="47" y="11"/>
                    <a:pt x="47" y="11"/>
                  </a:cubicBezTo>
                  <a:cubicBezTo>
                    <a:pt x="32" y="15"/>
                    <a:pt x="21" y="28"/>
                    <a:pt x="21" y="44"/>
                  </a:cubicBezTo>
                  <a:cubicBezTo>
                    <a:pt x="21" y="73"/>
                    <a:pt x="21" y="73"/>
                    <a:pt x="21" y="73"/>
                  </a:cubicBezTo>
                  <a:cubicBezTo>
                    <a:pt x="10" y="83"/>
                    <a:pt x="10" y="83"/>
                    <a:pt x="10" y="83"/>
                  </a:cubicBezTo>
                  <a:cubicBezTo>
                    <a:pt x="10" y="88"/>
                    <a:pt x="10" y="88"/>
                    <a:pt x="10" y="88"/>
                  </a:cubicBezTo>
                  <a:cubicBezTo>
                    <a:pt x="99" y="88"/>
                    <a:pt x="99" y="88"/>
                    <a:pt x="99" y="88"/>
                  </a:cubicBezTo>
                  <a:cubicBezTo>
                    <a:pt x="99" y="83"/>
                    <a:pt x="99" y="83"/>
                    <a:pt x="99" y="83"/>
                  </a:cubicBezTo>
                  <a:cubicBezTo>
                    <a:pt x="88" y="73"/>
                    <a:pt x="88" y="73"/>
                    <a:pt x="88" y="73"/>
                  </a:cubicBezTo>
                  <a:lnTo>
                    <a:pt x="88" y="44"/>
                  </a:lnTo>
                  <a:close/>
                  <a:moveTo>
                    <a:pt x="55" y="104"/>
                  </a:moveTo>
                  <a:cubicBezTo>
                    <a:pt x="57" y="104"/>
                    <a:pt x="57" y="104"/>
                    <a:pt x="57" y="104"/>
                  </a:cubicBezTo>
                  <a:cubicBezTo>
                    <a:pt x="60" y="103"/>
                    <a:pt x="63" y="101"/>
                    <a:pt x="64" y="98"/>
                  </a:cubicBezTo>
                  <a:cubicBezTo>
                    <a:pt x="64" y="96"/>
                    <a:pt x="65" y="95"/>
                    <a:pt x="65" y="93"/>
                  </a:cubicBezTo>
                  <a:cubicBezTo>
                    <a:pt x="44" y="93"/>
                    <a:pt x="44" y="93"/>
                    <a:pt x="44" y="93"/>
                  </a:cubicBezTo>
                  <a:cubicBezTo>
                    <a:pt x="44" y="99"/>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9" name="Freeform 129"/>
            <p:cNvSpPr>
              <a:spLocks noEditPoints="1"/>
            </p:cNvSpPr>
            <p:nvPr/>
          </p:nvSpPr>
          <p:spPr bwMode="auto">
            <a:xfrm>
              <a:off x="7420344" y="2280971"/>
              <a:ext cx="192551" cy="182183"/>
            </a:xfrm>
            <a:custGeom>
              <a:avLst/>
              <a:gdLst>
                <a:gd name="T0" fmla="*/ 29 w 110"/>
                <a:gd name="T1" fmla="*/ 8 h 104"/>
                <a:gd name="T2" fmla="*/ 22 w 110"/>
                <a:gd name="T3" fmla="*/ 1 h 104"/>
                <a:gd name="T4" fmla="*/ 0 w 110"/>
                <a:gd name="T5" fmla="*/ 42 h 104"/>
                <a:gd name="T6" fmla="*/ 11 w 110"/>
                <a:gd name="T7" fmla="*/ 42 h 104"/>
                <a:gd name="T8" fmla="*/ 29 w 110"/>
                <a:gd name="T9" fmla="*/ 8 h 104"/>
                <a:gd name="T10" fmla="*/ 99 w 110"/>
                <a:gd name="T11" fmla="*/ 42 h 104"/>
                <a:gd name="T12" fmla="*/ 110 w 110"/>
                <a:gd name="T13" fmla="*/ 42 h 104"/>
                <a:gd name="T14" fmla="*/ 88 w 110"/>
                <a:gd name="T15" fmla="*/ 1 h 104"/>
                <a:gd name="T16" fmla="*/ 81 w 110"/>
                <a:gd name="T17" fmla="*/ 8 h 104"/>
                <a:gd name="T18" fmla="*/ 99 w 110"/>
                <a:gd name="T19" fmla="*/ 42 h 104"/>
                <a:gd name="T20" fmla="*/ 89 w 110"/>
                <a:gd name="T21" fmla="*/ 44 h 104"/>
                <a:gd name="T22" fmla="*/ 63 w 110"/>
                <a:gd name="T23" fmla="*/ 12 h 104"/>
                <a:gd name="T24" fmla="*/ 63 w 110"/>
                <a:gd name="T25" fmla="*/ 8 h 104"/>
                <a:gd name="T26" fmla="*/ 55 w 110"/>
                <a:gd name="T27" fmla="*/ 0 h 104"/>
                <a:gd name="T28" fmla="*/ 47 w 110"/>
                <a:gd name="T29" fmla="*/ 8 h 104"/>
                <a:gd name="T30" fmla="*/ 47 w 110"/>
                <a:gd name="T31" fmla="*/ 12 h 104"/>
                <a:gd name="T32" fmla="*/ 21 w 110"/>
                <a:gd name="T33" fmla="*/ 44 h 104"/>
                <a:gd name="T34" fmla="*/ 21 w 110"/>
                <a:gd name="T35" fmla="*/ 73 h 104"/>
                <a:gd name="T36" fmla="*/ 11 w 110"/>
                <a:gd name="T37" fmla="*/ 84 h 104"/>
                <a:gd name="T38" fmla="*/ 11 w 110"/>
                <a:gd name="T39" fmla="*/ 89 h 104"/>
                <a:gd name="T40" fmla="*/ 99 w 110"/>
                <a:gd name="T41" fmla="*/ 89 h 104"/>
                <a:gd name="T42" fmla="*/ 99 w 110"/>
                <a:gd name="T43" fmla="*/ 84 h 104"/>
                <a:gd name="T44" fmla="*/ 89 w 110"/>
                <a:gd name="T45" fmla="*/ 73 h 104"/>
                <a:gd name="T46" fmla="*/ 89 w 110"/>
                <a:gd name="T47" fmla="*/ 44 h 104"/>
                <a:gd name="T48" fmla="*/ 55 w 110"/>
                <a:gd name="T49" fmla="*/ 104 h 104"/>
                <a:gd name="T50" fmla="*/ 57 w 110"/>
                <a:gd name="T51" fmla="*/ 104 h 104"/>
                <a:gd name="T52" fmla="*/ 64 w 110"/>
                <a:gd name="T53" fmla="*/ 98 h 104"/>
                <a:gd name="T54" fmla="*/ 65 w 110"/>
                <a:gd name="T55" fmla="*/ 94 h 104"/>
                <a:gd name="T56" fmla="*/ 45 w 110"/>
                <a:gd name="T57" fmla="*/ 94 h 104"/>
                <a:gd name="T58" fmla="*/ 55 w 110"/>
                <a:gd name="T59" fmla="*/ 104 h 104"/>
                <a:gd name="T60" fmla="*/ 55 w 110"/>
                <a:gd name="T61" fmla="*/ 104 h 104"/>
                <a:gd name="T62" fmla="*/ 55 w 110"/>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4">
                  <a:moveTo>
                    <a:pt x="29" y="8"/>
                  </a:moveTo>
                  <a:cubicBezTo>
                    <a:pt x="22" y="1"/>
                    <a:pt x="22" y="1"/>
                    <a:pt x="22" y="1"/>
                  </a:cubicBezTo>
                  <a:cubicBezTo>
                    <a:pt x="10" y="11"/>
                    <a:pt x="1" y="25"/>
                    <a:pt x="0" y="42"/>
                  </a:cubicBezTo>
                  <a:cubicBezTo>
                    <a:pt x="11" y="42"/>
                    <a:pt x="11" y="42"/>
                    <a:pt x="11" y="42"/>
                  </a:cubicBezTo>
                  <a:cubicBezTo>
                    <a:pt x="12" y="28"/>
                    <a:pt x="18" y="16"/>
                    <a:pt x="29" y="8"/>
                  </a:cubicBezTo>
                  <a:close/>
                  <a:moveTo>
                    <a:pt x="99" y="42"/>
                  </a:moveTo>
                  <a:cubicBezTo>
                    <a:pt x="110" y="42"/>
                    <a:pt x="110" y="42"/>
                    <a:pt x="110" y="42"/>
                  </a:cubicBezTo>
                  <a:cubicBezTo>
                    <a:pt x="109" y="25"/>
                    <a:pt x="101" y="11"/>
                    <a:pt x="88" y="1"/>
                  </a:cubicBezTo>
                  <a:cubicBezTo>
                    <a:pt x="81" y="8"/>
                    <a:pt x="81" y="8"/>
                    <a:pt x="81" y="8"/>
                  </a:cubicBezTo>
                  <a:cubicBezTo>
                    <a:pt x="91" y="16"/>
                    <a:pt x="98" y="28"/>
                    <a:pt x="99" y="42"/>
                  </a:cubicBezTo>
                  <a:close/>
                  <a:moveTo>
                    <a:pt x="89" y="44"/>
                  </a:moveTo>
                  <a:cubicBezTo>
                    <a:pt x="89" y="28"/>
                    <a:pt x="78" y="15"/>
                    <a:pt x="63" y="12"/>
                  </a:cubicBezTo>
                  <a:cubicBezTo>
                    <a:pt x="63" y="8"/>
                    <a:pt x="63" y="8"/>
                    <a:pt x="63" y="8"/>
                  </a:cubicBezTo>
                  <a:cubicBezTo>
                    <a:pt x="63" y="4"/>
                    <a:pt x="59" y="0"/>
                    <a:pt x="55" y="0"/>
                  </a:cubicBezTo>
                  <a:cubicBezTo>
                    <a:pt x="51" y="0"/>
                    <a:pt x="47" y="4"/>
                    <a:pt x="47" y="8"/>
                  </a:cubicBezTo>
                  <a:cubicBezTo>
                    <a:pt x="47" y="12"/>
                    <a:pt x="47" y="12"/>
                    <a:pt x="47" y="12"/>
                  </a:cubicBezTo>
                  <a:cubicBezTo>
                    <a:pt x="32" y="15"/>
                    <a:pt x="21" y="28"/>
                    <a:pt x="21" y="44"/>
                  </a:cubicBezTo>
                  <a:cubicBezTo>
                    <a:pt x="21" y="73"/>
                    <a:pt x="21" y="73"/>
                    <a:pt x="21" y="73"/>
                  </a:cubicBezTo>
                  <a:cubicBezTo>
                    <a:pt x="11" y="84"/>
                    <a:pt x="11" y="84"/>
                    <a:pt x="11" y="84"/>
                  </a:cubicBezTo>
                  <a:cubicBezTo>
                    <a:pt x="11" y="89"/>
                    <a:pt x="11" y="89"/>
                    <a:pt x="11" y="89"/>
                  </a:cubicBezTo>
                  <a:cubicBezTo>
                    <a:pt x="99" y="89"/>
                    <a:pt x="99" y="89"/>
                    <a:pt x="99" y="89"/>
                  </a:cubicBezTo>
                  <a:cubicBezTo>
                    <a:pt x="99" y="84"/>
                    <a:pt x="99" y="84"/>
                    <a:pt x="99" y="84"/>
                  </a:cubicBezTo>
                  <a:cubicBezTo>
                    <a:pt x="89" y="73"/>
                    <a:pt x="89" y="73"/>
                    <a:pt x="89" y="73"/>
                  </a:cubicBezTo>
                  <a:lnTo>
                    <a:pt x="89" y="44"/>
                  </a:lnTo>
                  <a:close/>
                  <a:moveTo>
                    <a:pt x="55" y="104"/>
                  </a:moveTo>
                  <a:cubicBezTo>
                    <a:pt x="57" y="104"/>
                    <a:pt x="57" y="104"/>
                    <a:pt x="57" y="104"/>
                  </a:cubicBezTo>
                  <a:cubicBezTo>
                    <a:pt x="61" y="104"/>
                    <a:pt x="63" y="101"/>
                    <a:pt x="64" y="98"/>
                  </a:cubicBezTo>
                  <a:cubicBezTo>
                    <a:pt x="65" y="97"/>
                    <a:pt x="65" y="96"/>
                    <a:pt x="65" y="94"/>
                  </a:cubicBezTo>
                  <a:cubicBezTo>
                    <a:pt x="45" y="94"/>
                    <a:pt x="45" y="94"/>
                    <a:pt x="45" y="94"/>
                  </a:cubicBezTo>
                  <a:cubicBezTo>
                    <a:pt x="45" y="100"/>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0" name="Freeform 130"/>
            <p:cNvSpPr>
              <a:spLocks noEditPoints="1"/>
            </p:cNvSpPr>
            <p:nvPr/>
          </p:nvSpPr>
          <p:spPr bwMode="auto">
            <a:xfrm>
              <a:off x="8551210" y="3732509"/>
              <a:ext cx="192551" cy="182183"/>
            </a:xfrm>
            <a:custGeom>
              <a:avLst/>
              <a:gdLst>
                <a:gd name="T0" fmla="*/ 29 w 110"/>
                <a:gd name="T1" fmla="*/ 8 h 104"/>
                <a:gd name="T2" fmla="*/ 22 w 110"/>
                <a:gd name="T3" fmla="*/ 1 h 104"/>
                <a:gd name="T4" fmla="*/ 0 w 110"/>
                <a:gd name="T5" fmla="*/ 42 h 104"/>
                <a:gd name="T6" fmla="*/ 11 w 110"/>
                <a:gd name="T7" fmla="*/ 42 h 104"/>
                <a:gd name="T8" fmla="*/ 29 w 110"/>
                <a:gd name="T9" fmla="*/ 8 h 104"/>
                <a:gd name="T10" fmla="*/ 99 w 110"/>
                <a:gd name="T11" fmla="*/ 42 h 104"/>
                <a:gd name="T12" fmla="*/ 110 w 110"/>
                <a:gd name="T13" fmla="*/ 42 h 104"/>
                <a:gd name="T14" fmla="*/ 88 w 110"/>
                <a:gd name="T15" fmla="*/ 1 h 104"/>
                <a:gd name="T16" fmla="*/ 81 w 110"/>
                <a:gd name="T17" fmla="*/ 8 h 104"/>
                <a:gd name="T18" fmla="*/ 99 w 110"/>
                <a:gd name="T19" fmla="*/ 42 h 104"/>
                <a:gd name="T20" fmla="*/ 89 w 110"/>
                <a:gd name="T21" fmla="*/ 44 h 104"/>
                <a:gd name="T22" fmla="*/ 63 w 110"/>
                <a:gd name="T23" fmla="*/ 12 h 104"/>
                <a:gd name="T24" fmla="*/ 63 w 110"/>
                <a:gd name="T25" fmla="*/ 8 h 104"/>
                <a:gd name="T26" fmla="*/ 55 w 110"/>
                <a:gd name="T27" fmla="*/ 0 h 104"/>
                <a:gd name="T28" fmla="*/ 47 w 110"/>
                <a:gd name="T29" fmla="*/ 8 h 104"/>
                <a:gd name="T30" fmla="*/ 47 w 110"/>
                <a:gd name="T31" fmla="*/ 12 h 104"/>
                <a:gd name="T32" fmla="*/ 21 w 110"/>
                <a:gd name="T33" fmla="*/ 44 h 104"/>
                <a:gd name="T34" fmla="*/ 21 w 110"/>
                <a:gd name="T35" fmla="*/ 73 h 104"/>
                <a:gd name="T36" fmla="*/ 11 w 110"/>
                <a:gd name="T37" fmla="*/ 84 h 104"/>
                <a:gd name="T38" fmla="*/ 11 w 110"/>
                <a:gd name="T39" fmla="*/ 89 h 104"/>
                <a:gd name="T40" fmla="*/ 99 w 110"/>
                <a:gd name="T41" fmla="*/ 89 h 104"/>
                <a:gd name="T42" fmla="*/ 99 w 110"/>
                <a:gd name="T43" fmla="*/ 84 h 104"/>
                <a:gd name="T44" fmla="*/ 89 w 110"/>
                <a:gd name="T45" fmla="*/ 73 h 104"/>
                <a:gd name="T46" fmla="*/ 89 w 110"/>
                <a:gd name="T47" fmla="*/ 44 h 104"/>
                <a:gd name="T48" fmla="*/ 55 w 110"/>
                <a:gd name="T49" fmla="*/ 104 h 104"/>
                <a:gd name="T50" fmla="*/ 57 w 110"/>
                <a:gd name="T51" fmla="*/ 104 h 104"/>
                <a:gd name="T52" fmla="*/ 64 w 110"/>
                <a:gd name="T53" fmla="*/ 98 h 104"/>
                <a:gd name="T54" fmla="*/ 65 w 110"/>
                <a:gd name="T55" fmla="*/ 94 h 104"/>
                <a:gd name="T56" fmla="*/ 45 w 110"/>
                <a:gd name="T57" fmla="*/ 94 h 104"/>
                <a:gd name="T58" fmla="*/ 55 w 110"/>
                <a:gd name="T59" fmla="*/ 104 h 104"/>
                <a:gd name="T60" fmla="*/ 55 w 110"/>
                <a:gd name="T61" fmla="*/ 104 h 104"/>
                <a:gd name="T62" fmla="*/ 55 w 110"/>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4">
                  <a:moveTo>
                    <a:pt x="29" y="8"/>
                  </a:moveTo>
                  <a:cubicBezTo>
                    <a:pt x="22" y="1"/>
                    <a:pt x="22" y="1"/>
                    <a:pt x="22" y="1"/>
                  </a:cubicBezTo>
                  <a:cubicBezTo>
                    <a:pt x="10" y="11"/>
                    <a:pt x="1" y="25"/>
                    <a:pt x="0" y="42"/>
                  </a:cubicBezTo>
                  <a:cubicBezTo>
                    <a:pt x="11" y="42"/>
                    <a:pt x="11" y="42"/>
                    <a:pt x="11" y="42"/>
                  </a:cubicBezTo>
                  <a:cubicBezTo>
                    <a:pt x="12" y="28"/>
                    <a:pt x="18" y="16"/>
                    <a:pt x="29" y="8"/>
                  </a:cubicBezTo>
                  <a:close/>
                  <a:moveTo>
                    <a:pt x="99" y="42"/>
                  </a:moveTo>
                  <a:cubicBezTo>
                    <a:pt x="110" y="42"/>
                    <a:pt x="110" y="42"/>
                    <a:pt x="110" y="42"/>
                  </a:cubicBezTo>
                  <a:cubicBezTo>
                    <a:pt x="109" y="25"/>
                    <a:pt x="101" y="11"/>
                    <a:pt x="88" y="1"/>
                  </a:cubicBezTo>
                  <a:cubicBezTo>
                    <a:pt x="81" y="8"/>
                    <a:pt x="81" y="8"/>
                    <a:pt x="81" y="8"/>
                  </a:cubicBezTo>
                  <a:cubicBezTo>
                    <a:pt x="91" y="16"/>
                    <a:pt x="98" y="28"/>
                    <a:pt x="99" y="42"/>
                  </a:cubicBezTo>
                  <a:close/>
                  <a:moveTo>
                    <a:pt x="89" y="44"/>
                  </a:moveTo>
                  <a:cubicBezTo>
                    <a:pt x="89" y="28"/>
                    <a:pt x="78" y="15"/>
                    <a:pt x="63" y="12"/>
                  </a:cubicBezTo>
                  <a:cubicBezTo>
                    <a:pt x="63" y="8"/>
                    <a:pt x="63" y="8"/>
                    <a:pt x="63" y="8"/>
                  </a:cubicBezTo>
                  <a:cubicBezTo>
                    <a:pt x="63" y="4"/>
                    <a:pt x="59" y="0"/>
                    <a:pt x="55" y="0"/>
                  </a:cubicBezTo>
                  <a:cubicBezTo>
                    <a:pt x="51" y="0"/>
                    <a:pt x="47" y="4"/>
                    <a:pt x="47" y="8"/>
                  </a:cubicBezTo>
                  <a:cubicBezTo>
                    <a:pt x="47" y="12"/>
                    <a:pt x="47" y="12"/>
                    <a:pt x="47" y="12"/>
                  </a:cubicBezTo>
                  <a:cubicBezTo>
                    <a:pt x="32" y="15"/>
                    <a:pt x="21" y="28"/>
                    <a:pt x="21" y="44"/>
                  </a:cubicBezTo>
                  <a:cubicBezTo>
                    <a:pt x="21" y="73"/>
                    <a:pt x="21" y="73"/>
                    <a:pt x="21" y="73"/>
                  </a:cubicBezTo>
                  <a:cubicBezTo>
                    <a:pt x="11" y="84"/>
                    <a:pt x="11" y="84"/>
                    <a:pt x="11" y="84"/>
                  </a:cubicBezTo>
                  <a:cubicBezTo>
                    <a:pt x="11" y="89"/>
                    <a:pt x="11" y="89"/>
                    <a:pt x="11" y="89"/>
                  </a:cubicBezTo>
                  <a:cubicBezTo>
                    <a:pt x="99" y="89"/>
                    <a:pt x="99" y="89"/>
                    <a:pt x="99" y="89"/>
                  </a:cubicBezTo>
                  <a:cubicBezTo>
                    <a:pt x="99" y="84"/>
                    <a:pt x="99" y="84"/>
                    <a:pt x="99" y="84"/>
                  </a:cubicBezTo>
                  <a:cubicBezTo>
                    <a:pt x="89" y="73"/>
                    <a:pt x="89" y="73"/>
                    <a:pt x="89" y="73"/>
                  </a:cubicBezTo>
                  <a:lnTo>
                    <a:pt x="89" y="44"/>
                  </a:lnTo>
                  <a:close/>
                  <a:moveTo>
                    <a:pt x="55" y="104"/>
                  </a:moveTo>
                  <a:cubicBezTo>
                    <a:pt x="57" y="104"/>
                    <a:pt x="57" y="104"/>
                    <a:pt x="57" y="104"/>
                  </a:cubicBezTo>
                  <a:cubicBezTo>
                    <a:pt x="61" y="104"/>
                    <a:pt x="63" y="101"/>
                    <a:pt x="64" y="98"/>
                  </a:cubicBezTo>
                  <a:cubicBezTo>
                    <a:pt x="65" y="97"/>
                    <a:pt x="65" y="96"/>
                    <a:pt x="65" y="94"/>
                  </a:cubicBezTo>
                  <a:cubicBezTo>
                    <a:pt x="45" y="94"/>
                    <a:pt x="45" y="94"/>
                    <a:pt x="45" y="94"/>
                  </a:cubicBezTo>
                  <a:cubicBezTo>
                    <a:pt x="45" y="100"/>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1" name="Freeform 131"/>
            <p:cNvSpPr>
              <a:spLocks noEditPoints="1"/>
            </p:cNvSpPr>
            <p:nvPr/>
          </p:nvSpPr>
          <p:spPr bwMode="auto">
            <a:xfrm>
              <a:off x="8680812" y="2189880"/>
              <a:ext cx="191070" cy="182183"/>
            </a:xfrm>
            <a:custGeom>
              <a:avLst/>
              <a:gdLst>
                <a:gd name="T0" fmla="*/ 29 w 109"/>
                <a:gd name="T1" fmla="*/ 8 h 104"/>
                <a:gd name="T2" fmla="*/ 22 w 109"/>
                <a:gd name="T3" fmla="*/ 1 h 104"/>
                <a:gd name="T4" fmla="*/ 0 w 109"/>
                <a:gd name="T5" fmla="*/ 42 h 104"/>
                <a:gd name="T6" fmla="*/ 10 w 109"/>
                <a:gd name="T7" fmla="*/ 42 h 104"/>
                <a:gd name="T8" fmla="*/ 29 w 109"/>
                <a:gd name="T9" fmla="*/ 8 h 104"/>
                <a:gd name="T10" fmla="*/ 99 w 109"/>
                <a:gd name="T11" fmla="*/ 42 h 104"/>
                <a:gd name="T12" fmla="*/ 109 w 109"/>
                <a:gd name="T13" fmla="*/ 42 h 104"/>
                <a:gd name="T14" fmla="*/ 88 w 109"/>
                <a:gd name="T15" fmla="*/ 1 h 104"/>
                <a:gd name="T16" fmla="*/ 80 w 109"/>
                <a:gd name="T17" fmla="*/ 8 h 104"/>
                <a:gd name="T18" fmla="*/ 99 w 109"/>
                <a:gd name="T19" fmla="*/ 42 h 104"/>
                <a:gd name="T20" fmla="*/ 88 w 109"/>
                <a:gd name="T21" fmla="*/ 44 h 104"/>
                <a:gd name="T22" fmla="*/ 62 w 109"/>
                <a:gd name="T23" fmla="*/ 11 h 104"/>
                <a:gd name="T24" fmla="*/ 62 w 109"/>
                <a:gd name="T25" fmla="*/ 8 h 104"/>
                <a:gd name="T26" fmla="*/ 54 w 109"/>
                <a:gd name="T27" fmla="*/ 0 h 104"/>
                <a:gd name="T28" fmla="*/ 47 w 109"/>
                <a:gd name="T29" fmla="*/ 8 h 104"/>
                <a:gd name="T30" fmla="*/ 47 w 109"/>
                <a:gd name="T31" fmla="*/ 11 h 104"/>
                <a:gd name="T32" fmla="*/ 21 w 109"/>
                <a:gd name="T33" fmla="*/ 44 h 104"/>
                <a:gd name="T34" fmla="*/ 21 w 109"/>
                <a:gd name="T35" fmla="*/ 73 h 104"/>
                <a:gd name="T36" fmla="*/ 10 w 109"/>
                <a:gd name="T37" fmla="*/ 83 h 104"/>
                <a:gd name="T38" fmla="*/ 10 w 109"/>
                <a:gd name="T39" fmla="*/ 89 h 104"/>
                <a:gd name="T40" fmla="*/ 99 w 109"/>
                <a:gd name="T41" fmla="*/ 89 h 104"/>
                <a:gd name="T42" fmla="*/ 99 w 109"/>
                <a:gd name="T43" fmla="*/ 83 h 104"/>
                <a:gd name="T44" fmla="*/ 88 w 109"/>
                <a:gd name="T45" fmla="*/ 73 h 104"/>
                <a:gd name="T46" fmla="*/ 88 w 109"/>
                <a:gd name="T47" fmla="*/ 44 h 104"/>
                <a:gd name="T48" fmla="*/ 54 w 109"/>
                <a:gd name="T49" fmla="*/ 104 h 104"/>
                <a:gd name="T50" fmla="*/ 57 w 109"/>
                <a:gd name="T51" fmla="*/ 104 h 104"/>
                <a:gd name="T52" fmla="*/ 64 w 109"/>
                <a:gd name="T53" fmla="*/ 98 h 104"/>
                <a:gd name="T54" fmla="*/ 65 w 109"/>
                <a:gd name="T55" fmla="*/ 94 h 104"/>
                <a:gd name="T56" fmla="*/ 44 w 109"/>
                <a:gd name="T57" fmla="*/ 94 h 104"/>
                <a:gd name="T58" fmla="*/ 54 w 109"/>
                <a:gd name="T59" fmla="*/ 104 h 104"/>
                <a:gd name="T60" fmla="*/ 54 w 109"/>
                <a:gd name="T61" fmla="*/ 104 h 104"/>
                <a:gd name="T62" fmla="*/ 54 w 109"/>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04">
                  <a:moveTo>
                    <a:pt x="29" y="8"/>
                  </a:moveTo>
                  <a:cubicBezTo>
                    <a:pt x="22" y="1"/>
                    <a:pt x="22" y="1"/>
                    <a:pt x="22" y="1"/>
                  </a:cubicBezTo>
                  <a:cubicBezTo>
                    <a:pt x="9" y="10"/>
                    <a:pt x="1" y="25"/>
                    <a:pt x="0" y="42"/>
                  </a:cubicBezTo>
                  <a:cubicBezTo>
                    <a:pt x="10" y="42"/>
                    <a:pt x="10" y="42"/>
                    <a:pt x="10" y="42"/>
                  </a:cubicBezTo>
                  <a:cubicBezTo>
                    <a:pt x="11" y="28"/>
                    <a:pt x="18" y="16"/>
                    <a:pt x="29" y="8"/>
                  </a:cubicBezTo>
                  <a:close/>
                  <a:moveTo>
                    <a:pt x="99" y="42"/>
                  </a:moveTo>
                  <a:cubicBezTo>
                    <a:pt x="109" y="42"/>
                    <a:pt x="109" y="42"/>
                    <a:pt x="109" y="42"/>
                  </a:cubicBezTo>
                  <a:cubicBezTo>
                    <a:pt x="108" y="25"/>
                    <a:pt x="100" y="10"/>
                    <a:pt x="88" y="1"/>
                  </a:cubicBezTo>
                  <a:cubicBezTo>
                    <a:pt x="80" y="8"/>
                    <a:pt x="80" y="8"/>
                    <a:pt x="80" y="8"/>
                  </a:cubicBezTo>
                  <a:cubicBezTo>
                    <a:pt x="91" y="16"/>
                    <a:pt x="98" y="28"/>
                    <a:pt x="99" y="42"/>
                  </a:cubicBezTo>
                  <a:close/>
                  <a:moveTo>
                    <a:pt x="88" y="44"/>
                  </a:moveTo>
                  <a:cubicBezTo>
                    <a:pt x="88" y="28"/>
                    <a:pt x="77" y="15"/>
                    <a:pt x="62" y="11"/>
                  </a:cubicBezTo>
                  <a:cubicBezTo>
                    <a:pt x="62" y="8"/>
                    <a:pt x="62" y="8"/>
                    <a:pt x="62" y="8"/>
                  </a:cubicBezTo>
                  <a:cubicBezTo>
                    <a:pt x="62" y="4"/>
                    <a:pt x="59" y="0"/>
                    <a:pt x="54" y="0"/>
                  </a:cubicBezTo>
                  <a:cubicBezTo>
                    <a:pt x="50" y="0"/>
                    <a:pt x="47" y="4"/>
                    <a:pt x="47" y="8"/>
                  </a:cubicBezTo>
                  <a:cubicBezTo>
                    <a:pt x="47" y="11"/>
                    <a:pt x="47" y="11"/>
                    <a:pt x="47" y="11"/>
                  </a:cubicBezTo>
                  <a:cubicBezTo>
                    <a:pt x="31" y="15"/>
                    <a:pt x="21" y="28"/>
                    <a:pt x="21" y="44"/>
                  </a:cubicBezTo>
                  <a:cubicBezTo>
                    <a:pt x="21" y="73"/>
                    <a:pt x="21" y="73"/>
                    <a:pt x="21" y="73"/>
                  </a:cubicBezTo>
                  <a:cubicBezTo>
                    <a:pt x="10" y="83"/>
                    <a:pt x="10" y="83"/>
                    <a:pt x="10" y="83"/>
                  </a:cubicBezTo>
                  <a:cubicBezTo>
                    <a:pt x="10" y="89"/>
                    <a:pt x="10" y="89"/>
                    <a:pt x="10" y="89"/>
                  </a:cubicBezTo>
                  <a:cubicBezTo>
                    <a:pt x="99" y="89"/>
                    <a:pt x="99" y="89"/>
                    <a:pt x="99" y="89"/>
                  </a:cubicBezTo>
                  <a:cubicBezTo>
                    <a:pt x="99" y="83"/>
                    <a:pt x="99" y="83"/>
                    <a:pt x="99" y="83"/>
                  </a:cubicBezTo>
                  <a:cubicBezTo>
                    <a:pt x="88" y="73"/>
                    <a:pt x="88" y="73"/>
                    <a:pt x="88" y="73"/>
                  </a:cubicBezTo>
                  <a:lnTo>
                    <a:pt x="88" y="44"/>
                  </a:lnTo>
                  <a:close/>
                  <a:moveTo>
                    <a:pt x="54" y="104"/>
                  </a:moveTo>
                  <a:cubicBezTo>
                    <a:pt x="57" y="104"/>
                    <a:pt x="57" y="104"/>
                    <a:pt x="57" y="104"/>
                  </a:cubicBezTo>
                  <a:cubicBezTo>
                    <a:pt x="60" y="104"/>
                    <a:pt x="63" y="101"/>
                    <a:pt x="64" y="98"/>
                  </a:cubicBezTo>
                  <a:cubicBezTo>
                    <a:pt x="64" y="97"/>
                    <a:pt x="65" y="95"/>
                    <a:pt x="65" y="94"/>
                  </a:cubicBezTo>
                  <a:cubicBezTo>
                    <a:pt x="44" y="94"/>
                    <a:pt x="44" y="94"/>
                    <a:pt x="44" y="94"/>
                  </a:cubicBezTo>
                  <a:cubicBezTo>
                    <a:pt x="44" y="100"/>
                    <a:pt x="49" y="104"/>
                    <a:pt x="54" y="104"/>
                  </a:cubicBezTo>
                  <a:close/>
                  <a:moveTo>
                    <a:pt x="54" y="104"/>
                  </a:moveTo>
                  <a:cubicBezTo>
                    <a:pt x="54" y="104"/>
                    <a:pt x="54" y="104"/>
                    <a:pt x="54"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2" name="Freeform 132"/>
            <p:cNvSpPr>
              <a:spLocks noEditPoints="1"/>
            </p:cNvSpPr>
            <p:nvPr/>
          </p:nvSpPr>
          <p:spPr bwMode="auto">
            <a:xfrm>
              <a:off x="9765021" y="2868992"/>
              <a:ext cx="276237" cy="302897"/>
            </a:xfrm>
            <a:custGeom>
              <a:avLst/>
              <a:gdLst>
                <a:gd name="T0" fmla="*/ 120 w 158"/>
                <a:gd name="T1" fmla="*/ 24 h 173"/>
                <a:gd name="T2" fmla="*/ 108 w 158"/>
                <a:gd name="T3" fmla="*/ 23 h 173"/>
                <a:gd name="T4" fmla="*/ 111 w 158"/>
                <a:gd name="T5" fmla="*/ 28 h 173"/>
                <a:gd name="T6" fmla="*/ 102 w 158"/>
                <a:gd name="T7" fmla="*/ 26 h 173"/>
                <a:gd name="T8" fmla="*/ 92 w 158"/>
                <a:gd name="T9" fmla="*/ 39 h 173"/>
                <a:gd name="T10" fmla="*/ 93 w 158"/>
                <a:gd name="T11" fmla="*/ 28 h 173"/>
                <a:gd name="T12" fmla="*/ 101 w 158"/>
                <a:gd name="T13" fmla="*/ 13 h 173"/>
                <a:gd name="T14" fmla="*/ 91 w 158"/>
                <a:gd name="T15" fmla="*/ 8 h 173"/>
                <a:gd name="T16" fmla="*/ 9 w 158"/>
                <a:gd name="T17" fmla="*/ 48 h 173"/>
                <a:gd name="T18" fmla="*/ 14 w 158"/>
                <a:gd name="T19" fmla="*/ 47 h 173"/>
                <a:gd name="T20" fmla="*/ 19 w 158"/>
                <a:gd name="T21" fmla="*/ 40 h 173"/>
                <a:gd name="T22" fmla="*/ 22 w 158"/>
                <a:gd name="T23" fmla="*/ 44 h 173"/>
                <a:gd name="T24" fmla="*/ 26 w 158"/>
                <a:gd name="T25" fmla="*/ 35 h 173"/>
                <a:gd name="T26" fmla="*/ 33 w 158"/>
                <a:gd name="T27" fmla="*/ 32 h 173"/>
                <a:gd name="T28" fmla="*/ 51 w 158"/>
                <a:gd name="T29" fmla="*/ 27 h 173"/>
                <a:gd name="T30" fmla="*/ 45 w 158"/>
                <a:gd name="T31" fmla="*/ 31 h 173"/>
                <a:gd name="T32" fmla="*/ 37 w 158"/>
                <a:gd name="T33" fmla="*/ 36 h 173"/>
                <a:gd name="T34" fmla="*/ 35 w 158"/>
                <a:gd name="T35" fmla="*/ 41 h 173"/>
                <a:gd name="T36" fmla="*/ 30 w 158"/>
                <a:gd name="T37" fmla="*/ 53 h 173"/>
                <a:gd name="T38" fmla="*/ 38 w 158"/>
                <a:gd name="T39" fmla="*/ 42 h 173"/>
                <a:gd name="T40" fmla="*/ 52 w 158"/>
                <a:gd name="T41" fmla="*/ 40 h 173"/>
                <a:gd name="T42" fmla="*/ 56 w 158"/>
                <a:gd name="T43" fmla="*/ 45 h 173"/>
                <a:gd name="T44" fmla="*/ 59 w 158"/>
                <a:gd name="T45" fmla="*/ 48 h 173"/>
                <a:gd name="T46" fmla="*/ 53 w 158"/>
                <a:gd name="T47" fmla="*/ 45 h 173"/>
                <a:gd name="T48" fmla="*/ 49 w 158"/>
                <a:gd name="T49" fmla="*/ 48 h 173"/>
                <a:gd name="T50" fmla="*/ 50 w 158"/>
                <a:gd name="T51" fmla="*/ 50 h 173"/>
                <a:gd name="T52" fmla="*/ 47 w 158"/>
                <a:gd name="T53" fmla="*/ 57 h 173"/>
                <a:gd name="T54" fmla="*/ 42 w 158"/>
                <a:gd name="T55" fmla="*/ 84 h 173"/>
                <a:gd name="T56" fmla="*/ 27 w 158"/>
                <a:gd name="T57" fmla="*/ 99 h 173"/>
                <a:gd name="T58" fmla="*/ 43 w 158"/>
                <a:gd name="T59" fmla="*/ 96 h 173"/>
                <a:gd name="T60" fmla="*/ 65 w 158"/>
                <a:gd name="T61" fmla="*/ 91 h 173"/>
                <a:gd name="T62" fmla="*/ 82 w 158"/>
                <a:gd name="T63" fmla="*/ 94 h 173"/>
                <a:gd name="T64" fmla="*/ 102 w 158"/>
                <a:gd name="T65" fmla="*/ 94 h 173"/>
                <a:gd name="T66" fmla="*/ 100 w 158"/>
                <a:gd name="T67" fmla="*/ 117 h 173"/>
                <a:gd name="T68" fmla="*/ 97 w 158"/>
                <a:gd name="T69" fmla="*/ 138 h 173"/>
                <a:gd name="T70" fmla="*/ 104 w 158"/>
                <a:gd name="T71" fmla="*/ 142 h 173"/>
                <a:gd name="T72" fmla="*/ 106 w 158"/>
                <a:gd name="T73" fmla="*/ 152 h 173"/>
                <a:gd name="T74" fmla="*/ 83 w 158"/>
                <a:gd name="T75" fmla="*/ 134 h 173"/>
                <a:gd name="T76" fmla="*/ 55 w 158"/>
                <a:gd name="T77" fmla="*/ 115 h 173"/>
                <a:gd name="T78" fmla="*/ 36 w 158"/>
                <a:gd name="T79" fmla="*/ 104 h 173"/>
                <a:gd name="T80" fmla="*/ 20 w 158"/>
                <a:gd name="T81" fmla="*/ 104 h 173"/>
                <a:gd name="T82" fmla="*/ 16 w 158"/>
                <a:gd name="T83" fmla="*/ 102 h 173"/>
                <a:gd name="T84" fmla="*/ 0 w 158"/>
                <a:gd name="T85" fmla="*/ 93 h 173"/>
                <a:gd name="T86" fmla="*/ 153 w 158"/>
                <a:gd name="T87" fmla="*/ 90 h 173"/>
                <a:gd name="T88" fmla="*/ 130 w 158"/>
                <a:gd name="T89" fmla="*/ 68 h 173"/>
                <a:gd name="T90" fmla="*/ 111 w 158"/>
                <a:gd name="T91" fmla="*/ 70 h 173"/>
                <a:gd name="T92" fmla="*/ 94 w 158"/>
                <a:gd name="T93" fmla="*/ 60 h 173"/>
                <a:gd name="T94" fmla="*/ 97 w 158"/>
                <a:gd name="T95" fmla="*/ 40 h 173"/>
                <a:gd name="T96" fmla="*/ 120 w 158"/>
                <a:gd name="T97" fmla="*/ 32 h 173"/>
                <a:gd name="T98" fmla="*/ 133 w 158"/>
                <a:gd name="T99" fmla="*/ 23 h 173"/>
                <a:gd name="T100" fmla="*/ 91 w 158"/>
                <a:gd name="T101" fmla="*/ 19 h 173"/>
                <a:gd name="T102" fmla="*/ 88 w 158"/>
                <a:gd name="T103" fmla="*/ 22 h 173"/>
                <a:gd name="T104" fmla="*/ 83 w 158"/>
                <a:gd name="T105" fmla="*/ 25 h 173"/>
                <a:gd name="T106" fmla="*/ 84 w 158"/>
                <a:gd name="T107" fmla="*/ 27 h 173"/>
                <a:gd name="T108" fmla="*/ 50 w 158"/>
                <a:gd name="T109" fmla="*/ 55 h 173"/>
                <a:gd name="T110" fmla="*/ 52 w 158"/>
                <a:gd name="T111" fmla="*/ 55 h 173"/>
                <a:gd name="T112" fmla="*/ 53 w 158"/>
                <a:gd name="T113" fmla="*/ 5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73">
                  <a:moveTo>
                    <a:pt x="128" y="19"/>
                  </a:moveTo>
                  <a:cubicBezTo>
                    <a:pt x="125" y="21"/>
                    <a:pt x="125" y="21"/>
                    <a:pt x="125" y="21"/>
                  </a:cubicBezTo>
                  <a:cubicBezTo>
                    <a:pt x="122" y="20"/>
                    <a:pt x="122" y="20"/>
                    <a:pt x="122" y="20"/>
                  </a:cubicBezTo>
                  <a:cubicBezTo>
                    <a:pt x="119" y="17"/>
                    <a:pt x="119" y="17"/>
                    <a:pt x="119" y="17"/>
                  </a:cubicBezTo>
                  <a:cubicBezTo>
                    <a:pt x="118" y="19"/>
                    <a:pt x="118" y="19"/>
                    <a:pt x="118" y="19"/>
                  </a:cubicBezTo>
                  <a:cubicBezTo>
                    <a:pt x="120" y="24"/>
                    <a:pt x="120" y="24"/>
                    <a:pt x="120" y="24"/>
                  </a:cubicBezTo>
                  <a:cubicBezTo>
                    <a:pt x="115" y="22"/>
                    <a:pt x="115" y="22"/>
                    <a:pt x="115" y="22"/>
                  </a:cubicBezTo>
                  <a:cubicBezTo>
                    <a:pt x="113" y="20"/>
                    <a:pt x="113" y="20"/>
                    <a:pt x="113" y="20"/>
                  </a:cubicBezTo>
                  <a:cubicBezTo>
                    <a:pt x="110" y="19"/>
                    <a:pt x="110" y="19"/>
                    <a:pt x="110" y="19"/>
                  </a:cubicBezTo>
                  <a:cubicBezTo>
                    <a:pt x="108" y="19"/>
                    <a:pt x="108" y="19"/>
                    <a:pt x="108" y="19"/>
                  </a:cubicBezTo>
                  <a:cubicBezTo>
                    <a:pt x="105" y="21"/>
                    <a:pt x="105" y="21"/>
                    <a:pt x="105" y="21"/>
                  </a:cubicBezTo>
                  <a:cubicBezTo>
                    <a:pt x="108" y="23"/>
                    <a:pt x="108" y="23"/>
                    <a:pt x="108" y="23"/>
                  </a:cubicBezTo>
                  <a:cubicBezTo>
                    <a:pt x="112" y="23"/>
                    <a:pt x="112" y="23"/>
                    <a:pt x="112" y="23"/>
                  </a:cubicBezTo>
                  <a:cubicBezTo>
                    <a:pt x="113" y="23"/>
                    <a:pt x="113" y="23"/>
                    <a:pt x="113" y="23"/>
                  </a:cubicBezTo>
                  <a:cubicBezTo>
                    <a:pt x="113" y="24"/>
                    <a:pt x="113" y="24"/>
                    <a:pt x="113" y="24"/>
                  </a:cubicBezTo>
                  <a:cubicBezTo>
                    <a:pt x="114" y="26"/>
                    <a:pt x="114" y="26"/>
                    <a:pt x="114" y="26"/>
                  </a:cubicBezTo>
                  <a:cubicBezTo>
                    <a:pt x="113" y="28"/>
                    <a:pt x="113" y="28"/>
                    <a:pt x="113" y="28"/>
                  </a:cubicBezTo>
                  <a:cubicBezTo>
                    <a:pt x="111" y="28"/>
                    <a:pt x="111" y="28"/>
                    <a:pt x="111" y="28"/>
                  </a:cubicBezTo>
                  <a:cubicBezTo>
                    <a:pt x="109" y="27"/>
                    <a:pt x="109" y="27"/>
                    <a:pt x="109" y="27"/>
                  </a:cubicBezTo>
                  <a:cubicBezTo>
                    <a:pt x="112" y="26"/>
                    <a:pt x="112" y="26"/>
                    <a:pt x="112" y="26"/>
                  </a:cubicBezTo>
                  <a:cubicBezTo>
                    <a:pt x="112" y="25"/>
                    <a:pt x="112" y="25"/>
                    <a:pt x="112" y="25"/>
                  </a:cubicBezTo>
                  <a:cubicBezTo>
                    <a:pt x="105" y="24"/>
                    <a:pt x="105" y="24"/>
                    <a:pt x="105" y="24"/>
                  </a:cubicBezTo>
                  <a:cubicBezTo>
                    <a:pt x="103" y="23"/>
                    <a:pt x="103" y="23"/>
                    <a:pt x="103" y="23"/>
                  </a:cubicBezTo>
                  <a:cubicBezTo>
                    <a:pt x="102" y="26"/>
                    <a:pt x="102" y="26"/>
                    <a:pt x="102" y="26"/>
                  </a:cubicBezTo>
                  <a:cubicBezTo>
                    <a:pt x="100" y="27"/>
                    <a:pt x="100" y="27"/>
                    <a:pt x="100" y="27"/>
                  </a:cubicBezTo>
                  <a:cubicBezTo>
                    <a:pt x="99" y="34"/>
                    <a:pt x="99" y="34"/>
                    <a:pt x="99" y="34"/>
                  </a:cubicBezTo>
                  <a:cubicBezTo>
                    <a:pt x="99" y="36"/>
                    <a:pt x="99" y="36"/>
                    <a:pt x="99" y="36"/>
                  </a:cubicBezTo>
                  <a:cubicBezTo>
                    <a:pt x="97" y="37"/>
                    <a:pt x="97" y="37"/>
                    <a:pt x="97" y="37"/>
                  </a:cubicBezTo>
                  <a:cubicBezTo>
                    <a:pt x="94" y="39"/>
                    <a:pt x="94" y="39"/>
                    <a:pt x="94" y="39"/>
                  </a:cubicBezTo>
                  <a:cubicBezTo>
                    <a:pt x="92" y="39"/>
                    <a:pt x="92" y="39"/>
                    <a:pt x="92" y="39"/>
                  </a:cubicBezTo>
                  <a:cubicBezTo>
                    <a:pt x="89" y="36"/>
                    <a:pt x="89" y="36"/>
                    <a:pt x="89" y="36"/>
                  </a:cubicBezTo>
                  <a:cubicBezTo>
                    <a:pt x="88" y="34"/>
                    <a:pt x="88" y="34"/>
                    <a:pt x="88" y="34"/>
                  </a:cubicBezTo>
                  <a:cubicBezTo>
                    <a:pt x="91" y="31"/>
                    <a:pt x="91" y="31"/>
                    <a:pt x="91" y="31"/>
                  </a:cubicBezTo>
                  <a:cubicBezTo>
                    <a:pt x="95" y="30"/>
                    <a:pt x="95" y="30"/>
                    <a:pt x="95" y="30"/>
                  </a:cubicBezTo>
                  <a:cubicBezTo>
                    <a:pt x="95" y="27"/>
                    <a:pt x="95" y="27"/>
                    <a:pt x="95" y="27"/>
                  </a:cubicBezTo>
                  <a:cubicBezTo>
                    <a:pt x="93" y="28"/>
                    <a:pt x="93" y="28"/>
                    <a:pt x="93" y="28"/>
                  </a:cubicBezTo>
                  <a:cubicBezTo>
                    <a:pt x="91" y="25"/>
                    <a:pt x="91" y="25"/>
                    <a:pt x="91" y="25"/>
                  </a:cubicBezTo>
                  <a:cubicBezTo>
                    <a:pt x="95" y="22"/>
                    <a:pt x="95" y="22"/>
                    <a:pt x="95" y="22"/>
                  </a:cubicBezTo>
                  <a:cubicBezTo>
                    <a:pt x="95" y="17"/>
                    <a:pt x="95" y="17"/>
                    <a:pt x="95" y="17"/>
                  </a:cubicBezTo>
                  <a:cubicBezTo>
                    <a:pt x="97" y="15"/>
                    <a:pt x="97" y="15"/>
                    <a:pt x="97" y="15"/>
                  </a:cubicBezTo>
                  <a:cubicBezTo>
                    <a:pt x="100" y="14"/>
                    <a:pt x="100" y="14"/>
                    <a:pt x="100" y="14"/>
                  </a:cubicBezTo>
                  <a:cubicBezTo>
                    <a:pt x="101" y="13"/>
                    <a:pt x="101" y="13"/>
                    <a:pt x="101" y="13"/>
                  </a:cubicBezTo>
                  <a:cubicBezTo>
                    <a:pt x="98" y="10"/>
                    <a:pt x="98" y="10"/>
                    <a:pt x="98" y="10"/>
                  </a:cubicBezTo>
                  <a:cubicBezTo>
                    <a:pt x="96" y="13"/>
                    <a:pt x="96" y="13"/>
                    <a:pt x="96" y="13"/>
                  </a:cubicBezTo>
                  <a:cubicBezTo>
                    <a:pt x="94" y="11"/>
                    <a:pt x="94" y="11"/>
                    <a:pt x="94" y="11"/>
                  </a:cubicBezTo>
                  <a:cubicBezTo>
                    <a:pt x="92" y="12"/>
                    <a:pt x="92" y="12"/>
                    <a:pt x="92" y="12"/>
                  </a:cubicBezTo>
                  <a:cubicBezTo>
                    <a:pt x="91" y="11"/>
                    <a:pt x="91" y="11"/>
                    <a:pt x="91" y="11"/>
                  </a:cubicBezTo>
                  <a:cubicBezTo>
                    <a:pt x="91" y="8"/>
                    <a:pt x="91" y="8"/>
                    <a:pt x="91" y="8"/>
                  </a:cubicBezTo>
                  <a:cubicBezTo>
                    <a:pt x="94" y="5"/>
                    <a:pt x="94" y="5"/>
                    <a:pt x="94" y="5"/>
                  </a:cubicBezTo>
                  <a:cubicBezTo>
                    <a:pt x="94" y="3"/>
                    <a:pt x="94" y="3"/>
                    <a:pt x="94" y="3"/>
                  </a:cubicBezTo>
                  <a:cubicBezTo>
                    <a:pt x="75" y="0"/>
                    <a:pt x="55" y="3"/>
                    <a:pt x="38" y="13"/>
                  </a:cubicBezTo>
                  <a:cubicBezTo>
                    <a:pt x="38" y="13"/>
                    <a:pt x="38" y="13"/>
                    <a:pt x="38" y="13"/>
                  </a:cubicBezTo>
                  <a:cubicBezTo>
                    <a:pt x="23" y="22"/>
                    <a:pt x="12" y="35"/>
                    <a:pt x="5" y="50"/>
                  </a:cubicBezTo>
                  <a:cubicBezTo>
                    <a:pt x="9" y="48"/>
                    <a:pt x="9" y="48"/>
                    <a:pt x="9" y="48"/>
                  </a:cubicBezTo>
                  <a:cubicBezTo>
                    <a:pt x="11" y="48"/>
                    <a:pt x="11" y="48"/>
                    <a:pt x="11" y="48"/>
                  </a:cubicBezTo>
                  <a:cubicBezTo>
                    <a:pt x="14" y="47"/>
                    <a:pt x="14" y="47"/>
                    <a:pt x="14" y="47"/>
                  </a:cubicBezTo>
                  <a:cubicBezTo>
                    <a:pt x="15" y="48"/>
                    <a:pt x="15" y="48"/>
                    <a:pt x="15" y="48"/>
                  </a:cubicBezTo>
                  <a:cubicBezTo>
                    <a:pt x="20" y="46"/>
                    <a:pt x="20" y="46"/>
                    <a:pt x="20" y="46"/>
                  </a:cubicBezTo>
                  <a:cubicBezTo>
                    <a:pt x="18" y="44"/>
                    <a:pt x="18" y="44"/>
                    <a:pt x="18" y="44"/>
                  </a:cubicBezTo>
                  <a:cubicBezTo>
                    <a:pt x="14" y="47"/>
                    <a:pt x="14" y="47"/>
                    <a:pt x="14" y="47"/>
                  </a:cubicBezTo>
                  <a:cubicBezTo>
                    <a:pt x="14" y="45"/>
                    <a:pt x="14" y="45"/>
                    <a:pt x="14" y="45"/>
                  </a:cubicBezTo>
                  <a:cubicBezTo>
                    <a:pt x="13" y="44"/>
                    <a:pt x="13" y="44"/>
                    <a:pt x="13" y="44"/>
                  </a:cubicBezTo>
                  <a:cubicBezTo>
                    <a:pt x="10" y="47"/>
                    <a:pt x="10" y="47"/>
                    <a:pt x="10" y="47"/>
                  </a:cubicBezTo>
                  <a:cubicBezTo>
                    <a:pt x="12" y="41"/>
                    <a:pt x="12" y="41"/>
                    <a:pt x="12" y="41"/>
                  </a:cubicBezTo>
                  <a:cubicBezTo>
                    <a:pt x="16" y="39"/>
                    <a:pt x="16" y="39"/>
                    <a:pt x="16" y="39"/>
                  </a:cubicBezTo>
                  <a:cubicBezTo>
                    <a:pt x="19" y="40"/>
                    <a:pt x="19" y="40"/>
                    <a:pt x="19" y="40"/>
                  </a:cubicBezTo>
                  <a:cubicBezTo>
                    <a:pt x="22" y="39"/>
                    <a:pt x="22" y="39"/>
                    <a:pt x="22" y="39"/>
                  </a:cubicBezTo>
                  <a:cubicBezTo>
                    <a:pt x="23" y="36"/>
                    <a:pt x="23" y="36"/>
                    <a:pt x="23" y="36"/>
                  </a:cubicBezTo>
                  <a:cubicBezTo>
                    <a:pt x="25" y="36"/>
                    <a:pt x="25" y="36"/>
                    <a:pt x="25" y="36"/>
                  </a:cubicBezTo>
                  <a:cubicBezTo>
                    <a:pt x="24" y="40"/>
                    <a:pt x="24" y="40"/>
                    <a:pt x="24" y="40"/>
                  </a:cubicBezTo>
                  <a:cubicBezTo>
                    <a:pt x="24" y="40"/>
                    <a:pt x="20" y="42"/>
                    <a:pt x="21" y="42"/>
                  </a:cubicBezTo>
                  <a:cubicBezTo>
                    <a:pt x="21" y="42"/>
                    <a:pt x="22" y="44"/>
                    <a:pt x="22" y="44"/>
                  </a:cubicBezTo>
                  <a:cubicBezTo>
                    <a:pt x="26" y="41"/>
                    <a:pt x="26" y="41"/>
                    <a:pt x="26" y="41"/>
                  </a:cubicBezTo>
                  <a:cubicBezTo>
                    <a:pt x="26" y="40"/>
                    <a:pt x="26" y="40"/>
                    <a:pt x="26" y="40"/>
                  </a:cubicBezTo>
                  <a:cubicBezTo>
                    <a:pt x="29" y="38"/>
                    <a:pt x="29" y="38"/>
                    <a:pt x="29" y="38"/>
                  </a:cubicBezTo>
                  <a:cubicBezTo>
                    <a:pt x="28" y="36"/>
                    <a:pt x="28" y="36"/>
                    <a:pt x="28" y="36"/>
                  </a:cubicBezTo>
                  <a:cubicBezTo>
                    <a:pt x="26" y="37"/>
                    <a:pt x="26" y="37"/>
                    <a:pt x="26" y="37"/>
                  </a:cubicBezTo>
                  <a:cubicBezTo>
                    <a:pt x="26" y="35"/>
                    <a:pt x="26" y="35"/>
                    <a:pt x="26" y="35"/>
                  </a:cubicBezTo>
                  <a:cubicBezTo>
                    <a:pt x="27" y="34"/>
                    <a:pt x="27" y="34"/>
                    <a:pt x="27" y="34"/>
                  </a:cubicBezTo>
                  <a:cubicBezTo>
                    <a:pt x="32" y="31"/>
                    <a:pt x="32" y="31"/>
                    <a:pt x="32" y="31"/>
                  </a:cubicBezTo>
                  <a:cubicBezTo>
                    <a:pt x="31" y="35"/>
                    <a:pt x="31" y="35"/>
                    <a:pt x="31" y="35"/>
                  </a:cubicBezTo>
                  <a:cubicBezTo>
                    <a:pt x="32" y="36"/>
                    <a:pt x="32" y="36"/>
                    <a:pt x="32" y="36"/>
                  </a:cubicBezTo>
                  <a:cubicBezTo>
                    <a:pt x="35" y="35"/>
                    <a:pt x="35" y="35"/>
                    <a:pt x="35" y="35"/>
                  </a:cubicBezTo>
                  <a:cubicBezTo>
                    <a:pt x="33" y="32"/>
                    <a:pt x="33" y="32"/>
                    <a:pt x="33" y="32"/>
                  </a:cubicBezTo>
                  <a:cubicBezTo>
                    <a:pt x="35" y="29"/>
                    <a:pt x="35" y="29"/>
                    <a:pt x="35" y="29"/>
                  </a:cubicBezTo>
                  <a:cubicBezTo>
                    <a:pt x="39" y="26"/>
                    <a:pt x="39" y="26"/>
                    <a:pt x="39" y="26"/>
                  </a:cubicBezTo>
                  <a:cubicBezTo>
                    <a:pt x="45" y="25"/>
                    <a:pt x="45" y="25"/>
                    <a:pt x="45" y="25"/>
                  </a:cubicBezTo>
                  <a:cubicBezTo>
                    <a:pt x="47" y="25"/>
                    <a:pt x="47" y="25"/>
                    <a:pt x="47" y="25"/>
                  </a:cubicBezTo>
                  <a:cubicBezTo>
                    <a:pt x="49" y="28"/>
                    <a:pt x="49" y="28"/>
                    <a:pt x="49" y="28"/>
                  </a:cubicBezTo>
                  <a:cubicBezTo>
                    <a:pt x="51" y="27"/>
                    <a:pt x="51" y="27"/>
                    <a:pt x="51" y="27"/>
                  </a:cubicBezTo>
                  <a:cubicBezTo>
                    <a:pt x="51" y="30"/>
                    <a:pt x="51" y="30"/>
                    <a:pt x="51" y="30"/>
                  </a:cubicBezTo>
                  <a:cubicBezTo>
                    <a:pt x="49" y="31"/>
                    <a:pt x="49" y="31"/>
                    <a:pt x="49" y="31"/>
                  </a:cubicBezTo>
                  <a:cubicBezTo>
                    <a:pt x="48" y="31"/>
                    <a:pt x="48" y="31"/>
                    <a:pt x="48" y="31"/>
                  </a:cubicBezTo>
                  <a:cubicBezTo>
                    <a:pt x="49" y="34"/>
                    <a:pt x="49" y="34"/>
                    <a:pt x="49" y="34"/>
                  </a:cubicBezTo>
                  <a:cubicBezTo>
                    <a:pt x="41" y="36"/>
                    <a:pt x="41" y="36"/>
                    <a:pt x="41" y="36"/>
                  </a:cubicBezTo>
                  <a:cubicBezTo>
                    <a:pt x="45" y="31"/>
                    <a:pt x="45" y="31"/>
                    <a:pt x="45" y="31"/>
                  </a:cubicBezTo>
                  <a:cubicBezTo>
                    <a:pt x="42" y="30"/>
                    <a:pt x="42" y="30"/>
                    <a:pt x="42" y="30"/>
                  </a:cubicBezTo>
                  <a:cubicBezTo>
                    <a:pt x="37" y="33"/>
                    <a:pt x="37" y="33"/>
                    <a:pt x="37" y="33"/>
                  </a:cubicBezTo>
                  <a:cubicBezTo>
                    <a:pt x="37" y="34"/>
                    <a:pt x="37" y="34"/>
                    <a:pt x="37" y="34"/>
                  </a:cubicBezTo>
                  <a:cubicBezTo>
                    <a:pt x="37" y="34"/>
                    <a:pt x="37" y="34"/>
                    <a:pt x="37" y="34"/>
                  </a:cubicBezTo>
                  <a:cubicBezTo>
                    <a:pt x="37" y="34"/>
                    <a:pt x="37" y="34"/>
                    <a:pt x="37" y="34"/>
                  </a:cubicBezTo>
                  <a:cubicBezTo>
                    <a:pt x="37" y="36"/>
                    <a:pt x="37" y="36"/>
                    <a:pt x="37" y="36"/>
                  </a:cubicBezTo>
                  <a:cubicBezTo>
                    <a:pt x="35" y="38"/>
                    <a:pt x="35" y="38"/>
                    <a:pt x="35" y="38"/>
                  </a:cubicBezTo>
                  <a:cubicBezTo>
                    <a:pt x="35" y="39"/>
                    <a:pt x="35" y="39"/>
                    <a:pt x="35" y="39"/>
                  </a:cubicBezTo>
                  <a:cubicBezTo>
                    <a:pt x="36" y="38"/>
                    <a:pt x="36" y="38"/>
                    <a:pt x="36" y="38"/>
                  </a:cubicBezTo>
                  <a:cubicBezTo>
                    <a:pt x="37" y="39"/>
                    <a:pt x="37" y="39"/>
                    <a:pt x="37" y="39"/>
                  </a:cubicBezTo>
                  <a:cubicBezTo>
                    <a:pt x="35" y="40"/>
                    <a:pt x="35" y="40"/>
                    <a:pt x="35" y="40"/>
                  </a:cubicBezTo>
                  <a:cubicBezTo>
                    <a:pt x="35" y="41"/>
                    <a:pt x="35" y="41"/>
                    <a:pt x="35" y="41"/>
                  </a:cubicBezTo>
                  <a:cubicBezTo>
                    <a:pt x="34" y="42"/>
                    <a:pt x="34" y="42"/>
                    <a:pt x="34" y="42"/>
                  </a:cubicBezTo>
                  <a:cubicBezTo>
                    <a:pt x="32" y="40"/>
                    <a:pt x="32" y="40"/>
                    <a:pt x="32" y="40"/>
                  </a:cubicBezTo>
                  <a:cubicBezTo>
                    <a:pt x="30" y="43"/>
                    <a:pt x="30" y="43"/>
                    <a:pt x="30" y="43"/>
                  </a:cubicBezTo>
                  <a:cubicBezTo>
                    <a:pt x="26" y="50"/>
                    <a:pt x="26" y="50"/>
                    <a:pt x="26" y="50"/>
                  </a:cubicBezTo>
                  <a:cubicBezTo>
                    <a:pt x="28" y="53"/>
                    <a:pt x="28" y="53"/>
                    <a:pt x="28" y="53"/>
                  </a:cubicBezTo>
                  <a:cubicBezTo>
                    <a:pt x="30" y="53"/>
                    <a:pt x="30" y="53"/>
                    <a:pt x="30" y="53"/>
                  </a:cubicBezTo>
                  <a:cubicBezTo>
                    <a:pt x="34" y="51"/>
                    <a:pt x="34" y="51"/>
                    <a:pt x="34" y="51"/>
                  </a:cubicBezTo>
                  <a:cubicBezTo>
                    <a:pt x="36" y="55"/>
                    <a:pt x="36" y="55"/>
                    <a:pt x="36" y="55"/>
                  </a:cubicBezTo>
                  <a:cubicBezTo>
                    <a:pt x="38" y="54"/>
                    <a:pt x="38" y="54"/>
                    <a:pt x="38" y="54"/>
                  </a:cubicBezTo>
                  <a:cubicBezTo>
                    <a:pt x="38" y="50"/>
                    <a:pt x="38" y="50"/>
                    <a:pt x="38" y="50"/>
                  </a:cubicBezTo>
                  <a:cubicBezTo>
                    <a:pt x="41" y="47"/>
                    <a:pt x="41" y="47"/>
                    <a:pt x="41" y="47"/>
                  </a:cubicBezTo>
                  <a:cubicBezTo>
                    <a:pt x="38" y="42"/>
                    <a:pt x="38" y="42"/>
                    <a:pt x="38" y="42"/>
                  </a:cubicBezTo>
                  <a:cubicBezTo>
                    <a:pt x="39" y="39"/>
                    <a:pt x="39" y="39"/>
                    <a:pt x="39" y="39"/>
                  </a:cubicBezTo>
                  <a:cubicBezTo>
                    <a:pt x="44" y="37"/>
                    <a:pt x="44" y="37"/>
                    <a:pt x="44" y="37"/>
                  </a:cubicBezTo>
                  <a:cubicBezTo>
                    <a:pt x="46" y="41"/>
                    <a:pt x="46" y="41"/>
                    <a:pt x="46" y="41"/>
                  </a:cubicBezTo>
                  <a:cubicBezTo>
                    <a:pt x="47" y="40"/>
                    <a:pt x="47" y="40"/>
                    <a:pt x="47" y="40"/>
                  </a:cubicBezTo>
                  <a:cubicBezTo>
                    <a:pt x="50" y="36"/>
                    <a:pt x="50" y="36"/>
                    <a:pt x="50" y="36"/>
                  </a:cubicBezTo>
                  <a:cubicBezTo>
                    <a:pt x="52" y="40"/>
                    <a:pt x="52" y="40"/>
                    <a:pt x="52" y="40"/>
                  </a:cubicBezTo>
                  <a:cubicBezTo>
                    <a:pt x="54" y="40"/>
                    <a:pt x="54" y="40"/>
                    <a:pt x="54" y="40"/>
                  </a:cubicBezTo>
                  <a:cubicBezTo>
                    <a:pt x="56" y="40"/>
                    <a:pt x="56" y="40"/>
                    <a:pt x="56" y="40"/>
                  </a:cubicBezTo>
                  <a:cubicBezTo>
                    <a:pt x="57" y="42"/>
                    <a:pt x="57" y="42"/>
                    <a:pt x="57" y="42"/>
                  </a:cubicBezTo>
                  <a:cubicBezTo>
                    <a:pt x="56" y="44"/>
                    <a:pt x="56" y="44"/>
                    <a:pt x="56" y="44"/>
                  </a:cubicBezTo>
                  <a:cubicBezTo>
                    <a:pt x="55" y="45"/>
                    <a:pt x="55" y="45"/>
                    <a:pt x="55" y="45"/>
                  </a:cubicBezTo>
                  <a:cubicBezTo>
                    <a:pt x="56" y="45"/>
                    <a:pt x="56" y="45"/>
                    <a:pt x="56" y="45"/>
                  </a:cubicBezTo>
                  <a:cubicBezTo>
                    <a:pt x="57" y="45"/>
                    <a:pt x="57" y="45"/>
                    <a:pt x="57" y="45"/>
                  </a:cubicBezTo>
                  <a:cubicBezTo>
                    <a:pt x="60" y="45"/>
                    <a:pt x="60" y="45"/>
                    <a:pt x="60" y="45"/>
                  </a:cubicBezTo>
                  <a:cubicBezTo>
                    <a:pt x="61" y="47"/>
                    <a:pt x="61" y="47"/>
                    <a:pt x="61" y="47"/>
                  </a:cubicBezTo>
                  <a:cubicBezTo>
                    <a:pt x="60" y="47"/>
                    <a:pt x="60" y="47"/>
                    <a:pt x="60" y="47"/>
                  </a:cubicBezTo>
                  <a:cubicBezTo>
                    <a:pt x="60" y="47"/>
                    <a:pt x="60" y="47"/>
                    <a:pt x="60" y="47"/>
                  </a:cubicBezTo>
                  <a:cubicBezTo>
                    <a:pt x="59" y="48"/>
                    <a:pt x="59" y="48"/>
                    <a:pt x="59" y="48"/>
                  </a:cubicBezTo>
                  <a:cubicBezTo>
                    <a:pt x="55" y="48"/>
                    <a:pt x="55" y="48"/>
                    <a:pt x="55" y="48"/>
                  </a:cubicBezTo>
                  <a:cubicBezTo>
                    <a:pt x="54" y="47"/>
                    <a:pt x="54" y="47"/>
                    <a:pt x="54" y="47"/>
                  </a:cubicBezTo>
                  <a:cubicBezTo>
                    <a:pt x="54" y="47"/>
                    <a:pt x="54" y="47"/>
                    <a:pt x="54" y="47"/>
                  </a:cubicBezTo>
                  <a:cubicBezTo>
                    <a:pt x="55" y="46"/>
                    <a:pt x="55" y="46"/>
                    <a:pt x="55" y="46"/>
                  </a:cubicBezTo>
                  <a:cubicBezTo>
                    <a:pt x="54" y="45"/>
                    <a:pt x="54" y="45"/>
                    <a:pt x="54" y="45"/>
                  </a:cubicBezTo>
                  <a:cubicBezTo>
                    <a:pt x="53" y="45"/>
                    <a:pt x="53" y="45"/>
                    <a:pt x="53" y="45"/>
                  </a:cubicBezTo>
                  <a:cubicBezTo>
                    <a:pt x="53" y="46"/>
                    <a:pt x="53" y="46"/>
                    <a:pt x="53" y="46"/>
                  </a:cubicBezTo>
                  <a:cubicBezTo>
                    <a:pt x="51" y="48"/>
                    <a:pt x="51" y="48"/>
                    <a:pt x="51" y="48"/>
                  </a:cubicBezTo>
                  <a:cubicBezTo>
                    <a:pt x="51" y="48"/>
                    <a:pt x="51" y="48"/>
                    <a:pt x="51" y="48"/>
                  </a:cubicBezTo>
                  <a:cubicBezTo>
                    <a:pt x="51" y="48"/>
                    <a:pt x="51" y="48"/>
                    <a:pt x="51" y="48"/>
                  </a:cubicBezTo>
                  <a:cubicBezTo>
                    <a:pt x="51" y="49"/>
                    <a:pt x="51" y="49"/>
                    <a:pt x="51" y="49"/>
                  </a:cubicBezTo>
                  <a:cubicBezTo>
                    <a:pt x="49" y="48"/>
                    <a:pt x="49" y="48"/>
                    <a:pt x="49" y="48"/>
                  </a:cubicBezTo>
                  <a:cubicBezTo>
                    <a:pt x="48" y="48"/>
                    <a:pt x="48" y="48"/>
                    <a:pt x="48" y="48"/>
                  </a:cubicBezTo>
                  <a:cubicBezTo>
                    <a:pt x="47" y="49"/>
                    <a:pt x="47" y="49"/>
                    <a:pt x="47" y="49"/>
                  </a:cubicBezTo>
                  <a:cubicBezTo>
                    <a:pt x="47" y="50"/>
                    <a:pt x="47" y="50"/>
                    <a:pt x="47" y="50"/>
                  </a:cubicBezTo>
                  <a:cubicBezTo>
                    <a:pt x="47" y="51"/>
                    <a:pt x="47" y="51"/>
                    <a:pt x="47" y="51"/>
                  </a:cubicBezTo>
                  <a:cubicBezTo>
                    <a:pt x="49" y="51"/>
                    <a:pt x="49" y="51"/>
                    <a:pt x="49" y="51"/>
                  </a:cubicBezTo>
                  <a:cubicBezTo>
                    <a:pt x="50" y="50"/>
                    <a:pt x="50" y="50"/>
                    <a:pt x="50" y="50"/>
                  </a:cubicBezTo>
                  <a:cubicBezTo>
                    <a:pt x="50" y="50"/>
                    <a:pt x="50" y="50"/>
                    <a:pt x="50" y="50"/>
                  </a:cubicBezTo>
                  <a:cubicBezTo>
                    <a:pt x="50" y="52"/>
                    <a:pt x="50" y="52"/>
                    <a:pt x="50" y="52"/>
                  </a:cubicBezTo>
                  <a:cubicBezTo>
                    <a:pt x="49" y="52"/>
                    <a:pt x="49" y="52"/>
                    <a:pt x="49" y="52"/>
                  </a:cubicBezTo>
                  <a:cubicBezTo>
                    <a:pt x="47" y="52"/>
                    <a:pt x="47" y="52"/>
                    <a:pt x="47" y="52"/>
                  </a:cubicBezTo>
                  <a:cubicBezTo>
                    <a:pt x="46" y="57"/>
                    <a:pt x="46" y="57"/>
                    <a:pt x="46" y="57"/>
                  </a:cubicBezTo>
                  <a:cubicBezTo>
                    <a:pt x="47" y="57"/>
                    <a:pt x="47" y="57"/>
                    <a:pt x="47" y="57"/>
                  </a:cubicBezTo>
                  <a:cubicBezTo>
                    <a:pt x="44" y="62"/>
                    <a:pt x="44" y="62"/>
                    <a:pt x="44" y="62"/>
                  </a:cubicBezTo>
                  <a:cubicBezTo>
                    <a:pt x="42" y="69"/>
                    <a:pt x="42" y="69"/>
                    <a:pt x="42" y="69"/>
                  </a:cubicBezTo>
                  <a:cubicBezTo>
                    <a:pt x="43" y="71"/>
                    <a:pt x="43" y="71"/>
                    <a:pt x="43" y="71"/>
                  </a:cubicBezTo>
                  <a:cubicBezTo>
                    <a:pt x="40" y="77"/>
                    <a:pt x="40" y="77"/>
                    <a:pt x="40" y="77"/>
                  </a:cubicBezTo>
                  <a:cubicBezTo>
                    <a:pt x="40" y="80"/>
                    <a:pt x="40" y="80"/>
                    <a:pt x="40" y="80"/>
                  </a:cubicBezTo>
                  <a:cubicBezTo>
                    <a:pt x="42" y="84"/>
                    <a:pt x="42" y="84"/>
                    <a:pt x="42" y="84"/>
                  </a:cubicBezTo>
                  <a:cubicBezTo>
                    <a:pt x="39" y="85"/>
                    <a:pt x="39" y="85"/>
                    <a:pt x="39" y="85"/>
                  </a:cubicBezTo>
                  <a:cubicBezTo>
                    <a:pt x="37" y="82"/>
                    <a:pt x="37" y="82"/>
                    <a:pt x="37" y="82"/>
                  </a:cubicBezTo>
                  <a:cubicBezTo>
                    <a:pt x="29" y="87"/>
                    <a:pt x="29" y="87"/>
                    <a:pt x="29" y="87"/>
                  </a:cubicBezTo>
                  <a:cubicBezTo>
                    <a:pt x="26" y="92"/>
                    <a:pt x="26" y="92"/>
                    <a:pt x="26" y="92"/>
                  </a:cubicBezTo>
                  <a:cubicBezTo>
                    <a:pt x="26" y="96"/>
                    <a:pt x="26" y="96"/>
                    <a:pt x="26" y="96"/>
                  </a:cubicBezTo>
                  <a:cubicBezTo>
                    <a:pt x="27" y="99"/>
                    <a:pt x="27" y="99"/>
                    <a:pt x="27" y="99"/>
                  </a:cubicBezTo>
                  <a:cubicBezTo>
                    <a:pt x="30" y="101"/>
                    <a:pt x="30" y="101"/>
                    <a:pt x="30" y="101"/>
                  </a:cubicBezTo>
                  <a:cubicBezTo>
                    <a:pt x="33" y="99"/>
                    <a:pt x="33" y="99"/>
                    <a:pt x="33" y="99"/>
                  </a:cubicBezTo>
                  <a:cubicBezTo>
                    <a:pt x="37" y="93"/>
                    <a:pt x="37" y="93"/>
                    <a:pt x="37" y="93"/>
                  </a:cubicBezTo>
                  <a:cubicBezTo>
                    <a:pt x="38" y="94"/>
                    <a:pt x="38" y="94"/>
                    <a:pt x="38" y="94"/>
                  </a:cubicBezTo>
                  <a:cubicBezTo>
                    <a:pt x="38" y="98"/>
                    <a:pt x="38" y="98"/>
                    <a:pt x="38" y="98"/>
                  </a:cubicBezTo>
                  <a:cubicBezTo>
                    <a:pt x="43" y="96"/>
                    <a:pt x="43" y="96"/>
                    <a:pt x="43" y="96"/>
                  </a:cubicBezTo>
                  <a:cubicBezTo>
                    <a:pt x="47" y="102"/>
                    <a:pt x="47" y="102"/>
                    <a:pt x="47" y="102"/>
                  </a:cubicBezTo>
                  <a:cubicBezTo>
                    <a:pt x="53" y="100"/>
                    <a:pt x="53" y="100"/>
                    <a:pt x="53" y="100"/>
                  </a:cubicBezTo>
                  <a:cubicBezTo>
                    <a:pt x="54" y="94"/>
                    <a:pt x="54" y="94"/>
                    <a:pt x="54" y="94"/>
                  </a:cubicBezTo>
                  <a:cubicBezTo>
                    <a:pt x="59" y="92"/>
                    <a:pt x="59" y="92"/>
                    <a:pt x="59" y="92"/>
                  </a:cubicBezTo>
                  <a:cubicBezTo>
                    <a:pt x="61" y="93"/>
                    <a:pt x="61" y="93"/>
                    <a:pt x="61" y="93"/>
                  </a:cubicBezTo>
                  <a:cubicBezTo>
                    <a:pt x="65" y="91"/>
                    <a:pt x="65" y="91"/>
                    <a:pt x="65" y="91"/>
                  </a:cubicBezTo>
                  <a:cubicBezTo>
                    <a:pt x="65" y="90"/>
                    <a:pt x="65" y="90"/>
                    <a:pt x="65" y="90"/>
                  </a:cubicBezTo>
                  <a:cubicBezTo>
                    <a:pt x="68" y="89"/>
                    <a:pt x="68" y="89"/>
                    <a:pt x="68" y="89"/>
                  </a:cubicBezTo>
                  <a:cubicBezTo>
                    <a:pt x="72" y="92"/>
                    <a:pt x="72" y="92"/>
                    <a:pt x="72" y="92"/>
                  </a:cubicBezTo>
                  <a:cubicBezTo>
                    <a:pt x="77" y="89"/>
                    <a:pt x="77" y="89"/>
                    <a:pt x="77" y="89"/>
                  </a:cubicBezTo>
                  <a:cubicBezTo>
                    <a:pt x="80" y="91"/>
                    <a:pt x="80" y="91"/>
                    <a:pt x="80" y="91"/>
                  </a:cubicBezTo>
                  <a:cubicBezTo>
                    <a:pt x="82" y="94"/>
                    <a:pt x="82" y="94"/>
                    <a:pt x="82" y="94"/>
                  </a:cubicBezTo>
                  <a:cubicBezTo>
                    <a:pt x="86" y="94"/>
                    <a:pt x="86" y="94"/>
                    <a:pt x="86" y="94"/>
                  </a:cubicBezTo>
                  <a:cubicBezTo>
                    <a:pt x="88" y="93"/>
                    <a:pt x="88" y="93"/>
                    <a:pt x="88" y="93"/>
                  </a:cubicBezTo>
                  <a:cubicBezTo>
                    <a:pt x="94" y="90"/>
                    <a:pt x="94" y="90"/>
                    <a:pt x="94" y="90"/>
                  </a:cubicBezTo>
                  <a:cubicBezTo>
                    <a:pt x="98" y="92"/>
                    <a:pt x="98" y="92"/>
                    <a:pt x="98" y="92"/>
                  </a:cubicBezTo>
                  <a:cubicBezTo>
                    <a:pt x="101" y="91"/>
                    <a:pt x="101" y="91"/>
                    <a:pt x="101" y="91"/>
                  </a:cubicBezTo>
                  <a:cubicBezTo>
                    <a:pt x="102" y="94"/>
                    <a:pt x="102" y="94"/>
                    <a:pt x="102" y="94"/>
                  </a:cubicBezTo>
                  <a:cubicBezTo>
                    <a:pt x="101" y="99"/>
                    <a:pt x="101" y="99"/>
                    <a:pt x="101" y="99"/>
                  </a:cubicBezTo>
                  <a:cubicBezTo>
                    <a:pt x="105" y="108"/>
                    <a:pt x="105" y="108"/>
                    <a:pt x="105" y="108"/>
                  </a:cubicBezTo>
                  <a:cubicBezTo>
                    <a:pt x="104" y="112"/>
                    <a:pt x="104" y="112"/>
                    <a:pt x="104" y="112"/>
                  </a:cubicBezTo>
                  <a:cubicBezTo>
                    <a:pt x="100" y="114"/>
                    <a:pt x="100" y="114"/>
                    <a:pt x="100" y="114"/>
                  </a:cubicBezTo>
                  <a:cubicBezTo>
                    <a:pt x="100" y="117"/>
                    <a:pt x="100" y="117"/>
                    <a:pt x="100" y="117"/>
                  </a:cubicBezTo>
                  <a:cubicBezTo>
                    <a:pt x="100" y="117"/>
                    <a:pt x="100" y="117"/>
                    <a:pt x="100" y="117"/>
                  </a:cubicBezTo>
                  <a:cubicBezTo>
                    <a:pt x="104" y="121"/>
                    <a:pt x="104" y="121"/>
                    <a:pt x="104" y="121"/>
                  </a:cubicBezTo>
                  <a:cubicBezTo>
                    <a:pt x="103" y="122"/>
                    <a:pt x="103" y="122"/>
                    <a:pt x="103" y="122"/>
                  </a:cubicBezTo>
                  <a:cubicBezTo>
                    <a:pt x="103" y="129"/>
                    <a:pt x="103" y="129"/>
                    <a:pt x="103" y="129"/>
                  </a:cubicBezTo>
                  <a:cubicBezTo>
                    <a:pt x="103" y="132"/>
                    <a:pt x="103" y="132"/>
                    <a:pt x="103" y="132"/>
                  </a:cubicBezTo>
                  <a:cubicBezTo>
                    <a:pt x="100" y="136"/>
                    <a:pt x="100" y="136"/>
                    <a:pt x="100" y="136"/>
                  </a:cubicBezTo>
                  <a:cubicBezTo>
                    <a:pt x="97" y="138"/>
                    <a:pt x="97" y="138"/>
                    <a:pt x="97" y="138"/>
                  </a:cubicBezTo>
                  <a:cubicBezTo>
                    <a:pt x="98" y="140"/>
                    <a:pt x="98" y="140"/>
                    <a:pt x="98" y="140"/>
                  </a:cubicBezTo>
                  <a:cubicBezTo>
                    <a:pt x="100" y="139"/>
                    <a:pt x="100" y="139"/>
                    <a:pt x="100" y="139"/>
                  </a:cubicBezTo>
                  <a:cubicBezTo>
                    <a:pt x="101" y="140"/>
                    <a:pt x="101" y="140"/>
                    <a:pt x="101" y="140"/>
                  </a:cubicBezTo>
                  <a:cubicBezTo>
                    <a:pt x="100" y="143"/>
                    <a:pt x="100" y="143"/>
                    <a:pt x="100" y="143"/>
                  </a:cubicBezTo>
                  <a:cubicBezTo>
                    <a:pt x="102" y="144"/>
                    <a:pt x="102" y="144"/>
                    <a:pt x="102" y="144"/>
                  </a:cubicBezTo>
                  <a:cubicBezTo>
                    <a:pt x="104" y="142"/>
                    <a:pt x="104" y="142"/>
                    <a:pt x="104" y="142"/>
                  </a:cubicBezTo>
                  <a:cubicBezTo>
                    <a:pt x="105" y="144"/>
                    <a:pt x="105" y="144"/>
                    <a:pt x="105" y="144"/>
                  </a:cubicBezTo>
                  <a:cubicBezTo>
                    <a:pt x="105" y="146"/>
                    <a:pt x="105" y="146"/>
                    <a:pt x="105" y="146"/>
                  </a:cubicBezTo>
                  <a:cubicBezTo>
                    <a:pt x="105" y="147"/>
                    <a:pt x="105" y="147"/>
                    <a:pt x="105" y="147"/>
                  </a:cubicBezTo>
                  <a:cubicBezTo>
                    <a:pt x="110" y="148"/>
                    <a:pt x="110" y="148"/>
                    <a:pt x="110" y="148"/>
                  </a:cubicBezTo>
                  <a:cubicBezTo>
                    <a:pt x="110" y="150"/>
                    <a:pt x="110" y="150"/>
                    <a:pt x="110" y="150"/>
                  </a:cubicBezTo>
                  <a:cubicBezTo>
                    <a:pt x="106" y="152"/>
                    <a:pt x="106" y="152"/>
                    <a:pt x="106" y="152"/>
                  </a:cubicBezTo>
                  <a:cubicBezTo>
                    <a:pt x="100" y="151"/>
                    <a:pt x="100" y="151"/>
                    <a:pt x="100" y="151"/>
                  </a:cubicBezTo>
                  <a:cubicBezTo>
                    <a:pt x="94" y="147"/>
                    <a:pt x="94" y="147"/>
                    <a:pt x="94" y="147"/>
                  </a:cubicBezTo>
                  <a:cubicBezTo>
                    <a:pt x="91" y="142"/>
                    <a:pt x="91" y="142"/>
                    <a:pt x="91" y="142"/>
                  </a:cubicBezTo>
                  <a:cubicBezTo>
                    <a:pt x="86" y="140"/>
                    <a:pt x="86" y="140"/>
                    <a:pt x="86" y="140"/>
                  </a:cubicBezTo>
                  <a:cubicBezTo>
                    <a:pt x="84" y="134"/>
                    <a:pt x="84" y="134"/>
                    <a:pt x="84" y="134"/>
                  </a:cubicBezTo>
                  <a:cubicBezTo>
                    <a:pt x="83" y="134"/>
                    <a:pt x="83" y="134"/>
                    <a:pt x="83" y="134"/>
                  </a:cubicBezTo>
                  <a:cubicBezTo>
                    <a:pt x="76" y="122"/>
                    <a:pt x="76" y="122"/>
                    <a:pt x="76" y="122"/>
                  </a:cubicBezTo>
                  <a:cubicBezTo>
                    <a:pt x="76" y="122"/>
                    <a:pt x="70" y="122"/>
                    <a:pt x="69" y="122"/>
                  </a:cubicBezTo>
                  <a:cubicBezTo>
                    <a:pt x="69" y="122"/>
                    <a:pt x="67" y="123"/>
                    <a:pt x="67" y="123"/>
                  </a:cubicBezTo>
                  <a:cubicBezTo>
                    <a:pt x="65" y="121"/>
                    <a:pt x="65" y="121"/>
                    <a:pt x="65" y="121"/>
                  </a:cubicBezTo>
                  <a:cubicBezTo>
                    <a:pt x="56" y="117"/>
                    <a:pt x="56" y="117"/>
                    <a:pt x="56" y="117"/>
                  </a:cubicBezTo>
                  <a:cubicBezTo>
                    <a:pt x="55" y="115"/>
                    <a:pt x="55" y="115"/>
                    <a:pt x="55" y="115"/>
                  </a:cubicBezTo>
                  <a:cubicBezTo>
                    <a:pt x="53" y="111"/>
                    <a:pt x="53" y="111"/>
                    <a:pt x="53" y="111"/>
                  </a:cubicBezTo>
                  <a:cubicBezTo>
                    <a:pt x="55" y="106"/>
                    <a:pt x="55" y="106"/>
                    <a:pt x="55" y="106"/>
                  </a:cubicBezTo>
                  <a:cubicBezTo>
                    <a:pt x="52" y="102"/>
                    <a:pt x="52" y="102"/>
                    <a:pt x="52" y="102"/>
                  </a:cubicBezTo>
                  <a:cubicBezTo>
                    <a:pt x="47" y="105"/>
                    <a:pt x="47" y="105"/>
                    <a:pt x="47" y="105"/>
                  </a:cubicBezTo>
                  <a:cubicBezTo>
                    <a:pt x="40" y="103"/>
                    <a:pt x="40" y="103"/>
                    <a:pt x="40" y="103"/>
                  </a:cubicBezTo>
                  <a:cubicBezTo>
                    <a:pt x="36" y="104"/>
                    <a:pt x="36" y="104"/>
                    <a:pt x="36" y="104"/>
                  </a:cubicBezTo>
                  <a:cubicBezTo>
                    <a:pt x="34" y="104"/>
                    <a:pt x="34" y="104"/>
                    <a:pt x="34" y="104"/>
                  </a:cubicBezTo>
                  <a:cubicBezTo>
                    <a:pt x="34" y="102"/>
                    <a:pt x="34" y="102"/>
                    <a:pt x="34" y="102"/>
                  </a:cubicBezTo>
                  <a:cubicBezTo>
                    <a:pt x="31" y="104"/>
                    <a:pt x="31" y="104"/>
                    <a:pt x="31" y="104"/>
                  </a:cubicBezTo>
                  <a:cubicBezTo>
                    <a:pt x="32" y="105"/>
                    <a:pt x="32" y="105"/>
                    <a:pt x="32" y="105"/>
                  </a:cubicBezTo>
                  <a:cubicBezTo>
                    <a:pt x="25" y="107"/>
                    <a:pt x="25" y="107"/>
                    <a:pt x="25" y="107"/>
                  </a:cubicBezTo>
                  <a:cubicBezTo>
                    <a:pt x="20" y="104"/>
                    <a:pt x="20" y="104"/>
                    <a:pt x="20" y="104"/>
                  </a:cubicBezTo>
                  <a:cubicBezTo>
                    <a:pt x="20" y="102"/>
                    <a:pt x="20" y="102"/>
                    <a:pt x="20" y="102"/>
                  </a:cubicBezTo>
                  <a:cubicBezTo>
                    <a:pt x="13" y="99"/>
                    <a:pt x="13" y="99"/>
                    <a:pt x="13" y="99"/>
                  </a:cubicBezTo>
                  <a:cubicBezTo>
                    <a:pt x="10" y="95"/>
                    <a:pt x="10" y="95"/>
                    <a:pt x="10" y="95"/>
                  </a:cubicBezTo>
                  <a:cubicBezTo>
                    <a:pt x="8" y="96"/>
                    <a:pt x="8" y="96"/>
                    <a:pt x="8" y="96"/>
                  </a:cubicBezTo>
                  <a:cubicBezTo>
                    <a:pt x="11" y="100"/>
                    <a:pt x="11" y="100"/>
                    <a:pt x="11" y="100"/>
                  </a:cubicBezTo>
                  <a:cubicBezTo>
                    <a:pt x="16" y="102"/>
                    <a:pt x="16" y="102"/>
                    <a:pt x="16" y="102"/>
                  </a:cubicBezTo>
                  <a:cubicBezTo>
                    <a:pt x="17" y="104"/>
                    <a:pt x="17" y="104"/>
                    <a:pt x="17" y="104"/>
                  </a:cubicBezTo>
                  <a:cubicBezTo>
                    <a:pt x="14" y="105"/>
                    <a:pt x="14" y="105"/>
                    <a:pt x="14" y="105"/>
                  </a:cubicBezTo>
                  <a:cubicBezTo>
                    <a:pt x="9" y="102"/>
                    <a:pt x="9" y="102"/>
                    <a:pt x="9" y="102"/>
                  </a:cubicBezTo>
                  <a:cubicBezTo>
                    <a:pt x="6" y="96"/>
                    <a:pt x="6" y="96"/>
                    <a:pt x="6" y="96"/>
                  </a:cubicBezTo>
                  <a:cubicBezTo>
                    <a:pt x="2" y="97"/>
                    <a:pt x="2" y="97"/>
                    <a:pt x="2" y="97"/>
                  </a:cubicBezTo>
                  <a:cubicBezTo>
                    <a:pt x="0" y="93"/>
                    <a:pt x="0" y="93"/>
                    <a:pt x="0" y="93"/>
                  </a:cubicBezTo>
                  <a:cubicBezTo>
                    <a:pt x="1" y="103"/>
                    <a:pt x="4" y="113"/>
                    <a:pt x="10" y="123"/>
                  </a:cubicBezTo>
                  <a:cubicBezTo>
                    <a:pt x="33" y="161"/>
                    <a:pt x="82" y="173"/>
                    <a:pt x="120" y="151"/>
                  </a:cubicBezTo>
                  <a:cubicBezTo>
                    <a:pt x="120" y="151"/>
                    <a:pt x="120" y="151"/>
                    <a:pt x="120" y="151"/>
                  </a:cubicBezTo>
                  <a:cubicBezTo>
                    <a:pt x="142" y="138"/>
                    <a:pt x="155" y="116"/>
                    <a:pt x="158" y="93"/>
                  </a:cubicBezTo>
                  <a:cubicBezTo>
                    <a:pt x="156" y="95"/>
                    <a:pt x="156" y="95"/>
                    <a:pt x="156" y="95"/>
                  </a:cubicBezTo>
                  <a:cubicBezTo>
                    <a:pt x="153" y="90"/>
                    <a:pt x="153" y="90"/>
                    <a:pt x="153" y="90"/>
                  </a:cubicBezTo>
                  <a:cubicBezTo>
                    <a:pt x="148" y="88"/>
                    <a:pt x="148" y="88"/>
                    <a:pt x="148" y="88"/>
                  </a:cubicBezTo>
                  <a:cubicBezTo>
                    <a:pt x="145" y="83"/>
                    <a:pt x="145" y="83"/>
                    <a:pt x="145" y="83"/>
                  </a:cubicBezTo>
                  <a:cubicBezTo>
                    <a:pt x="142" y="82"/>
                    <a:pt x="142" y="82"/>
                    <a:pt x="142" y="82"/>
                  </a:cubicBezTo>
                  <a:cubicBezTo>
                    <a:pt x="140" y="80"/>
                    <a:pt x="140" y="80"/>
                    <a:pt x="140" y="80"/>
                  </a:cubicBezTo>
                  <a:cubicBezTo>
                    <a:pt x="140" y="73"/>
                    <a:pt x="140" y="73"/>
                    <a:pt x="140" y="73"/>
                  </a:cubicBezTo>
                  <a:cubicBezTo>
                    <a:pt x="130" y="68"/>
                    <a:pt x="130" y="68"/>
                    <a:pt x="130" y="68"/>
                  </a:cubicBezTo>
                  <a:cubicBezTo>
                    <a:pt x="127" y="62"/>
                    <a:pt x="127" y="62"/>
                    <a:pt x="127" y="62"/>
                  </a:cubicBezTo>
                  <a:cubicBezTo>
                    <a:pt x="123" y="64"/>
                    <a:pt x="123" y="64"/>
                    <a:pt x="123" y="64"/>
                  </a:cubicBezTo>
                  <a:cubicBezTo>
                    <a:pt x="120" y="63"/>
                    <a:pt x="120" y="63"/>
                    <a:pt x="120" y="63"/>
                  </a:cubicBezTo>
                  <a:cubicBezTo>
                    <a:pt x="117" y="65"/>
                    <a:pt x="117" y="65"/>
                    <a:pt x="117" y="65"/>
                  </a:cubicBezTo>
                  <a:cubicBezTo>
                    <a:pt x="117" y="67"/>
                    <a:pt x="117" y="67"/>
                    <a:pt x="117" y="67"/>
                  </a:cubicBezTo>
                  <a:cubicBezTo>
                    <a:pt x="111" y="70"/>
                    <a:pt x="111" y="70"/>
                    <a:pt x="111" y="70"/>
                  </a:cubicBezTo>
                  <a:cubicBezTo>
                    <a:pt x="111" y="71"/>
                    <a:pt x="111" y="71"/>
                    <a:pt x="111" y="71"/>
                  </a:cubicBezTo>
                  <a:cubicBezTo>
                    <a:pt x="109" y="72"/>
                    <a:pt x="109" y="72"/>
                    <a:pt x="109" y="72"/>
                  </a:cubicBezTo>
                  <a:cubicBezTo>
                    <a:pt x="98" y="69"/>
                    <a:pt x="98" y="69"/>
                    <a:pt x="98" y="69"/>
                  </a:cubicBezTo>
                  <a:cubicBezTo>
                    <a:pt x="94" y="63"/>
                    <a:pt x="94" y="63"/>
                    <a:pt x="94" y="63"/>
                  </a:cubicBezTo>
                  <a:cubicBezTo>
                    <a:pt x="95" y="62"/>
                    <a:pt x="95" y="62"/>
                    <a:pt x="95" y="62"/>
                  </a:cubicBezTo>
                  <a:cubicBezTo>
                    <a:pt x="94" y="60"/>
                    <a:pt x="94" y="60"/>
                    <a:pt x="94" y="60"/>
                  </a:cubicBezTo>
                  <a:cubicBezTo>
                    <a:pt x="93" y="60"/>
                    <a:pt x="93" y="60"/>
                    <a:pt x="93" y="60"/>
                  </a:cubicBezTo>
                  <a:cubicBezTo>
                    <a:pt x="90" y="58"/>
                    <a:pt x="90" y="58"/>
                    <a:pt x="90" y="58"/>
                  </a:cubicBezTo>
                  <a:cubicBezTo>
                    <a:pt x="95" y="48"/>
                    <a:pt x="95" y="48"/>
                    <a:pt x="95" y="48"/>
                  </a:cubicBezTo>
                  <a:cubicBezTo>
                    <a:pt x="92" y="45"/>
                    <a:pt x="92" y="45"/>
                    <a:pt x="92" y="45"/>
                  </a:cubicBezTo>
                  <a:cubicBezTo>
                    <a:pt x="95" y="40"/>
                    <a:pt x="95" y="40"/>
                    <a:pt x="95" y="40"/>
                  </a:cubicBezTo>
                  <a:cubicBezTo>
                    <a:pt x="97" y="40"/>
                    <a:pt x="97" y="40"/>
                    <a:pt x="97" y="40"/>
                  </a:cubicBezTo>
                  <a:cubicBezTo>
                    <a:pt x="100" y="38"/>
                    <a:pt x="100" y="38"/>
                    <a:pt x="100" y="38"/>
                  </a:cubicBezTo>
                  <a:cubicBezTo>
                    <a:pt x="101" y="35"/>
                    <a:pt x="101" y="35"/>
                    <a:pt x="101" y="35"/>
                  </a:cubicBezTo>
                  <a:cubicBezTo>
                    <a:pt x="109" y="30"/>
                    <a:pt x="109" y="30"/>
                    <a:pt x="109" y="30"/>
                  </a:cubicBezTo>
                  <a:cubicBezTo>
                    <a:pt x="111" y="34"/>
                    <a:pt x="111" y="34"/>
                    <a:pt x="111" y="34"/>
                  </a:cubicBezTo>
                  <a:cubicBezTo>
                    <a:pt x="118" y="32"/>
                    <a:pt x="118" y="32"/>
                    <a:pt x="118" y="32"/>
                  </a:cubicBezTo>
                  <a:cubicBezTo>
                    <a:pt x="120" y="32"/>
                    <a:pt x="120" y="32"/>
                    <a:pt x="120" y="32"/>
                  </a:cubicBezTo>
                  <a:cubicBezTo>
                    <a:pt x="121" y="31"/>
                    <a:pt x="121" y="31"/>
                    <a:pt x="121" y="31"/>
                  </a:cubicBezTo>
                  <a:cubicBezTo>
                    <a:pt x="120" y="29"/>
                    <a:pt x="120" y="29"/>
                    <a:pt x="120" y="29"/>
                  </a:cubicBezTo>
                  <a:cubicBezTo>
                    <a:pt x="123" y="26"/>
                    <a:pt x="123" y="26"/>
                    <a:pt x="123" y="26"/>
                  </a:cubicBezTo>
                  <a:cubicBezTo>
                    <a:pt x="128" y="27"/>
                    <a:pt x="128" y="27"/>
                    <a:pt x="128" y="27"/>
                  </a:cubicBezTo>
                  <a:cubicBezTo>
                    <a:pt x="133" y="24"/>
                    <a:pt x="133" y="24"/>
                    <a:pt x="133" y="24"/>
                  </a:cubicBezTo>
                  <a:cubicBezTo>
                    <a:pt x="133" y="23"/>
                    <a:pt x="133" y="23"/>
                    <a:pt x="133" y="23"/>
                  </a:cubicBezTo>
                  <a:cubicBezTo>
                    <a:pt x="132" y="22"/>
                    <a:pt x="130" y="20"/>
                    <a:pt x="128" y="19"/>
                  </a:cubicBezTo>
                  <a:close/>
                  <a:moveTo>
                    <a:pt x="84" y="19"/>
                  </a:moveTo>
                  <a:cubicBezTo>
                    <a:pt x="84" y="17"/>
                    <a:pt x="84" y="17"/>
                    <a:pt x="84" y="17"/>
                  </a:cubicBezTo>
                  <a:cubicBezTo>
                    <a:pt x="86" y="15"/>
                    <a:pt x="86" y="15"/>
                    <a:pt x="86" y="15"/>
                  </a:cubicBezTo>
                  <a:cubicBezTo>
                    <a:pt x="88" y="18"/>
                    <a:pt x="88" y="18"/>
                    <a:pt x="88" y="18"/>
                  </a:cubicBezTo>
                  <a:cubicBezTo>
                    <a:pt x="91" y="19"/>
                    <a:pt x="91" y="19"/>
                    <a:pt x="91" y="19"/>
                  </a:cubicBezTo>
                  <a:cubicBezTo>
                    <a:pt x="92" y="20"/>
                    <a:pt x="92" y="20"/>
                    <a:pt x="92" y="20"/>
                  </a:cubicBezTo>
                  <a:cubicBezTo>
                    <a:pt x="94" y="19"/>
                    <a:pt x="94" y="19"/>
                    <a:pt x="94" y="19"/>
                  </a:cubicBezTo>
                  <a:cubicBezTo>
                    <a:pt x="93" y="22"/>
                    <a:pt x="93" y="22"/>
                    <a:pt x="93" y="22"/>
                  </a:cubicBezTo>
                  <a:cubicBezTo>
                    <a:pt x="91" y="24"/>
                    <a:pt x="91" y="24"/>
                    <a:pt x="91" y="24"/>
                  </a:cubicBezTo>
                  <a:cubicBezTo>
                    <a:pt x="89" y="25"/>
                    <a:pt x="89" y="25"/>
                    <a:pt x="89" y="25"/>
                  </a:cubicBezTo>
                  <a:cubicBezTo>
                    <a:pt x="88" y="22"/>
                    <a:pt x="88" y="22"/>
                    <a:pt x="88" y="22"/>
                  </a:cubicBezTo>
                  <a:cubicBezTo>
                    <a:pt x="89" y="21"/>
                    <a:pt x="89" y="21"/>
                    <a:pt x="89" y="21"/>
                  </a:cubicBezTo>
                  <a:cubicBezTo>
                    <a:pt x="88" y="20"/>
                    <a:pt x="88" y="20"/>
                    <a:pt x="88" y="20"/>
                  </a:cubicBezTo>
                  <a:cubicBezTo>
                    <a:pt x="86" y="20"/>
                    <a:pt x="86" y="20"/>
                    <a:pt x="86" y="20"/>
                  </a:cubicBezTo>
                  <a:cubicBezTo>
                    <a:pt x="85" y="20"/>
                    <a:pt x="85" y="20"/>
                    <a:pt x="85" y="20"/>
                  </a:cubicBezTo>
                  <a:lnTo>
                    <a:pt x="84" y="19"/>
                  </a:lnTo>
                  <a:close/>
                  <a:moveTo>
                    <a:pt x="83" y="25"/>
                  </a:moveTo>
                  <a:cubicBezTo>
                    <a:pt x="83" y="22"/>
                    <a:pt x="83" y="22"/>
                    <a:pt x="83" y="22"/>
                  </a:cubicBezTo>
                  <a:cubicBezTo>
                    <a:pt x="85" y="21"/>
                    <a:pt x="85" y="21"/>
                    <a:pt x="85" y="21"/>
                  </a:cubicBezTo>
                  <a:cubicBezTo>
                    <a:pt x="86" y="20"/>
                    <a:pt x="86" y="20"/>
                    <a:pt x="86" y="20"/>
                  </a:cubicBezTo>
                  <a:cubicBezTo>
                    <a:pt x="87" y="22"/>
                    <a:pt x="87" y="22"/>
                    <a:pt x="87" y="22"/>
                  </a:cubicBezTo>
                  <a:cubicBezTo>
                    <a:pt x="85" y="26"/>
                    <a:pt x="85" y="26"/>
                    <a:pt x="85" y="26"/>
                  </a:cubicBezTo>
                  <a:cubicBezTo>
                    <a:pt x="84" y="27"/>
                    <a:pt x="84" y="27"/>
                    <a:pt x="84" y="27"/>
                  </a:cubicBezTo>
                  <a:lnTo>
                    <a:pt x="83" y="25"/>
                  </a:lnTo>
                  <a:close/>
                  <a:moveTo>
                    <a:pt x="51" y="56"/>
                  </a:moveTo>
                  <a:cubicBezTo>
                    <a:pt x="49" y="57"/>
                    <a:pt x="49" y="57"/>
                    <a:pt x="49" y="57"/>
                  </a:cubicBezTo>
                  <a:cubicBezTo>
                    <a:pt x="49" y="56"/>
                    <a:pt x="49" y="56"/>
                    <a:pt x="49" y="56"/>
                  </a:cubicBezTo>
                  <a:cubicBezTo>
                    <a:pt x="49" y="55"/>
                    <a:pt x="49" y="55"/>
                    <a:pt x="49" y="55"/>
                  </a:cubicBezTo>
                  <a:cubicBezTo>
                    <a:pt x="50" y="55"/>
                    <a:pt x="50" y="55"/>
                    <a:pt x="50" y="55"/>
                  </a:cubicBezTo>
                  <a:lnTo>
                    <a:pt x="51" y="56"/>
                  </a:lnTo>
                  <a:close/>
                  <a:moveTo>
                    <a:pt x="55" y="51"/>
                  </a:moveTo>
                  <a:cubicBezTo>
                    <a:pt x="54" y="52"/>
                    <a:pt x="54" y="52"/>
                    <a:pt x="54" y="52"/>
                  </a:cubicBezTo>
                  <a:cubicBezTo>
                    <a:pt x="54" y="53"/>
                    <a:pt x="54" y="53"/>
                    <a:pt x="54" y="53"/>
                  </a:cubicBezTo>
                  <a:cubicBezTo>
                    <a:pt x="54" y="54"/>
                    <a:pt x="54" y="54"/>
                    <a:pt x="54" y="54"/>
                  </a:cubicBezTo>
                  <a:cubicBezTo>
                    <a:pt x="52" y="55"/>
                    <a:pt x="52" y="55"/>
                    <a:pt x="52" y="55"/>
                  </a:cubicBezTo>
                  <a:cubicBezTo>
                    <a:pt x="52" y="54"/>
                    <a:pt x="52" y="54"/>
                    <a:pt x="52" y="54"/>
                  </a:cubicBezTo>
                  <a:cubicBezTo>
                    <a:pt x="52" y="54"/>
                    <a:pt x="52" y="54"/>
                    <a:pt x="52" y="54"/>
                  </a:cubicBezTo>
                  <a:cubicBezTo>
                    <a:pt x="51" y="53"/>
                    <a:pt x="51" y="53"/>
                    <a:pt x="51" y="53"/>
                  </a:cubicBezTo>
                  <a:cubicBezTo>
                    <a:pt x="53" y="52"/>
                    <a:pt x="53" y="52"/>
                    <a:pt x="53" y="52"/>
                  </a:cubicBezTo>
                  <a:cubicBezTo>
                    <a:pt x="53" y="51"/>
                    <a:pt x="53" y="51"/>
                    <a:pt x="53" y="51"/>
                  </a:cubicBezTo>
                  <a:cubicBezTo>
                    <a:pt x="53" y="50"/>
                    <a:pt x="53" y="50"/>
                    <a:pt x="53" y="50"/>
                  </a:cubicBezTo>
                  <a:cubicBezTo>
                    <a:pt x="54" y="50"/>
                    <a:pt x="54" y="50"/>
                    <a:pt x="54" y="50"/>
                  </a:cubicBezTo>
                  <a:lnTo>
                    <a:pt x="55"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3" name="Freeform 133"/>
            <p:cNvSpPr>
              <a:spLocks noEditPoints="1"/>
            </p:cNvSpPr>
            <p:nvPr/>
          </p:nvSpPr>
          <p:spPr bwMode="auto">
            <a:xfrm>
              <a:off x="7672141" y="2876398"/>
              <a:ext cx="278458" cy="302897"/>
            </a:xfrm>
            <a:custGeom>
              <a:avLst/>
              <a:gdLst>
                <a:gd name="T0" fmla="*/ 120 w 159"/>
                <a:gd name="T1" fmla="*/ 23 h 173"/>
                <a:gd name="T2" fmla="*/ 108 w 159"/>
                <a:gd name="T3" fmla="*/ 22 h 173"/>
                <a:gd name="T4" fmla="*/ 112 w 159"/>
                <a:gd name="T5" fmla="*/ 28 h 173"/>
                <a:gd name="T6" fmla="*/ 103 w 159"/>
                <a:gd name="T7" fmla="*/ 26 h 173"/>
                <a:gd name="T8" fmla="*/ 93 w 159"/>
                <a:gd name="T9" fmla="*/ 39 h 173"/>
                <a:gd name="T10" fmla="*/ 94 w 159"/>
                <a:gd name="T11" fmla="*/ 28 h 173"/>
                <a:gd name="T12" fmla="*/ 102 w 159"/>
                <a:gd name="T13" fmla="*/ 13 h 173"/>
                <a:gd name="T14" fmla="*/ 92 w 159"/>
                <a:gd name="T15" fmla="*/ 8 h 173"/>
                <a:gd name="T16" fmla="*/ 10 w 159"/>
                <a:gd name="T17" fmla="*/ 48 h 173"/>
                <a:gd name="T18" fmla="*/ 15 w 159"/>
                <a:gd name="T19" fmla="*/ 47 h 173"/>
                <a:gd name="T20" fmla="*/ 20 w 159"/>
                <a:gd name="T21" fmla="*/ 40 h 173"/>
                <a:gd name="T22" fmla="*/ 23 w 159"/>
                <a:gd name="T23" fmla="*/ 44 h 173"/>
                <a:gd name="T24" fmla="*/ 27 w 159"/>
                <a:gd name="T25" fmla="*/ 35 h 173"/>
                <a:gd name="T26" fmla="*/ 34 w 159"/>
                <a:gd name="T27" fmla="*/ 32 h 173"/>
                <a:gd name="T28" fmla="*/ 52 w 159"/>
                <a:gd name="T29" fmla="*/ 27 h 173"/>
                <a:gd name="T30" fmla="*/ 45 w 159"/>
                <a:gd name="T31" fmla="*/ 30 h 173"/>
                <a:gd name="T32" fmla="*/ 37 w 159"/>
                <a:gd name="T33" fmla="*/ 36 h 173"/>
                <a:gd name="T34" fmla="*/ 36 w 159"/>
                <a:gd name="T35" fmla="*/ 41 h 173"/>
                <a:gd name="T36" fmla="*/ 31 w 159"/>
                <a:gd name="T37" fmla="*/ 52 h 173"/>
                <a:gd name="T38" fmla="*/ 39 w 159"/>
                <a:gd name="T39" fmla="*/ 42 h 173"/>
                <a:gd name="T40" fmla="*/ 53 w 159"/>
                <a:gd name="T41" fmla="*/ 40 h 173"/>
                <a:gd name="T42" fmla="*/ 57 w 159"/>
                <a:gd name="T43" fmla="*/ 45 h 173"/>
                <a:gd name="T44" fmla="*/ 59 w 159"/>
                <a:gd name="T45" fmla="*/ 47 h 173"/>
                <a:gd name="T46" fmla="*/ 54 w 159"/>
                <a:gd name="T47" fmla="*/ 45 h 173"/>
                <a:gd name="T48" fmla="*/ 50 w 159"/>
                <a:gd name="T49" fmla="*/ 48 h 173"/>
                <a:gd name="T50" fmla="*/ 51 w 159"/>
                <a:gd name="T51" fmla="*/ 50 h 173"/>
                <a:gd name="T52" fmla="*/ 48 w 159"/>
                <a:gd name="T53" fmla="*/ 57 h 173"/>
                <a:gd name="T54" fmla="*/ 43 w 159"/>
                <a:gd name="T55" fmla="*/ 84 h 173"/>
                <a:gd name="T56" fmla="*/ 28 w 159"/>
                <a:gd name="T57" fmla="*/ 99 h 173"/>
                <a:gd name="T58" fmla="*/ 44 w 159"/>
                <a:gd name="T59" fmla="*/ 96 h 173"/>
                <a:gd name="T60" fmla="*/ 66 w 159"/>
                <a:gd name="T61" fmla="*/ 91 h 173"/>
                <a:gd name="T62" fmla="*/ 83 w 159"/>
                <a:gd name="T63" fmla="*/ 94 h 173"/>
                <a:gd name="T64" fmla="*/ 103 w 159"/>
                <a:gd name="T65" fmla="*/ 93 h 173"/>
                <a:gd name="T66" fmla="*/ 101 w 159"/>
                <a:gd name="T67" fmla="*/ 117 h 173"/>
                <a:gd name="T68" fmla="*/ 98 w 159"/>
                <a:gd name="T69" fmla="*/ 138 h 173"/>
                <a:gd name="T70" fmla="*/ 105 w 159"/>
                <a:gd name="T71" fmla="*/ 142 h 173"/>
                <a:gd name="T72" fmla="*/ 107 w 159"/>
                <a:gd name="T73" fmla="*/ 152 h 173"/>
                <a:gd name="T74" fmla="*/ 83 w 159"/>
                <a:gd name="T75" fmla="*/ 134 h 173"/>
                <a:gd name="T76" fmla="*/ 56 w 159"/>
                <a:gd name="T77" fmla="*/ 114 h 173"/>
                <a:gd name="T78" fmla="*/ 37 w 159"/>
                <a:gd name="T79" fmla="*/ 103 h 173"/>
                <a:gd name="T80" fmla="*/ 21 w 159"/>
                <a:gd name="T81" fmla="*/ 104 h 173"/>
                <a:gd name="T82" fmla="*/ 17 w 159"/>
                <a:gd name="T83" fmla="*/ 102 h 173"/>
                <a:gd name="T84" fmla="*/ 0 w 159"/>
                <a:gd name="T85" fmla="*/ 93 h 173"/>
                <a:gd name="T86" fmla="*/ 154 w 159"/>
                <a:gd name="T87" fmla="*/ 90 h 173"/>
                <a:gd name="T88" fmla="*/ 131 w 159"/>
                <a:gd name="T89" fmla="*/ 67 h 173"/>
                <a:gd name="T90" fmla="*/ 112 w 159"/>
                <a:gd name="T91" fmla="*/ 70 h 173"/>
                <a:gd name="T92" fmla="*/ 95 w 159"/>
                <a:gd name="T93" fmla="*/ 59 h 173"/>
                <a:gd name="T94" fmla="*/ 97 w 159"/>
                <a:gd name="T95" fmla="*/ 39 h 173"/>
                <a:gd name="T96" fmla="*/ 121 w 159"/>
                <a:gd name="T97" fmla="*/ 32 h 173"/>
                <a:gd name="T98" fmla="*/ 134 w 159"/>
                <a:gd name="T99" fmla="*/ 23 h 173"/>
                <a:gd name="T100" fmla="*/ 91 w 159"/>
                <a:gd name="T101" fmla="*/ 19 h 173"/>
                <a:gd name="T102" fmla="*/ 89 w 159"/>
                <a:gd name="T103" fmla="*/ 22 h 173"/>
                <a:gd name="T104" fmla="*/ 84 w 159"/>
                <a:gd name="T105" fmla="*/ 25 h 173"/>
                <a:gd name="T106" fmla="*/ 85 w 159"/>
                <a:gd name="T107" fmla="*/ 26 h 173"/>
                <a:gd name="T108" fmla="*/ 51 w 159"/>
                <a:gd name="T109" fmla="*/ 55 h 173"/>
                <a:gd name="T110" fmla="*/ 53 w 159"/>
                <a:gd name="T111" fmla="*/ 54 h 173"/>
                <a:gd name="T112" fmla="*/ 54 w 159"/>
                <a:gd name="T113" fmla="*/ 5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73">
                  <a:moveTo>
                    <a:pt x="129" y="19"/>
                  </a:moveTo>
                  <a:cubicBezTo>
                    <a:pt x="125" y="21"/>
                    <a:pt x="125" y="21"/>
                    <a:pt x="125" y="21"/>
                  </a:cubicBezTo>
                  <a:cubicBezTo>
                    <a:pt x="123" y="20"/>
                    <a:pt x="123" y="20"/>
                    <a:pt x="123" y="20"/>
                  </a:cubicBezTo>
                  <a:cubicBezTo>
                    <a:pt x="120" y="17"/>
                    <a:pt x="120" y="17"/>
                    <a:pt x="120" y="17"/>
                  </a:cubicBezTo>
                  <a:cubicBezTo>
                    <a:pt x="119" y="19"/>
                    <a:pt x="119" y="19"/>
                    <a:pt x="119" y="19"/>
                  </a:cubicBezTo>
                  <a:cubicBezTo>
                    <a:pt x="120" y="23"/>
                    <a:pt x="120" y="23"/>
                    <a:pt x="120" y="23"/>
                  </a:cubicBezTo>
                  <a:cubicBezTo>
                    <a:pt x="116" y="22"/>
                    <a:pt x="116" y="22"/>
                    <a:pt x="116" y="22"/>
                  </a:cubicBezTo>
                  <a:cubicBezTo>
                    <a:pt x="114" y="20"/>
                    <a:pt x="114" y="20"/>
                    <a:pt x="114" y="20"/>
                  </a:cubicBezTo>
                  <a:cubicBezTo>
                    <a:pt x="110" y="19"/>
                    <a:pt x="110" y="19"/>
                    <a:pt x="110" y="19"/>
                  </a:cubicBezTo>
                  <a:cubicBezTo>
                    <a:pt x="109" y="19"/>
                    <a:pt x="109" y="19"/>
                    <a:pt x="109" y="19"/>
                  </a:cubicBezTo>
                  <a:cubicBezTo>
                    <a:pt x="106" y="20"/>
                    <a:pt x="106" y="20"/>
                    <a:pt x="106" y="20"/>
                  </a:cubicBezTo>
                  <a:cubicBezTo>
                    <a:pt x="108" y="22"/>
                    <a:pt x="108" y="22"/>
                    <a:pt x="108" y="22"/>
                  </a:cubicBezTo>
                  <a:cubicBezTo>
                    <a:pt x="113" y="22"/>
                    <a:pt x="113" y="22"/>
                    <a:pt x="113" y="22"/>
                  </a:cubicBezTo>
                  <a:cubicBezTo>
                    <a:pt x="114" y="23"/>
                    <a:pt x="114" y="23"/>
                    <a:pt x="114" y="23"/>
                  </a:cubicBezTo>
                  <a:cubicBezTo>
                    <a:pt x="114" y="23"/>
                    <a:pt x="114" y="23"/>
                    <a:pt x="114" y="23"/>
                  </a:cubicBezTo>
                  <a:cubicBezTo>
                    <a:pt x="115" y="26"/>
                    <a:pt x="115" y="26"/>
                    <a:pt x="115" y="26"/>
                  </a:cubicBezTo>
                  <a:cubicBezTo>
                    <a:pt x="114" y="27"/>
                    <a:pt x="114" y="27"/>
                    <a:pt x="114" y="27"/>
                  </a:cubicBezTo>
                  <a:cubicBezTo>
                    <a:pt x="112" y="28"/>
                    <a:pt x="112" y="28"/>
                    <a:pt x="112" y="28"/>
                  </a:cubicBezTo>
                  <a:cubicBezTo>
                    <a:pt x="110" y="27"/>
                    <a:pt x="110" y="27"/>
                    <a:pt x="110" y="27"/>
                  </a:cubicBezTo>
                  <a:cubicBezTo>
                    <a:pt x="113" y="26"/>
                    <a:pt x="113" y="26"/>
                    <a:pt x="113" y="26"/>
                  </a:cubicBezTo>
                  <a:cubicBezTo>
                    <a:pt x="113" y="24"/>
                    <a:pt x="113" y="24"/>
                    <a:pt x="113" y="24"/>
                  </a:cubicBezTo>
                  <a:cubicBezTo>
                    <a:pt x="105" y="24"/>
                    <a:pt x="105" y="24"/>
                    <a:pt x="105" y="24"/>
                  </a:cubicBezTo>
                  <a:cubicBezTo>
                    <a:pt x="104" y="23"/>
                    <a:pt x="104" y="23"/>
                    <a:pt x="104" y="23"/>
                  </a:cubicBezTo>
                  <a:cubicBezTo>
                    <a:pt x="103" y="26"/>
                    <a:pt x="103" y="26"/>
                    <a:pt x="103" y="26"/>
                  </a:cubicBezTo>
                  <a:cubicBezTo>
                    <a:pt x="101" y="27"/>
                    <a:pt x="101" y="27"/>
                    <a:pt x="101" y="27"/>
                  </a:cubicBezTo>
                  <a:cubicBezTo>
                    <a:pt x="100" y="33"/>
                    <a:pt x="100" y="33"/>
                    <a:pt x="100" y="33"/>
                  </a:cubicBezTo>
                  <a:cubicBezTo>
                    <a:pt x="100" y="35"/>
                    <a:pt x="100" y="35"/>
                    <a:pt x="100" y="35"/>
                  </a:cubicBezTo>
                  <a:cubicBezTo>
                    <a:pt x="98" y="37"/>
                    <a:pt x="98" y="37"/>
                    <a:pt x="98" y="37"/>
                  </a:cubicBezTo>
                  <a:cubicBezTo>
                    <a:pt x="95" y="39"/>
                    <a:pt x="95" y="39"/>
                    <a:pt x="95" y="39"/>
                  </a:cubicBezTo>
                  <a:cubicBezTo>
                    <a:pt x="93" y="39"/>
                    <a:pt x="93" y="39"/>
                    <a:pt x="93" y="39"/>
                  </a:cubicBezTo>
                  <a:cubicBezTo>
                    <a:pt x="90" y="36"/>
                    <a:pt x="90" y="36"/>
                    <a:pt x="90" y="36"/>
                  </a:cubicBezTo>
                  <a:cubicBezTo>
                    <a:pt x="89" y="33"/>
                    <a:pt x="89" y="33"/>
                    <a:pt x="89" y="33"/>
                  </a:cubicBezTo>
                  <a:cubicBezTo>
                    <a:pt x="92" y="31"/>
                    <a:pt x="92" y="31"/>
                    <a:pt x="92" y="31"/>
                  </a:cubicBezTo>
                  <a:cubicBezTo>
                    <a:pt x="96" y="29"/>
                    <a:pt x="96" y="29"/>
                    <a:pt x="96" y="29"/>
                  </a:cubicBezTo>
                  <a:cubicBezTo>
                    <a:pt x="95" y="27"/>
                    <a:pt x="95" y="27"/>
                    <a:pt x="95" y="27"/>
                  </a:cubicBezTo>
                  <a:cubicBezTo>
                    <a:pt x="94" y="28"/>
                    <a:pt x="94" y="28"/>
                    <a:pt x="94" y="28"/>
                  </a:cubicBezTo>
                  <a:cubicBezTo>
                    <a:pt x="92" y="24"/>
                    <a:pt x="92" y="24"/>
                    <a:pt x="92" y="24"/>
                  </a:cubicBezTo>
                  <a:cubicBezTo>
                    <a:pt x="96" y="22"/>
                    <a:pt x="96" y="22"/>
                    <a:pt x="96" y="22"/>
                  </a:cubicBezTo>
                  <a:cubicBezTo>
                    <a:pt x="96" y="17"/>
                    <a:pt x="96" y="17"/>
                    <a:pt x="96" y="17"/>
                  </a:cubicBezTo>
                  <a:cubicBezTo>
                    <a:pt x="98" y="15"/>
                    <a:pt x="98" y="15"/>
                    <a:pt x="98" y="15"/>
                  </a:cubicBezTo>
                  <a:cubicBezTo>
                    <a:pt x="101" y="14"/>
                    <a:pt x="101" y="14"/>
                    <a:pt x="101" y="14"/>
                  </a:cubicBezTo>
                  <a:cubicBezTo>
                    <a:pt x="102" y="13"/>
                    <a:pt x="102" y="13"/>
                    <a:pt x="102" y="13"/>
                  </a:cubicBezTo>
                  <a:cubicBezTo>
                    <a:pt x="99" y="10"/>
                    <a:pt x="99" y="10"/>
                    <a:pt x="99" y="10"/>
                  </a:cubicBezTo>
                  <a:cubicBezTo>
                    <a:pt x="97" y="13"/>
                    <a:pt x="97" y="13"/>
                    <a:pt x="97" y="13"/>
                  </a:cubicBezTo>
                  <a:cubicBezTo>
                    <a:pt x="95" y="11"/>
                    <a:pt x="95" y="11"/>
                    <a:pt x="95" y="11"/>
                  </a:cubicBezTo>
                  <a:cubicBezTo>
                    <a:pt x="93" y="12"/>
                    <a:pt x="93" y="12"/>
                    <a:pt x="93" y="12"/>
                  </a:cubicBezTo>
                  <a:cubicBezTo>
                    <a:pt x="91" y="10"/>
                    <a:pt x="91" y="10"/>
                    <a:pt x="91" y="10"/>
                  </a:cubicBezTo>
                  <a:cubicBezTo>
                    <a:pt x="92" y="8"/>
                    <a:pt x="92" y="8"/>
                    <a:pt x="92" y="8"/>
                  </a:cubicBezTo>
                  <a:cubicBezTo>
                    <a:pt x="94" y="5"/>
                    <a:pt x="94" y="5"/>
                    <a:pt x="94" y="5"/>
                  </a:cubicBezTo>
                  <a:cubicBezTo>
                    <a:pt x="94" y="3"/>
                    <a:pt x="94" y="3"/>
                    <a:pt x="94" y="3"/>
                  </a:cubicBezTo>
                  <a:cubicBezTo>
                    <a:pt x="76" y="0"/>
                    <a:pt x="56" y="3"/>
                    <a:pt x="39" y="13"/>
                  </a:cubicBezTo>
                  <a:cubicBezTo>
                    <a:pt x="39" y="13"/>
                    <a:pt x="39" y="13"/>
                    <a:pt x="39" y="13"/>
                  </a:cubicBezTo>
                  <a:cubicBezTo>
                    <a:pt x="24" y="22"/>
                    <a:pt x="13" y="35"/>
                    <a:pt x="6" y="50"/>
                  </a:cubicBezTo>
                  <a:cubicBezTo>
                    <a:pt x="10" y="48"/>
                    <a:pt x="10" y="48"/>
                    <a:pt x="10" y="48"/>
                  </a:cubicBezTo>
                  <a:cubicBezTo>
                    <a:pt x="12" y="48"/>
                    <a:pt x="12" y="48"/>
                    <a:pt x="12" y="48"/>
                  </a:cubicBezTo>
                  <a:cubicBezTo>
                    <a:pt x="15" y="47"/>
                    <a:pt x="15" y="47"/>
                    <a:pt x="15" y="47"/>
                  </a:cubicBezTo>
                  <a:cubicBezTo>
                    <a:pt x="16" y="48"/>
                    <a:pt x="16" y="48"/>
                    <a:pt x="16" y="48"/>
                  </a:cubicBezTo>
                  <a:cubicBezTo>
                    <a:pt x="21" y="45"/>
                    <a:pt x="21" y="45"/>
                    <a:pt x="21" y="45"/>
                  </a:cubicBezTo>
                  <a:cubicBezTo>
                    <a:pt x="19" y="44"/>
                    <a:pt x="19" y="44"/>
                    <a:pt x="19" y="44"/>
                  </a:cubicBezTo>
                  <a:cubicBezTo>
                    <a:pt x="15" y="47"/>
                    <a:pt x="15" y="47"/>
                    <a:pt x="15" y="47"/>
                  </a:cubicBezTo>
                  <a:cubicBezTo>
                    <a:pt x="15" y="45"/>
                    <a:pt x="15" y="45"/>
                    <a:pt x="15" y="45"/>
                  </a:cubicBezTo>
                  <a:cubicBezTo>
                    <a:pt x="14" y="44"/>
                    <a:pt x="14" y="44"/>
                    <a:pt x="14" y="44"/>
                  </a:cubicBezTo>
                  <a:cubicBezTo>
                    <a:pt x="11" y="46"/>
                    <a:pt x="11" y="46"/>
                    <a:pt x="11" y="46"/>
                  </a:cubicBezTo>
                  <a:cubicBezTo>
                    <a:pt x="13" y="41"/>
                    <a:pt x="13" y="41"/>
                    <a:pt x="13" y="41"/>
                  </a:cubicBezTo>
                  <a:cubicBezTo>
                    <a:pt x="17" y="39"/>
                    <a:pt x="17" y="39"/>
                    <a:pt x="17" y="39"/>
                  </a:cubicBezTo>
                  <a:cubicBezTo>
                    <a:pt x="20" y="40"/>
                    <a:pt x="20" y="40"/>
                    <a:pt x="20" y="40"/>
                  </a:cubicBezTo>
                  <a:cubicBezTo>
                    <a:pt x="23" y="38"/>
                    <a:pt x="23" y="38"/>
                    <a:pt x="23" y="38"/>
                  </a:cubicBezTo>
                  <a:cubicBezTo>
                    <a:pt x="24" y="36"/>
                    <a:pt x="24" y="36"/>
                    <a:pt x="24" y="36"/>
                  </a:cubicBezTo>
                  <a:cubicBezTo>
                    <a:pt x="26" y="35"/>
                    <a:pt x="26" y="35"/>
                    <a:pt x="26" y="35"/>
                  </a:cubicBezTo>
                  <a:cubicBezTo>
                    <a:pt x="25" y="39"/>
                    <a:pt x="25" y="39"/>
                    <a:pt x="25" y="39"/>
                  </a:cubicBezTo>
                  <a:cubicBezTo>
                    <a:pt x="25" y="39"/>
                    <a:pt x="21" y="42"/>
                    <a:pt x="21" y="41"/>
                  </a:cubicBezTo>
                  <a:cubicBezTo>
                    <a:pt x="22" y="41"/>
                    <a:pt x="23" y="44"/>
                    <a:pt x="23" y="44"/>
                  </a:cubicBezTo>
                  <a:cubicBezTo>
                    <a:pt x="27" y="41"/>
                    <a:pt x="27" y="41"/>
                    <a:pt x="27" y="41"/>
                  </a:cubicBezTo>
                  <a:cubicBezTo>
                    <a:pt x="27" y="40"/>
                    <a:pt x="27" y="40"/>
                    <a:pt x="27" y="40"/>
                  </a:cubicBezTo>
                  <a:cubicBezTo>
                    <a:pt x="30" y="38"/>
                    <a:pt x="30" y="38"/>
                    <a:pt x="30" y="38"/>
                  </a:cubicBezTo>
                  <a:cubicBezTo>
                    <a:pt x="29" y="36"/>
                    <a:pt x="29" y="36"/>
                    <a:pt x="29" y="36"/>
                  </a:cubicBezTo>
                  <a:cubicBezTo>
                    <a:pt x="27" y="37"/>
                    <a:pt x="27" y="37"/>
                    <a:pt x="27" y="37"/>
                  </a:cubicBezTo>
                  <a:cubicBezTo>
                    <a:pt x="27" y="35"/>
                    <a:pt x="27" y="35"/>
                    <a:pt x="27" y="35"/>
                  </a:cubicBezTo>
                  <a:cubicBezTo>
                    <a:pt x="28" y="33"/>
                    <a:pt x="28" y="33"/>
                    <a:pt x="28" y="33"/>
                  </a:cubicBezTo>
                  <a:cubicBezTo>
                    <a:pt x="33" y="31"/>
                    <a:pt x="33" y="31"/>
                    <a:pt x="33" y="31"/>
                  </a:cubicBezTo>
                  <a:cubicBezTo>
                    <a:pt x="32" y="35"/>
                    <a:pt x="32" y="35"/>
                    <a:pt x="32" y="35"/>
                  </a:cubicBezTo>
                  <a:cubicBezTo>
                    <a:pt x="33" y="36"/>
                    <a:pt x="33" y="36"/>
                    <a:pt x="33" y="36"/>
                  </a:cubicBezTo>
                  <a:cubicBezTo>
                    <a:pt x="36" y="35"/>
                    <a:pt x="36" y="35"/>
                    <a:pt x="36" y="35"/>
                  </a:cubicBezTo>
                  <a:cubicBezTo>
                    <a:pt x="34" y="32"/>
                    <a:pt x="34" y="32"/>
                    <a:pt x="34" y="32"/>
                  </a:cubicBezTo>
                  <a:cubicBezTo>
                    <a:pt x="36" y="29"/>
                    <a:pt x="36" y="29"/>
                    <a:pt x="36" y="29"/>
                  </a:cubicBezTo>
                  <a:cubicBezTo>
                    <a:pt x="40" y="26"/>
                    <a:pt x="40" y="26"/>
                    <a:pt x="40" y="26"/>
                  </a:cubicBezTo>
                  <a:cubicBezTo>
                    <a:pt x="46" y="25"/>
                    <a:pt x="46" y="25"/>
                    <a:pt x="46" y="25"/>
                  </a:cubicBezTo>
                  <a:cubicBezTo>
                    <a:pt x="48" y="25"/>
                    <a:pt x="48" y="25"/>
                    <a:pt x="48" y="25"/>
                  </a:cubicBezTo>
                  <a:cubicBezTo>
                    <a:pt x="49" y="27"/>
                    <a:pt x="49" y="27"/>
                    <a:pt x="49" y="27"/>
                  </a:cubicBezTo>
                  <a:cubicBezTo>
                    <a:pt x="52" y="27"/>
                    <a:pt x="52" y="27"/>
                    <a:pt x="52" y="27"/>
                  </a:cubicBezTo>
                  <a:cubicBezTo>
                    <a:pt x="52" y="29"/>
                    <a:pt x="52" y="29"/>
                    <a:pt x="52" y="29"/>
                  </a:cubicBezTo>
                  <a:cubicBezTo>
                    <a:pt x="49" y="31"/>
                    <a:pt x="49" y="31"/>
                    <a:pt x="49" y="31"/>
                  </a:cubicBezTo>
                  <a:cubicBezTo>
                    <a:pt x="49" y="31"/>
                    <a:pt x="49" y="31"/>
                    <a:pt x="49" y="31"/>
                  </a:cubicBezTo>
                  <a:cubicBezTo>
                    <a:pt x="49" y="34"/>
                    <a:pt x="49" y="34"/>
                    <a:pt x="49" y="34"/>
                  </a:cubicBezTo>
                  <a:cubicBezTo>
                    <a:pt x="42" y="36"/>
                    <a:pt x="42" y="36"/>
                    <a:pt x="42" y="36"/>
                  </a:cubicBezTo>
                  <a:cubicBezTo>
                    <a:pt x="45" y="30"/>
                    <a:pt x="45" y="30"/>
                    <a:pt x="45" y="30"/>
                  </a:cubicBezTo>
                  <a:cubicBezTo>
                    <a:pt x="42" y="30"/>
                    <a:pt x="42" y="30"/>
                    <a:pt x="42" y="30"/>
                  </a:cubicBezTo>
                  <a:cubicBezTo>
                    <a:pt x="38" y="33"/>
                    <a:pt x="38" y="33"/>
                    <a:pt x="38" y="33"/>
                  </a:cubicBezTo>
                  <a:cubicBezTo>
                    <a:pt x="38" y="34"/>
                    <a:pt x="38" y="34"/>
                    <a:pt x="38" y="34"/>
                  </a:cubicBezTo>
                  <a:cubicBezTo>
                    <a:pt x="38" y="34"/>
                    <a:pt x="38" y="34"/>
                    <a:pt x="38" y="34"/>
                  </a:cubicBezTo>
                  <a:cubicBezTo>
                    <a:pt x="38" y="34"/>
                    <a:pt x="38" y="34"/>
                    <a:pt x="38" y="34"/>
                  </a:cubicBezTo>
                  <a:cubicBezTo>
                    <a:pt x="37" y="36"/>
                    <a:pt x="37" y="36"/>
                    <a:pt x="37" y="36"/>
                  </a:cubicBezTo>
                  <a:cubicBezTo>
                    <a:pt x="35" y="37"/>
                    <a:pt x="35" y="37"/>
                    <a:pt x="35" y="37"/>
                  </a:cubicBezTo>
                  <a:cubicBezTo>
                    <a:pt x="36" y="38"/>
                    <a:pt x="36" y="38"/>
                    <a:pt x="36" y="38"/>
                  </a:cubicBezTo>
                  <a:cubicBezTo>
                    <a:pt x="37" y="38"/>
                    <a:pt x="37" y="38"/>
                    <a:pt x="37" y="38"/>
                  </a:cubicBezTo>
                  <a:cubicBezTo>
                    <a:pt x="37" y="39"/>
                    <a:pt x="37" y="39"/>
                    <a:pt x="37" y="39"/>
                  </a:cubicBezTo>
                  <a:cubicBezTo>
                    <a:pt x="36" y="40"/>
                    <a:pt x="36" y="40"/>
                    <a:pt x="36" y="40"/>
                  </a:cubicBezTo>
                  <a:cubicBezTo>
                    <a:pt x="36" y="41"/>
                    <a:pt x="36" y="41"/>
                    <a:pt x="36" y="41"/>
                  </a:cubicBezTo>
                  <a:cubicBezTo>
                    <a:pt x="35" y="42"/>
                    <a:pt x="35" y="42"/>
                    <a:pt x="35" y="42"/>
                  </a:cubicBezTo>
                  <a:cubicBezTo>
                    <a:pt x="33" y="40"/>
                    <a:pt x="33" y="40"/>
                    <a:pt x="33" y="40"/>
                  </a:cubicBezTo>
                  <a:cubicBezTo>
                    <a:pt x="31" y="43"/>
                    <a:pt x="31" y="43"/>
                    <a:pt x="31" y="43"/>
                  </a:cubicBezTo>
                  <a:cubicBezTo>
                    <a:pt x="27" y="50"/>
                    <a:pt x="27" y="50"/>
                    <a:pt x="27" y="50"/>
                  </a:cubicBezTo>
                  <a:cubicBezTo>
                    <a:pt x="29" y="52"/>
                    <a:pt x="29" y="52"/>
                    <a:pt x="29" y="52"/>
                  </a:cubicBezTo>
                  <a:cubicBezTo>
                    <a:pt x="31" y="52"/>
                    <a:pt x="31" y="52"/>
                    <a:pt x="31" y="52"/>
                  </a:cubicBezTo>
                  <a:cubicBezTo>
                    <a:pt x="35" y="51"/>
                    <a:pt x="35" y="51"/>
                    <a:pt x="35" y="51"/>
                  </a:cubicBezTo>
                  <a:cubicBezTo>
                    <a:pt x="37" y="55"/>
                    <a:pt x="37" y="55"/>
                    <a:pt x="37" y="55"/>
                  </a:cubicBezTo>
                  <a:cubicBezTo>
                    <a:pt x="39" y="54"/>
                    <a:pt x="39" y="54"/>
                    <a:pt x="39" y="54"/>
                  </a:cubicBezTo>
                  <a:cubicBezTo>
                    <a:pt x="38" y="50"/>
                    <a:pt x="38" y="50"/>
                    <a:pt x="38" y="50"/>
                  </a:cubicBezTo>
                  <a:cubicBezTo>
                    <a:pt x="41" y="46"/>
                    <a:pt x="41" y="46"/>
                    <a:pt x="41" y="46"/>
                  </a:cubicBezTo>
                  <a:cubicBezTo>
                    <a:pt x="39" y="42"/>
                    <a:pt x="39" y="42"/>
                    <a:pt x="39" y="42"/>
                  </a:cubicBezTo>
                  <a:cubicBezTo>
                    <a:pt x="40" y="39"/>
                    <a:pt x="40" y="39"/>
                    <a:pt x="40" y="39"/>
                  </a:cubicBezTo>
                  <a:cubicBezTo>
                    <a:pt x="45" y="37"/>
                    <a:pt x="45" y="37"/>
                    <a:pt x="45" y="37"/>
                  </a:cubicBezTo>
                  <a:cubicBezTo>
                    <a:pt x="47" y="40"/>
                    <a:pt x="47" y="40"/>
                    <a:pt x="47" y="40"/>
                  </a:cubicBezTo>
                  <a:cubicBezTo>
                    <a:pt x="48" y="40"/>
                    <a:pt x="48" y="40"/>
                    <a:pt x="48" y="40"/>
                  </a:cubicBezTo>
                  <a:cubicBezTo>
                    <a:pt x="51" y="36"/>
                    <a:pt x="51" y="36"/>
                    <a:pt x="51" y="36"/>
                  </a:cubicBezTo>
                  <a:cubicBezTo>
                    <a:pt x="53" y="40"/>
                    <a:pt x="53" y="40"/>
                    <a:pt x="53" y="40"/>
                  </a:cubicBezTo>
                  <a:cubicBezTo>
                    <a:pt x="55" y="40"/>
                    <a:pt x="55" y="40"/>
                    <a:pt x="55" y="40"/>
                  </a:cubicBezTo>
                  <a:cubicBezTo>
                    <a:pt x="57" y="40"/>
                    <a:pt x="57" y="40"/>
                    <a:pt x="57" y="40"/>
                  </a:cubicBezTo>
                  <a:cubicBezTo>
                    <a:pt x="58" y="42"/>
                    <a:pt x="58" y="42"/>
                    <a:pt x="58" y="42"/>
                  </a:cubicBezTo>
                  <a:cubicBezTo>
                    <a:pt x="57" y="43"/>
                    <a:pt x="57" y="43"/>
                    <a:pt x="57" y="43"/>
                  </a:cubicBezTo>
                  <a:cubicBezTo>
                    <a:pt x="56" y="45"/>
                    <a:pt x="56" y="45"/>
                    <a:pt x="56" y="45"/>
                  </a:cubicBezTo>
                  <a:cubicBezTo>
                    <a:pt x="57" y="45"/>
                    <a:pt x="57" y="45"/>
                    <a:pt x="57" y="45"/>
                  </a:cubicBezTo>
                  <a:cubicBezTo>
                    <a:pt x="58" y="45"/>
                    <a:pt x="58" y="45"/>
                    <a:pt x="58" y="45"/>
                  </a:cubicBezTo>
                  <a:cubicBezTo>
                    <a:pt x="61" y="45"/>
                    <a:pt x="61" y="45"/>
                    <a:pt x="61" y="45"/>
                  </a:cubicBezTo>
                  <a:cubicBezTo>
                    <a:pt x="62" y="46"/>
                    <a:pt x="62" y="46"/>
                    <a:pt x="62" y="46"/>
                  </a:cubicBezTo>
                  <a:cubicBezTo>
                    <a:pt x="61" y="47"/>
                    <a:pt x="61" y="47"/>
                    <a:pt x="61" y="47"/>
                  </a:cubicBezTo>
                  <a:cubicBezTo>
                    <a:pt x="61" y="47"/>
                    <a:pt x="61" y="47"/>
                    <a:pt x="61" y="47"/>
                  </a:cubicBezTo>
                  <a:cubicBezTo>
                    <a:pt x="59" y="47"/>
                    <a:pt x="59" y="47"/>
                    <a:pt x="59" y="47"/>
                  </a:cubicBezTo>
                  <a:cubicBezTo>
                    <a:pt x="56" y="48"/>
                    <a:pt x="56" y="48"/>
                    <a:pt x="56" y="48"/>
                  </a:cubicBezTo>
                  <a:cubicBezTo>
                    <a:pt x="55" y="47"/>
                    <a:pt x="55" y="47"/>
                    <a:pt x="55" y="47"/>
                  </a:cubicBezTo>
                  <a:cubicBezTo>
                    <a:pt x="55" y="47"/>
                    <a:pt x="55" y="47"/>
                    <a:pt x="55" y="47"/>
                  </a:cubicBezTo>
                  <a:cubicBezTo>
                    <a:pt x="56" y="46"/>
                    <a:pt x="56" y="46"/>
                    <a:pt x="56" y="46"/>
                  </a:cubicBezTo>
                  <a:cubicBezTo>
                    <a:pt x="55" y="44"/>
                    <a:pt x="55" y="44"/>
                    <a:pt x="55" y="44"/>
                  </a:cubicBezTo>
                  <a:cubicBezTo>
                    <a:pt x="54" y="45"/>
                    <a:pt x="54" y="45"/>
                    <a:pt x="54" y="45"/>
                  </a:cubicBezTo>
                  <a:cubicBezTo>
                    <a:pt x="54" y="46"/>
                    <a:pt x="54" y="46"/>
                    <a:pt x="54" y="46"/>
                  </a:cubicBezTo>
                  <a:cubicBezTo>
                    <a:pt x="52" y="48"/>
                    <a:pt x="52" y="48"/>
                    <a:pt x="52" y="48"/>
                  </a:cubicBezTo>
                  <a:cubicBezTo>
                    <a:pt x="52" y="48"/>
                    <a:pt x="52" y="48"/>
                    <a:pt x="52" y="48"/>
                  </a:cubicBezTo>
                  <a:cubicBezTo>
                    <a:pt x="52" y="48"/>
                    <a:pt x="52" y="48"/>
                    <a:pt x="52" y="48"/>
                  </a:cubicBezTo>
                  <a:cubicBezTo>
                    <a:pt x="51" y="48"/>
                    <a:pt x="51" y="48"/>
                    <a:pt x="51" y="48"/>
                  </a:cubicBezTo>
                  <a:cubicBezTo>
                    <a:pt x="50" y="48"/>
                    <a:pt x="50" y="48"/>
                    <a:pt x="50" y="48"/>
                  </a:cubicBezTo>
                  <a:cubicBezTo>
                    <a:pt x="49" y="48"/>
                    <a:pt x="49" y="48"/>
                    <a:pt x="49" y="48"/>
                  </a:cubicBezTo>
                  <a:cubicBezTo>
                    <a:pt x="48" y="49"/>
                    <a:pt x="48" y="49"/>
                    <a:pt x="48" y="49"/>
                  </a:cubicBezTo>
                  <a:cubicBezTo>
                    <a:pt x="47" y="49"/>
                    <a:pt x="47" y="49"/>
                    <a:pt x="47" y="49"/>
                  </a:cubicBezTo>
                  <a:cubicBezTo>
                    <a:pt x="48" y="51"/>
                    <a:pt x="48" y="51"/>
                    <a:pt x="48" y="51"/>
                  </a:cubicBezTo>
                  <a:cubicBezTo>
                    <a:pt x="50" y="50"/>
                    <a:pt x="50" y="50"/>
                    <a:pt x="50" y="50"/>
                  </a:cubicBezTo>
                  <a:cubicBezTo>
                    <a:pt x="51" y="50"/>
                    <a:pt x="51" y="50"/>
                    <a:pt x="51" y="50"/>
                  </a:cubicBezTo>
                  <a:cubicBezTo>
                    <a:pt x="51" y="50"/>
                    <a:pt x="51" y="50"/>
                    <a:pt x="51" y="50"/>
                  </a:cubicBezTo>
                  <a:cubicBezTo>
                    <a:pt x="50" y="52"/>
                    <a:pt x="50" y="52"/>
                    <a:pt x="50" y="52"/>
                  </a:cubicBezTo>
                  <a:cubicBezTo>
                    <a:pt x="50" y="52"/>
                    <a:pt x="50" y="52"/>
                    <a:pt x="50" y="52"/>
                  </a:cubicBezTo>
                  <a:cubicBezTo>
                    <a:pt x="48" y="52"/>
                    <a:pt x="48" y="52"/>
                    <a:pt x="48" y="52"/>
                  </a:cubicBezTo>
                  <a:cubicBezTo>
                    <a:pt x="47" y="57"/>
                    <a:pt x="47" y="57"/>
                    <a:pt x="47" y="57"/>
                  </a:cubicBezTo>
                  <a:cubicBezTo>
                    <a:pt x="48" y="57"/>
                    <a:pt x="48" y="57"/>
                    <a:pt x="48" y="57"/>
                  </a:cubicBezTo>
                  <a:cubicBezTo>
                    <a:pt x="45" y="62"/>
                    <a:pt x="45" y="62"/>
                    <a:pt x="45" y="62"/>
                  </a:cubicBezTo>
                  <a:cubicBezTo>
                    <a:pt x="43" y="69"/>
                    <a:pt x="43" y="69"/>
                    <a:pt x="43" y="69"/>
                  </a:cubicBezTo>
                  <a:cubicBezTo>
                    <a:pt x="44" y="71"/>
                    <a:pt x="44" y="71"/>
                    <a:pt x="44" y="71"/>
                  </a:cubicBezTo>
                  <a:cubicBezTo>
                    <a:pt x="41" y="76"/>
                    <a:pt x="41" y="76"/>
                    <a:pt x="41" y="76"/>
                  </a:cubicBezTo>
                  <a:cubicBezTo>
                    <a:pt x="40" y="80"/>
                    <a:pt x="40" y="80"/>
                    <a:pt x="40" y="80"/>
                  </a:cubicBezTo>
                  <a:cubicBezTo>
                    <a:pt x="43" y="84"/>
                    <a:pt x="43" y="84"/>
                    <a:pt x="43" y="84"/>
                  </a:cubicBezTo>
                  <a:cubicBezTo>
                    <a:pt x="39" y="84"/>
                    <a:pt x="39" y="84"/>
                    <a:pt x="39" y="84"/>
                  </a:cubicBezTo>
                  <a:cubicBezTo>
                    <a:pt x="38" y="82"/>
                    <a:pt x="38" y="82"/>
                    <a:pt x="38" y="82"/>
                  </a:cubicBezTo>
                  <a:cubicBezTo>
                    <a:pt x="30" y="87"/>
                    <a:pt x="30" y="87"/>
                    <a:pt x="30" y="87"/>
                  </a:cubicBezTo>
                  <a:cubicBezTo>
                    <a:pt x="27" y="91"/>
                    <a:pt x="27" y="91"/>
                    <a:pt x="27" y="91"/>
                  </a:cubicBezTo>
                  <a:cubicBezTo>
                    <a:pt x="27" y="96"/>
                    <a:pt x="27" y="96"/>
                    <a:pt x="27" y="96"/>
                  </a:cubicBezTo>
                  <a:cubicBezTo>
                    <a:pt x="28" y="99"/>
                    <a:pt x="28" y="99"/>
                    <a:pt x="28" y="99"/>
                  </a:cubicBezTo>
                  <a:cubicBezTo>
                    <a:pt x="31" y="101"/>
                    <a:pt x="31" y="101"/>
                    <a:pt x="31" y="101"/>
                  </a:cubicBezTo>
                  <a:cubicBezTo>
                    <a:pt x="34" y="99"/>
                    <a:pt x="34" y="99"/>
                    <a:pt x="34" y="99"/>
                  </a:cubicBezTo>
                  <a:cubicBezTo>
                    <a:pt x="37" y="92"/>
                    <a:pt x="37" y="92"/>
                    <a:pt x="37" y="92"/>
                  </a:cubicBezTo>
                  <a:cubicBezTo>
                    <a:pt x="39" y="94"/>
                    <a:pt x="39" y="94"/>
                    <a:pt x="39" y="94"/>
                  </a:cubicBezTo>
                  <a:cubicBezTo>
                    <a:pt x="39" y="98"/>
                    <a:pt x="39" y="98"/>
                    <a:pt x="39" y="98"/>
                  </a:cubicBezTo>
                  <a:cubicBezTo>
                    <a:pt x="44" y="96"/>
                    <a:pt x="44" y="96"/>
                    <a:pt x="44" y="96"/>
                  </a:cubicBezTo>
                  <a:cubicBezTo>
                    <a:pt x="48" y="102"/>
                    <a:pt x="48" y="102"/>
                    <a:pt x="48" y="102"/>
                  </a:cubicBezTo>
                  <a:cubicBezTo>
                    <a:pt x="54" y="100"/>
                    <a:pt x="54" y="100"/>
                    <a:pt x="54" y="100"/>
                  </a:cubicBezTo>
                  <a:cubicBezTo>
                    <a:pt x="55" y="94"/>
                    <a:pt x="55" y="94"/>
                    <a:pt x="55" y="94"/>
                  </a:cubicBezTo>
                  <a:cubicBezTo>
                    <a:pt x="59" y="92"/>
                    <a:pt x="59" y="92"/>
                    <a:pt x="59" y="92"/>
                  </a:cubicBezTo>
                  <a:cubicBezTo>
                    <a:pt x="62" y="93"/>
                    <a:pt x="62" y="93"/>
                    <a:pt x="62" y="93"/>
                  </a:cubicBezTo>
                  <a:cubicBezTo>
                    <a:pt x="66" y="91"/>
                    <a:pt x="66" y="91"/>
                    <a:pt x="66" y="91"/>
                  </a:cubicBezTo>
                  <a:cubicBezTo>
                    <a:pt x="65" y="89"/>
                    <a:pt x="65" y="89"/>
                    <a:pt x="65" y="89"/>
                  </a:cubicBezTo>
                  <a:cubicBezTo>
                    <a:pt x="68" y="89"/>
                    <a:pt x="68" y="89"/>
                    <a:pt x="68" y="89"/>
                  </a:cubicBezTo>
                  <a:cubicBezTo>
                    <a:pt x="73" y="91"/>
                    <a:pt x="73" y="91"/>
                    <a:pt x="73" y="91"/>
                  </a:cubicBezTo>
                  <a:cubicBezTo>
                    <a:pt x="78" y="89"/>
                    <a:pt x="78" y="89"/>
                    <a:pt x="78" y="89"/>
                  </a:cubicBezTo>
                  <a:cubicBezTo>
                    <a:pt x="81" y="91"/>
                    <a:pt x="81" y="91"/>
                    <a:pt x="81" y="91"/>
                  </a:cubicBezTo>
                  <a:cubicBezTo>
                    <a:pt x="83" y="94"/>
                    <a:pt x="83" y="94"/>
                    <a:pt x="83" y="94"/>
                  </a:cubicBezTo>
                  <a:cubicBezTo>
                    <a:pt x="87" y="93"/>
                    <a:pt x="87" y="93"/>
                    <a:pt x="87" y="93"/>
                  </a:cubicBezTo>
                  <a:cubicBezTo>
                    <a:pt x="89" y="93"/>
                    <a:pt x="89" y="93"/>
                    <a:pt x="89" y="93"/>
                  </a:cubicBezTo>
                  <a:cubicBezTo>
                    <a:pt x="95" y="89"/>
                    <a:pt x="95" y="89"/>
                    <a:pt x="95" y="89"/>
                  </a:cubicBezTo>
                  <a:cubicBezTo>
                    <a:pt x="99" y="91"/>
                    <a:pt x="99" y="91"/>
                    <a:pt x="99" y="91"/>
                  </a:cubicBezTo>
                  <a:cubicBezTo>
                    <a:pt x="102" y="91"/>
                    <a:pt x="102" y="91"/>
                    <a:pt x="102" y="91"/>
                  </a:cubicBezTo>
                  <a:cubicBezTo>
                    <a:pt x="103" y="93"/>
                    <a:pt x="103" y="93"/>
                    <a:pt x="103" y="93"/>
                  </a:cubicBezTo>
                  <a:cubicBezTo>
                    <a:pt x="102" y="99"/>
                    <a:pt x="102" y="99"/>
                    <a:pt x="102" y="99"/>
                  </a:cubicBezTo>
                  <a:cubicBezTo>
                    <a:pt x="106" y="108"/>
                    <a:pt x="106" y="108"/>
                    <a:pt x="106" y="108"/>
                  </a:cubicBezTo>
                  <a:cubicBezTo>
                    <a:pt x="105" y="111"/>
                    <a:pt x="105" y="111"/>
                    <a:pt x="105" y="111"/>
                  </a:cubicBezTo>
                  <a:cubicBezTo>
                    <a:pt x="101" y="114"/>
                    <a:pt x="101" y="114"/>
                    <a:pt x="101" y="114"/>
                  </a:cubicBezTo>
                  <a:cubicBezTo>
                    <a:pt x="101" y="117"/>
                    <a:pt x="101" y="117"/>
                    <a:pt x="101" y="117"/>
                  </a:cubicBezTo>
                  <a:cubicBezTo>
                    <a:pt x="101" y="117"/>
                    <a:pt x="101" y="117"/>
                    <a:pt x="101" y="117"/>
                  </a:cubicBezTo>
                  <a:cubicBezTo>
                    <a:pt x="104" y="120"/>
                    <a:pt x="104" y="120"/>
                    <a:pt x="104" y="120"/>
                  </a:cubicBezTo>
                  <a:cubicBezTo>
                    <a:pt x="104" y="122"/>
                    <a:pt x="104" y="122"/>
                    <a:pt x="104" y="122"/>
                  </a:cubicBezTo>
                  <a:cubicBezTo>
                    <a:pt x="103" y="128"/>
                    <a:pt x="103" y="128"/>
                    <a:pt x="103" y="128"/>
                  </a:cubicBezTo>
                  <a:cubicBezTo>
                    <a:pt x="103" y="132"/>
                    <a:pt x="103" y="132"/>
                    <a:pt x="103" y="132"/>
                  </a:cubicBezTo>
                  <a:cubicBezTo>
                    <a:pt x="101" y="136"/>
                    <a:pt x="101" y="136"/>
                    <a:pt x="101" y="136"/>
                  </a:cubicBezTo>
                  <a:cubicBezTo>
                    <a:pt x="98" y="138"/>
                    <a:pt x="98" y="138"/>
                    <a:pt x="98" y="138"/>
                  </a:cubicBezTo>
                  <a:cubicBezTo>
                    <a:pt x="99" y="139"/>
                    <a:pt x="99" y="139"/>
                    <a:pt x="99" y="139"/>
                  </a:cubicBezTo>
                  <a:cubicBezTo>
                    <a:pt x="101" y="139"/>
                    <a:pt x="101" y="139"/>
                    <a:pt x="101" y="139"/>
                  </a:cubicBezTo>
                  <a:cubicBezTo>
                    <a:pt x="101" y="140"/>
                    <a:pt x="101" y="140"/>
                    <a:pt x="101" y="140"/>
                  </a:cubicBezTo>
                  <a:cubicBezTo>
                    <a:pt x="101" y="143"/>
                    <a:pt x="101" y="143"/>
                    <a:pt x="101" y="143"/>
                  </a:cubicBezTo>
                  <a:cubicBezTo>
                    <a:pt x="102" y="143"/>
                    <a:pt x="102" y="143"/>
                    <a:pt x="102" y="143"/>
                  </a:cubicBezTo>
                  <a:cubicBezTo>
                    <a:pt x="105" y="142"/>
                    <a:pt x="105" y="142"/>
                    <a:pt x="105" y="142"/>
                  </a:cubicBezTo>
                  <a:cubicBezTo>
                    <a:pt x="105" y="144"/>
                    <a:pt x="105" y="144"/>
                    <a:pt x="105" y="144"/>
                  </a:cubicBezTo>
                  <a:cubicBezTo>
                    <a:pt x="106" y="146"/>
                    <a:pt x="106" y="146"/>
                    <a:pt x="106" y="146"/>
                  </a:cubicBezTo>
                  <a:cubicBezTo>
                    <a:pt x="106" y="147"/>
                    <a:pt x="106" y="147"/>
                    <a:pt x="106" y="147"/>
                  </a:cubicBezTo>
                  <a:cubicBezTo>
                    <a:pt x="111" y="148"/>
                    <a:pt x="111" y="148"/>
                    <a:pt x="111" y="148"/>
                  </a:cubicBezTo>
                  <a:cubicBezTo>
                    <a:pt x="111" y="149"/>
                    <a:pt x="111" y="149"/>
                    <a:pt x="111" y="149"/>
                  </a:cubicBezTo>
                  <a:cubicBezTo>
                    <a:pt x="107" y="152"/>
                    <a:pt x="107" y="152"/>
                    <a:pt x="107" y="152"/>
                  </a:cubicBezTo>
                  <a:cubicBezTo>
                    <a:pt x="101" y="151"/>
                    <a:pt x="101" y="151"/>
                    <a:pt x="101" y="151"/>
                  </a:cubicBezTo>
                  <a:cubicBezTo>
                    <a:pt x="94" y="147"/>
                    <a:pt x="94" y="147"/>
                    <a:pt x="94" y="147"/>
                  </a:cubicBezTo>
                  <a:cubicBezTo>
                    <a:pt x="92" y="141"/>
                    <a:pt x="92" y="141"/>
                    <a:pt x="92" y="141"/>
                  </a:cubicBezTo>
                  <a:cubicBezTo>
                    <a:pt x="87" y="140"/>
                    <a:pt x="87" y="140"/>
                    <a:pt x="87" y="140"/>
                  </a:cubicBezTo>
                  <a:cubicBezTo>
                    <a:pt x="85" y="134"/>
                    <a:pt x="85" y="134"/>
                    <a:pt x="85" y="134"/>
                  </a:cubicBezTo>
                  <a:cubicBezTo>
                    <a:pt x="83" y="134"/>
                    <a:pt x="83" y="134"/>
                    <a:pt x="83" y="134"/>
                  </a:cubicBezTo>
                  <a:cubicBezTo>
                    <a:pt x="76" y="122"/>
                    <a:pt x="76" y="122"/>
                    <a:pt x="76" y="122"/>
                  </a:cubicBezTo>
                  <a:cubicBezTo>
                    <a:pt x="76" y="122"/>
                    <a:pt x="71" y="122"/>
                    <a:pt x="70" y="122"/>
                  </a:cubicBezTo>
                  <a:cubicBezTo>
                    <a:pt x="70" y="122"/>
                    <a:pt x="68" y="122"/>
                    <a:pt x="68" y="122"/>
                  </a:cubicBezTo>
                  <a:cubicBezTo>
                    <a:pt x="66" y="120"/>
                    <a:pt x="66" y="120"/>
                    <a:pt x="66" y="120"/>
                  </a:cubicBezTo>
                  <a:cubicBezTo>
                    <a:pt x="57" y="117"/>
                    <a:pt x="57" y="117"/>
                    <a:pt x="57" y="117"/>
                  </a:cubicBezTo>
                  <a:cubicBezTo>
                    <a:pt x="56" y="114"/>
                    <a:pt x="56" y="114"/>
                    <a:pt x="56" y="114"/>
                  </a:cubicBezTo>
                  <a:cubicBezTo>
                    <a:pt x="54" y="110"/>
                    <a:pt x="54" y="110"/>
                    <a:pt x="54" y="110"/>
                  </a:cubicBezTo>
                  <a:cubicBezTo>
                    <a:pt x="56" y="106"/>
                    <a:pt x="56" y="106"/>
                    <a:pt x="56" y="106"/>
                  </a:cubicBezTo>
                  <a:cubicBezTo>
                    <a:pt x="53" y="102"/>
                    <a:pt x="53" y="102"/>
                    <a:pt x="53" y="102"/>
                  </a:cubicBezTo>
                  <a:cubicBezTo>
                    <a:pt x="48" y="105"/>
                    <a:pt x="48" y="105"/>
                    <a:pt x="48" y="105"/>
                  </a:cubicBezTo>
                  <a:cubicBezTo>
                    <a:pt x="41" y="102"/>
                    <a:pt x="41" y="102"/>
                    <a:pt x="41" y="102"/>
                  </a:cubicBezTo>
                  <a:cubicBezTo>
                    <a:pt x="37" y="103"/>
                    <a:pt x="37" y="103"/>
                    <a:pt x="37" y="103"/>
                  </a:cubicBezTo>
                  <a:cubicBezTo>
                    <a:pt x="35" y="104"/>
                    <a:pt x="35" y="104"/>
                    <a:pt x="35" y="104"/>
                  </a:cubicBezTo>
                  <a:cubicBezTo>
                    <a:pt x="34" y="102"/>
                    <a:pt x="34" y="102"/>
                    <a:pt x="34" y="102"/>
                  </a:cubicBezTo>
                  <a:cubicBezTo>
                    <a:pt x="32" y="103"/>
                    <a:pt x="32" y="103"/>
                    <a:pt x="32" y="103"/>
                  </a:cubicBezTo>
                  <a:cubicBezTo>
                    <a:pt x="32" y="104"/>
                    <a:pt x="32" y="104"/>
                    <a:pt x="32" y="104"/>
                  </a:cubicBezTo>
                  <a:cubicBezTo>
                    <a:pt x="25" y="106"/>
                    <a:pt x="25" y="106"/>
                    <a:pt x="25" y="106"/>
                  </a:cubicBezTo>
                  <a:cubicBezTo>
                    <a:pt x="21" y="104"/>
                    <a:pt x="21" y="104"/>
                    <a:pt x="21" y="104"/>
                  </a:cubicBezTo>
                  <a:cubicBezTo>
                    <a:pt x="21" y="102"/>
                    <a:pt x="21" y="102"/>
                    <a:pt x="21" y="102"/>
                  </a:cubicBezTo>
                  <a:cubicBezTo>
                    <a:pt x="14" y="98"/>
                    <a:pt x="14" y="98"/>
                    <a:pt x="14" y="98"/>
                  </a:cubicBezTo>
                  <a:cubicBezTo>
                    <a:pt x="11" y="95"/>
                    <a:pt x="11" y="95"/>
                    <a:pt x="11" y="95"/>
                  </a:cubicBezTo>
                  <a:cubicBezTo>
                    <a:pt x="9" y="96"/>
                    <a:pt x="9" y="96"/>
                    <a:pt x="9" y="96"/>
                  </a:cubicBezTo>
                  <a:cubicBezTo>
                    <a:pt x="12" y="99"/>
                    <a:pt x="12" y="99"/>
                    <a:pt x="12" y="99"/>
                  </a:cubicBezTo>
                  <a:cubicBezTo>
                    <a:pt x="17" y="102"/>
                    <a:pt x="17" y="102"/>
                    <a:pt x="17" y="102"/>
                  </a:cubicBezTo>
                  <a:cubicBezTo>
                    <a:pt x="18" y="104"/>
                    <a:pt x="18" y="104"/>
                    <a:pt x="18" y="104"/>
                  </a:cubicBezTo>
                  <a:cubicBezTo>
                    <a:pt x="15" y="105"/>
                    <a:pt x="15" y="105"/>
                    <a:pt x="15" y="105"/>
                  </a:cubicBezTo>
                  <a:cubicBezTo>
                    <a:pt x="10" y="102"/>
                    <a:pt x="10" y="102"/>
                    <a:pt x="10" y="102"/>
                  </a:cubicBezTo>
                  <a:cubicBezTo>
                    <a:pt x="6" y="96"/>
                    <a:pt x="6" y="96"/>
                    <a:pt x="6" y="96"/>
                  </a:cubicBezTo>
                  <a:cubicBezTo>
                    <a:pt x="3" y="96"/>
                    <a:pt x="3" y="96"/>
                    <a:pt x="3" y="96"/>
                  </a:cubicBezTo>
                  <a:cubicBezTo>
                    <a:pt x="0" y="93"/>
                    <a:pt x="0" y="93"/>
                    <a:pt x="0" y="93"/>
                  </a:cubicBezTo>
                  <a:cubicBezTo>
                    <a:pt x="2" y="103"/>
                    <a:pt x="5" y="113"/>
                    <a:pt x="11" y="123"/>
                  </a:cubicBezTo>
                  <a:cubicBezTo>
                    <a:pt x="34" y="161"/>
                    <a:pt x="83" y="173"/>
                    <a:pt x="121" y="150"/>
                  </a:cubicBezTo>
                  <a:cubicBezTo>
                    <a:pt x="121" y="150"/>
                    <a:pt x="121" y="150"/>
                    <a:pt x="121" y="150"/>
                  </a:cubicBezTo>
                  <a:cubicBezTo>
                    <a:pt x="142" y="138"/>
                    <a:pt x="156" y="116"/>
                    <a:pt x="159" y="93"/>
                  </a:cubicBezTo>
                  <a:cubicBezTo>
                    <a:pt x="157" y="95"/>
                    <a:pt x="157" y="95"/>
                    <a:pt x="157" y="95"/>
                  </a:cubicBezTo>
                  <a:cubicBezTo>
                    <a:pt x="154" y="90"/>
                    <a:pt x="154" y="90"/>
                    <a:pt x="154" y="90"/>
                  </a:cubicBezTo>
                  <a:cubicBezTo>
                    <a:pt x="149" y="88"/>
                    <a:pt x="149" y="88"/>
                    <a:pt x="149" y="88"/>
                  </a:cubicBezTo>
                  <a:cubicBezTo>
                    <a:pt x="146" y="82"/>
                    <a:pt x="146" y="82"/>
                    <a:pt x="146" y="82"/>
                  </a:cubicBezTo>
                  <a:cubicBezTo>
                    <a:pt x="143" y="82"/>
                    <a:pt x="143" y="82"/>
                    <a:pt x="143" y="82"/>
                  </a:cubicBezTo>
                  <a:cubicBezTo>
                    <a:pt x="141" y="80"/>
                    <a:pt x="141" y="80"/>
                    <a:pt x="141" y="80"/>
                  </a:cubicBezTo>
                  <a:cubicBezTo>
                    <a:pt x="141" y="73"/>
                    <a:pt x="141" y="73"/>
                    <a:pt x="141" y="73"/>
                  </a:cubicBezTo>
                  <a:cubicBezTo>
                    <a:pt x="131" y="67"/>
                    <a:pt x="131" y="67"/>
                    <a:pt x="131" y="67"/>
                  </a:cubicBezTo>
                  <a:cubicBezTo>
                    <a:pt x="128" y="61"/>
                    <a:pt x="128" y="61"/>
                    <a:pt x="128" y="61"/>
                  </a:cubicBezTo>
                  <a:cubicBezTo>
                    <a:pt x="123" y="64"/>
                    <a:pt x="123" y="64"/>
                    <a:pt x="123" y="64"/>
                  </a:cubicBezTo>
                  <a:cubicBezTo>
                    <a:pt x="121" y="63"/>
                    <a:pt x="121" y="63"/>
                    <a:pt x="121" y="63"/>
                  </a:cubicBezTo>
                  <a:cubicBezTo>
                    <a:pt x="118" y="65"/>
                    <a:pt x="118" y="65"/>
                    <a:pt x="118" y="65"/>
                  </a:cubicBezTo>
                  <a:cubicBezTo>
                    <a:pt x="117" y="67"/>
                    <a:pt x="117" y="67"/>
                    <a:pt x="117" y="67"/>
                  </a:cubicBezTo>
                  <a:cubicBezTo>
                    <a:pt x="112" y="70"/>
                    <a:pt x="112" y="70"/>
                    <a:pt x="112" y="70"/>
                  </a:cubicBezTo>
                  <a:cubicBezTo>
                    <a:pt x="112" y="71"/>
                    <a:pt x="112" y="71"/>
                    <a:pt x="112" y="71"/>
                  </a:cubicBezTo>
                  <a:cubicBezTo>
                    <a:pt x="109" y="72"/>
                    <a:pt x="109" y="72"/>
                    <a:pt x="109" y="72"/>
                  </a:cubicBezTo>
                  <a:cubicBezTo>
                    <a:pt x="98" y="69"/>
                    <a:pt x="98" y="69"/>
                    <a:pt x="98" y="69"/>
                  </a:cubicBezTo>
                  <a:cubicBezTo>
                    <a:pt x="95" y="63"/>
                    <a:pt x="95" y="63"/>
                    <a:pt x="95" y="63"/>
                  </a:cubicBezTo>
                  <a:cubicBezTo>
                    <a:pt x="96" y="62"/>
                    <a:pt x="96" y="62"/>
                    <a:pt x="96" y="62"/>
                  </a:cubicBezTo>
                  <a:cubicBezTo>
                    <a:pt x="95" y="59"/>
                    <a:pt x="95" y="59"/>
                    <a:pt x="95" y="59"/>
                  </a:cubicBezTo>
                  <a:cubicBezTo>
                    <a:pt x="93" y="60"/>
                    <a:pt x="93" y="60"/>
                    <a:pt x="93" y="60"/>
                  </a:cubicBezTo>
                  <a:cubicBezTo>
                    <a:pt x="91" y="58"/>
                    <a:pt x="91" y="58"/>
                    <a:pt x="91" y="58"/>
                  </a:cubicBezTo>
                  <a:cubicBezTo>
                    <a:pt x="96" y="48"/>
                    <a:pt x="96" y="48"/>
                    <a:pt x="96" y="48"/>
                  </a:cubicBezTo>
                  <a:cubicBezTo>
                    <a:pt x="93" y="44"/>
                    <a:pt x="93" y="44"/>
                    <a:pt x="93" y="44"/>
                  </a:cubicBezTo>
                  <a:cubicBezTo>
                    <a:pt x="96" y="40"/>
                    <a:pt x="96" y="40"/>
                    <a:pt x="96" y="40"/>
                  </a:cubicBezTo>
                  <a:cubicBezTo>
                    <a:pt x="97" y="39"/>
                    <a:pt x="97" y="39"/>
                    <a:pt x="97" y="39"/>
                  </a:cubicBezTo>
                  <a:cubicBezTo>
                    <a:pt x="100" y="37"/>
                    <a:pt x="100" y="37"/>
                    <a:pt x="100" y="37"/>
                  </a:cubicBezTo>
                  <a:cubicBezTo>
                    <a:pt x="102" y="35"/>
                    <a:pt x="102" y="35"/>
                    <a:pt x="102" y="35"/>
                  </a:cubicBezTo>
                  <a:cubicBezTo>
                    <a:pt x="109" y="30"/>
                    <a:pt x="109" y="30"/>
                    <a:pt x="109" y="30"/>
                  </a:cubicBezTo>
                  <a:cubicBezTo>
                    <a:pt x="112" y="33"/>
                    <a:pt x="112" y="33"/>
                    <a:pt x="112" y="33"/>
                  </a:cubicBezTo>
                  <a:cubicBezTo>
                    <a:pt x="119" y="31"/>
                    <a:pt x="119" y="31"/>
                    <a:pt x="119" y="31"/>
                  </a:cubicBezTo>
                  <a:cubicBezTo>
                    <a:pt x="121" y="32"/>
                    <a:pt x="121" y="32"/>
                    <a:pt x="121" y="32"/>
                  </a:cubicBezTo>
                  <a:cubicBezTo>
                    <a:pt x="122" y="31"/>
                    <a:pt x="122" y="31"/>
                    <a:pt x="122" y="31"/>
                  </a:cubicBezTo>
                  <a:cubicBezTo>
                    <a:pt x="120" y="29"/>
                    <a:pt x="120" y="29"/>
                    <a:pt x="120" y="29"/>
                  </a:cubicBezTo>
                  <a:cubicBezTo>
                    <a:pt x="124" y="26"/>
                    <a:pt x="124" y="26"/>
                    <a:pt x="124" y="26"/>
                  </a:cubicBezTo>
                  <a:cubicBezTo>
                    <a:pt x="128" y="27"/>
                    <a:pt x="128" y="27"/>
                    <a:pt x="128" y="27"/>
                  </a:cubicBezTo>
                  <a:cubicBezTo>
                    <a:pt x="134" y="23"/>
                    <a:pt x="134" y="23"/>
                    <a:pt x="134" y="23"/>
                  </a:cubicBezTo>
                  <a:cubicBezTo>
                    <a:pt x="134" y="23"/>
                    <a:pt x="134" y="23"/>
                    <a:pt x="134" y="23"/>
                  </a:cubicBezTo>
                  <a:cubicBezTo>
                    <a:pt x="132" y="21"/>
                    <a:pt x="131" y="20"/>
                    <a:pt x="129" y="19"/>
                  </a:cubicBezTo>
                  <a:close/>
                  <a:moveTo>
                    <a:pt x="85" y="18"/>
                  </a:moveTo>
                  <a:cubicBezTo>
                    <a:pt x="85" y="17"/>
                    <a:pt x="85" y="17"/>
                    <a:pt x="85" y="17"/>
                  </a:cubicBezTo>
                  <a:cubicBezTo>
                    <a:pt x="87" y="15"/>
                    <a:pt x="87" y="15"/>
                    <a:pt x="87" y="15"/>
                  </a:cubicBezTo>
                  <a:cubicBezTo>
                    <a:pt x="89" y="18"/>
                    <a:pt x="89" y="18"/>
                    <a:pt x="89" y="18"/>
                  </a:cubicBezTo>
                  <a:cubicBezTo>
                    <a:pt x="91" y="19"/>
                    <a:pt x="91" y="19"/>
                    <a:pt x="91" y="19"/>
                  </a:cubicBezTo>
                  <a:cubicBezTo>
                    <a:pt x="93" y="19"/>
                    <a:pt x="93" y="19"/>
                    <a:pt x="93" y="19"/>
                  </a:cubicBezTo>
                  <a:cubicBezTo>
                    <a:pt x="95" y="19"/>
                    <a:pt x="95" y="19"/>
                    <a:pt x="95" y="19"/>
                  </a:cubicBezTo>
                  <a:cubicBezTo>
                    <a:pt x="94" y="21"/>
                    <a:pt x="94" y="21"/>
                    <a:pt x="94" y="21"/>
                  </a:cubicBezTo>
                  <a:cubicBezTo>
                    <a:pt x="92" y="23"/>
                    <a:pt x="92" y="23"/>
                    <a:pt x="92" y="23"/>
                  </a:cubicBezTo>
                  <a:cubicBezTo>
                    <a:pt x="90" y="24"/>
                    <a:pt x="90" y="24"/>
                    <a:pt x="90" y="24"/>
                  </a:cubicBezTo>
                  <a:cubicBezTo>
                    <a:pt x="89" y="22"/>
                    <a:pt x="89" y="22"/>
                    <a:pt x="89" y="22"/>
                  </a:cubicBezTo>
                  <a:cubicBezTo>
                    <a:pt x="90" y="21"/>
                    <a:pt x="90" y="21"/>
                    <a:pt x="90" y="21"/>
                  </a:cubicBezTo>
                  <a:cubicBezTo>
                    <a:pt x="89" y="20"/>
                    <a:pt x="89" y="20"/>
                    <a:pt x="89" y="20"/>
                  </a:cubicBezTo>
                  <a:cubicBezTo>
                    <a:pt x="87" y="20"/>
                    <a:pt x="87" y="20"/>
                    <a:pt x="87" y="20"/>
                  </a:cubicBezTo>
                  <a:cubicBezTo>
                    <a:pt x="86" y="19"/>
                    <a:pt x="86" y="19"/>
                    <a:pt x="86" y="19"/>
                  </a:cubicBezTo>
                  <a:lnTo>
                    <a:pt x="85" y="18"/>
                  </a:lnTo>
                  <a:close/>
                  <a:moveTo>
                    <a:pt x="84" y="25"/>
                  </a:moveTo>
                  <a:cubicBezTo>
                    <a:pt x="84" y="22"/>
                    <a:pt x="84" y="22"/>
                    <a:pt x="84" y="22"/>
                  </a:cubicBezTo>
                  <a:cubicBezTo>
                    <a:pt x="85" y="20"/>
                    <a:pt x="85" y="20"/>
                    <a:pt x="85" y="20"/>
                  </a:cubicBezTo>
                  <a:cubicBezTo>
                    <a:pt x="87" y="20"/>
                    <a:pt x="87" y="20"/>
                    <a:pt x="87" y="20"/>
                  </a:cubicBezTo>
                  <a:cubicBezTo>
                    <a:pt x="88" y="22"/>
                    <a:pt x="88" y="22"/>
                    <a:pt x="88" y="22"/>
                  </a:cubicBezTo>
                  <a:cubicBezTo>
                    <a:pt x="86" y="25"/>
                    <a:pt x="86" y="25"/>
                    <a:pt x="86" y="25"/>
                  </a:cubicBezTo>
                  <a:cubicBezTo>
                    <a:pt x="85" y="26"/>
                    <a:pt x="85" y="26"/>
                    <a:pt x="85" y="26"/>
                  </a:cubicBezTo>
                  <a:lnTo>
                    <a:pt x="84" y="25"/>
                  </a:lnTo>
                  <a:close/>
                  <a:moveTo>
                    <a:pt x="51" y="56"/>
                  </a:moveTo>
                  <a:cubicBezTo>
                    <a:pt x="50" y="57"/>
                    <a:pt x="50" y="57"/>
                    <a:pt x="50" y="57"/>
                  </a:cubicBezTo>
                  <a:cubicBezTo>
                    <a:pt x="50" y="56"/>
                    <a:pt x="50" y="56"/>
                    <a:pt x="50" y="56"/>
                  </a:cubicBezTo>
                  <a:cubicBezTo>
                    <a:pt x="50" y="54"/>
                    <a:pt x="50" y="54"/>
                    <a:pt x="50" y="54"/>
                  </a:cubicBezTo>
                  <a:cubicBezTo>
                    <a:pt x="51" y="55"/>
                    <a:pt x="51" y="55"/>
                    <a:pt x="51" y="55"/>
                  </a:cubicBezTo>
                  <a:lnTo>
                    <a:pt x="51" y="56"/>
                  </a:lnTo>
                  <a:close/>
                  <a:moveTo>
                    <a:pt x="55" y="51"/>
                  </a:moveTo>
                  <a:cubicBezTo>
                    <a:pt x="54" y="52"/>
                    <a:pt x="54" y="52"/>
                    <a:pt x="54" y="52"/>
                  </a:cubicBezTo>
                  <a:cubicBezTo>
                    <a:pt x="55" y="53"/>
                    <a:pt x="55" y="53"/>
                    <a:pt x="55" y="53"/>
                  </a:cubicBezTo>
                  <a:cubicBezTo>
                    <a:pt x="54" y="54"/>
                    <a:pt x="54" y="54"/>
                    <a:pt x="54" y="54"/>
                  </a:cubicBezTo>
                  <a:cubicBezTo>
                    <a:pt x="53" y="54"/>
                    <a:pt x="53" y="54"/>
                    <a:pt x="53" y="54"/>
                  </a:cubicBezTo>
                  <a:cubicBezTo>
                    <a:pt x="53" y="54"/>
                    <a:pt x="53" y="54"/>
                    <a:pt x="53" y="54"/>
                  </a:cubicBezTo>
                  <a:cubicBezTo>
                    <a:pt x="52" y="54"/>
                    <a:pt x="52" y="54"/>
                    <a:pt x="52" y="54"/>
                  </a:cubicBezTo>
                  <a:cubicBezTo>
                    <a:pt x="52" y="53"/>
                    <a:pt x="52" y="53"/>
                    <a:pt x="52" y="53"/>
                  </a:cubicBezTo>
                  <a:cubicBezTo>
                    <a:pt x="54" y="52"/>
                    <a:pt x="54" y="52"/>
                    <a:pt x="54" y="52"/>
                  </a:cubicBezTo>
                  <a:cubicBezTo>
                    <a:pt x="53" y="51"/>
                    <a:pt x="53" y="51"/>
                    <a:pt x="53" y="51"/>
                  </a:cubicBezTo>
                  <a:cubicBezTo>
                    <a:pt x="54" y="50"/>
                    <a:pt x="54" y="50"/>
                    <a:pt x="54" y="50"/>
                  </a:cubicBezTo>
                  <a:cubicBezTo>
                    <a:pt x="55" y="50"/>
                    <a:pt x="55" y="50"/>
                    <a:pt x="55" y="50"/>
                  </a:cubicBezTo>
                  <a:lnTo>
                    <a:pt x="55"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4" name="Freeform 134"/>
            <p:cNvSpPr>
              <a:spLocks noEditPoints="1"/>
            </p:cNvSpPr>
            <p:nvPr/>
          </p:nvSpPr>
          <p:spPr bwMode="auto">
            <a:xfrm>
              <a:off x="8900023" y="1972149"/>
              <a:ext cx="197735" cy="285864"/>
            </a:xfrm>
            <a:custGeom>
              <a:avLst/>
              <a:gdLst>
                <a:gd name="T0" fmla="*/ 110 w 113"/>
                <a:gd name="T1" fmla="*/ 40 h 163"/>
                <a:gd name="T2" fmla="*/ 107 w 113"/>
                <a:gd name="T3" fmla="*/ 34 h 163"/>
                <a:gd name="T4" fmla="*/ 56 w 113"/>
                <a:gd name="T5" fmla="*/ 0 h 163"/>
                <a:gd name="T6" fmla="*/ 0 w 113"/>
                <a:gd name="T7" fmla="*/ 50 h 163"/>
                <a:gd name="T8" fmla="*/ 0 w 113"/>
                <a:gd name="T9" fmla="*/ 57 h 163"/>
                <a:gd name="T10" fmla="*/ 0 w 113"/>
                <a:gd name="T11" fmla="*/ 61 h 163"/>
                <a:gd name="T12" fmla="*/ 25 w 113"/>
                <a:gd name="T13" fmla="*/ 111 h 163"/>
                <a:gd name="T14" fmla="*/ 56 w 113"/>
                <a:gd name="T15" fmla="*/ 163 h 163"/>
                <a:gd name="T16" fmla="*/ 76 w 113"/>
                <a:gd name="T17" fmla="*/ 130 h 163"/>
                <a:gd name="T18" fmla="*/ 81 w 113"/>
                <a:gd name="T19" fmla="*/ 120 h 163"/>
                <a:gd name="T20" fmla="*/ 86 w 113"/>
                <a:gd name="T21" fmla="*/ 114 h 163"/>
                <a:gd name="T22" fmla="*/ 113 w 113"/>
                <a:gd name="T23" fmla="*/ 58 h 163"/>
                <a:gd name="T24" fmla="*/ 113 w 113"/>
                <a:gd name="T25" fmla="*/ 50 h 163"/>
                <a:gd name="T26" fmla="*/ 110 w 113"/>
                <a:gd name="T27" fmla="*/ 40 h 163"/>
                <a:gd name="T28" fmla="*/ 56 w 113"/>
                <a:gd name="T29" fmla="*/ 75 h 163"/>
                <a:gd name="T30" fmla="*/ 37 w 113"/>
                <a:gd name="T31" fmla="*/ 62 h 163"/>
                <a:gd name="T32" fmla="*/ 36 w 113"/>
                <a:gd name="T33" fmla="*/ 57 h 163"/>
                <a:gd name="T34" fmla="*/ 36 w 113"/>
                <a:gd name="T35" fmla="*/ 52 h 163"/>
                <a:gd name="T36" fmla="*/ 57 w 113"/>
                <a:gd name="T37" fmla="*/ 33 h 163"/>
                <a:gd name="T38" fmla="*/ 77 w 113"/>
                <a:gd name="T39" fmla="*/ 54 h 163"/>
                <a:gd name="T40" fmla="*/ 56 w 113"/>
                <a:gd name="T41" fmla="*/ 75 h 163"/>
                <a:gd name="T42" fmla="*/ 56 w 113"/>
                <a:gd name="T43" fmla="*/ 75 h 163"/>
                <a:gd name="T44" fmla="*/ 56 w 113"/>
                <a:gd name="T45"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63">
                  <a:moveTo>
                    <a:pt x="110" y="40"/>
                  </a:moveTo>
                  <a:cubicBezTo>
                    <a:pt x="109" y="38"/>
                    <a:pt x="108" y="36"/>
                    <a:pt x="107" y="34"/>
                  </a:cubicBezTo>
                  <a:cubicBezTo>
                    <a:pt x="97" y="9"/>
                    <a:pt x="74" y="0"/>
                    <a:pt x="56" y="0"/>
                  </a:cubicBezTo>
                  <a:cubicBezTo>
                    <a:pt x="31" y="0"/>
                    <a:pt x="4" y="16"/>
                    <a:pt x="0" y="50"/>
                  </a:cubicBezTo>
                  <a:cubicBezTo>
                    <a:pt x="0" y="57"/>
                    <a:pt x="0" y="57"/>
                    <a:pt x="0" y="57"/>
                  </a:cubicBezTo>
                  <a:cubicBezTo>
                    <a:pt x="0" y="58"/>
                    <a:pt x="0" y="60"/>
                    <a:pt x="0" y="61"/>
                  </a:cubicBezTo>
                  <a:cubicBezTo>
                    <a:pt x="2" y="78"/>
                    <a:pt x="15" y="95"/>
                    <a:pt x="25" y="111"/>
                  </a:cubicBezTo>
                  <a:cubicBezTo>
                    <a:pt x="35" y="129"/>
                    <a:pt x="46" y="146"/>
                    <a:pt x="56" y="163"/>
                  </a:cubicBezTo>
                  <a:cubicBezTo>
                    <a:pt x="63" y="152"/>
                    <a:pt x="69" y="140"/>
                    <a:pt x="76" y="130"/>
                  </a:cubicBezTo>
                  <a:cubicBezTo>
                    <a:pt x="78" y="126"/>
                    <a:pt x="80" y="123"/>
                    <a:pt x="81" y="120"/>
                  </a:cubicBezTo>
                  <a:cubicBezTo>
                    <a:pt x="82" y="118"/>
                    <a:pt x="85" y="116"/>
                    <a:pt x="86" y="114"/>
                  </a:cubicBezTo>
                  <a:cubicBezTo>
                    <a:pt x="96" y="95"/>
                    <a:pt x="113" y="76"/>
                    <a:pt x="113" y="58"/>
                  </a:cubicBezTo>
                  <a:cubicBezTo>
                    <a:pt x="113" y="50"/>
                    <a:pt x="113" y="50"/>
                    <a:pt x="113" y="50"/>
                  </a:cubicBezTo>
                  <a:cubicBezTo>
                    <a:pt x="113" y="48"/>
                    <a:pt x="110" y="41"/>
                    <a:pt x="110" y="40"/>
                  </a:cubicBezTo>
                  <a:close/>
                  <a:moveTo>
                    <a:pt x="56" y="75"/>
                  </a:moveTo>
                  <a:cubicBezTo>
                    <a:pt x="49" y="75"/>
                    <a:pt x="41" y="72"/>
                    <a:pt x="37" y="62"/>
                  </a:cubicBezTo>
                  <a:cubicBezTo>
                    <a:pt x="36" y="60"/>
                    <a:pt x="36" y="57"/>
                    <a:pt x="36" y="57"/>
                  </a:cubicBezTo>
                  <a:cubicBezTo>
                    <a:pt x="36" y="52"/>
                    <a:pt x="36" y="52"/>
                    <a:pt x="36" y="52"/>
                  </a:cubicBezTo>
                  <a:cubicBezTo>
                    <a:pt x="36" y="39"/>
                    <a:pt x="47" y="33"/>
                    <a:pt x="57" y="33"/>
                  </a:cubicBezTo>
                  <a:cubicBezTo>
                    <a:pt x="68" y="33"/>
                    <a:pt x="77" y="43"/>
                    <a:pt x="77" y="54"/>
                  </a:cubicBezTo>
                  <a:cubicBezTo>
                    <a:pt x="77" y="66"/>
                    <a:pt x="68" y="75"/>
                    <a:pt x="56" y="75"/>
                  </a:cubicBezTo>
                  <a:close/>
                  <a:moveTo>
                    <a:pt x="56" y="75"/>
                  </a:moveTo>
                  <a:cubicBezTo>
                    <a:pt x="56" y="75"/>
                    <a:pt x="56" y="75"/>
                    <a:pt x="56"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5" name="Freeform 135"/>
            <p:cNvSpPr>
              <a:spLocks noEditPoints="1"/>
            </p:cNvSpPr>
            <p:nvPr/>
          </p:nvSpPr>
          <p:spPr bwMode="auto">
            <a:xfrm>
              <a:off x="10200483" y="3117827"/>
              <a:ext cx="196254" cy="287345"/>
            </a:xfrm>
            <a:custGeom>
              <a:avLst/>
              <a:gdLst>
                <a:gd name="T0" fmla="*/ 109 w 112"/>
                <a:gd name="T1" fmla="*/ 41 h 164"/>
                <a:gd name="T2" fmla="*/ 107 w 112"/>
                <a:gd name="T3" fmla="*/ 34 h 164"/>
                <a:gd name="T4" fmla="*/ 55 w 112"/>
                <a:gd name="T5" fmla="*/ 0 h 164"/>
                <a:gd name="T6" fmla="*/ 0 w 112"/>
                <a:gd name="T7" fmla="*/ 51 h 164"/>
                <a:gd name="T8" fmla="*/ 0 w 112"/>
                <a:gd name="T9" fmla="*/ 58 h 164"/>
                <a:gd name="T10" fmla="*/ 0 w 112"/>
                <a:gd name="T11" fmla="*/ 62 h 164"/>
                <a:gd name="T12" fmla="*/ 24 w 112"/>
                <a:gd name="T13" fmla="*/ 112 h 164"/>
                <a:gd name="T14" fmla="*/ 56 w 112"/>
                <a:gd name="T15" fmla="*/ 164 h 164"/>
                <a:gd name="T16" fmla="*/ 75 w 112"/>
                <a:gd name="T17" fmla="*/ 130 h 164"/>
                <a:gd name="T18" fmla="*/ 81 w 112"/>
                <a:gd name="T19" fmla="*/ 121 h 164"/>
                <a:gd name="T20" fmla="*/ 85 w 112"/>
                <a:gd name="T21" fmla="*/ 115 h 164"/>
                <a:gd name="T22" fmla="*/ 112 w 112"/>
                <a:gd name="T23" fmla="*/ 58 h 164"/>
                <a:gd name="T24" fmla="*/ 112 w 112"/>
                <a:gd name="T25" fmla="*/ 51 h 164"/>
                <a:gd name="T26" fmla="*/ 109 w 112"/>
                <a:gd name="T27" fmla="*/ 41 h 164"/>
                <a:gd name="T28" fmla="*/ 56 w 112"/>
                <a:gd name="T29" fmla="*/ 76 h 164"/>
                <a:gd name="T30" fmla="*/ 36 w 112"/>
                <a:gd name="T31" fmla="*/ 62 h 164"/>
                <a:gd name="T32" fmla="*/ 36 w 112"/>
                <a:gd name="T33" fmla="*/ 57 h 164"/>
                <a:gd name="T34" fmla="*/ 36 w 112"/>
                <a:gd name="T35" fmla="*/ 53 h 164"/>
                <a:gd name="T36" fmla="*/ 56 w 112"/>
                <a:gd name="T37" fmla="*/ 34 h 164"/>
                <a:gd name="T38" fmla="*/ 77 w 112"/>
                <a:gd name="T39" fmla="*/ 55 h 164"/>
                <a:gd name="T40" fmla="*/ 56 w 112"/>
                <a:gd name="T41" fmla="*/ 76 h 164"/>
                <a:gd name="T42" fmla="*/ 56 w 112"/>
                <a:gd name="T43" fmla="*/ 76 h 164"/>
                <a:gd name="T44" fmla="*/ 56 w 112"/>
                <a:gd name="T45" fmla="*/ 7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4">
                  <a:moveTo>
                    <a:pt x="109" y="41"/>
                  </a:moveTo>
                  <a:cubicBezTo>
                    <a:pt x="109" y="39"/>
                    <a:pt x="108" y="36"/>
                    <a:pt x="107" y="34"/>
                  </a:cubicBezTo>
                  <a:cubicBezTo>
                    <a:pt x="96" y="9"/>
                    <a:pt x="74" y="0"/>
                    <a:pt x="55" y="0"/>
                  </a:cubicBezTo>
                  <a:cubicBezTo>
                    <a:pt x="30" y="0"/>
                    <a:pt x="3" y="17"/>
                    <a:pt x="0" y="51"/>
                  </a:cubicBezTo>
                  <a:cubicBezTo>
                    <a:pt x="0" y="58"/>
                    <a:pt x="0" y="58"/>
                    <a:pt x="0" y="58"/>
                  </a:cubicBezTo>
                  <a:cubicBezTo>
                    <a:pt x="0" y="58"/>
                    <a:pt x="0" y="61"/>
                    <a:pt x="0" y="62"/>
                  </a:cubicBezTo>
                  <a:cubicBezTo>
                    <a:pt x="2" y="78"/>
                    <a:pt x="15" y="96"/>
                    <a:pt x="24" y="112"/>
                  </a:cubicBezTo>
                  <a:cubicBezTo>
                    <a:pt x="35" y="129"/>
                    <a:pt x="45" y="146"/>
                    <a:pt x="56" y="164"/>
                  </a:cubicBezTo>
                  <a:cubicBezTo>
                    <a:pt x="62" y="152"/>
                    <a:pt x="69" y="141"/>
                    <a:pt x="75" y="130"/>
                  </a:cubicBezTo>
                  <a:cubicBezTo>
                    <a:pt x="77" y="127"/>
                    <a:pt x="79" y="124"/>
                    <a:pt x="81" y="121"/>
                  </a:cubicBezTo>
                  <a:cubicBezTo>
                    <a:pt x="82" y="119"/>
                    <a:pt x="84" y="117"/>
                    <a:pt x="85" y="115"/>
                  </a:cubicBezTo>
                  <a:cubicBezTo>
                    <a:pt x="96" y="96"/>
                    <a:pt x="112" y="77"/>
                    <a:pt x="112" y="58"/>
                  </a:cubicBezTo>
                  <a:cubicBezTo>
                    <a:pt x="112" y="51"/>
                    <a:pt x="112" y="51"/>
                    <a:pt x="112" y="51"/>
                  </a:cubicBezTo>
                  <a:cubicBezTo>
                    <a:pt x="112" y="48"/>
                    <a:pt x="110" y="41"/>
                    <a:pt x="109" y="41"/>
                  </a:cubicBezTo>
                  <a:close/>
                  <a:moveTo>
                    <a:pt x="56" y="76"/>
                  </a:moveTo>
                  <a:cubicBezTo>
                    <a:pt x="48" y="76"/>
                    <a:pt x="40" y="72"/>
                    <a:pt x="36" y="62"/>
                  </a:cubicBezTo>
                  <a:cubicBezTo>
                    <a:pt x="36" y="61"/>
                    <a:pt x="36" y="57"/>
                    <a:pt x="36" y="57"/>
                  </a:cubicBezTo>
                  <a:cubicBezTo>
                    <a:pt x="36" y="53"/>
                    <a:pt x="36" y="53"/>
                    <a:pt x="36" y="53"/>
                  </a:cubicBezTo>
                  <a:cubicBezTo>
                    <a:pt x="36" y="40"/>
                    <a:pt x="47" y="34"/>
                    <a:pt x="56" y="34"/>
                  </a:cubicBezTo>
                  <a:cubicBezTo>
                    <a:pt x="68" y="34"/>
                    <a:pt x="77" y="43"/>
                    <a:pt x="77" y="55"/>
                  </a:cubicBezTo>
                  <a:cubicBezTo>
                    <a:pt x="77" y="67"/>
                    <a:pt x="67" y="76"/>
                    <a:pt x="56" y="76"/>
                  </a:cubicBezTo>
                  <a:close/>
                  <a:moveTo>
                    <a:pt x="56" y="76"/>
                  </a:moveTo>
                  <a:cubicBezTo>
                    <a:pt x="56" y="76"/>
                    <a:pt x="56" y="76"/>
                    <a:pt x="56" y="7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6" name="Freeform 136"/>
            <p:cNvSpPr>
              <a:spLocks noEditPoints="1"/>
            </p:cNvSpPr>
            <p:nvPr/>
          </p:nvSpPr>
          <p:spPr bwMode="auto">
            <a:xfrm>
              <a:off x="7374428" y="2777901"/>
              <a:ext cx="196254" cy="285864"/>
            </a:xfrm>
            <a:custGeom>
              <a:avLst/>
              <a:gdLst>
                <a:gd name="T0" fmla="*/ 110 w 112"/>
                <a:gd name="T1" fmla="*/ 40 h 163"/>
                <a:gd name="T2" fmla="*/ 107 w 112"/>
                <a:gd name="T3" fmla="*/ 34 h 163"/>
                <a:gd name="T4" fmla="*/ 55 w 112"/>
                <a:gd name="T5" fmla="*/ 0 h 163"/>
                <a:gd name="T6" fmla="*/ 0 w 112"/>
                <a:gd name="T7" fmla="*/ 50 h 163"/>
                <a:gd name="T8" fmla="*/ 0 w 112"/>
                <a:gd name="T9" fmla="*/ 57 h 163"/>
                <a:gd name="T10" fmla="*/ 0 w 112"/>
                <a:gd name="T11" fmla="*/ 62 h 163"/>
                <a:gd name="T12" fmla="*/ 24 w 112"/>
                <a:gd name="T13" fmla="*/ 111 h 163"/>
                <a:gd name="T14" fmla="*/ 56 w 112"/>
                <a:gd name="T15" fmla="*/ 163 h 163"/>
                <a:gd name="T16" fmla="*/ 75 w 112"/>
                <a:gd name="T17" fmla="*/ 130 h 163"/>
                <a:gd name="T18" fmla="*/ 81 w 112"/>
                <a:gd name="T19" fmla="*/ 120 h 163"/>
                <a:gd name="T20" fmla="*/ 85 w 112"/>
                <a:gd name="T21" fmla="*/ 114 h 163"/>
                <a:gd name="T22" fmla="*/ 112 w 112"/>
                <a:gd name="T23" fmla="*/ 58 h 163"/>
                <a:gd name="T24" fmla="*/ 112 w 112"/>
                <a:gd name="T25" fmla="*/ 50 h 163"/>
                <a:gd name="T26" fmla="*/ 110 w 112"/>
                <a:gd name="T27" fmla="*/ 40 h 163"/>
                <a:gd name="T28" fmla="*/ 56 w 112"/>
                <a:gd name="T29" fmla="*/ 75 h 163"/>
                <a:gd name="T30" fmla="*/ 37 w 112"/>
                <a:gd name="T31" fmla="*/ 62 h 163"/>
                <a:gd name="T32" fmla="*/ 36 w 112"/>
                <a:gd name="T33" fmla="*/ 57 h 163"/>
                <a:gd name="T34" fmla="*/ 36 w 112"/>
                <a:gd name="T35" fmla="*/ 52 h 163"/>
                <a:gd name="T36" fmla="*/ 56 w 112"/>
                <a:gd name="T37" fmla="*/ 34 h 163"/>
                <a:gd name="T38" fmla="*/ 77 w 112"/>
                <a:gd name="T39" fmla="*/ 55 h 163"/>
                <a:gd name="T40" fmla="*/ 56 w 112"/>
                <a:gd name="T41" fmla="*/ 75 h 163"/>
                <a:gd name="T42" fmla="*/ 56 w 112"/>
                <a:gd name="T43" fmla="*/ 75 h 163"/>
                <a:gd name="T44" fmla="*/ 56 w 112"/>
                <a:gd name="T45"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3">
                  <a:moveTo>
                    <a:pt x="110" y="40"/>
                  </a:moveTo>
                  <a:cubicBezTo>
                    <a:pt x="109" y="38"/>
                    <a:pt x="108" y="36"/>
                    <a:pt x="107" y="34"/>
                  </a:cubicBezTo>
                  <a:cubicBezTo>
                    <a:pt x="96" y="9"/>
                    <a:pt x="74" y="0"/>
                    <a:pt x="55" y="0"/>
                  </a:cubicBezTo>
                  <a:cubicBezTo>
                    <a:pt x="31" y="0"/>
                    <a:pt x="3" y="16"/>
                    <a:pt x="0" y="50"/>
                  </a:cubicBezTo>
                  <a:cubicBezTo>
                    <a:pt x="0" y="57"/>
                    <a:pt x="0" y="57"/>
                    <a:pt x="0" y="57"/>
                  </a:cubicBezTo>
                  <a:cubicBezTo>
                    <a:pt x="0" y="58"/>
                    <a:pt x="0" y="60"/>
                    <a:pt x="0" y="62"/>
                  </a:cubicBezTo>
                  <a:cubicBezTo>
                    <a:pt x="2" y="78"/>
                    <a:pt x="15" y="95"/>
                    <a:pt x="24" y="111"/>
                  </a:cubicBezTo>
                  <a:cubicBezTo>
                    <a:pt x="35" y="129"/>
                    <a:pt x="45" y="146"/>
                    <a:pt x="56" y="163"/>
                  </a:cubicBezTo>
                  <a:cubicBezTo>
                    <a:pt x="63" y="152"/>
                    <a:pt x="69" y="141"/>
                    <a:pt x="75" y="130"/>
                  </a:cubicBezTo>
                  <a:cubicBezTo>
                    <a:pt x="77" y="126"/>
                    <a:pt x="79" y="123"/>
                    <a:pt x="81" y="120"/>
                  </a:cubicBezTo>
                  <a:cubicBezTo>
                    <a:pt x="82" y="118"/>
                    <a:pt x="84" y="116"/>
                    <a:pt x="85" y="114"/>
                  </a:cubicBezTo>
                  <a:cubicBezTo>
                    <a:pt x="96" y="95"/>
                    <a:pt x="112" y="76"/>
                    <a:pt x="112" y="58"/>
                  </a:cubicBezTo>
                  <a:cubicBezTo>
                    <a:pt x="112" y="50"/>
                    <a:pt x="112" y="50"/>
                    <a:pt x="112" y="50"/>
                  </a:cubicBezTo>
                  <a:cubicBezTo>
                    <a:pt x="112" y="48"/>
                    <a:pt x="110" y="41"/>
                    <a:pt x="110" y="40"/>
                  </a:cubicBezTo>
                  <a:close/>
                  <a:moveTo>
                    <a:pt x="56" y="75"/>
                  </a:moveTo>
                  <a:cubicBezTo>
                    <a:pt x="48" y="75"/>
                    <a:pt x="40" y="72"/>
                    <a:pt x="37" y="62"/>
                  </a:cubicBezTo>
                  <a:cubicBezTo>
                    <a:pt x="36" y="60"/>
                    <a:pt x="36" y="57"/>
                    <a:pt x="36" y="57"/>
                  </a:cubicBezTo>
                  <a:cubicBezTo>
                    <a:pt x="36" y="52"/>
                    <a:pt x="36" y="52"/>
                    <a:pt x="36" y="52"/>
                  </a:cubicBezTo>
                  <a:cubicBezTo>
                    <a:pt x="36" y="39"/>
                    <a:pt x="47" y="34"/>
                    <a:pt x="56" y="34"/>
                  </a:cubicBezTo>
                  <a:cubicBezTo>
                    <a:pt x="68" y="34"/>
                    <a:pt x="77" y="43"/>
                    <a:pt x="77" y="55"/>
                  </a:cubicBezTo>
                  <a:cubicBezTo>
                    <a:pt x="77" y="66"/>
                    <a:pt x="67" y="75"/>
                    <a:pt x="56" y="75"/>
                  </a:cubicBezTo>
                  <a:close/>
                  <a:moveTo>
                    <a:pt x="56" y="75"/>
                  </a:moveTo>
                  <a:cubicBezTo>
                    <a:pt x="56" y="75"/>
                    <a:pt x="56" y="75"/>
                    <a:pt x="56"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7" name="Freeform 137"/>
            <p:cNvSpPr>
              <a:spLocks noEditPoints="1"/>
            </p:cNvSpPr>
            <p:nvPr/>
          </p:nvSpPr>
          <p:spPr bwMode="auto">
            <a:xfrm>
              <a:off x="10391552" y="3665857"/>
              <a:ext cx="166631" cy="91091"/>
            </a:xfrm>
            <a:custGeom>
              <a:avLst/>
              <a:gdLst>
                <a:gd name="T0" fmla="*/ 16 w 95"/>
                <a:gd name="T1" fmla="*/ 52 h 52"/>
                <a:gd name="T2" fmla="*/ 79 w 95"/>
                <a:gd name="T3" fmla="*/ 52 h 52"/>
                <a:gd name="T4" fmla="*/ 85 w 95"/>
                <a:gd name="T5" fmla="*/ 44 h 52"/>
                <a:gd name="T6" fmla="*/ 95 w 95"/>
                <a:gd name="T7" fmla="*/ 0 h 52"/>
                <a:gd name="T8" fmla="*/ 0 w 95"/>
                <a:gd name="T9" fmla="*/ 0 h 52"/>
                <a:gd name="T10" fmla="*/ 9 w 95"/>
                <a:gd name="T11" fmla="*/ 44 h 52"/>
                <a:gd name="T12" fmla="*/ 16 w 95"/>
                <a:gd name="T13" fmla="*/ 52 h 52"/>
                <a:gd name="T14" fmla="*/ 69 w 95"/>
                <a:gd name="T15" fmla="*/ 40 h 52"/>
                <a:gd name="T16" fmla="*/ 75 w 95"/>
                <a:gd name="T17" fmla="*/ 10 h 52"/>
                <a:gd name="T18" fmla="*/ 79 w 95"/>
                <a:gd name="T19" fmla="*/ 7 h 52"/>
                <a:gd name="T20" fmla="*/ 82 w 95"/>
                <a:gd name="T21" fmla="*/ 11 h 52"/>
                <a:gd name="T22" fmla="*/ 75 w 95"/>
                <a:gd name="T23" fmla="*/ 42 h 52"/>
                <a:gd name="T24" fmla="*/ 72 w 95"/>
                <a:gd name="T25" fmla="*/ 44 h 52"/>
                <a:gd name="T26" fmla="*/ 71 w 95"/>
                <a:gd name="T27" fmla="*/ 44 h 52"/>
                <a:gd name="T28" fmla="*/ 69 w 95"/>
                <a:gd name="T29" fmla="*/ 40 h 52"/>
                <a:gd name="T30" fmla="*/ 52 w 95"/>
                <a:gd name="T31" fmla="*/ 41 h 52"/>
                <a:gd name="T32" fmla="*/ 55 w 95"/>
                <a:gd name="T33" fmla="*/ 10 h 52"/>
                <a:gd name="T34" fmla="*/ 58 w 95"/>
                <a:gd name="T35" fmla="*/ 7 h 52"/>
                <a:gd name="T36" fmla="*/ 61 w 95"/>
                <a:gd name="T37" fmla="*/ 11 h 52"/>
                <a:gd name="T38" fmla="*/ 59 w 95"/>
                <a:gd name="T39" fmla="*/ 41 h 52"/>
                <a:gd name="T40" fmla="*/ 56 w 95"/>
                <a:gd name="T41" fmla="*/ 44 h 52"/>
                <a:gd name="T42" fmla="*/ 55 w 95"/>
                <a:gd name="T43" fmla="*/ 44 h 52"/>
                <a:gd name="T44" fmla="*/ 52 w 95"/>
                <a:gd name="T45" fmla="*/ 41 h 52"/>
                <a:gd name="T46" fmla="*/ 36 w 95"/>
                <a:gd name="T47" fmla="*/ 7 h 52"/>
                <a:gd name="T48" fmla="*/ 39 w 95"/>
                <a:gd name="T49" fmla="*/ 10 h 52"/>
                <a:gd name="T50" fmla="*/ 42 w 95"/>
                <a:gd name="T51" fmla="*/ 41 h 52"/>
                <a:gd name="T52" fmla="*/ 39 w 95"/>
                <a:gd name="T53" fmla="*/ 44 h 52"/>
                <a:gd name="T54" fmla="*/ 38 w 95"/>
                <a:gd name="T55" fmla="*/ 44 h 52"/>
                <a:gd name="T56" fmla="*/ 35 w 95"/>
                <a:gd name="T57" fmla="*/ 41 h 52"/>
                <a:gd name="T58" fmla="*/ 33 w 95"/>
                <a:gd name="T59" fmla="*/ 11 h 52"/>
                <a:gd name="T60" fmla="*/ 36 w 95"/>
                <a:gd name="T61" fmla="*/ 7 h 52"/>
                <a:gd name="T62" fmla="*/ 15 w 95"/>
                <a:gd name="T63" fmla="*/ 7 h 52"/>
                <a:gd name="T64" fmla="*/ 19 w 95"/>
                <a:gd name="T65" fmla="*/ 10 h 52"/>
                <a:gd name="T66" fmla="*/ 25 w 95"/>
                <a:gd name="T67" fmla="*/ 40 h 52"/>
                <a:gd name="T68" fmla="*/ 23 w 95"/>
                <a:gd name="T69" fmla="*/ 44 h 52"/>
                <a:gd name="T70" fmla="*/ 22 w 95"/>
                <a:gd name="T71" fmla="*/ 44 h 52"/>
                <a:gd name="T72" fmla="*/ 19 w 95"/>
                <a:gd name="T73" fmla="*/ 42 h 52"/>
                <a:gd name="T74" fmla="*/ 12 w 95"/>
                <a:gd name="T75" fmla="*/ 11 h 52"/>
                <a:gd name="T76" fmla="*/ 15 w 95"/>
                <a:gd name="T77" fmla="*/ 7 h 52"/>
                <a:gd name="T78" fmla="*/ 15 w 95"/>
                <a:gd name="T79" fmla="*/ 7 h 52"/>
                <a:gd name="T80" fmla="*/ 15 w 95"/>
                <a:gd name="T8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2">
                  <a:moveTo>
                    <a:pt x="16" y="52"/>
                  </a:moveTo>
                  <a:cubicBezTo>
                    <a:pt x="79" y="52"/>
                    <a:pt x="79" y="52"/>
                    <a:pt x="79" y="52"/>
                  </a:cubicBezTo>
                  <a:cubicBezTo>
                    <a:pt x="82" y="52"/>
                    <a:pt x="84" y="48"/>
                    <a:pt x="85" y="44"/>
                  </a:cubicBezTo>
                  <a:cubicBezTo>
                    <a:pt x="95" y="0"/>
                    <a:pt x="95" y="0"/>
                    <a:pt x="95" y="0"/>
                  </a:cubicBezTo>
                  <a:cubicBezTo>
                    <a:pt x="0" y="0"/>
                    <a:pt x="0" y="0"/>
                    <a:pt x="0" y="0"/>
                  </a:cubicBezTo>
                  <a:cubicBezTo>
                    <a:pt x="9" y="44"/>
                    <a:pt x="9" y="44"/>
                    <a:pt x="9" y="44"/>
                  </a:cubicBezTo>
                  <a:cubicBezTo>
                    <a:pt x="10" y="48"/>
                    <a:pt x="12" y="52"/>
                    <a:pt x="16" y="52"/>
                  </a:cubicBezTo>
                  <a:close/>
                  <a:moveTo>
                    <a:pt x="69" y="40"/>
                  </a:moveTo>
                  <a:cubicBezTo>
                    <a:pt x="75" y="10"/>
                    <a:pt x="75" y="10"/>
                    <a:pt x="75" y="10"/>
                  </a:cubicBezTo>
                  <a:cubicBezTo>
                    <a:pt x="76" y="8"/>
                    <a:pt x="77" y="7"/>
                    <a:pt x="79" y="7"/>
                  </a:cubicBezTo>
                  <a:cubicBezTo>
                    <a:pt x="81" y="8"/>
                    <a:pt x="82" y="9"/>
                    <a:pt x="82" y="11"/>
                  </a:cubicBezTo>
                  <a:cubicBezTo>
                    <a:pt x="75" y="42"/>
                    <a:pt x="75" y="42"/>
                    <a:pt x="75" y="42"/>
                  </a:cubicBezTo>
                  <a:cubicBezTo>
                    <a:pt x="75" y="43"/>
                    <a:pt x="74" y="44"/>
                    <a:pt x="72" y="44"/>
                  </a:cubicBezTo>
                  <a:cubicBezTo>
                    <a:pt x="72" y="44"/>
                    <a:pt x="72" y="44"/>
                    <a:pt x="71" y="44"/>
                  </a:cubicBezTo>
                  <a:cubicBezTo>
                    <a:pt x="70" y="44"/>
                    <a:pt x="68" y="42"/>
                    <a:pt x="69" y="40"/>
                  </a:cubicBezTo>
                  <a:close/>
                  <a:moveTo>
                    <a:pt x="52" y="41"/>
                  </a:moveTo>
                  <a:cubicBezTo>
                    <a:pt x="55" y="10"/>
                    <a:pt x="55" y="10"/>
                    <a:pt x="55" y="10"/>
                  </a:cubicBezTo>
                  <a:cubicBezTo>
                    <a:pt x="55" y="8"/>
                    <a:pt x="56" y="7"/>
                    <a:pt x="58" y="7"/>
                  </a:cubicBezTo>
                  <a:cubicBezTo>
                    <a:pt x="60" y="7"/>
                    <a:pt x="61" y="9"/>
                    <a:pt x="61" y="11"/>
                  </a:cubicBezTo>
                  <a:cubicBezTo>
                    <a:pt x="59" y="41"/>
                    <a:pt x="59" y="41"/>
                    <a:pt x="59" y="41"/>
                  </a:cubicBezTo>
                  <a:cubicBezTo>
                    <a:pt x="59" y="43"/>
                    <a:pt x="57" y="44"/>
                    <a:pt x="56" y="44"/>
                  </a:cubicBezTo>
                  <a:cubicBezTo>
                    <a:pt x="56" y="44"/>
                    <a:pt x="56" y="44"/>
                    <a:pt x="55" y="44"/>
                  </a:cubicBezTo>
                  <a:cubicBezTo>
                    <a:pt x="54" y="44"/>
                    <a:pt x="52" y="43"/>
                    <a:pt x="52" y="41"/>
                  </a:cubicBezTo>
                  <a:close/>
                  <a:moveTo>
                    <a:pt x="36" y="7"/>
                  </a:moveTo>
                  <a:cubicBezTo>
                    <a:pt x="38" y="7"/>
                    <a:pt x="39" y="8"/>
                    <a:pt x="39" y="10"/>
                  </a:cubicBezTo>
                  <a:cubicBezTo>
                    <a:pt x="42" y="41"/>
                    <a:pt x="42" y="41"/>
                    <a:pt x="42" y="41"/>
                  </a:cubicBezTo>
                  <a:cubicBezTo>
                    <a:pt x="42" y="43"/>
                    <a:pt x="40" y="44"/>
                    <a:pt x="39" y="44"/>
                  </a:cubicBezTo>
                  <a:cubicBezTo>
                    <a:pt x="38" y="44"/>
                    <a:pt x="38" y="44"/>
                    <a:pt x="38" y="44"/>
                  </a:cubicBezTo>
                  <a:cubicBezTo>
                    <a:pt x="37" y="44"/>
                    <a:pt x="35" y="43"/>
                    <a:pt x="35" y="41"/>
                  </a:cubicBezTo>
                  <a:cubicBezTo>
                    <a:pt x="33" y="11"/>
                    <a:pt x="33" y="11"/>
                    <a:pt x="33" y="11"/>
                  </a:cubicBezTo>
                  <a:cubicBezTo>
                    <a:pt x="33" y="9"/>
                    <a:pt x="34" y="7"/>
                    <a:pt x="36" y="7"/>
                  </a:cubicBezTo>
                  <a:close/>
                  <a:moveTo>
                    <a:pt x="15" y="7"/>
                  </a:moveTo>
                  <a:cubicBezTo>
                    <a:pt x="17" y="7"/>
                    <a:pt x="18" y="8"/>
                    <a:pt x="19" y="10"/>
                  </a:cubicBezTo>
                  <a:cubicBezTo>
                    <a:pt x="25" y="40"/>
                    <a:pt x="25" y="40"/>
                    <a:pt x="25" y="40"/>
                  </a:cubicBezTo>
                  <a:cubicBezTo>
                    <a:pt x="26" y="42"/>
                    <a:pt x="24" y="44"/>
                    <a:pt x="23" y="44"/>
                  </a:cubicBezTo>
                  <a:cubicBezTo>
                    <a:pt x="22" y="44"/>
                    <a:pt x="22" y="44"/>
                    <a:pt x="22" y="44"/>
                  </a:cubicBezTo>
                  <a:cubicBezTo>
                    <a:pt x="21" y="44"/>
                    <a:pt x="19" y="43"/>
                    <a:pt x="19" y="42"/>
                  </a:cubicBezTo>
                  <a:cubicBezTo>
                    <a:pt x="12" y="11"/>
                    <a:pt x="12" y="11"/>
                    <a:pt x="12" y="11"/>
                  </a:cubicBezTo>
                  <a:cubicBezTo>
                    <a:pt x="12" y="9"/>
                    <a:pt x="13" y="8"/>
                    <a:pt x="15" y="7"/>
                  </a:cubicBezTo>
                  <a:close/>
                  <a:moveTo>
                    <a:pt x="15" y="7"/>
                  </a:moveTo>
                  <a:cubicBezTo>
                    <a:pt x="15" y="7"/>
                    <a:pt x="15" y="7"/>
                    <a:pt x="15"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8" name="Freeform 138"/>
            <p:cNvSpPr>
              <a:spLocks noEditPoints="1"/>
            </p:cNvSpPr>
            <p:nvPr/>
          </p:nvSpPr>
          <p:spPr bwMode="auto">
            <a:xfrm>
              <a:off x="10407105" y="3788793"/>
              <a:ext cx="38510" cy="3851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5 h 22"/>
                <a:gd name="T12" fmla="*/ 7 w 22"/>
                <a:gd name="T13" fmla="*/ 11 h 22"/>
                <a:gd name="T14" fmla="*/ 11 w 22"/>
                <a:gd name="T15" fmla="*/ 6 h 22"/>
                <a:gd name="T16" fmla="*/ 15 w 22"/>
                <a:gd name="T17" fmla="*/ 11 h 22"/>
                <a:gd name="T18" fmla="*/ 11 w 22"/>
                <a:gd name="T19" fmla="*/ 15 h 22"/>
                <a:gd name="T20" fmla="*/ 11 w 22"/>
                <a:gd name="T21" fmla="*/ 15 h 22"/>
                <a:gd name="T22" fmla="*/ 11 w 22"/>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5"/>
                  </a:moveTo>
                  <a:cubicBezTo>
                    <a:pt x="9" y="15"/>
                    <a:pt x="7" y="13"/>
                    <a:pt x="7" y="11"/>
                  </a:cubicBezTo>
                  <a:cubicBezTo>
                    <a:pt x="7" y="8"/>
                    <a:pt x="9" y="6"/>
                    <a:pt x="11" y="6"/>
                  </a:cubicBezTo>
                  <a:cubicBezTo>
                    <a:pt x="13" y="6"/>
                    <a:pt x="15" y="8"/>
                    <a:pt x="15" y="11"/>
                  </a:cubicBezTo>
                  <a:cubicBezTo>
                    <a:pt x="15" y="13"/>
                    <a:pt x="13" y="15"/>
                    <a:pt x="11" y="15"/>
                  </a:cubicBezTo>
                  <a:close/>
                  <a:moveTo>
                    <a:pt x="11" y="15"/>
                  </a:moveTo>
                  <a:cubicBezTo>
                    <a:pt x="11" y="15"/>
                    <a:pt x="11" y="15"/>
                    <a:pt x="11"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9" name="Freeform 139"/>
            <p:cNvSpPr>
              <a:spLocks noEditPoints="1"/>
            </p:cNvSpPr>
            <p:nvPr/>
          </p:nvSpPr>
          <p:spPr bwMode="auto">
            <a:xfrm>
              <a:off x="10500418" y="3788793"/>
              <a:ext cx="38510" cy="3851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5 h 22"/>
                <a:gd name="T12" fmla="*/ 7 w 22"/>
                <a:gd name="T13" fmla="*/ 11 h 22"/>
                <a:gd name="T14" fmla="*/ 11 w 22"/>
                <a:gd name="T15" fmla="*/ 6 h 22"/>
                <a:gd name="T16" fmla="*/ 15 w 22"/>
                <a:gd name="T17" fmla="*/ 11 h 22"/>
                <a:gd name="T18" fmla="*/ 11 w 22"/>
                <a:gd name="T19" fmla="*/ 15 h 22"/>
                <a:gd name="T20" fmla="*/ 11 w 22"/>
                <a:gd name="T21" fmla="*/ 15 h 22"/>
                <a:gd name="T22" fmla="*/ 11 w 22"/>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5"/>
                  </a:moveTo>
                  <a:cubicBezTo>
                    <a:pt x="8" y="15"/>
                    <a:pt x="7" y="13"/>
                    <a:pt x="7" y="11"/>
                  </a:cubicBezTo>
                  <a:cubicBezTo>
                    <a:pt x="7" y="8"/>
                    <a:pt x="8" y="6"/>
                    <a:pt x="11" y="6"/>
                  </a:cubicBezTo>
                  <a:cubicBezTo>
                    <a:pt x="13" y="6"/>
                    <a:pt x="15" y="8"/>
                    <a:pt x="15" y="11"/>
                  </a:cubicBezTo>
                  <a:cubicBezTo>
                    <a:pt x="15" y="13"/>
                    <a:pt x="13" y="15"/>
                    <a:pt x="11" y="15"/>
                  </a:cubicBezTo>
                  <a:close/>
                  <a:moveTo>
                    <a:pt x="11" y="15"/>
                  </a:moveTo>
                  <a:cubicBezTo>
                    <a:pt x="11" y="15"/>
                    <a:pt x="11" y="15"/>
                    <a:pt x="11"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0" name="Freeform 140"/>
            <p:cNvSpPr>
              <a:spLocks noEditPoints="1"/>
            </p:cNvSpPr>
            <p:nvPr/>
          </p:nvSpPr>
          <p:spPr bwMode="auto">
            <a:xfrm>
              <a:off x="10338971" y="3637715"/>
              <a:ext cx="215509" cy="142191"/>
            </a:xfrm>
            <a:custGeom>
              <a:avLst/>
              <a:gdLst>
                <a:gd name="T0" fmla="*/ 120 w 123"/>
                <a:gd name="T1" fmla="*/ 81 h 81"/>
                <a:gd name="T2" fmla="*/ 35 w 123"/>
                <a:gd name="T3" fmla="*/ 81 h 81"/>
                <a:gd name="T4" fmla="*/ 29 w 123"/>
                <a:gd name="T5" fmla="*/ 76 h 81"/>
                <a:gd name="T6" fmla="*/ 13 w 123"/>
                <a:gd name="T7" fmla="*/ 8 h 81"/>
                <a:gd name="T8" fmla="*/ 3 w 123"/>
                <a:gd name="T9" fmla="*/ 8 h 81"/>
                <a:gd name="T10" fmla="*/ 0 w 123"/>
                <a:gd name="T11" fmla="*/ 4 h 81"/>
                <a:gd name="T12" fmla="*/ 3 w 123"/>
                <a:gd name="T13" fmla="*/ 0 h 81"/>
                <a:gd name="T14" fmla="*/ 14 w 123"/>
                <a:gd name="T15" fmla="*/ 0 h 81"/>
                <a:gd name="T16" fmla="*/ 20 w 123"/>
                <a:gd name="T17" fmla="*/ 5 h 81"/>
                <a:gd name="T18" fmla="*/ 36 w 123"/>
                <a:gd name="T19" fmla="*/ 73 h 81"/>
                <a:gd name="T20" fmla="*/ 120 w 123"/>
                <a:gd name="T21" fmla="*/ 73 h 81"/>
                <a:gd name="T22" fmla="*/ 123 w 123"/>
                <a:gd name="T23" fmla="*/ 77 h 81"/>
                <a:gd name="T24" fmla="*/ 120 w 123"/>
                <a:gd name="T25" fmla="*/ 81 h 81"/>
                <a:gd name="T26" fmla="*/ 120 w 123"/>
                <a:gd name="T27" fmla="*/ 81 h 81"/>
                <a:gd name="T28" fmla="*/ 120 w 123"/>
                <a:gd name="T2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81">
                  <a:moveTo>
                    <a:pt x="120" y="81"/>
                  </a:moveTo>
                  <a:cubicBezTo>
                    <a:pt x="35" y="81"/>
                    <a:pt x="35" y="81"/>
                    <a:pt x="35" y="81"/>
                  </a:cubicBezTo>
                  <a:cubicBezTo>
                    <a:pt x="32" y="81"/>
                    <a:pt x="30" y="79"/>
                    <a:pt x="29" y="76"/>
                  </a:cubicBezTo>
                  <a:cubicBezTo>
                    <a:pt x="13" y="8"/>
                    <a:pt x="13" y="8"/>
                    <a:pt x="13" y="8"/>
                  </a:cubicBezTo>
                  <a:cubicBezTo>
                    <a:pt x="3" y="8"/>
                    <a:pt x="3" y="8"/>
                    <a:pt x="3" y="8"/>
                  </a:cubicBezTo>
                  <a:cubicBezTo>
                    <a:pt x="1" y="8"/>
                    <a:pt x="0" y="6"/>
                    <a:pt x="0" y="4"/>
                  </a:cubicBezTo>
                  <a:cubicBezTo>
                    <a:pt x="0" y="2"/>
                    <a:pt x="1" y="0"/>
                    <a:pt x="3" y="0"/>
                  </a:cubicBezTo>
                  <a:cubicBezTo>
                    <a:pt x="14" y="0"/>
                    <a:pt x="14" y="0"/>
                    <a:pt x="14" y="0"/>
                  </a:cubicBezTo>
                  <a:cubicBezTo>
                    <a:pt x="17" y="0"/>
                    <a:pt x="20" y="3"/>
                    <a:pt x="20" y="5"/>
                  </a:cubicBezTo>
                  <a:cubicBezTo>
                    <a:pt x="36" y="73"/>
                    <a:pt x="36" y="73"/>
                    <a:pt x="36" y="73"/>
                  </a:cubicBezTo>
                  <a:cubicBezTo>
                    <a:pt x="120" y="73"/>
                    <a:pt x="120" y="73"/>
                    <a:pt x="120" y="73"/>
                  </a:cubicBezTo>
                  <a:cubicBezTo>
                    <a:pt x="122" y="73"/>
                    <a:pt x="123" y="75"/>
                    <a:pt x="123" y="77"/>
                  </a:cubicBezTo>
                  <a:cubicBezTo>
                    <a:pt x="123" y="79"/>
                    <a:pt x="122" y="81"/>
                    <a:pt x="120" y="81"/>
                  </a:cubicBezTo>
                  <a:close/>
                  <a:moveTo>
                    <a:pt x="120" y="81"/>
                  </a:moveTo>
                  <a:cubicBezTo>
                    <a:pt x="120" y="81"/>
                    <a:pt x="120" y="81"/>
                    <a:pt x="120"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1" name="Freeform 141"/>
            <p:cNvSpPr>
              <a:spLocks noEditPoints="1"/>
            </p:cNvSpPr>
            <p:nvPr/>
          </p:nvSpPr>
          <p:spPr bwMode="auto">
            <a:xfrm>
              <a:off x="8740058" y="5776511"/>
              <a:ext cx="278458" cy="150338"/>
            </a:xfrm>
            <a:custGeom>
              <a:avLst/>
              <a:gdLst>
                <a:gd name="T0" fmla="*/ 27 w 159"/>
                <a:gd name="T1" fmla="*/ 86 h 86"/>
                <a:gd name="T2" fmla="*/ 132 w 159"/>
                <a:gd name="T3" fmla="*/ 86 h 86"/>
                <a:gd name="T4" fmla="*/ 143 w 159"/>
                <a:gd name="T5" fmla="*/ 74 h 86"/>
                <a:gd name="T6" fmla="*/ 159 w 159"/>
                <a:gd name="T7" fmla="*/ 0 h 86"/>
                <a:gd name="T8" fmla="*/ 0 w 159"/>
                <a:gd name="T9" fmla="*/ 0 h 86"/>
                <a:gd name="T10" fmla="*/ 16 w 159"/>
                <a:gd name="T11" fmla="*/ 74 h 86"/>
                <a:gd name="T12" fmla="*/ 27 w 159"/>
                <a:gd name="T13" fmla="*/ 86 h 86"/>
                <a:gd name="T14" fmla="*/ 116 w 159"/>
                <a:gd name="T15" fmla="*/ 67 h 86"/>
                <a:gd name="T16" fmla="*/ 127 w 159"/>
                <a:gd name="T17" fmla="*/ 16 h 86"/>
                <a:gd name="T18" fmla="*/ 133 w 159"/>
                <a:gd name="T19" fmla="*/ 12 h 86"/>
                <a:gd name="T20" fmla="*/ 137 w 159"/>
                <a:gd name="T21" fmla="*/ 18 h 86"/>
                <a:gd name="T22" fmla="*/ 126 w 159"/>
                <a:gd name="T23" fmla="*/ 70 h 86"/>
                <a:gd name="T24" fmla="*/ 121 w 159"/>
                <a:gd name="T25" fmla="*/ 74 h 86"/>
                <a:gd name="T26" fmla="*/ 120 w 159"/>
                <a:gd name="T27" fmla="*/ 74 h 86"/>
                <a:gd name="T28" fmla="*/ 116 w 159"/>
                <a:gd name="T29" fmla="*/ 67 h 86"/>
                <a:gd name="T30" fmla="*/ 88 w 159"/>
                <a:gd name="T31" fmla="*/ 68 h 86"/>
                <a:gd name="T32" fmla="*/ 92 w 159"/>
                <a:gd name="T33" fmla="*/ 16 h 86"/>
                <a:gd name="T34" fmla="*/ 98 w 159"/>
                <a:gd name="T35" fmla="*/ 11 h 86"/>
                <a:gd name="T36" fmla="*/ 103 w 159"/>
                <a:gd name="T37" fmla="*/ 17 h 86"/>
                <a:gd name="T38" fmla="*/ 99 w 159"/>
                <a:gd name="T39" fmla="*/ 69 h 86"/>
                <a:gd name="T40" fmla="*/ 94 w 159"/>
                <a:gd name="T41" fmla="*/ 74 h 86"/>
                <a:gd name="T42" fmla="*/ 93 w 159"/>
                <a:gd name="T43" fmla="*/ 74 h 86"/>
                <a:gd name="T44" fmla="*/ 88 w 159"/>
                <a:gd name="T45" fmla="*/ 68 h 86"/>
                <a:gd name="T46" fmla="*/ 60 w 159"/>
                <a:gd name="T47" fmla="*/ 11 h 86"/>
                <a:gd name="T48" fmla="*/ 66 w 159"/>
                <a:gd name="T49" fmla="*/ 16 h 86"/>
                <a:gd name="T50" fmla="*/ 70 w 159"/>
                <a:gd name="T51" fmla="*/ 68 h 86"/>
                <a:gd name="T52" fmla="*/ 65 w 159"/>
                <a:gd name="T53" fmla="*/ 74 h 86"/>
                <a:gd name="T54" fmla="*/ 64 w 159"/>
                <a:gd name="T55" fmla="*/ 74 h 86"/>
                <a:gd name="T56" fmla="*/ 59 w 159"/>
                <a:gd name="T57" fmla="*/ 69 h 86"/>
                <a:gd name="T58" fmla="*/ 55 w 159"/>
                <a:gd name="T59" fmla="*/ 17 h 86"/>
                <a:gd name="T60" fmla="*/ 60 w 159"/>
                <a:gd name="T61" fmla="*/ 11 h 86"/>
                <a:gd name="T62" fmla="*/ 25 w 159"/>
                <a:gd name="T63" fmla="*/ 12 h 86"/>
                <a:gd name="T64" fmla="*/ 32 w 159"/>
                <a:gd name="T65" fmla="*/ 16 h 86"/>
                <a:gd name="T66" fmla="*/ 42 w 159"/>
                <a:gd name="T67" fmla="*/ 67 h 86"/>
                <a:gd name="T68" fmla="*/ 38 w 159"/>
                <a:gd name="T69" fmla="*/ 74 h 86"/>
                <a:gd name="T70" fmla="*/ 37 w 159"/>
                <a:gd name="T71" fmla="*/ 74 h 86"/>
                <a:gd name="T72" fmla="*/ 32 w 159"/>
                <a:gd name="T73" fmla="*/ 70 h 86"/>
                <a:gd name="T74" fmla="*/ 21 w 159"/>
                <a:gd name="T75" fmla="*/ 18 h 86"/>
                <a:gd name="T76" fmla="*/ 25 w 159"/>
                <a:gd name="T77" fmla="*/ 12 h 86"/>
                <a:gd name="T78" fmla="*/ 25 w 159"/>
                <a:gd name="T79" fmla="*/ 12 h 86"/>
                <a:gd name="T80" fmla="*/ 25 w 159"/>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86">
                  <a:moveTo>
                    <a:pt x="27" y="86"/>
                  </a:moveTo>
                  <a:cubicBezTo>
                    <a:pt x="132" y="86"/>
                    <a:pt x="132" y="86"/>
                    <a:pt x="132" y="86"/>
                  </a:cubicBezTo>
                  <a:cubicBezTo>
                    <a:pt x="138" y="86"/>
                    <a:pt x="142" y="80"/>
                    <a:pt x="143" y="74"/>
                  </a:cubicBezTo>
                  <a:cubicBezTo>
                    <a:pt x="159" y="0"/>
                    <a:pt x="159" y="0"/>
                    <a:pt x="159" y="0"/>
                  </a:cubicBezTo>
                  <a:cubicBezTo>
                    <a:pt x="0" y="0"/>
                    <a:pt x="0" y="0"/>
                    <a:pt x="0" y="0"/>
                  </a:cubicBezTo>
                  <a:cubicBezTo>
                    <a:pt x="16" y="74"/>
                    <a:pt x="16" y="74"/>
                    <a:pt x="16" y="74"/>
                  </a:cubicBezTo>
                  <a:cubicBezTo>
                    <a:pt x="17" y="80"/>
                    <a:pt x="21" y="86"/>
                    <a:pt x="27" y="86"/>
                  </a:cubicBezTo>
                  <a:close/>
                  <a:moveTo>
                    <a:pt x="116" y="67"/>
                  </a:moveTo>
                  <a:cubicBezTo>
                    <a:pt x="127" y="16"/>
                    <a:pt x="127" y="16"/>
                    <a:pt x="127" y="16"/>
                  </a:cubicBezTo>
                  <a:cubicBezTo>
                    <a:pt x="127" y="13"/>
                    <a:pt x="130" y="11"/>
                    <a:pt x="133" y="12"/>
                  </a:cubicBezTo>
                  <a:cubicBezTo>
                    <a:pt x="136" y="12"/>
                    <a:pt x="138" y="15"/>
                    <a:pt x="137" y="18"/>
                  </a:cubicBezTo>
                  <a:cubicBezTo>
                    <a:pt x="126" y="70"/>
                    <a:pt x="126" y="70"/>
                    <a:pt x="126" y="70"/>
                  </a:cubicBezTo>
                  <a:cubicBezTo>
                    <a:pt x="126" y="72"/>
                    <a:pt x="124" y="74"/>
                    <a:pt x="121" y="74"/>
                  </a:cubicBezTo>
                  <a:cubicBezTo>
                    <a:pt x="121" y="74"/>
                    <a:pt x="120" y="74"/>
                    <a:pt x="120" y="74"/>
                  </a:cubicBezTo>
                  <a:cubicBezTo>
                    <a:pt x="117" y="73"/>
                    <a:pt x="115" y="70"/>
                    <a:pt x="116" y="67"/>
                  </a:cubicBezTo>
                  <a:close/>
                  <a:moveTo>
                    <a:pt x="88" y="68"/>
                  </a:moveTo>
                  <a:cubicBezTo>
                    <a:pt x="92" y="16"/>
                    <a:pt x="92" y="16"/>
                    <a:pt x="92" y="16"/>
                  </a:cubicBezTo>
                  <a:cubicBezTo>
                    <a:pt x="92" y="13"/>
                    <a:pt x="95" y="11"/>
                    <a:pt x="98" y="11"/>
                  </a:cubicBezTo>
                  <a:cubicBezTo>
                    <a:pt x="101" y="12"/>
                    <a:pt x="103" y="14"/>
                    <a:pt x="103" y="17"/>
                  </a:cubicBezTo>
                  <a:cubicBezTo>
                    <a:pt x="99" y="69"/>
                    <a:pt x="99" y="69"/>
                    <a:pt x="99" y="69"/>
                  </a:cubicBezTo>
                  <a:cubicBezTo>
                    <a:pt x="99" y="72"/>
                    <a:pt x="97" y="74"/>
                    <a:pt x="94" y="74"/>
                  </a:cubicBezTo>
                  <a:cubicBezTo>
                    <a:pt x="94" y="74"/>
                    <a:pt x="93" y="74"/>
                    <a:pt x="93" y="74"/>
                  </a:cubicBezTo>
                  <a:cubicBezTo>
                    <a:pt x="90" y="74"/>
                    <a:pt x="88" y="71"/>
                    <a:pt x="88" y="68"/>
                  </a:cubicBezTo>
                  <a:close/>
                  <a:moveTo>
                    <a:pt x="60" y="11"/>
                  </a:moveTo>
                  <a:cubicBezTo>
                    <a:pt x="63" y="11"/>
                    <a:pt x="66" y="13"/>
                    <a:pt x="66" y="16"/>
                  </a:cubicBezTo>
                  <a:cubicBezTo>
                    <a:pt x="70" y="68"/>
                    <a:pt x="70" y="68"/>
                    <a:pt x="70" y="68"/>
                  </a:cubicBezTo>
                  <a:cubicBezTo>
                    <a:pt x="70" y="71"/>
                    <a:pt x="68" y="74"/>
                    <a:pt x="65" y="74"/>
                  </a:cubicBezTo>
                  <a:cubicBezTo>
                    <a:pt x="65" y="74"/>
                    <a:pt x="65" y="74"/>
                    <a:pt x="64" y="74"/>
                  </a:cubicBezTo>
                  <a:cubicBezTo>
                    <a:pt x="62" y="74"/>
                    <a:pt x="59" y="72"/>
                    <a:pt x="59" y="69"/>
                  </a:cubicBezTo>
                  <a:cubicBezTo>
                    <a:pt x="55" y="17"/>
                    <a:pt x="55" y="17"/>
                    <a:pt x="55" y="17"/>
                  </a:cubicBezTo>
                  <a:cubicBezTo>
                    <a:pt x="55" y="14"/>
                    <a:pt x="57" y="12"/>
                    <a:pt x="60" y="11"/>
                  </a:cubicBezTo>
                  <a:close/>
                  <a:moveTo>
                    <a:pt x="25" y="12"/>
                  </a:moveTo>
                  <a:cubicBezTo>
                    <a:pt x="28" y="11"/>
                    <a:pt x="31" y="13"/>
                    <a:pt x="32" y="16"/>
                  </a:cubicBezTo>
                  <a:cubicBezTo>
                    <a:pt x="42" y="67"/>
                    <a:pt x="42" y="67"/>
                    <a:pt x="42" y="67"/>
                  </a:cubicBezTo>
                  <a:cubicBezTo>
                    <a:pt x="43" y="70"/>
                    <a:pt x="41" y="73"/>
                    <a:pt x="38" y="74"/>
                  </a:cubicBezTo>
                  <a:cubicBezTo>
                    <a:pt x="38" y="74"/>
                    <a:pt x="38" y="74"/>
                    <a:pt x="37" y="74"/>
                  </a:cubicBezTo>
                  <a:cubicBezTo>
                    <a:pt x="35" y="74"/>
                    <a:pt x="32" y="72"/>
                    <a:pt x="32" y="70"/>
                  </a:cubicBezTo>
                  <a:cubicBezTo>
                    <a:pt x="21" y="18"/>
                    <a:pt x="21" y="18"/>
                    <a:pt x="21" y="18"/>
                  </a:cubicBezTo>
                  <a:cubicBezTo>
                    <a:pt x="20" y="15"/>
                    <a:pt x="22" y="12"/>
                    <a:pt x="25" y="12"/>
                  </a:cubicBezTo>
                  <a:close/>
                  <a:moveTo>
                    <a:pt x="25" y="12"/>
                  </a:moveTo>
                  <a:cubicBezTo>
                    <a:pt x="25" y="12"/>
                    <a:pt x="25" y="12"/>
                    <a:pt x="25" y="12"/>
                  </a:cubicBezTo>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2" name="Freeform 142"/>
            <p:cNvSpPr>
              <a:spLocks noEditPoints="1"/>
            </p:cNvSpPr>
            <p:nvPr/>
          </p:nvSpPr>
          <p:spPr bwMode="auto">
            <a:xfrm>
              <a:off x="8766719" y="5979430"/>
              <a:ext cx="64430" cy="64430"/>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19 w 37"/>
                <a:gd name="T11" fmla="*/ 26 h 37"/>
                <a:gd name="T12" fmla="*/ 12 w 37"/>
                <a:gd name="T13" fmla="*/ 19 h 37"/>
                <a:gd name="T14" fmla="*/ 19 w 37"/>
                <a:gd name="T15" fmla="*/ 12 h 37"/>
                <a:gd name="T16" fmla="*/ 26 w 37"/>
                <a:gd name="T17" fmla="*/ 19 h 37"/>
                <a:gd name="T18" fmla="*/ 19 w 37"/>
                <a:gd name="T19" fmla="*/ 26 h 37"/>
                <a:gd name="T20" fmla="*/ 19 w 37"/>
                <a:gd name="T21" fmla="*/ 26 h 37"/>
                <a:gd name="T22" fmla="*/ 19 w 37"/>
                <a:gd name="T2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19" y="0"/>
                  </a:moveTo>
                  <a:cubicBezTo>
                    <a:pt x="8" y="0"/>
                    <a:pt x="0" y="8"/>
                    <a:pt x="0" y="19"/>
                  </a:cubicBezTo>
                  <a:cubicBezTo>
                    <a:pt x="0" y="29"/>
                    <a:pt x="8" y="37"/>
                    <a:pt x="19" y="37"/>
                  </a:cubicBezTo>
                  <a:cubicBezTo>
                    <a:pt x="29" y="37"/>
                    <a:pt x="37" y="29"/>
                    <a:pt x="37" y="19"/>
                  </a:cubicBezTo>
                  <a:cubicBezTo>
                    <a:pt x="37" y="8"/>
                    <a:pt x="29" y="0"/>
                    <a:pt x="19" y="0"/>
                  </a:cubicBezTo>
                  <a:close/>
                  <a:moveTo>
                    <a:pt x="19" y="26"/>
                  </a:moveTo>
                  <a:cubicBezTo>
                    <a:pt x="15" y="26"/>
                    <a:pt x="12" y="23"/>
                    <a:pt x="12" y="19"/>
                  </a:cubicBezTo>
                  <a:cubicBezTo>
                    <a:pt x="12" y="15"/>
                    <a:pt x="15" y="12"/>
                    <a:pt x="19" y="12"/>
                  </a:cubicBezTo>
                  <a:cubicBezTo>
                    <a:pt x="22" y="12"/>
                    <a:pt x="26" y="15"/>
                    <a:pt x="26" y="19"/>
                  </a:cubicBezTo>
                  <a:cubicBezTo>
                    <a:pt x="26" y="23"/>
                    <a:pt x="22" y="26"/>
                    <a:pt x="19" y="26"/>
                  </a:cubicBezTo>
                  <a:close/>
                  <a:moveTo>
                    <a:pt x="19" y="26"/>
                  </a:moveTo>
                  <a:cubicBezTo>
                    <a:pt x="19" y="26"/>
                    <a:pt x="19" y="26"/>
                    <a:pt x="19" y="26"/>
                  </a:cubicBezTo>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3" name="Freeform 143"/>
            <p:cNvSpPr>
              <a:spLocks noEditPoints="1"/>
            </p:cNvSpPr>
            <p:nvPr/>
          </p:nvSpPr>
          <p:spPr bwMode="auto">
            <a:xfrm>
              <a:off x="8922241" y="5979430"/>
              <a:ext cx="65171" cy="64430"/>
            </a:xfrm>
            <a:custGeom>
              <a:avLst/>
              <a:gdLst>
                <a:gd name="T0" fmla="*/ 18 w 37"/>
                <a:gd name="T1" fmla="*/ 0 h 37"/>
                <a:gd name="T2" fmla="*/ 0 w 37"/>
                <a:gd name="T3" fmla="*/ 19 h 37"/>
                <a:gd name="T4" fmla="*/ 18 w 37"/>
                <a:gd name="T5" fmla="*/ 37 h 37"/>
                <a:gd name="T6" fmla="*/ 37 w 37"/>
                <a:gd name="T7" fmla="*/ 19 h 37"/>
                <a:gd name="T8" fmla="*/ 18 w 37"/>
                <a:gd name="T9" fmla="*/ 0 h 37"/>
                <a:gd name="T10" fmla="*/ 18 w 37"/>
                <a:gd name="T11" fmla="*/ 26 h 37"/>
                <a:gd name="T12" fmla="*/ 11 w 37"/>
                <a:gd name="T13" fmla="*/ 19 h 37"/>
                <a:gd name="T14" fmla="*/ 18 w 37"/>
                <a:gd name="T15" fmla="*/ 12 h 37"/>
                <a:gd name="T16" fmla="*/ 25 w 37"/>
                <a:gd name="T17" fmla="*/ 19 h 37"/>
                <a:gd name="T18" fmla="*/ 18 w 37"/>
                <a:gd name="T19" fmla="*/ 26 h 37"/>
                <a:gd name="T20" fmla="*/ 18 w 37"/>
                <a:gd name="T21" fmla="*/ 26 h 37"/>
                <a:gd name="T22" fmla="*/ 18 w 37"/>
                <a:gd name="T2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18" y="0"/>
                  </a:moveTo>
                  <a:cubicBezTo>
                    <a:pt x="8" y="0"/>
                    <a:pt x="0" y="8"/>
                    <a:pt x="0" y="19"/>
                  </a:cubicBezTo>
                  <a:cubicBezTo>
                    <a:pt x="0" y="29"/>
                    <a:pt x="8" y="37"/>
                    <a:pt x="18" y="37"/>
                  </a:cubicBezTo>
                  <a:cubicBezTo>
                    <a:pt x="29" y="37"/>
                    <a:pt x="37" y="29"/>
                    <a:pt x="37" y="19"/>
                  </a:cubicBezTo>
                  <a:cubicBezTo>
                    <a:pt x="37" y="8"/>
                    <a:pt x="29" y="0"/>
                    <a:pt x="18" y="0"/>
                  </a:cubicBezTo>
                  <a:close/>
                  <a:moveTo>
                    <a:pt x="18" y="26"/>
                  </a:moveTo>
                  <a:cubicBezTo>
                    <a:pt x="14" y="26"/>
                    <a:pt x="11" y="23"/>
                    <a:pt x="11" y="19"/>
                  </a:cubicBezTo>
                  <a:cubicBezTo>
                    <a:pt x="11" y="15"/>
                    <a:pt x="14" y="12"/>
                    <a:pt x="18" y="12"/>
                  </a:cubicBezTo>
                  <a:cubicBezTo>
                    <a:pt x="22" y="12"/>
                    <a:pt x="25" y="15"/>
                    <a:pt x="25" y="19"/>
                  </a:cubicBezTo>
                  <a:cubicBezTo>
                    <a:pt x="25" y="23"/>
                    <a:pt x="22" y="26"/>
                    <a:pt x="18" y="26"/>
                  </a:cubicBezTo>
                  <a:close/>
                  <a:moveTo>
                    <a:pt x="18" y="26"/>
                  </a:moveTo>
                  <a:cubicBezTo>
                    <a:pt x="18" y="26"/>
                    <a:pt x="18" y="26"/>
                    <a:pt x="18" y="26"/>
                  </a:cubicBezTo>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4" name="Freeform 144"/>
            <p:cNvSpPr>
              <a:spLocks noEditPoints="1"/>
            </p:cNvSpPr>
            <p:nvPr/>
          </p:nvSpPr>
          <p:spPr bwMode="auto">
            <a:xfrm>
              <a:off x="8651188" y="5729114"/>
              <a:ext cx="364366" cy="236245"/>
            </a:xfrm>
            <a:custGeom>
              <a:avLst/>
              <a:gdLst>
                <a:gd name="T0" fmla="*/ 202 w 208"/>
                <a:gd name="T1" fmla="*/ 135 h 135"/>
                <a:gd name="T2" fmla="*/ 60 w 208"/>
                <a:gd name="T3" fmla="*/ 135 h 135"/>
                <a:gd name="T4" fmla="*/ 50 w 208"/>
                <a:gd name="T5" fmla="*/ 127 h 135"/>
                <a:gd name="T6" fmla="*/ 23 w 208"/>
                <a:gd name="T7" fmla="*/ 13 h 135"/>
                <a:gd name="T8" fmla="*/ 7 w 208"/>
                <a:gd name="T9" fmla="*/ 13 h 135"/>
                <a:gd name="T10" fmla="*/ 0 w 208"/>
                <a:gd name="T11" fmla="*/ 7 h 135"/>
                <a:gd name="T12" fmla="*/ 7 w 208"/>
                <a:gd name="T13" fmla="*/ 0 h 135"/>
                <a:gd name="T14" fmla="*/ 25 w 208"/>
                <a:gd name="T15" fmla="*/ 0 h 135"/>
                <a:gd name="T16" fmla="*/ 35 w 208"/>
                <a:gd name="T17" fmla="*/ 9 h 135"/>
                <a:gd name="T18" fmla="*/ 62 w 208"/>
                <a:gd name="T19" fmla="*/ 123 h 135"/>
                <a:gd name="T20" fmla="*/ 202 w 208"/>
                <a:gd name="T21" fmla="*/ 123 h 135"/>
                <a:gd name="T22" fmla="*/ 208 w 208"/>
                <a:gd name="T23" fmla="*/ 129 h 135"/>
                <a:gd name="T24" fmla="*/ 202 w 208"/>
                <a:gd name="T25" fmla="*/ 135 h 135"/>
                <a:gd name="T26" fmla="*/ 202 w 208"/>
                <a:gd name="T27" fmla="*/ 135 h 135"/>
                <a:gd name="T28" fmla="*/ 202 w 208"/>
                <a:gd name="T2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35">
                  <a:moveTo>
                    <a:pt x="202" y="135"/>
                  </a:moveTo>
                  <a:cubicBezTo>
                    <a:pt x="60" y="135"/>
                    <a:pt x="60" y="135"/>
                    <a:pt x="60" y="135"/>
                  </a:cubicBezTo>
                  <a:cubicBezTo>
                    <a:pt x="55" y="135"/>
                    <a:pt x="51" y="132"/>
                    <a:pt x="50" y="127"/>
                  </a:cubicBezTo>
                  <a:cubicBezTo>
                    <a:pt x="23" y="13"/>
                    <a:pt x="23" y="13"/>
                    <a:pt x="23" y="13"/>
                  </a:cubicBezTo>
                  <a:cubicBezTo>
                    <a:pt x="7" y="13"/>
                    <a:pt x="7" y="13"/>
                    <a:pt x="7" y="13"/>
                  </a:cubicBezTo>
                  <a:cubicBezTo>
                    <a:pt x="3" y="13"/>
                    <a:pt x="0" y="10"/>
                    <a:pt x="0" y="7"/>
                  </a:cubicBezTo>
                  <a:cubicBezTo>
                    <a:pt x="0" y="3"/>
                    <a:pt x="3" y="0"/>
                    <a:pt x="7" y="0"/>
                  </a:cubicBezTo>
                  <a:cubicBezTo>
                    <a:pt x="25" y="0"/>
                    <a:pt x="25" y="0"/>
                    <a:pt x="25" y="0"/>
                  </a:cubicBezTo>
                  <a:cubicBezTo>
                    <a:pt x="30" y="0"/>
                    <a:pt x="34" y="4"/>
                    <a:pt x="35" y="9"/>
                  </a:cubicBezTo>
                  <a:cubicBezTo>
                    <a:pt x="62" y="123"/>
                    <a:pt x="62" y="123"/>
                    <a:pt x="62" y="123"/>
                  </a:cubicBezTo>
                  <a:cubicBezTo>
                    <a:pt x="202" y="123"/>
                    <a:pt x="202" y="123"/>
                    <a:pt x="202" y="123"/>
                  </a:cubicBezTo>
                  <a:cubicBezTo>
                    <a:pt x="205" y="123"/>
                    <a:pt x="208" y="126"/>
                    <a:pt x="208" y="129"/>
                  </a:cubicBezTo>
                  <a:cubicBezTo>
                    <a:pt x="208" y="133"/>
                    <a:pt x="205" y="135"/>
                    <a:pt x="202" y="135"/>
                  </a:cubicBezTo>
                  <a:close/>
                  <a:moveTo>
                    <a:pt x="202" y="135"/>
                  </a:moveTo>
                  <a:cubicBezTo>
                    <a:pt x="202" y="135"/>
                    <a:pt x="202" y="135"/>
                    <a:pt x="202" y="135"/>
                  </a:cubicBezTo>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5" name="Freeform 145"/>
            <p:cNvSpPr>
              <a:spLocks noEditPoints="1"/>
            </p:cNvSpPr>
            <p:nvPr/>
          </p:nvSpPr>
          <p:spPr bwMode="auto">
            <a:xfrm>
              <a:off x="8139447" y="3823600"/>
              <a:ext cx="166631" cy="89610"/>
            </a:xfrm>
            <a:custGeom>
              <a:avLst/>
              <a:gdLst>
                <a:gd name="T0" fmla="*/ 16 w 95"/>
                <a:gd name="T1" fmla="*/ 51 h 51"/>
                <a:gd name="T2" fmla="*/ 79 w 95"/>
                <a:gd name="T3" fmla="*/ 51 h 51"/>
                <a:gd name="T4" fmla="*/ 86 w 95"/>
                <a:gd name="T5" fmla="*/ 44 h 51"/>
                <a:gd name="T6" fmla="*/ 95 w 95"/>
                <a:gd name="T7" fmla="*/ 0 h 51"/>
                <a:gd name="T8" fmla="*/ 0 w 95"/>
                <a:gd name="T9" fmla="*/ 0 h 51"/>
                <a:gd name="T10" fmla="*/ 10 w 95"/>
                <a:gd name="T11" fmla="*/ 44 h 51"/>
                <a:gd name="T12" fmla="*/ 16 w 95"/>
                <a:gd name="T13" fmla="*/ 51 h 51"/>
                <a:gd name="T14" fmla="*/ 69 w 95"/>
                <a:gd name="T15" fmla="*/ 40 h 51"/>
                <a:gd name="T16" fmla="*/ 76 w 95"/>
                <a:gd name="T17" fmla="*/ 9 h 51"/>
                <a:gd name="T18" fmla="*/ 80 w 95"/>
                <a:gd name="T19" fmla="*/ 7 h 51"/>
                <a:gd name="T20" fmla="*/ 82 w 95"/>
                <a:gd name="T21" fmla="*/ 11 h 51"/>
                <a:gd name="T22" fmla="*/ 76 w 95"/>
                <a:gd name="T23" fmla="*/ 42 h 51"/>
                <a:gd name="T24" fmla="*/ 72 w 95"/>
                <a:gd name="T25" fmla="*/ 44 h 51"/>
                <a:gd name="T26" fmla="*/ 72 w 95"/>
                <a:gd name="T27" fmla="*/ 44 h 51"/>
                <a:gd name="T28" fmla="*/ 69 w 95"/>
                <a:gd name="T29" fmla="*/ 40 h 51"/>
                <a:gd name="T30" fmla="*/ 53 w 95"/>
                <a:gd name="T31" fmla="*/ 41 h 51"/>
                <a:gd name="T32" fmla="*/ 55 w 95"/>
                <a:gd name="T33" fmla="*/ 10 h 51"/>
                <a:gd name="T34" fmla="*/ 59 w 95"/>
                <a:gd name="T35" fmla="*/ 7 h 51"/>
                <a:gd name="T36" fmla="*/ 62 w 95"/>
                <a:gd name="T37" fmla="*/ 10 h 51"/>
                <a:gd name="T38" fmla="*/ 59 w 95"/>
                <a:gd name="T39" fmla="*/ 41 h 51"/>
                <a:gd name="T40" fmla="*/ 56 w 95"/>
                <a:gd name="T41" fmla="*/ 44 h 51"/>
                <a:gd name="T42" fmla="*/ 56 w 95"/>
                <a:gd name="T43" fmla="*/ 44 h 51"/>
                <a:gd name="T44" fmla="*/ 53 w 95"/>
                <a:gd name="T45" fmla="*/ 41 h 51"/>
                <a:gd name="T46" fmla="*/ 36 w 95"/>
                <a:gd name="T47" fmla="*/ 7 h 51"/>
                <a:gd name="T48" fmla="*/ 40 w 95"/>
                <a:gd name="T49" fmla="*/ 10 h 51"/>
                <a:gd name="T50" fmla="*/ 42 w 95"/>
                <a:gd name="T51" fmla="*/ 41 h 51"/>
                <a:gd name="T52" fmla="*/ 39 w 95"/>
                <a:gd name="T53" fmla="*/ 44 h 51"/>
                <a:gd name="T54" fmla="*/ 39 w 95"/>
                <a:gd name="T55" fmla="*/ 44 h 51"/>
                <a:gd name="T56" fmla="*/ 36 w 95"/>
                <a:gd name="T57" fmla="*/ 41 h 51"/>
                <a:gd name="T58" fmla="*/ 33 w 95"/>
                <a:gd name="T59" fmla="*/ 10 h 51"/>
                <a:gd name="T60" fmla="*/ 36 w 95"/>
                <a:gd name="T61" fmla="*/ 7 h 51"/>
                <a:gd name="T62" fmla="*/ 15 w 95"/>
                <a:gd name="T63" fmla="*/ 7 h 51"/>
                <a:gd name="T64" fmla="*/ 19 w 95"/>
                <a:gd name="T65" fmla="*/ 9 h 51"/>
                <a:gd name="T66" fmla="*/ 26 w 95"/>
                <a:gd name="T67" fmla="*/ 40 h 51"/>
                <a:gd name="T68" fmla="*/ 23 w 95"/>
                <a:gd name="T69" fmla="*/ 44 h 51"/>
                <a:gd name="T70" fmla="*/ 22 w 95"/>
                <a:gd name="T71" fmla="*/ 44 h 51"/>
                <a:gd name="T72" fmla="*/ 19 w 95"/>
                <a:gd name="T73" fmla="*/ 42 h 51"/>
                <a:gd name="T74" fmla="*/ 13 w 95"/>
                <a:gd name="T75" fmla="*/ 11 h 51"/>
                <a:gd name="T76" fmla="*/ 15 w 95"/>
                <a:gd name="T77" fmla="*/ 7 h 51"/>
                <a:gd name="T78" fmla="*/ 15 w 95"/>
                <a:gd name="T79" fmla="*/ 7 h 51"/>
                <a:gd name="T80" fmla="*/ 15 w 95"/>
                <a:gd name="T8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1">
                  <a:moveTo>
                    <a:pt x="16" y="51"/>
                  </a:moveTo>
                  <a:cubicBezTo>
                    <a:pt x="79" y="51"/>
                    <a:pt x="79" y="51"/>
                    <a:pt x="79" y="51"/>
                  </a:cubicBezTo>
                  <a:cubicBezTo>
                    <a:pt x="83" y="51"/>
                    <a:pt x="85" y="48"/>
                    <a:pt x="86" y="44"/>
                  </a:cubicBezTo>
                  <a:cubicBezTo>
                    <a:pt x="95" y="0"/>
                    <a:pt x="95" y="0"/>
                    <a:pt x="95" y="0"/>
                  </a:cubicBezTo>
                  <a:cubicBezTo>
                    <a:pt x="0" y="0"/>
                    <a:pt x="0" y="0"/>
                    <a:pt x="0" y="0"/>
                  </a:cubicBezTo>
                  <a:cubicBezTo>
                    <a:pt x="10" y="44"/>
                    <a:pt x="10" y="44"/>
                    <a:pt x="10" y="44"/>
                  </a:cubicBezTo>
                  <a:cubicBezTo>
                    <a:pt x="10" y="48"/>
                    <a:pt x="13" y="51"/>
                    <a:pt x="16" y="51"/>
                  </a:cubicBezTo>
                  <a:close/>
                  <a:moveTo>
                    <a:pt x="69" y="40"/>
                  </a:moveTo>
                  <a:cubicBezTo>
                    <a:pt x="76" y="9"/>
                    <a:pt x="76" y="9"/>
                    <a:pt x="76" y="9"/>
                  </a:cubicBezTo>
                  <a:cubicBezTo>
                    <a:pt x="76" y="8"/>
                    <a:pt x="78" y="7"/>
                    <a:pt x="80" y="7"/>
                  </a:cubicBezTo>
                  <a:cubicBezTo>
                    <a:pt x="81" y="7"/>
                    <a:pt x="83" y="9"/>
                    <a:pt x="82" y="11"/>
                  </a:cubicBezTo>
                  <a:cubicBezTo>
                    <a:pt x="76" y="42"/>
                    <a:pt x="76" y="42"/>
                    <a:pt x="76" y="42"/>
                  </a:cubicBezTo>
                  <a:cubicBezTo>
                    <a:pt x="75" y="43"/>
                    <a:pt x="74" y="44"/>
                    <a:pt x="72" y="44"/>
                  </a:cubicBezTo>
                  <a:cubicBezTo>
                    <a:pt x="72" y="44"/>
                    <a:pt x="72" y="44"/>
                    <a:pt x="72" y="44"/>
                  </a:cubicBezTo>
                  <a:cubicBezTo>
                    <a:pt x="70" y="44"/>
                    <a:pt x="69" y="42"/>
                    <a:pt x="69" y="40"/>
                  </a:cubicBezTo>
                  <a:close/>
                  <a:moveTo>
                    <a:pt x="53" y="41"/>
                  </a:moveTo>
                  <a:cubicBezTo>
                    <a:pt x="55" y="10"/>
                    <a:pt x="55" y="10"/>
                    <a:pt x="55" y="10"/>
                  </a:cubicBezTo>
                  <a:cubicBezTo>
                    <a:pt x="55" y="8"/>
                    <a:pt x="57" y="7"/>
                    <a:pt x="59" y="7"/>
                  </a:cubicBezTo>
                  <a:cubicBezTo>
                    <a:pt x="60" y="7"/>
                    <a:pt x="62" y="9"/>
                    <a:pt x="62" y="10"/>
                  </a:cubicBezTo>
                  <a:cubicBezTo>
                    <a:pt x="59" y="41"/>
                    <a:pt x="59" y="41"/>
                    <a:pt x="59" y="41"/>
                  </a:cubicBezTo>
                  <a:cubicBezTo>
                    <a:pt x="59" y="43"/>
                    <a:pt x="58" y="44"/>
                    <a:pt x="56" y="44"/>
                  </a:cubicBezTo>
                  <a:cubicBezTo>
                    <a:pt x="56" y="44"/>
                    <a:pt x="56" y="44"/>
                    <a:pt x="56" y="44"/>
                  </a:cubicBezTo>
                  <a:cubicBezTo>
                    <a:pt x="54" y="44"/>
                    <a:pt x="53" y="42"/>
                    <a:pt x="53" y="41"/>
                  </a:cubicBezTo>
                  <a:close/>
                  <a:moveTo>
                    <a:pt x="36" y="7"/>
                  </a:moveTo>
                  <a:cubicBezTo>
                    <a:pt x="38" y="7"/>
                    <a:pt x="40" y="8"/>
                    <a:pt x="40" y="10"/>
                  </a:cubicBezTo>
                  <a:cubicBezTo>
                    <a:pt x="42" y="41"/>
                    <a:pt x="42" y="41"/>
                    <a:pt x="42" y="41"/>
                  </a:cubicBezTo>
                  <a:cubicBezTo>
                    <a:pt x="42" y="42"/>
                    <a:pt x="41" y="44"/>
                    <a:pt x="39" y="44"/>
                  </a:cubicBezTo>
                  <a:cubicBezTo>
                    <a:pt x="39" y="44"/>
                    <a:pt x="39" y="44"/>
                    <a:pt x="39" y="44"/>
                  </a:cubicBezTo>
                  <a:cubicBezTo>
                    <a:pt x="37" y="44"/>
                    <a:pt x="36" y="43"/>
                    <a:pt x="36" y="41"/>
                  </a:cubicBezTo>
                  <a:cubicBezTo>
                    <a:pt x="33" y="10"/>
                    <a:pt x="33" y="10"/>
                    <a:pt x="33" y="10"/>
                  </a:cubicBezTo>
                  <a:cubicBezTo>
                    <a:pt x="33" y="9"/>
                    <a:pt x="35" y="7"/>
                    <a:pt x="36" y="7"/>
                  </a:cubicBezTo>
                  <a:close/>
                  <a:moveTo>
                    <a:pt x="15" y="7"/>
                  </a:moveTo>
                  <a:cubicBezTo>
                    <a:pt x="17" y="7"/>
                    <a:pt x="19" y="8"/>
                    <a:pt x="19" y="9"/>
                  </a:cubicBezTo>
                  <a:cubicBezTo>
                    <a:pt x="26" y="40"/>
                    <a:pt x="26" y="40"/>
                    <a:pt x="26" y="40"/>
                  </a:cubicBezTo>
                  <a:cubicBezTo>
                    <a:pt x="26" y="42"/>
                    <a:pt x="25" y="44"/>
                    <a:pt x="23" y="44"/>
                  </a:cubicBezTo>
                  <a:cubicBezTo>
                    <a:pt x="23" y="44"/>
                    <a:pt x="23" y="44"/>
                    <a:pt x="22" y="44"/>
                  </a:cubicBezTo>
                  <a:cubicBezTo>
                    <a:pt x="21" y="44"/>
                    <a:pt x="20" y="43"/>
                    <a:pt x="19" y="42"/>
                  </a:cubicBezTo>
                  <a:cubicBezTo>
                    <a:pt x="13" y="11"/>
                    <a:pt x="13" y="11"/>
                    <a:pt x="13" y="11"/>
                  </a:cubicBezTo>
                  <a:cubicBezTo>
                    <a:pt x="12" y="9"/>
                    <a:pt x="13" y="7"/>
                    <a:pt x="15" y="7"/>
                  </a:cubicBezTo>
                  <a:close/>
                  <a:moveTo>
                    <a:pt x="15" y="7"/>
                  </a:moveTo>
                  <a:cubicBezTo>
                    <a:pt x="15" y="7"/>
                    <a:pt x="15" y="7"/>
                    <a:pt x="15"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6" name="Freeform 146"/>
            <p:cNvSpPr>
              <a:spLocks noEditPoints="1"/>
            </p:cNvSpPr>
            <p:nvPr/>
          </p:nvSpPr>
          <p:spPr bwMode="auto">
            <a:xfrm>
              <a:off x="8155740" y="3944315"/>
              <a:ext cx="38510" cy="39991"/>
            </a:xfrm>
            <a:custGeom>
              <a:avLst/>
              <a:gdLst>
                <a:gd name="T0" fmla="*/ 11 w 22"/>
                <a:gd name="T1" fmla="*/ 0 h 23"/>
                <a:gd name="T2" fmla="*/ 0 w 22"/>
                <a:gd name="T3" fmla="*/ 11 h 23"/>
                <a:gd name="T4" fmla="*/ 11 w 22"/>
                <a:gd name="T5" fmla="*/ 23 h 23"/>
                <a:gd name="T6" fmla="*/ 22 w 22"/>
                <a:gd name="T7" fmla="*/ 11 h 23"/>
                <a:gd name="T8" fmla="*/ 11 w 22"/>
                <a:gd name="T9" fmla="*/ 0 h 23"/>
                <a:gd name="T10" fmla="*/ 11 w 22"/>
                <a:gd name="T11" fmla="*/ 16 h 23"/>
                <a:gd name="T12" fmla="*/ 7 w 22"/>
                <a:gd name="T13" fmla="*/ 11 h 23"/>
                <a:gd name="T14" fmla="*/ 11 w 22"/>
                <a:gd name="T15" fmla="*/ 7 h 23"/>
                <a:gd name="T16" fmla="*/ 15 w 22"/>
                <a:gd name="T17" fmla="*/ 11 h 23"/>
                <a:gd name="T18" fmla="*/ 11 w 22"/>
                <a:gd name="T19" fmla="*/ 16 h 23"/>
                <a:gd name="T20" fmla="*/ 11 w 22"/>
                <a:gd name="T21" fmla="*/ 16 h 23"/>
                <a:gd name="T22" fmla="*/ 11 w 22"/>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3">
                  <a:moveTo>
                    <a:pt x="11" y="0"/>
                  </a:moveTo>
                  <a:cubicBezTo>
                    <a:pt x="5" y="0"/>
                    <a:pt x="0" y="5"/>
                    <a:pt x="0" y="11"/>
                  </a:cubicBezTo>
                  <a:cubicBezTo>
                    <a:pt x="0" y="18"/>
                    <a:pt x="5" y="23"/>
                    <a:pt x="11" y="23"/>
                  </a:cubicBezTo>
                  <a:cubicBezTo>
                    <a:pt x="17" y="23"/>
                    <a:pt x="22" y="18"/>
                    <a:pt x="22" y="11"/>
                  </a:cubicBezTo>
                  <a:cubicBezTo>
                    <a:pt x="22" y="5"/>
                    <a:pt x="17" y="0"/>
                    <a:pt x="11" y="0"/>
                  </a:cubicBezTo>
                  <a:close/>
                  <a:moveTo>
                    <a:pt x="11" y="16"/>
                  </a:moveTo>
                  <a:cubicBezTo>
                    <a:pt x="9" y="16"/>
                    <a:pt x="7" y="14"/>
                    <a:pt x="7" y="11"/>
                  </a:cubicBezTo>
                  <a:cubicBezTo>
                    <a:pt x="7" y="9"/>
                    <a:pt x="9" y="7"/>
                    <a:pt x="11" y="7"/>
                  </a:cubicBezTo>
                  <a:cubicBezTo>
                    <a:pt x="14" y="7"/>
                    <a:pt x="15" y="9"/>
                    <a:pt x="15" y="11"/>
                  </a:cubicBezTo>
                  <a:cubicBezTo>
                    <a:pt x="15" y="14"/>
                    <a:pt x="14" y="16"/>
                    <a:pt x="11" y="16"/>
                  </a:cubicBezTo>
                  <a:close/>
                  <a:moveTo>
                    <a:pt x="11" y="16"/>
                  </a:moveTo>
                  <a:cubicBezTo>
                    <a:pt x="11" y="16"/>
                    <a:pt x="11" y="16"/>
                    <a:pt x="11"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7" name="Freeform 147"/>
            <p:cNvSpPr>
              <a:spLocks noEditPoints="1"/>
            </p:cNvSpPr>
            <p:nvPr/>
          </p:nvSpPr>
          <p:spPr bwMode="auto">
            <a:xfrm>
              <a:off x="8248313" y="3944315"/>
              <a:ext cx="38510" cy="39991"/>
            </a:xfrm>
            <a:custGeom>
              <a:avLst/>
              <a:gdLst>
                <a:gd name="T0" fmla="*/ 11 w 22"/>
                <a:gd name="T1" fmla="*/ 0 h 23"/>
                <a:gd name="T2" fmla="*/ 0 w 22"/>
                <a:gd name="T3" fmla="*/ 11 h 23"/>
                <a:gd name="T4" fmla="*/ 11 w 22"/>
                <a:gd name="T5" fmla="*/ 23 h 23"/>
                <a:gd name="T6" fmla="*/ 22 w 22"/>
                <a:gd name="T7" fmla="*/ 11 h 23"/>
                <a:gd name="T8" fmla="*/ 11 w 22"/>
                <a:gd name="T9" fmla="*/ 0 h 23"/>
                <a:gd name="T10" fmla="*/ 11 w 22"/>
                <a:gd name="T11" fmla="*/ 16 h 23"/>
                <a:gd name="T12" fmla="*/ 7 w 22"/>
                <a:gd name="T13" fmla="*/ 11 h 23"/>
                <a:gd name="T14" fmla="*/ 11 w 22"/>
                <a:gd name="T15" fmla="*/ 7 h 23"/>
                <a:gd name="T16" fmla="*/ 15 w 22"/>
                <a:gd name="T17" fmla="*/ 11 h 23"/>
                <a:gd name="T18" fmla="*/ 11 w 22"/>
                <a:gd name="T19" fmla="*/ 16 h 23"/>
                <a:gd name="T20" fmla="*/ 11 w 22"/>
                <a:gd name="T21" fmla="*/ 16 h 23"/>
                <a:gd name="T22" fmla="*/ 11 w 22"/>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3">
                  <a:moveTo>
                    <a:pt x="11" y="0"/>
                  </a:moveTo>
                  <a:cubicBezTo>
                    <a:pt x="5" y="0"/>
                    <a:pt x="0" y="5"/>
                    <a:pt x="0" y="11"/>
                  </a:cubicBezTo>
                  <a:cubicBezTo>
                    <a:pt x="0" y="18"/>
                    <a:pt x="5" y="23"/>
                    <a:pt x="11" y="23"/>
                  </a:cubicBezTo>
                  <a:cubicBezTo>
                    <a:pt x="17" y="23"/>
                    <a:pt x="22" y="18"/>
                    <a:pt x="22" y="11"/>
                  </a:cubicBezTo>
                  <a:cubicBezTo>
                    <a:pt x="22"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moveTo>
                    <a:pt x="11" y="16"/>
                  </a:moveTo>
                  <a:cubicBezTo>
                    <a:pt x="11" y="16"/>
                    <a:pt x="11" y="16"/>
                    <a:pt x="11"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8" name="Freeform 148"/>
            <p:cNvSpPr>
              <a:spLocks noEditPoints="1"/>
            </p:cNvSpPr>
            <p:nvPr/>
          </p:nvSpPr>
          <p:spPr bwMode="auto">
            <a:xfrm>
              <a:off x="8087607" y="3795458"/>
              <a:ext cx="216990" cy="142191"/>
            </a:xfrm>
            <a:custGeom>
              <a:avLst/>
              <a:gdLst>
                <a:gd name="T0" fmla="*/ 120 w 124"/>
                <a:gd name="T1" fmla="*/ 81 h 81"/>
                <a:gd name="T2" fmla="*/ 36 w 124"/>
                <a:gd name="T3" fmla="*/ 81 h 81"/>
                <a:gd name="T4" fmla="*/ 29 w 124"/>
                <a:gd name="T5" fmla="*/ 76 h 81"/>
                <a:gd name="T6" fmla="*/ 14 w 124"/>
                <a:gd name="T7" fmla="*/ 8 h 81"/>
                <a:gd name="T8" fmla="*/ 4 w 124"/>
                <a:gd name="T9" fmla="*/ 8 h 81"/>
                <a:gd name="T10" fmla="*/ 0 w 124"/>
                <a:gd name="T11" fmla="*/ 4 h 81"/>
                <a:gd name="T12" fmla="*/ 4 w 124"/>
                <a:gd name="T13" fmla="*/ 0 h 81"/>
                <a:gd name="T14" fmla="*/ 15 w 124"/>
                <a:gd name="T15" fmla="*/ 0 h 81"/>
                <a:gd name="T16" fmla="*/ 21 w 124"/>
                <a:gd name="T17" fmla="*/ 5 h 81"/>
                <a:gd name="T18" fmla="*/ 37 w 124"/>
                <a:gd name="T19" fmla="*/ 73 h 81"/>
                <a:gd name="T20" fmla="*/ 120 w 124"/>
                <a:gd name="T21" fmla="*/ 73 h 81"/>
                <a:gd name="T22" fmla="*/ 124 w 124"/>
                <a:gd name="T23" fmla="*/ 77 h 81"/>
                <a:gd name="T24" fmla="*/ 120 w 124"/>
                <a:gd name="T25" fmla="*/ 81 h 81"/>
                <a:gd name="T26" fmla="*/ 120 w 124"/>
                <a:gd name="T27" fmla="*/ 81 h 81"/>
                <a:gd name="T28" fmla="*/ 120 w 124"/>
                <a:gd name="T2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81">
                  <a:moveTo>
                    <a:pt x="120" y="81"/>
                  </a:moveTo>
                  <a:cubicBezTo>
                    <a:pt x="36" y="81"/>
                    <a:pt x="36" y="81"/>
                    <a:pt x="36" y="81"/>
                  </a:cubicBezTo>
                  <a:cubicBezTo>
                    <a:pt x="33" y="81"/>
                    <a:pt x="30" y="79"/>
                    <a:pt x="29" y="76"/>
                  </a:cubicBezTo>
                  <a:cubicBezTo>
                    <a:pt x="14" y="8"/>
                    <a:pt x="14" y="8"/>
                    <a:pt x="14" y="8"/>
                  </a:cubicBezTo>
                  <a:cubicBezTo>
                    <a:pt x="4" y="8"/>
                    <a:pt x="4" y="8"/>
                    <a:pt x="4" y="8"/>
                  </a:cubicBezTo>
                  <a:cubicBezTo>
                    <a:pt x="2" y="8"/>
                    <a:pt x="0" y="6"/>
                    <a:pt x="0" y="4"/>
                  </a:cubicBezTo>
                  <a:cubicBezTo>
                    <a:pt x="0" y="2"/>
                    <a:pt x="2" y="0"/>
                    <a:pt x="4" y="0"/>
                  </a:cubicBezTo>
                  <a:cubicBezTo>
                    <a:pt x="15" y="0"/>
                    <a:pt x="15" y="0"/>
                    <a:pt x="15" y="0"/>
                  </a:cubicBezTo>
                  <a:cubicBezTo>
                    <a:pt x="18" y="0"/>
                    <a:pt x="20" y="2"/>
                    <a:pt x="21" y="5"/>
                  </a:cubicBezTo>
                  <a:cubicBezTo>
                    <a:pt x="37" y="73"/>
                    <a:pt x="37" y="73"/>
                    <a:pt x="37" y="73"/>
                  </a:cubicBezTo>
                  <a:cubicBezTo>
                    <a:pt x="120" y="73"/>
                    <a:pt x="120" y="73"/>
                    <a:pt x="120" y="73"/>
                  </a:cubicBezTo>
                  <a:cubicBezTo>
                    <a:pt x="122" y="73"/>
                    <a:pt x="124" y="75"/>
                    <a:pt x="124" y="77"/>
                  </a:cubicBezTo>
                  <a:cubicBezTo>
                    <a:pt x="124" y="79"/>
                    <a:pt x="122" y="81"/>
                    <a:pt x="120" y="81"/>
                  </a:cubicBezTo>
                  <a:close/>
                  <a:moveTo>
                    <a:pt x="120" y="81"/>
                  </a:moveTo>
                  <a:cubicBezTo>
                    <a:pt x="120" y="81"/>
                    <a:pt x="120" y="81"/>
                    <a:pt x="120"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9" name="Freeform 149"/>
            <p:cNvSpPr>
              <a:spLocks noEditPoints="1"/>
            </p:cNvSpPr>
            <p:nvPr/>
          </p:nvSpPr>
          <p:spPr bwMode="auto">
            <a:xfrm>
              <a:off x="9996083" y="3639936"/>
              <a:ext cx="178480" cy="111828"/>
            </a:xfrm>
            <a:custGeom>
              <a:avLst/>
              <a:gdLst>
                <a:gd name="T0" fmla="*/ 29 w 102"/>
                <a:gd name="T1" fmla="*/ 64 h 64"/>
                <a:gd name="T2" fmla="*/ 73 w 102"/>
                <a:gd name="T3" fmla="*/ 64 h 64"/>
                <a:gd name="T4" fmla="*/ 98 w 102"/>
                <a:gd name="T5" fmla="*/ 1 h 64"/>
                <a:gd name="T6" fmla="*/ 98 w 102"/>
                <a:gd name="T7" fmla="*/ 0 h 64"/>
                <a:gd name="T8" fmla="*/ 3 w 102"/>
                <a:gd name="T9" fmla="*/ 0 h 64"/>
                <a:gd name="T10" fmla="*/ 3 w 102"/>
                <a:gd name="T11" fmla="*/ 1 h 64"/>
                <a:gd name="T12" fmla="*/ 29 w 102"/>
                <a:gd name="T13" fmla="*/ 64 h 64"/>
                <a:gd name="T14" fmla="*/ 29 w 102"/>
                <a:gd name="T15" fmla="*/ 64 h 64"/>
                <a:gd name="T16" fmla="*/ 29 w 10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4">
                  <a:moveTo>
                    <a:pt x="29" y="64"/>
                  </a:moveTo>
                  <a:cubicBezTo>
                    <a:pt x="73" y="64"/>
                    <a:pt x="73" y="64"/>
                    <a:pt x="73" y="64"/>
                  </a:cubicBezTo>
                  <a:cubicBezTo>
                    <a:pt x="102" y="49"/>
                    <a:pt x="98" y="1"/>
                    <a:pt x="98" y="1"/>
                  </a:cubicBezTo>
                  <a:cubicBezTo>
                    <a:pt x="98" y="0"/>
                    <a:pt x="98" y="0"/>
                    <a:pt x="98" y="0"/>
                  </a:cubicBezTo>
                  <a:cubicBezTo>
                    <a:pt x="3" y="0"/>
                    <a:pt x="3" y="0"/>
                    <a:pt x="3" y="0"/>
                  </a:cubicBezTo>
                  <a:cubicBezTo>
                    <a:pt x="3" y="1"/>
                    <a:pt x="3" y="1"/>
                    <a:pt x="3" y="1"/>
                  </a:cubicBezTo>
                  <a:cubicBezTo>
                    <a:pt x="3" y="1"/>
                    <a:pt x="0" y="49"/>
                    <a:pt x="29" y="64"/>
                  </a:cubicBezTo>
                  <a:close/>
                  <a:moveTo>
                    <a:pt x="29" y="64"/>
                  </a:moveTo>
                  <a:cubicBezTo>
                    <a:pt x="29" y="64"/>
                    <a:pt x="29" y="64"/>
                    <a:pt x="29" y="6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0" name="Freeform 150"/>
            <p:cNvSpPr>
              <a:spLocks noEditPoints="1"/>
            </p:cNvSpPr>
            <p:nvPr/>
          </p:nvSpPr>
          <p:spPr bwMode="auto">
            <a:xfrm>
              <a:off x="9990898" y="3760651"/>
              <a:ext cx="190329" cy="19255"/>
            </a:xfrm>
            <a:custGeom>
              <a:avLst/>
              <a:gdLst>
                <a:gd name="T0" fmla="*/ 105 w 109"/>
                <a:gd name="T1" fmla="*/ 0 h 11"/>
                <a:gd name="T2" fmla="*/ 3 w 109"/>
                <a:gd name="T3" fmla="*/ 0 h 11"/>
                <a:gd name="T4" fmla="*/ 1 w 109"/>
                <a:gd name="T5" fmla="*/ 5 h 11"/>
                <a:gd name="T6" fmla="*/ 6 w 109"/>
                <a:gd name="T7" fmla="*/ 10 h 11"/>
                <a:gd name="T8" fmla="*/ 8 w 109"/>
                <a:gd name="T9" fmla="*/ 11 h 11"/>
                <a:gd name="T10" fmla="*/ 101 w 109"/>
                <a:gd name="T11" fmla="*/ 11 h 11"/>
                <a:gd name="T12" fmla="*/ 103 w 109"/>
                <a:gd name="T13" fmla="*/ 10 h 11"/>
                <a:gd name="T14" fmla="*/ 107 w 109"/>
                <a:gd name="T15" fmla="*/ 5 h 11"/>
                <a:gd name="T16" fmla="*/ 105 w 109"/>
                <a:gd name="T17" fmla="*/ 0 h 11"/>
                <a:gd name="T18" fmla="*/ 105 w 109"/>
                <a:gd name="T19" fmla="*/ 0 h 11"/>
                <a:gd name="T20" fmla="*/ 105 w 109"/>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1">
                  <a:moveTo>
                    <a:pt x="105" y="0"/>
                  </a:moveTo>
                  <a:cubicBezTo>
                    <a:pt x="3" y="0"/>
                    <a:pt x="3" y="0"/>
                    <a:pt x="3" y="0"/>
                  </a:cubicBezTo>
                  <a:cubicBezTo>
                    <a:pt x="1" y="0"/>
                    <a:pt x="0" y="3"/>
                    <a:pt x="1" y="5"/>
                  </a:cubicBezTo>
                  <a:cubicBezTo>
                    <a:pt x="6" y="10"/>
                    <a:pt x="6" y="10"/>
                    <a:pt x="6" y="10"/>
                  </a:cubicBezTo>
                  <a:cubicBezTo>
                    <a:pt x="7" y="10"/>
                    <a:pt x="7" y="11"/>
                    <a:pt x="8" y="11"/>
                  </a:cubicBezTo>
                  <a:cubicBezTo>
                    <a:pt x="101" y="11"/>
                    <a:pt x="101" y="11"/>
                    <a:pt x="101" y="11"/>
                  </a:cubicBezTo>
                  <a:cubicBezTo>
                    <a:pt x="101" y="11"/>
                    <a:pt x="102" y="10"/>
                    <a:pt x="103" y="10"/>
                  </a:cubicBezTo>
                  <a:cubicBezTo>
                    <a:pt x="107" y="5"/>
                    <a:pt x="107" y="5"/>
                    <a:pt x="107" y="5"/>
                  </a:cubicBezTo>
                  <a:cubicBezTo>
                    <a:pt x="109" y="3"/>
                    <a:pt x="107" y="0"/>
                    <a:pt x="105" y="0"/>
                  </a:cubicBezTo>
                  <a:close/>
                  <a:moveTo>
                    <a:pt x="105" y="0"/>
                  </a:moveTo>
                  <a:cubicBezTo>
                    <a:pt x="105" y="0"/>
                    <a:pt x="105" y="0"/>
                    <a:pt x="10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1" name="Freeform 151"/>
            <p:cNvSpPr>
              <a:spLocks noEditPoints="1"/>
            </p:cNvSpPr>
            <p:nvPr/>
          </p:nvSpPr>
          <p:spPr bwMode="auto">
            <a:xfrm>
              <a:off x="10159010" y="3646602"/>
              <a:ext cx="54062" cy="82204"/>
            </a:xfrm>
            <a:custGeom>
              <a:avLst/>
              <a:gdLst>
                <a:gd name="T0" fmla="*/ 30 w 31"/>
                <a:gd name="T1" fmla="*/ 17 h 47"/>
                <a:gd name="T2" fmla="*/ 11 w 31"/>
                <a:gd name="T3" fmla="*/ 1 h 47"/>
                <a:gd name="T4" fmla="*/ 10 w 31"/>
                <a:gd name="T5" fmla="*/ 9 h 47"/>
                <a:gd name="T6" fmla="*/ 21 w 31"/>
                <a:gd name="T7" fmla="*/ 17 h 47"/>
                <a:gd name="T8" fmla="*/ 5 w 31"/>
                <a:gd name="T9" fmla="*/ 35 h 47"/>
                <a:gd name="T10" fmla="*/ 0 w 31"/>
                <a:gd name="T11" fmla="*/ 47 h 47"/>
                <a:gd name="T12" fmla="*/ 30 w 31"/>
                <a:gd name="T13" fmla="*/ 17 h 47"/>
                <a:gd name="T14" fmla="*/ 30 w 31"/>
                <a:gd name="T15" fmla="*/ 17 h 47"/>
                <a:gd name="T16" fmla="*/ 30 w 31"/>
                <a:gd name="T1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7">
                  <a:moveTo>
                    <a:pt x="30" y="17"/>
                  </a:moveTo>
                  <a:cubicBezTo>
                    <a:pt x="30" y="0"/>
                    <a:pt x="14" y="1"/>
                    <a:pt x="11" y="1"/>
                  </a:cubicBezTo>
                  <a:cubicBezTo>
                    <a:pt x="11" y="4"/>
                    <a:pt x="11" y="6"/>
                    <a:pt x="10" y="9"/>
                  </a:cubicBezTo>
                  <a:cubicBezTo>
                    <a:pt x="13" y="9"/>
                    <a:pt x="22" y="7"/>
                    <a:pt x="21" y="17"/>
                  </a:cubicBezTo>
                  <a:cubicBezTo>
                    <a:pt x="21" y="17"/>
                    <a:pt x="20" y="30"/>
                    <a:pt x="5" y="35"/>
                  </a:cubicBezTo>
                  <a:cubicBezTo>
                    <a:pt x="4" y="40"/>
                    <a:pt x="2" y="44"/>
                    <a:pt x="0" y="47"/>
                  </a:cubicBezTo>
                  <a:cubicBezTo>
                    <a:pt x="31" y="35"/>
                    <a:pt x="30" y="17"/>
                    <a:pt x="30" y="17"/>
                  </a:cubicBezTo>
                  <a:close/>
                  <a:moveTo>
                    <a:pt x="30" y="17"/>
                  </a:moveTo>
                  <a:cubicBezTo>
                    <a:pt x="30" y="17"/>
                    <a:pt x="30" y="17"/>
                    <a:pt x="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2" name="Freeform 152"/>
            <p:cNvSpPr>
              <a:spLocks noEditPoints="1"/>
            </p:cNvSpPr>
            <p:nvPr/>
          </p:nvSpPr>
          <p:spPr bwMode="auto">
            <a:xfrm>
              <a:off x="7570682" y="1970668"/>
              <a:ext cx="178480" cy="114049"/>
            </a:xfrm>
            <a:custGeom>
              <a:avLst/>
              <a:gdLst>
                <a:gd name="T0" fmla="*/ 29 w 102"/>
                <a:gd name="T1" fmla="*/ 65 h 65"/>
                <a:gd name="T2" fmla="*/ 73 w 102"/>
                <a:gd name="T3" fmla="*/ 65 h 65"/>
                <a:gd name="T4" fmla="*/ 98 w 102"/>
                <a:gd name="T5" fmla="*/ 1 h 65"/>
                <a:gd name="T6" fmla="*/ 98 w 102"/>
                <a:gd name="T7" fmla="*/ 0 h 65"/>
                <a:gd name="T8" fmla="*/ 3 w 102"/>
                <a:gd name="T9" fmla="*/ 0 h 65"/>
                <a:gd name="T10" fmla="*/ 3 w 102"/>
                <a:gd name="T11" fmla="*/ 1 h 65"/>
                <a:gd name="T12" fmla="*/ 29 w 102"/>
                <a:gd name="T13" fmla="*/ 65 h 65"/>
                <a:gd name="T14" fmla="*/ 29 w 102"/>
                <a:gd name="T15" fmla="*/ 65 h 65"/>
                <a:gd name="T16" fmla="*/ 29 w 10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5">
                  <a:moveTo>
                    <a:pt x="29" y="65"/>
                  </a:moveTo>
                  <a:cubicBezTo>
                    <a:pt x="73" y="65"/>
                    <a:pt x="73" y="65"/>
                    <a:pt x="73" y="65"/>
                  </a:cubicBezTo>
                  <a:cubicBezTo>
                    <a:pt x="102" y="49"/>
                    <a:pt x="98" y="1"/>
                    <a:pt x="98" y="1"/>
                  </a:cubicBezTo>
                  <a:cubicBezTo>
                    <a:pt x="98" y="0"/>
                    <a:pt x="98" y="0"/>
                    <a:pt x="98" y="0"/>
                  </a:cubicBezTo>
                  <a:cubicBezTo>
                    <a:pt x="3" y="0"/>
                    <a:pt x="3" y="0"/>
                    <a:pt x="3" y="0"/>
                  </a:cubicBezTo>
                  <a:cubicBezTo>
                    <a:pt x="3" y="1"/>
                    <a:pt x="3" y="1"/>
                    <a:pt x="3" y="1"/>
                  </a:cubicBezTo>
                  <a:cubicBezTo>
                    <a:pt x="3" y="1"/>
                    <a:pt x="0" y="49"/>
                    <a:pt x="29" y="65"/>
                  </a:cubicBezTo>
                  <a:close/>
                  <a:moveTo>
                    <a:pt x="29" y="65"/>
                  </a:moveTo>
                  <a:cubicBezTo>
                    <a:pt x="29" y="65"/>
                    <a:pt x="29" y="65"/>
                    <a:pt x="29"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3" name="Freeform 153"/>
            <p:cNvSpPr>
              <a:spLocks noEditPoints="1"/>
            </p:cNvSpPr>
            <p:nvPr/>
          </p:nvSpPr>
          <p:spPr bwMode="auto">
            <a:xfrm>
              <a:off x="7565498" y="2093604"/>
              <a:ext cx="191070" cy="17033"/>
            </a:xfrm>
            <a:custGeom>
              <a:avLst/>
              <a:gdLst>
                <a:gd name="T0" fmla="*/ 105 w 109"/>
                <a:gd name="T1" fmla="*/ 0 h 10"/>
                <a:gd name="T2" fmla="*/ 3 w 109"/>
                <a:gd name="T3" fmla="*/ 0 h 10"/>
                <a:gd name="T4" fmla="*/ 1 w 109"/>
                <a:gd name="T5" fmla="*/ 4 h 10"/>
                <a:gd name="T6" fmla="*/ 6 w 109"/>
                <a:gd name="T7" fmla="*/ 9 h 10"/>
                <a:gd name="T8" fmla="*/ 8 w 109"/>
                <a:gd name="T9" fmla="*/ 10 h 10"/>
                <a:gd name="T10" fmla="*/ 101 w 109"/>
                <a:gd name="T11" fmla="*/ 10 h 10"/>
                <a:gd name="T12" fmla="*/ 103 w 109"/>
                <a:gd name="T13" fmla="*/ 9 h 10"/>
                <a:gd name="T14" fmla="*/ 107 w 109"/>
                <a:gd name="T15" fmla="*/ 4 h 10"/>
                <a:gd name="T16" fmla="*/ 105 w 109"/>
                <a:gd name="T17" fmla="*/ 0 h 10"/>
                <a:gd name="T18" fmla="*/ 105 w 109"/>
                <a:gd name="T19" fmla="*/ 0 h 10"/>
                <a:gd name="T20" fmla="*/ 105 w 10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
                  <a:moveTo>
                    <a:pt x="105" y="0"/>
                  </a:moveTo>
                  <a:cubicBezTo>
                    <a:pt x="3" y="0"/>
                    <a:pt x="3" y="0"/>
                    <a:pt x="3" y="0"/>
                  </a:cubicBezTo>
                  <a:cubicBezTo>
                    <a:pt x="1" y="0"/>
                    <a:pt x="0" y="2"/>
                    <a:pt x="1" y="4"/>
                  </a:cubicBezTo>
                  <a:cubicBezTo>
                    <a:pt x="6" y="9"/>
                    <a:pt x="6" y="9"/>
                    <a:pt x="6" y="9"/>
                  </a:cubicBezTo>
                  <a:cubicBezTo>
                    <a:pt x="7" y="10"/>
                    <a:pt x="7" y="10"/>
                    <a:pt x="8" y="10"/>
                  </a:cubicBezTo>
                  <a:cubicBezTo>
                    <a:pt x="101" y="10"/>
                    <a:pt x="101" y="10"/>
                    <a:pt x="101" y="10"/>
                  </a:cubicBezTo>
                  <a:cubicBezTo>
                    <a:pt x="101" y="10"/>
                    <a:pt x="102" y="10"/>
                    <a:pt x="103" y="9"/>
                  </a:cubicBezTo>
                  <a:cubicBezTo>
                    <a:pt x="107" y="4"/>
                    <a:pt x="107" y="4"/>
                    <a:pt x="107" y="4"/>
                  </a:cubicBezTo>
                  <a:cubicBezTo>
                    <a:pt x="109" y="2"/>
                    <a:pt x="107" y="0"/>
                    <a:pt x="105" y="0"/>
                  </a:cubicBezTo>
                  <a:close/>
                  <a:moveTo>
                    <a:pt x="105" y="0"/>
                  </a:moveTo>
                  <a:cubicBezTo>
                    <a:pt x="105" y="0"/>
                    <a:pt x="105" y="0"/>
                    <a:pt x="10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4" name="Freeform 154"/>
            <p:cNvSpPr>
              <a:spLocks noEditPoints="1"/>
            </p:cNvSpPr>
            <p:nvPr/>
          </p:nvSpPr>
          <p:spPr bwMode="auto">
            <a:xfrm>
              <a:off x="7733609" y="1978074"/>
              <a:ext cx="54062" cy="83686"/>
            </a:xfrm>
            <a:custGeom>
              <a:avLst/>
              <a:gdLst>
                <a:gd name="T0" fmla="*/ 30 w 31"/>
                <a:gd name="T1" fmla="*/ 17 h 48"/>
                <a:gd name="T2" fmla="*/ 11 w 31"/>
                <a:gd name="T3" fmla="*/ 2 h 48"/>
                <a:gd name="T4" fmla="*/ 10 w 31"/>
                <a:gd name="T5" fmla="*/ 10 h 48"/>
                <a:gd name="T6" fmla="*/ 21 w 31"/>
                <a:gd name="T7" fmla="*/ 17 h 48"/>
                <a:gd name="T8" fmla="*/ 5 w 31"/>
                <a:gd name="T9" fmla="*/ 36 h 48"/>
                <a:gd name="T10" fmla="*/ 0 w 31"/>
                <a:gd name="T11" fmla="*/ 48 h 48"/>
                <a:gd name="T12" fmla="*/ 30 w 31"/>
                <a:gd name="T13" fmla="*/ 17 h 48"/>
                <a:gd name="T14" fmla="*/ 30 w 31"/>
                <a:gd name="T15" fmla="*/ 17 h 48"/>
                <a:gd name="T16" fmla="*/ 30 w 31"/>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8">
                  <a:moveTo>
                    <a:pt x="30" y="17"/>
                  </a:moveTo>
                  <a:cubicBezTo>
                    <a:pt x="30" y="0"/>
                    <a:pt x="14" y="1"/>
                    <a:pt x="11" y="2"/>
                  </a:cubicBezTo>
                  <a:cubicBezTo>
                    <a:pt x="11" y="4"/>
                    <a:pt x="11" y="7"/>
                    <a:pt x="10" y="10"/>
                  </a:cubicBezTo>
                  <a:cubicBezTo>
                    <a:pt x="13" y="9"/>
                    <a:pt x="22" y="7"/>
                    <a:pt x="21" y="17"/>
                  </a:cubicBezTo>
                  <a:cubicBezTo>
                    <a:pt x="21" y="17"/>
                    <a:pt x="20" y="31"/>
                    <a:pt x="5" y="36"/>
                  </a:cubicBezTo>
                  <a:cubicBezTo>
                    <a:pt x="4" y="40"/>
                    <a:pt x="2" y="44"/>
                    <a:pt x="0" y="48"/>
                  </a:cubicBezTo>
                  <a:cubicBezTo>
                    <a:pt x="31" y="36"/>
                    <a:pt x="30" y="17"/>
                    <a:pt x="30" y="17"/>
                  </a:cubicBezTo>
                  <a:close/>
                  <a:moveTo>
                    <a:pt x="30" y="17"/>
                  </a:moveTo>
                  <a:cubicBezTo>
                    <a:pt x="30" y="17"/>
                    <a:pt x="30" y="17"/>
                    <a:pt x="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5" name="Freeform 155"/>
            <p:cNvSpPr>
              <a:spLocks noEditPoints="1"/>
            </p:cNvSpPr>
            <p:nvPr/>
          </p:nvSpPr>
          <p:spPr bwMode="auto">
            <a:xfrm>
              <a:off x="8299413" y="2986744"/>
              <a:ext cx="178480" cy="111828"/>
            </a:xfrm>
            <a:custGeom>
              <a:avLst/>
              <a:gdLst>
                <a:gd name="T0" fmla="*/ 29 w 102"/>
                <a:gd name="T1" fmla="*/ 64 h 64"/>
                <a:gd name="T2" fmla="*/ 72 w 102"/>
                <a:gd name="T3" fmla="*/ 64 h 64"/>
                <a:gd name="T4" fmla="*/ 98 w 102"/>
                <a:gd name="T5" fmla="*/ 0 h 64"/>
                <a:gd name="T6" fmla="*/ 98 w 102"/>
                <a:gd name="T7" fmla="*/ 0 h 64"/>
                <a:gd name="T8" fmla="*/ 3 w 102"/>
                <a:gd name="T9" fmla="*/ 0 h 64"/>
                <a:gd name="T10" fmla="*/ 3 w 102"/>
                <a:gd name="T11" fmla="*/ 0 h 64"/>
                <a:gd name="T12" fmla="*/ 29 w 102"/>
                <a:gd name="T13" fmla="*/ 64 h 64"/>
                <a:gd name="T14" fmla="*/ 29 w 102"/>
                <a:gd name="T15" fmla="*/ 64 h 64"/>
                <a:gd name="T16" fmla="*/ 29 w 10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4">
                  <a:moveTo>
                    <a:pt x="29" y="64"/>
                  </a:moveTo>
                  <a:cubicBezTo>
                    <a:pt x="72" y="64"/>
                    <a:pt x="72" y="64"/>
                    <a:pt x="72" y="64"/>
                  </a:cubicBezTo>
                  <a:cubicBezTo>
                    <a:pt x="102" y="48"/>
                    <a:pt x="98" y="0"/>
                    <a:pt x="98" y="0"/>
                  </a:cubicBezTo>
                  <a:cubicBezTo>
                    <a:pt x="98" y="0"/>
                    <a:pt x="98" y="0"/>
                    <a:pt x="98" y="0"/>
                  </a:cubicBezTo>
                  <a:cubicBezTo>
                    <a:pt x="3" y="0"/>
                    <a:pt x="3" y="0"/>
                    <a:pt x="3" y="0"/>
                  </a:cubicBezTo>
                  <a:cubicBezTo>
                    <a:pt x="3" y="0"/>
                    <a:pt x="3" y="0"/>
                    <a:pt x="3" y="0"/>
                  </a:cubicBezTo>
                  <a:cubicBezTo>
                    <a:pt x="3" y="0"/>
                    <a:pt x="0" y="48"/>
                    <a:pt x="29" y="64"/>
                  </a:cubicBezTo>
                  <a:close/>
                  <a:moveTo>
                    <a:pt x="29" y="64"/>
                  </a:moveTo>
                  <a:cubicBezTo>
                    <a:pt x="29" y="64"/>
                    <a:pt x="29" y="64"/>
                    <a:pt x="29" y="6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6" name="Freeform 156"/>
            <p:cNvSpPr>
              <a:spLocks noEditPoints="1"/>
            </p:cNvSpPr>
            <p:nvPr/>
          </p:nvSpPr>
          <p:spPr bwMode="auto">
            <a:xfrm>
              <a:off x="8294229" y="3107459"/>
              <a:ext cx="188848" cy="17033"/>
            </a:xfrm>
            <a:custGeom>
              <a:avLst/>
              <a:gdLst>
                <a:gd name="T0" fmla="*/ 105 w 108"/>
                <a:gd name="T1" fmla="*/ 0 h 10"/>
                <a:gd name="T2" fmla="*/ 3 w 108"/>
                <a:gd name="T3" fmla="*/ 0 h 10"/>
                <a:gd name="T4" fmla="*/ 1 w 108"/>
                <a:gd name="T5" fmla="*/ 4 h 10"/>
                <a:gd name="T6" fmla="*/ 6 w 108"/>
                <a:gd name="T7" fmla="*/ 9 h 10"/>
                <a:gd name="T8" fmla="*/ 8 w 108"/>
                <a:gd name="T9" fmla="*/ 10 h 10"/>
                <a:gd name="T10" fmla="*/ 100 w 108"/>
                <a:gd name="T11" fmla="*/ 10 h 10"/>
                <a:gd name="T12" fmla="*/ 102 w 108"/>
                <a:gd name="T13" fmla="*/ 9 h 10"/>
                <a:gd name="T14" fmla="*/ 107 w 108"/>
                <a:gd name="T15" fmla="*/ 4 h 10"/>
                <a:gd name="T16" fmla="*/ 105 w 108"/>
                <a:gd name="T17" fmla="*/ 0 h 10"/>
                <a:gd name="T18" fmla="*/ 105 w 108"/>
                <a:gd name="T19" fmla="*/ 0 h 10"/>
                <a:gd name="T20" fmla="*/ 105 w 10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
                  <a:moveTo>
                    <a:pt x="105" y="0"/>
                  </a:moveTo>
                  <a:cubicBezTo>
                    <a:pt x="3" y="0"/>
                    <a:pt x="3" y="0"/>
                    <a:pt x="3" y="0"/>
                  </a:cubicBezTo>
                  <a:cubicBezTo>
                    <a:pt x="1" y="0"/>
                    <a:pt x="0" y="2"/>
                    <a:pt x="1" y="4"/>
                  </a:cubicBezTo>
                  <a:cubicBezTo>
                    <a:pt x="6" y="9"/>
                    <a:pt x="6" y="9"/>
                    <a:pt x="6" y="9"/>
                  </a:cubicBezTo>
                  <a:cubicBezTo>
                    <a:pt x="6" y="10"/>
                    <a:pt x="7" y="10"/>
                    <a:pt x="8" y="10"/>
                  </a:cubicBezTo>
                  <a:cubicBezTo>
                    <a:pt x="100" y="10"/>
                    <a:pt x="100" y="10"/>
                    <a:pt x="100" y="10"/>
                  </a:cubicBezTo>
                  <a:cubicBezTo>
                    <a:pt x="101" y="10"/>
                    <a:pt x="102" y="10"/>
                    <a:pt x="102" y="9"/>
                  </a:cubicBezTo>
                  <a:cubicBezTo>
                    <a:pt x="107" y="4"/>
                    <a:pt x="107" y="4"/>
                    <a:pt x="107" y="4"/>
                  </a:cubicBezTo>
                  <a:cubicBezTo>
                    <a:pt x="108" y="2"/>
                    <a:pt x="107" y="0"/>
                    <a:pt x="105" y="0"/>
                  </a:cubicBezTo>
                  <a:close/>
                  <a:moveTo>
                    <a:pt x="105" y="0"/>
                  </a:moveTo>
                  <a:cubicBezTo>
                    <a:pt x="105" y="0"/>
                    <a:pt x="105" y="0"/>
                    <a:pt x="10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7" name="Freeform 157"/>
            <p:cNvSpPr>
              <a:spLocks noEditPoints="1"/>
            </p:cNvSpPr>
            <p:nvPr/>
          </p:nvSpPr>
          <p:spPr bwMode="auto">
            <a:xfrm>
              <a:off x="8461600" y="2993410"/>
              <a:ext cx="52581" cy="82204"/>
            </a:xfrm>
            <a:custGeom>
              <a:avLst/>
              <a:gdLst>
                <a:gd name="T0" fmla="*/ 30 w 30"/>
                <a:gd name="T1" fmla="*/ 17 h 47"/>
                <a:gd name="T2" fmla="*/ 10 w 30"/>
                <a:gd name="T3" fmla="*/ 1 h 47"/>
                <a:gd name="T4" fmla="*/ 10 w 30"/>
                <a:gd name="T5" fmla="*/ 9 h 47"/>
                <a:gd name="T6" fmla="*/ 21 w 30"/>
                <a:gd name="T7" fmla="*/ 16 h 47"/>
                <a:gd name="T8" fmla="*/ 5 w 30"/>
                <a:gd name="T9" fmla="*/ 35 h 47"/>
                <a:gd name="T10" fmla="*/ 0 w 30"/>
                <a:gd name="T11" fmla="*/ 47 h 47"/>
                <a:gd name="T12" fmla="*/ 30 w 30"/>
                <a:gd name="T13" fmla="*/ 17 h 47"/>
                <a:gd name="T14" fmla="*/ 30 w 30"/>
                <a:gd name="T15" fmla="*/ 17 h 47"/>
                <a:gd name="T16" fmla="*/ 30 w 30"/>
                <a:gd name="T1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7">
                  <a:moveTo>
                    <a:pt x="30" y="17"/>
                  </a:moveTo>
                  <a:cubicBezTo>
                    <a:pt x="30" y="0"/>
                    <a:pt x="14" y="1"/>
                    <a:pt x="10" y="1"/>
                  </a:cubicBezTo>
                  <a:cubicBezTo>
                    <a:pt x="10" y="3"/>
                    <a:pt x="10" y="6"/>
                    <a:pt x="10" y="9"/>
                  </a:cubicBezTo>
                  <a:cubicBezTo>
                    <a:pt x="13" y="8"/>
                    <a:pt x="22" y="7"/>
                    <a:pt x="21" y="16"/>
                  </a:cubicBezTo>
                  <a:cubicBezTo>
                    <a:pt x="21" y="16"/>
                    <a:pt x="20" y="30"/>
                    <a:pt x="5" y="35"/>
                  </a:cubicBezTo>
                  <a:cubicBezTo>
                    <a:pt x="4" y="39"/>
                    <a:pt x="2" y="43"/>
                    <a:pt x="0" y="47"/>
                  </a:cubicBezTo>
                  <a:cubicBezTo>
                    <a:pt x="30" y="35"/>
                    <a:pt x="30" y="17"/>
                    <a:pt x="30" y="17"/>
                  </a:cubicBezTo>
                  <a:close/>
                  <a:moveTo>
                    <a:pt x="30" y="17"/>
                  </a:moveTo>
                  <a:cubicBezTo>
                    <a:pt x="30" y="17"/>
                    <a:pt x="30" y="17"/>
                    <a:pt x="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8" name="Freeform 158"/>
            <p:cNvSpPr>
              <a:spLocks noEditPoints="1"/>
            </p:cNvSpPr>
            <p:nvPr/>
          </p:nvSpPr>
          <p:spPr bwMode="auto">
            <a:xfrm>
              <a:off x="7775822" y="5954991"/>
              <a:ext cx="178480" cy="113309"/>
            </a:xfrm>
            <a:custGeom>
              <a:avLst/>
              <a:gdLst>
                <a:gd name="T0" fmla="*/ 30 w 102"/>
                <a:gd name="T1" fmla="*/ 65 h 65"/>
                <a:gd name="T2" fmla="*/ 73 w 102"/>
                <a:gd name="T3" fmla="*/ 65 h 65"/>
                <a:gd name="T4" fmla="*/ 99 w 102"/>
                <a:gd name="T5" fmla="*/ 1 h 65"/>
                <a:gd name="T6" fmla="*/ 99 w 102"/>
                <a:gd name="T7" fmla="*/ 0 h 65"/>
                <a:gd name="T8" fmla="*/ 4 w 102"/>
                <a:gd name="T9" fmla="*/ 0 h 65"/>
                <a:gd name="T10" fmla="*/ 4 w 102"/>
                <a:gd name="T11" fmla="*/ 1 h 65"/>
                <a:gd name="T12" fmla="*/ 30 w 102"/>
                <a:gd name="T13" fmla="*/ 65 h 65"/>
                <a:gd name="T14" fmla="*/ 30 w 102"/>
                <a:gd name="T15" fmla="*/ 65 h 65"/>
                <a:gd name="T16" fmla="*/ 30 w 10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5">
                  <a:moveTo>
                    <a:pt x="30" y="65"/>
                  </a:moveTo>
                  <a:cubicBezTo>
                    <a:pt x="73" y="65"/>
                    <a:pt x="73" y="65"/>
                    <a:pt x="73" y="65"/>
                  </a:cubicBezTo>
                  <a:cubicBezTo>
                    <a:pt x="102" y="49"/>
                    <a:pt x="99" y="1"/>
                    <a:pt x="99" y="1"/>
                  </a:cubicBezTo>
                  <a:cubicBezTo>
                    <a:pt x="99" y="0"/>
                    <a:pt x="99" y="0"/>
                    <a:pt x="99" y="0"/>
                  </a:cubicBezTo>
                  <a:cubicBezTo>
                    <a:pt x="4" y="0"/>
                    <a:pt x="4" y="0"/>
                    <a:pt x="4" y="0"/>
                  </a:cubicBezTo>
                  <a:cubicBezTo>
                    <a:pt x="4" y="1"/>
                    <a:pt x="4" y="1"/>
                    <a:pt x="4" y="1"/>
                  </a:cubicBezTo>
                  <a:cubicBezTo>
                    <a:pt x="4" y="1"/>
                    <a:pt x="0" y="49"/>
                    <a:pt x="30" y="65"/>
                  </a:cubicBezTo>
                  <a:close/>
                  <a:moveTo>
                    <a:pt x="30" y="65"/>
                  </a:moveTo>
                  <a:cubicBezTo>
                    <a:pt x="30" y="65"/>
                    <a:pt x="30" y="65"/>
                    <a:pt x="30" y="65"/>
                  </a:cubicBezTo>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9" name="Freeform 159"/>
            <p:cNvSpPr>
              <a:spLocks noEditPoints="1"/>
            </p:cNvSpPr>
            <p:nvPr/>
          </p:nvSpPr>
          <p:spPr bwMode="auto">
            <a:xfrm>
              <a:off x="7770638" y="6077186"/>
              <a:ext cx="190329" cy="17774"/>
            </a:xfrm>
            <a:custGeom>
              <a:avLst/>
              <a:gdLst>
                <a:gd name="T0" fmla="*/ 106 w 109"/>
                <a:gd name="T1" fmla="*/ 0 h 10"/>
                <a:gd name="T2" fmla="*/ 4 w 109"/>
                <a:gd name="T3" fmla="*/ 0 h 10"/>
                <a:gd name="T4" fmla="*/ 2 w 109"/>
                <a:gd name="T5" fmla="*/ 4 h 10"/>
                <a:gd name="T6" fmla="*/ 6 w 109"/>
                <a:gd name="T7" fmla="*/ 9 h 10"/>
                <a:gd name="T8" fmla="*/ 8 w 109"/>
                <a:gd name="T9" fmla="*/ 10 h 10"/>
                <a:gd name="T10" fmla="*/ 101 w 109"/>
                <a:gd name="T11" fmla="*/ 10 h 10"/>
                <a:gd name="T12" fmla="*/ 103 w 109"/>
                <a:gd name="T13" fmla="*/ 9 h 10"/>
                <a:gd name="T14" fmla="*/ 108 w 109"/>
                <a:gd name="T15" fmla="*/ 4 h 10"/>
                <a:gd name="T16" fmla="*/ 106 w 109"/>
                <a:gd name="T17" fmla="*/ 0 h 10"/>
                <a:gd name="T18" fmla="*/ 106 w 109"/>
                <a:gd name="T19" fmla="*/ 0 h 10"/>
                <a:gd name="T20" fmla="*/ 106 w 10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
                  <a:moveTo>
                    <a:pt x="106" y="0"/>
                  </a:moveTo>
                  <a:cubicBezTo>
                    <a:pt x="4" y="0"/>
                    <a:pt x="4" y="0"/>
                    <a:pt x="4" y="0"/>
                  </a:cubicBezTo>
                  <a:cubicBezTo>
                    <a:pt x="1" y="0"/>
                    <a:pt x="0" y="2"/>
                    <a:pt x="2" y="4"/>
                  </a:cubicBezTo>
                  <a:cubicBezTo>
                    <a:pt x="6" y="9"/>
                    <a:pt x="6" y="9"/>
                    <a:pt x="6" y="9"/>
                  </a:cubicBezTo>
                  <a:cubicBezTo>
                    <a:pt x="7" y="10"/>
                    <a:pt x="8" y="10"/>
                    <a:pt x="8" y="10"/>
                  </a:cubicBezTo>
                  <a:cubicBezTo>
                    <a:pt x="101" y="10"/>
                    <a:pt x="101" y="10"/>
                    <a:pt x="101" y="10"/>
                  </a:cubicBezTo>
                  <a:cubicBezTo>
                    <a:pt x="102" y="10"/>
                    <a:pt x="102" y="10"/>
                    <a:pt x="103" y="9"/>
                  </a:cubicBezTo>
                  <a:cubicBezTo>
                    <a:pt x="108" y="4"/>
                    <a:pt x="108" y="4"/>
                    <a:pt x="108" y="4"/>
                  </a:cubicBezTo>
                  <a:cubicBezTo>
                    <a:pt x="109" y="2"/>
                    <a:pt x="108" y="0"/>
                    <a:pt x="106" y="0"/>
                  </a:cubicBezTo>
                  <a:close/>
                  <a:moveTo>
                    <a:pt x="106" y="0"/>
                  </a:moveTo>
                  <a:cubicBezTo>
                    <a:pt x="106" y="0"/>
                    <a:pt x="106" y="0"/>
                    <a:pt x="106" y="0"/>
                  </a:cubicBezTo>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0" name="Freeform 160"/>
            <p:cNvSpPr>
              <a:spLocks noEditPoints="1"/>
            </p:cNvSpPr>
            <p:nvPr/>
          </p:nvSpPr>
          <p:spPr bwMode="auto">
            <a:xfrm>
              <a:off x="7938750" y="5961656"/>
              <a:ext cx="54062" cy="84426"/>
            </a:xfrm>
            <a:custGeom>
              <a:avLst/>
              <a:gdLst>
                <a:gd name="T0" fmla="*/ 30 w 31"/>
                <a:gd name="T1" fmla="*/ 17 h 48"/>
                <a:gd name="T2" fmla="*/ 11 w 31"/>
                <a:gd name="T3" fmla="*/ 2 h 48"/>
                <a:gd name="T4" fmla="*/ 11 w 31"/>
                <a:gd name="T5" fmla="*/ 10 h 48"/>
                <a:gd name="T6" fmla="*/ 22 w 31"/>
                <a:gd name="T7" fmla="*/ 17 h 48"/>
                <a:gd name="T8" fmla="*/ 6 w 31"/>
                <a:gd name="T9" fmla="*/ 36 h 48"/>
                <a:gd name="T10" fmla="*/ 0 w 31"/>
                <a:gd name="T11" fmla="*/ 48 h 48"/>
                <a:gd name="T12" fmla="*/ 30 w 31"/>
                <a:gd name="T13" fmla="*/ 17 h 48"/>
                <a:gd name="T14" fmla="*/ 30 w 31"/>
                <a:gd name="T15" fmla="*/ 17 h 48"/>
                <a:gd name="T16" fmla="*/ 30 w 31"/>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8">
                  <a:moveTo>
                    <a:pt x="30" y="17"/>
                  </a:moveTo>
                  <a:cubicBezTo>
                    <a:pt x="30" y="0"/>
                    <a:pt x="14" y="1"/>
                    <a:pt x="11" y="2"/>
                  </a:cubicBezTo>
                  <a:cubicBezTo>
                    <a:pt x="11" y="4"/>
                    <a:pt x="11" y="7"/>
                    <a:pt x="11" y="10"/>
                  </a:cubicBezTo>
                  <a:cubicBezTo>
                    <a:pt x="13" y="9"/>
                    <a:pt x="22" y="7"/>
                    <a:pt x="22" y="17"/>
                  </a:cubicBezTo>
                  <a:cubicBezTo>
                    <a:pt x="22" y="17"/>
                    <a:pt x="21" y="31"/>
                    <a:pt x="6" y="36"/>
                  </a:cubicBezTo>
                  <a:cubicBezTo>
                    <a:pt x="4" y="40"/>
                    <a:pt x="2" y="44"/>
                    <a:pt x="0" y="48"/>
                  </a:cubicBezTo>
                  <a:cubicBezTo>
                    <a:pt x="31" y="36"/>
                    <a:pt x="30" y="17"/>
                    <a:pt x="30" y="17"/>
                  </a:cubicBezTo>
                  <a:close/>
                  <a:moveTo>
                    <a:pt x="30" y="17"/>
                  </a:moveTo>
                  <a:cubicBezTo>
                    <a:pt x="30" y="17"/>
                    <a:pt x="30" y="17"/>
                    <a:pt x="30" y="17"/>
                  </a:cubicBezTo>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1" name="Freeform 161"/>
            <p:cNvSpPr>
              <a:spLocks noEditPoints="1"/>
            </p:cNvSpPr>
            <p:nvPr/>
          </p:nvSpPr>
          <p:spPr bwMode="auto">
            <a:xfrm>
              <a:off x="8850405" y="3251132"/>
              <a:ext cx="203660" cy="194032"/>
            </a:xfrm>
            <a:custGeom>
              <a:avLst/>
              <a:gdLst>
                <a:gd name="T0" fmla="*/ 58 w 116"/>
                <a:gd name="T1" fmla="*/ 9 h 111"/>
                <a:gd name="T2" fmla="*/ 107 w 116"/>
                <a:gd name="T3" fmla="*/ 43 h 111"/>
                <a:gd name="T4" fmla="*/ 84 w 116"/>
                <a:gd name="T5" fmla="*/ 72 h 111"/>
                <a:gd name="T6" fmla="*/ 79 w 116"/>
                <a:gd name="T7" fmla="*/ 75 h 111"/>
                <a:gd name="T8" fmla="*/ 79 w 116"/>
                <a:gd name="T9" fmla="*/ 81 h 111"/>
                <a:gd name="T10" fmla="*/ 79 w 116"/>
                <a:gd name="T11" fmla="*/ 87 h 111"/>
                <a:gd name="T12" fmla="*/ 77 w 116"/>
                <a:gd name="T13" fmla="*/ 82 h 111"/>
                <a:gd name="T14" fmla="*/ 74 w 116"/>
                <a:gd name="T15" fmla="*/ 76 h 111"/>
                <a:gd name="T16" fmla="*/ 68 w 116"/>
                <a:gd name="T17" fmla="*/ 77 h 111"/>
                <a:gd name="T18" fmla="*/ 58 w 116"/>
                <a:gd name="T19" fmla="*/ 78 h 111"/>
                <a:gd name="T20" fmla="*/ 9 w 116"/>
                <a:gd name="T21" fmla="*/ 43 h 111"/>
                <a:gd name="T22" fmla="*/ 58 w 116"/>
                <a:gd name="T23" fmla="*/ 9 h 111"/>
                <a:gd name="T24" fmla="*/ 58 w 116"/>
                <a:gd name="T25" fmla="*/ 0 h 111"/>
                <a:gd name="T26" fmla="*/ 0 w 116"/>
                <a:gd name="T27" fmla="*/ 43 h 111"/>
                <a:gd name="T28" fmla="*/ 58 w 116"/>
                <a:gd name="T29" fmla="*/ 87 h 111"/>
                <a:gd name="T30" fmla="*/ 69 w 116"/>
                <a:gd name="T31" fmla="*/ 86 h 111"/>
                <a:gd name="T32" fmla="*/ 65 w 116"/>
                <a:gd name="T33" fmla="*/ 111 h 111"/>
                <a:gd name="T34" fmla="*/ 88 w 116"/>
                <a:gd name="T35" fmla="*/ 80 h 111"/>
                <a:gd name="T36" fmla="*/ 116 w 116"/>
                <a:gd name="T37" fmla="*/ 43 h 111"/>
                <a:gd name="T38" fmla="*/ 58 w 116"/>
                <a:gd name="T3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1">
                  <a:moveTo>
                    <a:pt x="58" y="9"/>
                  </a:moveTo>
                  <a:cubicBezTo>
                    <a:pt x="85" y="9"/>
                    <a:pt x="107" y="24"/>
                    <a:pt x="107" y="43"/>
                  </a:cubicBezTo>
                  <a:cubicBezTo>
                    <a:pt x="107" y="55"/>
                    <a:pt x="99" y="66"/>
                    <a:pt x="84" y="72"/>
                  </a:cubicBezTo>
                  <a:cubicBezTo>
                    <a:pt x="79" y="75"/>
                    <a:pt x="79" y="75"/>
                    <a:pt x="79" y="75"/>
                  </a:cubicBezTo>
                  <a:cubicBezTo>
                    <a:pt x="79" y="81"/>
                    <a:pt x="79" y="81"/>
                    <a:pt x="79" y="81"/>
                  </a:cubicBezTo>
                  <a:cubicBezTo>
                    <a:pt x="79" y="83"/>
                    <a:pt x="79" y="85"/>
                    <a:pt x="79" y="87"/>
                  </a:cubicBezTo>
                  <a:cubicBezTo>
                    <a:pt x="78" y="85"/>
                    <a:pt x="78" y="84"/>
                    <a:pt x="77" y="82"/>
                  </a:cubicBezTo>
                  <a:cubicBezTo>
                    <a:pt x="74" y="76"/>
                    <a:pt x="74" y="76"/>
                    <a:pt x="74" y="76"/>
                  </a:cubicBezTo>
                  <a:cubicBezTo>
                    <a:pt x="68" y="77"/>
                    <a:pt x="68" y="77"/>
                    <a:pt x="68" y="77"/>
                  </a:cubicBezTo>
                  <a:cubicBezTo>
                    <a:pt x="64" y="77"/>
                    <a:pt x="61" y="78"/>
                    <a:pt x="58" y="78"/>
                  </a:cubicBezTo>
                  <a:cubicBezTo>
                    <a:pt x="31" y="78"/>
                    <a:pt x="9" y="62"/>
                    <a:pt x="9" y="43"/>
                  </a:cubicBezTo>
                  <a:cubicBezTo>
                    <a:pt x="9" y="24"/>
                    <a:pt x="31" y="9"/>
                    <a:pt x="58" y="9"/>
                  </a:cubicBezTo>
                  <a:moveTo>
                    <a:pt x="58" y="0"/>
                  </a:moveTo>
                  <a:cubicBezTo>
                    <a:pt x="26" y="0"/>
                    <a:pt x="0" y="19"/>
                    <a:pt x="0" y="43"/>
                  </a:cubicBezTo>
                  <a:cubicBezTo>
                    <a:pt x="0" y="67"/>
                    <a:pt x="26" y="87"/>
                    <a:pt x="58" y="87"/>
                  </a:cubicBezTo>
                  <a:cubicBezTo>
                    <a:pt x="62" y="87"/>
                    <a:pt x="65" y="86"/>
                    <a:pt x="69" y="86"/>
                  </a:cubicBezTo>
                  <a:cubicBezTo>
                    <a:pt x="73" y="97"/>
                    <a:pt x="65" y="111"/>
                    <a:pt x="65" y="111"/>
                  </a:cubicBezTo>
                  <a:cubicBezTo>
                    <a:pt x="86" y="104"/>
                    <a:pt x="88" y="88"/>
                    <a:pt x="88" y="80"/>
                  </a:cubicBezTo>
                  <a:cubicBezTo>
                    <a:pt x="105" y="73"/>
                    <a:pt x="116" y="59"/>
                    <a:pt x="116" y="43"/>
                  </a:cubicBezTo>
                  <a:cubicBezTo>
                    <a:pt x="116" y="19"/>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2" name="Oval 162"/>
            <p:cNvSpPr>
              <a:spLocks noChangeArrowheads="1"/>
            </p:cNvSpPr>
            <p:nvPr/>
          </p:nvSpPr>
          <p:spPr bwMode="auto">
            <a:xfrm>
              <a:off x="8897802" y="3324449"/>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3" name="Oval 163"/>
            <p:cNvSpPr>
              <a:spLocks noChangeArrowheads="1"/>
            </p:cNvSpPr>
            <p:nvPr/>
          </p:nvSpPr>
          <p:spPr bwMode="auto">
            <a:xfrm>
              <a:off x="8941496" y="3324449"/>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4" name="Oval 164"/>
            <p:cNvSpPr>
              <a:spLocks noChangeArrowheads="1"/>
            </p:cNvSpPr>
            <p:nvPr/>
          </p:nvSpPr>
          <p:spPr bwMode="auto">
            <a:xfrm>
              <a:off x="8985190" y="3324449"/>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5" name="Freeform 165"/>
            <p:cNvSpPr>
              <a:spLocks noEditPoints="1"/>
            </p:cNvSpPr>
            <p:nvPr/>
          </p:nvSpPr>
          <p:spPr bwMode="auto">
            <a:xfrm>
              <a:off x="8759313" y="3324449"/>
              <a:ext cx="176999" cy="168112"/>
            </a:xfrm>
            <a:custGeom>
              <a:avLst/>
              <a:gdLst>
                <a:gd name="T0" fmla="*/ 50 w 101"/>
                <a:gd name="T1" fmla="*/ 0 h 96"/>
                <a:gd name="T2" fmla="*/ 0 w 101"/>
                <a:gd name="T3" fmla="*/ 37 h 96"/>
                <a:gd name="T4" fmla="*/ 24 w 101"/>
                <a:gd name="T5" fmla="*/ 70 h 96"/>
                <a:gd name="T6" fmla="*/ 44 w 101"/>
                <a:gd name="T7" fmla="*/ 96 h 96"/>
                <a:gd name="T8" fmla="*/ 41 w 101"/>
                <a:gd name="T9" fmla="*/ 74 h 96"/>
                <a:gd name="T10" fmla="*/ 50 w 101"/>
                <a:gd name="T11" fmla="*/ 75 h 96"/>
                <a:gd name="T12" fmla="*/ 101 w 101"/>
                <a:gd name="T13" fmla="*/ 37 h 96"/>
                <a:gd name="T14" fmla="*/ 50 w 101"/>
                <a:gd name="T15" fmla="*/ 0 h 96"/>
                <a:gd name="T16" fmla="*/ 25 w 101"/>
                <a:gd name="T17" fmla="*/ 53 h 96"/>
                <a:gd name="T18" fmla="*/ 19 w 101"/>
                <a:gd name="T19" fmla="*/ 47 h 96"/>
                <a:gd name="T20" fmla="*/ 25 w 101"/>
                <a:gd name="T21" fmla="*/ 41 h 96"/>
                <a:gd name="T22" fmla="*/ 31 w 101"/>
                <a:gd name="T23" fmla="*/ 47 h 96"/>
                <a:gd name="T24" fmla="*/ 25 w 101"/>
                <a:gd name="T25" fmla="*/ 53 h 96"/>
                <a:gd name="T26" fmla="*/ 50 w 101"/>
                <a:gd name="T27" fmla="*/ 53 h 96"/>
                <a:gd name="T28" fmla="*/ 44 w 101"/>
                <a:gd name="T29" fmla="*/ 47 h 96"/>
                <a:gd name="T30" fmla="*/ 50 w 101"/>
                <a:gd name="T31" fmla="*/ 41 h 96"/>
                <a:gd name="T32" fmla="*/ 56 w 101"/>
                <a:gd name="T33" fmla="*/ 47 h 96"/>
                <a:gd name="T34" fmla="*/ 50 w 101"/>
                <a:gd name="T35" fmla="*/ 53 h 96"/>
                <a:gd name="T36" fmla="*/ 75 w 101"/>
                <a:gd name="T37" fmla="*/ 53 h 96"/>
                <a:gd name="T38" fmla="*/ 69 w 101"/>
                <a:gd name="T39" fmla="*/ 47 h 96"/>
                <a:gd name="T40" fmla="*/ 75 w 101"/>
                <a:gd name="T41" fmla="*/ 41 h 96"/>
                <a:gd name="T42" fmla="*/ 81 w 101"/>
                <a:gd name="T43" fmla="*/ 47 h 96"/>
                <a:gd name="T44" fmla="*/ 75 w 101"/>
                <a:gd name="T45"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6">
                  <a:moveTo>
                    <a:pt x="50" y="0"/>
                  </a:moveTo>
                  <a:cubicBezTo>
                    <a:pt x="22" y="0"/>
                    <a:pt x="0" y="17"/>
                    <a:pt x="0" y="37"/>
                  </a:cubicBezTo>
                  <a:cubicBezTo>
                    <a:pt x="0" y="51"/>
                    <a:pt x="9" y="63"/>
                    <a:pt x="24" y="70"/>
                  </a:cubicBezTo>
                  <a:cubicBezTo>
                    <a:pt x="24" y="76"/>
                    <a:pt x="26" y="90"/>
                    <a:pt x="44" y="96"/>
                  </a:cubicBezTo>
                  <a:cubicBezTo>
                    <a:pt x="44" y="96"/>
                    <a:pt x="37" y="84"/>
                    <a:pt x="41" y="74"/>
                  </a:cubicBezTo>
                  <a:cubicBezTo>
                    <a:pt x="44" y="75"/>
                    <a:pt x="47" y="75"/>
                    <a:pt x="50" y="75"/>
                  </a:cubicBezTo>
                  <a:cubicBezTo>
                    <a:pt x="78" y="75"/>
                    <a:pt x="101" y="58"/>
                    <a:pt x="101" y="37"/>
                  </a:cubicBezTo>
                  <a:cubicBezTo>
                    <a:pt x="101" y="17"/>
                    <a:pt x="78" y="0"/>
                    <a:pt x="50" y="0"/>
                  </a:cubicBezTo>
                  <a:close/>
                  <a:moveTo>
                    <a:pt x="25" y="53"/>
                  </a:moveTo>
                  <a:cubicBezTo>
                    <a:pt x="22" y="53"/>
                    <a:pt x="19" y="50"/>
                    <a:pt x="19" y="47"/>
                  </a:cubicBezTo>
                  <a:cubicBezTo>
                    <a:pt x="19" y="44"/>
                    <a:pt x="22" y="41"/>
                    <a:pt x="25" y="41"/>
                  </a:cubicBezTo>
                  <a:cubicBezTo>
                    <a:pt x="28" y="41"/>
                    <a:pt x="31" y="44"/>
                    <a:pt x="31" y="47"/>
                  </a:cubicBezTo>
                  <a:cubicBezTo>
                    <a:pt x="31" y="50"/>
                    <a:pt x="28" y="53"/>
                    <a:pt x="25" y="53"/>
                  </a:cubicBezTo>
                  <a:close/>
                  <a:moveTo>
                    <a:pt x="50" y="53"/>
                  </a:moveTo>
                  <a:cubicBezTo>
                    <a:pt x="47" y="53"/>
                    <a:pt x="44" y="50"/>
                    <a:pt x="44" y="47"/>
                  </a:cubicBezTo>
                  <a:cubicBezTo>
                    <a:pt x="44" y="44"/>
                    <a:pt x="47" y="41"/>
                    <a:pt x="50" y="41"/>
                  </a:cubicBezTo>
                  <a:cubicBezTo>
                    <a:pt x="53" y="41"/>
                    <a:pt x="56" y="44"/>
                    <a:pt x="56" y="47"/>
                  </a:cubicBezTo>
                  <a:cubicBezTo>
                    <a:pt x="56" y="50"/>
                    <a:pt x="53" y="53"/>
                    <a:pt x="50" y="53"/>
                  </a:cubicBezTo>
                  <a:close/>
                  <a:moveTo>
                    <a:pt x="75" y="53"/>
                  </a:moveTo>
                  <a:cubicBezTo>
                    <a:pt x="72" y="53"/>
                    <a:pt x="69" y="50"/>
                    <a:pt x="69" y="47"/>
                  </a:cubicBezTo>
                  <a:cubicBezTo>
                    <a:pt x="69" y="44"/>
                    <a:pt x="72" y="41"/>
                    <a:pt x="75" y="41"/>
                  </a:cubicBezTo>
                  <a:cubicBezTo>
                    <a:pt x="79" y="41"/>
                    <a:pt x="81" y="44"/>
                    <a:pt x="81" y="47"/>
                  </a:cubicBezTo>
                  <a:cubicBezTo>
                    <a:pt x="81" y="50"/>
                    <a:pt x="79" y="53"/>
                    <a:pt x="7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6" name="Freeform 166"/>
            <p:cNvSpPr>
              <a:spLocks noEditPoints="1"/>
            </p:cNvSpPr>
            <p:nvPr/>
          </p:nvSpPr>
          <p:spPr bwMode="auto">
            <a:xfrm>
              <a:off x="8314965" y="1649997"/>
              <a:ext cx="202919" cy="194773"/>
            </a:xfrm>
            <a:custGeom>
              <a:avLst/>
              <a:gdLst>
                <a:gd name="T0" fmla="*/ 58 w 116"/>
                <a:gd name="T1" fmla="*/ 9 h 111"/>
                <a:gd name="T2" fmla="*/ 107 w 116"/>
                <a:gd name="T3" fmla="*/ 43 h 111"/>
                <a:gd name="T4" fmla="*/ 84 w 116"/>
                <a:gd name="T5" fmla="*/ 72 h 111"/>
                <a:gd name="T6" fmla="*/ 79 w 116"/>
                <a:gd name="T7" fmla="*/ 75 h 111"/>
                <a:gd name="T8" fmla="*/ 79 w 116"/>
                <a:gd name="T9" fmla="*/ 81 h 111"/>
                <a:gd name="T10" fmla="*/ 78 w 116"/>
                <a:gd name="T11" fmla="*/ 87 h 111"/>
                <a:gd name="T12" fmla="*/ 77 w 116"/>
                <a:gd name="T13" fmla="*/ 82 h 111"/>
                <a:gd name="T14" fmla="*/ 74 w 116"/>
                <a:gd name="T15" fmla="*/ 76 h 111"/>
                <a:gd name="T16" fmla="*/ 67 w 116"/>
                <a:gd name="T17" fmla="*/ 77 h 111"/>
                <a:gd name="T18" fmla="*/ 58 w 116"/>
                <a:gd name="T19" fmla="*/ 78 h 111"/>
                <a:gd name="T20" fmla="*/ 9 w 116"/>
                <a:gd name="T21" fmla="*/ 43 h 111"/>
                <a:gd name="T22" fmla="*/ 58 w 116"/>
                <a:gd name="T23" fmla="*/ 9 h 111"/>
                <a:gd name="T24" fmla="*/ 58 w 116"/>
                <a:gd name="T25" fmla="*/ 0 h 111"/>
                <a:gd name="T26" fmla="*/ 0 w 116"/>
                <a:gd name="T27" fmla="*/ 43 h 111"/>
                <a:gd name="T28" fmla="*/ 58 w 116"/>
                <a:gd name="T29" fmla="*/ 87 h 111"/>
                <a:gd name="T30" fmla="*/ 69 w 116"/>
                <a:gd name="T31" fmla="*/ 86 h 111"/>
                <a:gd name="T32" fmla="*/ 65 w 116"/>
                <a:gd name="T33" fmla="*/ 111 h 111"/>
                <a:gd name="T34" fmla="*/ 88 w 116"/>
                <a:gd name="T35" fmla="*/ 80 h 111"/>
                <a:gd name="T36" fmla="*/ 116 w 116"/>
                <a:gd name="T37" fmla="*/ 43 h 111"/>
                <a:gd name="T38" fmla="*/ 58 w 116"/>
                <a:gd name="T3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1">
                  <a:moveTo>
                    <a:pt x="58" y="9"/>
                  </a:moveTo>
                  <a:cubicBezTo>
                    <a:pt x="85" y="9"/>
                    <a:pt x="107" y="25"/>
                    <a:pt x="107" y="43"/>
                  </a:cubicBezTo>
                  <a:cubicBezTo>
                    <a:pt x="107" y="55"/>
                    <a:pt x="99" y="66"/>
                    <a:pt x="84" y="72"/>
                  </a:cubicBezTo>
                  <a:cubicBezTo>
                    <a:pt x="79" y="75"/>
                    <a:pt x="79" y="75"/>
                    <a:pt x="79" y="75"/>
                  </a:cubicBezTo>
                  <a:cubicBezTo>
                    <a:pt x="79" y="81"/>
                    <a:pt x="79" y="81"/>
                    <a:pt x="79" y="81"/>
                  </a:cubicBezTo>
                  <a:cubicBezTo>
                    <a:pt x="79" y="83"/>
                    <a:pt x="79" y="85"/>
                    <a:pt x="78" y="87"/>
                  </a:cubicBezTo>
                  <a:cubicBezTo>
                    <a:pt x="78" y="85"/>
                    <a:pt x="77" y="84"/>
                    <a:pt x="77" y="82"/>
                  </a:cubicBezTo>
                  <a:cubicBezTo>
                    <a:pt x="74" y="76"/>
                    <a:pt x="74" y="76"/>
                    <a:pt x="74" y="76"/>
                  </a:cubicBezTo>
                  <a:cubicBezTo>
                    <a:pt x="67" y="77"/>
                    <a:pt x="67" y="77"/>
                    <a:pt x="67" y="77"/>
                  </a:cubicBezTo>
                  <a:cubicBezTo>
                    <a:pt x="64" y="77"/>
                    <a:pt x="61" y="78"/>
                    <a:pt x="58" y="78"/>
                  </a:cubicBezTo>
                  <a:cubicBezTo>
                    <a:pt x="31" y="78"/>
                    <a:pt x="9" y="62"/>
                    <a:pt x="9" y="43"/>
                  </a:cubicBezTo>
                  <a:cubicBezTo>
                    <a:pt x="9" y="25"/>
                    <a:pt x="31" y="9"/>
                    <a:pt x="58" y="9"/>
                  </a:cubicBezTo>
                  <a:moveTo>
                    <a:pt x="58" y="0"/>
                  </a:moveTo>
                  <a:cubicBezTo>
                    <a:pt x="26" y="0"/>
                    <a:pt x="0" y="20"/>
                    <a:pt x="0" y="43"/>
                  </a:cubicBezTo>
                  <a:cubicBezTo>
                    <a:pt x="0" y="67"/>
                    <a:pt x="26" y="87"/>
                    <a:pt x="58" y="87"/>
                  </a:cubicBezTo>
                  <a:cubicBezTo>
                    <a:pt x="62" y="87"/>
                    <a:pt x="65" y="86"/>
                    <a:pt x="69" y="86"/>
                  </a:cubicBezTo>
                  <a:cubicBezTo>
                    <a:pt x="73" y="97"/>
                    <a:pt x="65" y="111"/>
                    <a:pt x="65" y="111"/>
                  </a:cubicBezTo>
                  <a:cubicBezTo>
                    <a:pt x="86" y="104"/>
                    <a:pt x="88" y="88"/>
                    <a:pt x="88" y="80"/>
                  </a:cubicBezTo>
                  <a:cubicBezTo>
                    <a:pt x="105" y="73"/>
                    <a:pt x="116" y="59"/>
                    <a:pt x="116" y="43"/>
                  </a:cubicBezTo>
                  <a:cubicBezTo>
                    <a:pt x="116" y="20"/>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7" name="Oval 167"/>
            <p:cNvSpPr>
              <a:spLocks noChangeArrowheads="1"/>
            </p:cNvSpPr>
            <p:nvPr/>
          </p:nvSpPr>
          <p:spPr bwMode="auto">
            <a:xfrm>
              <a:off x="8362362" y="1724055"/>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8" name="Oval 168"/>
            <p:cNvSpPr>
              <a:spLocks noChangeArrowheads="1"/>
            </p:cNvSpPr>
            <p:nvPr/>
          </p:nvSpPr>
          <p:spPr bwMode="auto">
            <a:xfrm>
              <a:off x="8406056" y="1724055"/>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9" name="Oval 169"/>
            <p:cNvSpPr>
              <a:spLocks noChangeArrowheads="1"/>
            </p:cNvSpPr>
            <p:nvPr/>
          </p:nvSpPr>
          <p:spPr bwMode="auto">
            <a:xfrm>
              <a:off x="8449751" y="1724055"/>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0" name="Freeform 170"/>
            <p:cNvSpPr>
              <a:spLocks noEditPoints="1"/>
            </p:cNvSpPr>
            <p:nvPr/>
          </p:nvSpPr>
          <p:spPr bwMode="auto">
            <a:xfrm>
              <a:off x="8222392" y="1724055"/>
              <a:ext cx="178480" cy="168112"/>
            </a:xfrm>
            <a:custGeom>
              <a:avLst/>
              <a:gdLst>
                <a:gd name="T0" fmla="*/ 51 w 102"/>
                <a:gd name="T1" fmla="*/ 0 h 96"/>
                <a:gd name="T2" fmla="*/ 0 w 102"/>
                <a:gd name="T3" fmla="*/ 38 h 96"/>
                <a:gd name="T4" fmla="*/ 25 w 102"/>
                <a:gd name="T5" fmla="*/ 70 h 96"/>
                <a:gd name="T6" fmla="*/ 45 w 102"/>
                <a:gd name="T7" fmla="*/ 96 h 96"/>
                <a:gd name="T8" fmla="*/ 42 w 102"/>
                <a:gd name="T9" fmla="*/ 75 h 96"/>
                <a:gd name="T10" fmla="*/ 51 w 102"/>
                <a:gd name="T11" fmla="*/ 75 h 96"/>
                <a:gd name="T12" fmla="*/ 102 w 102"/>
                <a:gd name="T13" fmla="*/ 38 h 96"/>
                <a:gd name="T14" fmla="*/ 51 w 102"/>
                <a:gd name="T15" fmla="*/ 0 h 96"/>
                <a:gd name="T16" fmla="*/ 26 w 102"/>
                <a:gd name="T17" fmla="*/ 53 h 96"/>
                <a:gd name="T18" fmla="*/ 20 w 102"/>
                <a:gd name="T19" fmla="*/ 47 h 96"/>
                <a:gd name="T20" fmla="*/ 26 w 102"/>
                <a:gd name="T21" fmla="*/ 41 h 96"/>
                <a:gd name="T22" fmla="*/ 32 w 102"/>
                <a:gd name="T23" fmla="*/ 47 h 96"/>
                <a:gd name="T24" fmla="*/ 26 w 102"/>
                <a:gd name="T25" fmla="*/ 53 h 96"/>
                <a:gd name="T26" fmla="*/ 51 w 102"/>
                <a:gd name="T27" fmla="*/ 53 h 96"/>
                <a:gd name="T28" fmla="*/ 45 w 102"/>
                <a:gd name="T29" fmla="*/ 47 h 96"/>
                <a:gd name="T30" fmla="*/ 51 w 102"/>
                <a:gd name="T31" fmla="*/ 41 h 96"/>
                <a:gd name="T32" fmla="*/ 57 w 102"/>
                <a:gd name="T33" fmla="*/ 47 h 96"/>
                <a:gd name="T34" fmla="*/ 51 w 102"/>
                <a:gd name="T35" fmla="*/ 53 h 96"/>
                <a:gd name="T36" fmla="*/ 76 w 102"/>
                <a:gd name="T37" fmla="*/ 53 h 96"/>
                <a:gd name="T38" fmla="*/ 70 w 102"/>
                <a:gd name="T39" fmla="*/ 47 h 96"/>
                <a:gd name="T40" fmla="*/ 76 w 102"/>
                <a:gd name="T41" fmla="*/ 41 h 96"/>
                <a:gd name="T42" fmla="*/ 82 w 102"/>
                <a:gd name="T43" fmla="*/ 47 h 96"/>
                <a:gd name="T44" fmla="*/ 76 w 102"/>
                <a:gd name="T45"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96">
                  <a:moveTo>
                    <a:pt x="51" y="0"/>
                  </a:moveTo>
                  <a:cubicBezTo>
                    <a:pt x="23" y="0"/>
                    <a:pt x="0" y="17"/>
                    <a:pt x="0" y="38"/>
                  </a:cubicBezTo>
                  <a:cubicBezTo>
                    <a:pt x="0" y="51"/>
                    <a:pt x="10" y="63"/>
                    <a:pt x="25" y="70"/>
                  </a:cubicBezTo>
                  <a:cubicBezTo>
                    <a:pt x="25" y="76"/>
                    <a:pt x="26" y="90"/>
                    <a:pt x="45" y="96"/>
                  </a:cubicBezTo>
                  <a:cubicBezTo>
                    <a:pt x="45" y="96"/>
                    <a:pt x="38" y="84"/>
                    <a:pt x="42" y="75"/>
                  </a:cubicBezTo>
                  <a:cubicBezTo>
                    <a:pt x="45" y="75"/>
                    <a:pt x="48" y="75"/>
                    <a:pt x="51" y="75"/>
                  </a:cubicBezTo>
                  <a:cubicBezTo>
                    <a:pt x="79" y="75"/>
                    <a:pt x="102" y="58"/>
                    <a:pt x="102" y="38"/>
                  </a:cubicBezTo>
                  <a:cubicBezTo>
                    <a:pt x="102" y="17"/>
                    <a:pt x="79" y="0"/>
                    <a:pt x="51" y="0"/>
                  </a:cubicBezTo>
                  <a:close/>
                  <a:moveTo>
                    <a:pt x="26" y="53"/>
                  </a:moveTo>
                  <a:cubicBezTo>
                    <a:pt x="23" y="53"/>
                    <a:pt x="20" y="50"/>
                    <a:pt x="20" y="47"/>
                  </a:cubicBezTo>
                  <a:cubicBezTo>
                    <a:pt x="20" y="44"/>
                    <a:pt x="23" y="41"/>
                    <a:pt x="26" y="41"/>
                  </a:cubicBezTo>
                  <a:cubicBezTo>
                    <a:pt x="29" y="41"/>
                    <a:pt x="32" y="44"/>
                    <a:pt x="32" y="47"/>
                  </a:cubicBezTo>
                  <a:cubicBezTo>
                    <a:pt x="32" y="50"/>
                    <a:pt x="29" y="53"/>
                    <a:pt x="26" y="53"/>
                  </a:cubicBezTo>
                  <a:close/>
                  <a:moveTo>
                    <a:pt x="51" y="53"/>
                  </a:moveTo>
                  <a:cubicBezTo>
                    <a:pt x="48" y="53"/>
                    <a:pt x="45" y="50"/>
                    <a:pt x="45" y="47"/>
                  </a:cubicBezTo>
                  <a:cubicBezTo>
                    <a:pt x="45" y="44"/>
                    <a:pt x="48" y="41"/>
                    <a:pt x="51" y="41"/>
                  </a:cubicBezTo>
                  <a:cubicBezTo>
                    <a:pt x="54" y="41"/>
                    <a:pt x="57" y="44"/>
                    <a:pt x="57" y="47"/>
                  </a:cubicBezTo>
                  <a:cubicBezTo>
                    <a:pt x="57" y="50"/>
                    <a:pt x="54" y="53"/>
                    <a:pt x="51" y="53"/>
                  </a:cubicBezTo>
                  <a:close/>
                  <a:moveTo>
                    <a:pt x="76" y="53"/>
                  </a:moveTo>
                  <a:cubicBezTo>
                    <a:pt x="73" y="53"/>
                    <a:pt x="70" y="50"/>
                    <a:pt x="70" y="47"/>
                  </a:cubicBezTo>
                  <a:cubicBezTo>
                    <a:pt x="70" y="44"/>
                    <a:pt x="73" y="41"/>
                    <a:pt x="76" y="41"/>
                  </a:cubicBezTo>
                  <a:cubicBezTo>
                    <a:pt x="79" y="41"/>
                    <a:pt x="82" y="44"/>
                    <a:pt x="82" y="47"/>
                  </a:cubicBezTo>
                  <a:cubicBezTo>
                    <a:pt x="82" y="50"/>
                    <a:pt x="79" y="53"/>
                    <a:pt x="7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1" name="Freeform 171"/>
            <p:cNvSpPr>
              <a:spLocks noEditPoints="1"/>
            </p:cNvSpPr>
            <p:nvPr/>
          </p:nvSpPr>
          <p:spPr bwMode="auto">
            <a:xfrm>
              <a:off x="7164103" y="2429828"/>
              <a:ext cx="203660" cy="192551"/>
            </a:xfrm>
            <a:custGeom>
              <a:avLst/>
              <a:gdLst>
                <a:gd name="T0" fmla="*/ 58 w 116"/>
                <a:gd name="T1" fmla="*/ 9 h 110"/>
                <a:gd name="T2" fmla="*/ 107 w 116"/>
                <a:gd name="T3" fmla="*/ 43 h 110"/>
                <a:gd name="T4" fmla="*/ 84 w 116"/>
                <a:gd name="T5" fmla="*/ 72 h 110"/>
                <a:gd name="T6" fmla="*/ 79 w 116"/>
                <a:gd name="T7" fmla="*/ 74 h 110"/>
                <a:gd name="T8" fmla="*/ 79 w 116"/>
                <a:gd name="T9" fmla="*/ 80 h 110"/>
                <a:gd name="T10" fmla="*/ 78 w 116"/>
                <a:gd name="T11" fmla="*/ 86 h 110"/>
                <a:gd name="T12" fmla="*/ 77 w 116"/>
                <a:gd name="T13" fmla="*/ 82 h 110"/>
                <a:gd name="T14" fmla="*/ 74 w 116"/>
                <a:gd name="T15" fmla="*/ 75 h 110"/>
                <a:gd name="T16" fmla="*/ 67 w 116"/>
                <a:gd name="T17" fmla="*/ 76 h 110"/>
                <a:gd name="T18" fmla="*/ 58 w 116"/>
                <a:gd name="T19" fmla="*/ 77 h 110"/>
                <a:gd name="T20" fmla="*/ 9 w 116"/>
                <a:gd name="T21" fmla="*/ 43 h 110"/>
                <a:gd name="T22" fmla="*/ 58 w 116"/>
                <a:gd name="T23" fmla="*/ 9 h 110"/>
                <a:gd name="T24" fmla="*/ 58 w 116"/>
                <a:gd name="T25" fmla="*/ 0 h 110"/>
                <a:gd name="T26" fmla="*/ 0 w 116"/>
                <a:gd name="T27" fmla="*/ 43 h 110"/>
                <a:gd name="T28" fmla="*/ 58 w 116"/>
                <a:gd name="T29" fmla="*/ 86 h 110"/>
                <a:gd name="T30" fmla="*/ 68 w 116"/>
                <a:gd name="T31" fmla="*/ 85 h 110"/>
                <a:gd name="T32" fmla="*/ 65 w 116"/>
                <a:gd name="T33" fmla="*/ 110 h 110"/>
                <a:gd name="T34" fmla="*/ 88 w 116"/>
                <a:gd name="T35" fmla="*/ 80 h 110"/>
                <a:gd name="T36" fmla="*/ 116 w 116"/>
                <a:gd name="T37" fmla="*/ 43 h 110"/>
                <a:gd name="T38" fmla="*/ 58 w 116"/>
                <a:gd name="T3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0">
                  <a:moveTo>
                    <a:pt x="58" y="9"/>
                  </a:moveTo>
                  <a:cubicBezTo>
                    <a:pt x="85" y="9"/>
                    <a:pt x="107" y="24"/>
                    <a:pt x="107" y="43"/>
                  </a:cubicBezTo>
                  <a:cubicBezTo>
                    <a:pt x="107" y="54"/>
                    <a:pt x="98" y="65"/>
                    <a:pt x="84" y="72"/>
                  </a:cubicBezTo>
                  <a:cubicBezTo>
                    <a:pt x="79" y="74"/>
                    <a:pt x="79" y="74"/>
                    <a:pt x="79" y="74"/>
                  </a:cubicBezTo>
                  <a:cubicBezTo>
                    <a:pt x="79" y="80"/>
                    <a:pt x="79" y="80"/>
                    <a:pt x="79" y="80"/>
                  </a:cubicBezTo>
                  <a:cubicBezTo>
                    <a:pt x="79" y="82"/>
                    <a:pt x="79" y="84"/>
                    <a:pt x="78" y="86"/>
                  </a:cubicBezTo>
                  <a:cubicBezTo>
                    <a:pt x="78" y="85"/>
                    <a:pt x="77" y="83"/>
                    <a:pt x="77" y="82"/>
                  </a:cubicBezTo>
                  <a:cubicBezTo>
                    <a:pt x="74" y="75"/>
                    <a:pt x="74" y="75"/>
                    <a:pt x="74" y="75"/>
                  </a:cubicBezTo>
                  <a:cubicBezTo>
                    <a:pt x="67" y="76"/>
                    <a:pt x="67" y="76"/>
                    <a:pt x="67" y="76"/>
                  </a:cubicBezTo>
                  <a:cubicBezTo>
                    <a:pt x="64" y="77"/>
                    <a:pt x="61" y="77"/>
                    <a:pt x="58" y="77"/>
                  </a:cubicBezTo>
                  <a:cubicBezTo>
                    <a:pt x="31" y="77"/>
                    <a:pt x="9" y="62"/>
                    <a:pt x="9" y="43"/>
                  </a:cubicBezTo>
                  <a:cubicBezTo>
                    <a:pt x="9" y="24"/>
                    <a:pt x="31" y="9"/>
                    <a:pt x="58" y="9"/>
                  </a:cubicBezTo>
                  <a:moveTo>
                    <a:pt x="58" y="0"/>
                  </a:moveTo>
                  <a:cubicBezTo>
                    <a:pt x="26" y="0"/>
                    <a:pt x="0" y="19"/>
                    <a:pt x="0" y="43"/>
                  </a:cubicBezTo>
                  <a:cubicBezTo>
                    <a:pt x="0" y="67"/>
                    <a:pt x="26" y="86"/>
                    <a:pt x="58" y="86"/>
                  </a:cubicBezTo>
                  <a:cubicBezTo>
                    <a:pt x="61" y="86"/>
                    <a:pt x="65" y="86"/>
                    <a:pt x="68" y="85"/>
                  </a:cubicBezTo>
                  <a:cubicBezTo>
                    <a:pt x="73" y="96"/>
                    <a:pt x="65" y="110"/>
                    <a:pt x="65" y="110"/>
                  </a:cubicBezTo>
                  <a:cubicBezTo>
                    <a:pt x="86" y="104"/>
                    <a:pt x="88" y="87"/>
                    <a:pt x="88" y="80"/>
                  </a:cubicBezTo>
                  <a:cubicBezTo>
                    <a:pt x="105" y="72"/>
                    <a:pt x="116" y="59"/>
                    <a:pt x="116" y="43"/>
                  </a:cubicBezTo>
                  <a:cubicBezTo>
                    <a:pt x="116" y="19"/>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2" name="Oval 172"/>
            <p:cNvSpPr>
              <a:spLocks noChangeArrowheads="1"/>
            </p:cNvSpPr>
            <p:nvPr/>
          </p:nvSpPr>
          <p:spPr bwMode="auto">
            <a:xfrm>
              <a:off x="7211500" y="2501664"/>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3" name="Oval 173"/>
            <p:cNvSpPr>
              <a:spLocks noChangeArrowheads="1"/>
            </p:cNvSpPr>
            <p:nvPr/>
          </p:nvSpPr>
          <p:spPr bwMode="auto">
            <a:xfrm>
              <a:off x="7255194" y="2501664"/>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4" name="Oval 174"/>
            <p:cNvSpPr>
              <a:spLocks noChangeArrowheads="1"/>
            </p:cNvSpPr>
            <p:nvPr/>
          </p:nvSpPr>
          <p:spPr bwMode="auto">
            <a:xfrm>
              <a:off x="7299629" y="2501664"/>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5" name="Freeform 175"/>
            <p:cNvSpPr>
              <a:spLocks noEditPoints="1"/>
            </p:cNvSpPr>
            <p:nvPr/>
          </p:nvSpPr>
          <p:spPr bwMode="auto">
            <a:xfrm>
              <a:off x="7071530" y="2501664"/>
              <a:ext cx="176999" cy="169593"/>
            </a:xfrm>
            <a:custGeom>
              <a:avLst/>
              <a:gdLst>
                <a:gd name="T0" fmla="*/ 51 w 101"/>
                <a:gd name="T1" fmla="*/ 0 h 97"/>
                <a:gd name="T2" fmla="*/ 0 w 101"/>
                <a:gd name="T3" fmla="*/ 38 h 97"/>
                <a:gd name="T4" fmla="*/ 25 w 101"/>
                <a:gd name="T5" fmla="*/ 70 h 97"/>
                <a:gd name="T6" fmla="*/ 45 w 101"/>
                <a:gd name="T7" fmla="*/ 97 h 97"/>
                <a:gd name="T8" fmla="*/ 42 w 101"/>
                <a:gd name="T9" fmla="*/ 75 h 97"/>
                <a:gd name="T10" fmla="*/ 51 w 101"/>
                <a:gd name="T11" fmla="*/ 76 h 97"/>
                <a:gd name="T12" fmla="*/ 101 w 101"/>
                <a:gd name="T13" fmla="*/ 38 h 97"/>
                <a:gd name="T14" fmla="*/ 51 w 101"/>
                <a:gd name="T15" fmla="*/ 0 h 97"/>
                <a:gd name="T16" fmla="*/ 26 w 101"/>
                <a:gd name="T17" fmla="*/ 53 h 97"/>
                <a:gd name="T18" fmla="*/ 20 w 101"/>
                <a:gd name="T19" fmla="*/ 48 h 97"/>
                <a:gd name="T20" fmla="*/ 26 w 101"/>
                <a:gd name="T21" fmla="*/ 42 h 97"/>
                <a:gd name="T22" fmla="*/ 32 w 101"/>
                <a:gd name="T23" fmla="*/ 48 h 97"/>
                <a:gd name="T24" fmla="*/ 26 w 101"/>
                <a:gd name="T25" fmla="*/ 53 h 97"/>
                <a:gd name="T26" fmla="*/ 51 w 101"/>
                <a:gd name="T27" fmla="*/ 53 h 97"/>
                <a:gd name="T28" fmla="*/ 45 w 101"/>
                <a:gd name="T29" fmla="*/ 48 h 97"/>
                <a:gd name="T30" fmla="*/ 51 w 101"/>
                <a:gd name="T31" fmla="*/ 42 h 97"/>
                <a:gd name="T32" fmla="*/ 57 w 101"/>
                <a:gd name="T33" fmla="*/ 48 h 97"/>
                <a:gd name="T34" fmla="*/ 51 w 101"/>
                <a:gd name="T35" fmla="*/ 53 h 97"/>
                <a:gd name="T36" fmla="*/ 76 w 101"/>
                <a:gd name="T37" fmla="*/ 53 h 97"/>
                <a:gd name="T38" fmla="*/ 70 w 101"/>
                <a:gd name="T39" fmla="*/ 48 h 97"/>
                <a:gd name="T40" fmla="*/ 76 w 101"/>
                <a:gd name="T41" fmla="*/ 42 h 97"/>
                <a:gd name="T42" fmla="*/ 82 w 101"/>
                <a:gd name="T43" fmla="*/ 48 h 97"/>
                <a:gd name="T44" fmla="*/ 76 w 101"/>
                <a:gd name="T45"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7">
                  <a:moveTo>
                    <a:pt x="51" y="0"/>
                  </a:moveTo>
                  <a:cubicBezTo>
                    <a:pt x="23" y="0"/>
                    <a:pt x="0" y="17"/>
                    <a:pt x="0" y="38"/>
                  </a:cubicBezTo>
                  <a:cubicBezTo>
                    <a:pt x="0" y="52"/>
                    <a:pt x="10" y="64"/>
                    <a:pt x="25" y="70"/>
                  </a:cubicBezTo>
                  <a:cubicBezTo>
                    <a:pt x="25" y="77"/>
                    <a:pt x="26" y="91"/>
                    <a:pt x="45" y="97"/>
                  </a:cubicBezTo>
                  <a:cubicBezTo>
                    <a:pt x="45" y="97"/>
                    <a:pt x="38" y="85"/>
                    <a:pt x="42" y="75"/>
                  </a:cubicBezTo>
                  <a:cubicBezTo>
                    <a:pt x="45" y="75"/>
                    <a:pt x="48" y="76"/>
                    <a:pt x="51" y="76"/>
                  </a:cubicBezTo>
                  <a:cubicBezTo>
                    <a:pt x="79" y="76"/>
                    <a:pt x="101" y="59"/>
                    <a:pt x="101" y="38"/>
                  </a:cubicBezTo>
                  <a:cubicBezTo>
                    <a:pt x="101" y="17"/>
                    <a:pt x="79" y="0"/>
                    <a:pt x="51" y="0"/>
                  </a:cubicBezTo>
                  <a:close/>
                  <a:moveTo>
                    <a:pt x="26" y="53"/>
                  </a:moveTo>
                  <a:cubicBezTo>
                    <a:pt x="23" y="53"/>
                    <a:pt x="20" y="51"/>
                    <a:pt x="20" y="48"/>
                  </a:cubicBezTo>
                  <a:cubicBezTo>
                    <a:pt x="20" y="44"/>
                    <a:pt x="23" y="42"/>
                    <a:pt x="26" y="42"/>
                  </a:cubicBezTo>
                  <a:cubicBezTo>
                    <a:pt x="29" y="42"/>
                    <a:pt x="32" y="44"/>
                    <a:pt x="32" y="48"/>
                  </a:cubicBezTo>
                  <a:cubicBezTo>
                    <a:pt x="32" y="51"/>
                    <a:pt x="29" y="53"/>
                    <a:pt x="26" y="53"/>
                  </a:cubicBezTo>
                  <a:close/>
                  <a:moveTo>
                    <a:pt x="51" y="53"/>
                  </a:moveTo>
                  <a:cubicBezTo>
                    <a:pt x="48" y="53"/>
                    <a:pt x="45" y="51"/>
                    <a:pt x="45" y="48"/>
                  </a:cubicBezTo>
                  <a:cubicBezTo>
                    <a:pt x="45" y="44"/>
                    <a:pt x="48" y="42"/>
                    <a:pt x="51" y="42"/>
                  </a:cubicBezTo>
                  <a:cubicBezTo>
                    <a:pt x="54" y="42"/>
                    <a:pt x="57" y="44"/>
                    <a:pt x="57" y="48"/>
                  </a:cubicBezTo>
                  <a:cubicBezTo>
                    <a:pt x="57" y="51"/>
                    <a:pt x="54" y="53"/>
                    <a:pt x="51" y="53"/>
                  </a:cubicBezTo>
                  <a:close/>
                  <a:moveTo>
                    <a:pt x="76" y="53"/>
                  </a:moveTo>
                  <a:cubicBezTo>
                    <a:pt x="73" y="53"/>
                    <a:pt x="70" y="51"/>
                    <a:pt x="70" y="48"/>
                  </a:cubicBezTo>
                  <a:cubicBezTo>
                    <a:pt x="70" y="44"/>
                    <a:pt x="73" y="42"/>
                    <a:pt x="76" y="42"/>
                  </a:cubicBezTo>
                  <a:cubicBezTo>
                    <a:pt x="79" y="42"/>
                    <a:pt x="82" y="44"/>
                    <a:pt x="82" y="48"/>
                  </a:cubicBezTo>
                  <a:cubicBezTo>
                    <a:pt x="82" y="51"/>
                    <a:pt x="79" y="53"/>
                    <a:pt x="7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6" name="Freeform 176"/>
            <p:cNvSpPr>
              <a:spLocks noEditPoints="1"/>
            </p:cNvSpPr>
            <p:nvPr/>
          </p:nvSpPr>
          <p:spPr bwMode="auto">
            <a:xfrm>
              <a:off x="7360357" y="3839152"/>
              <a:ext cx="203660" cy="192551"/>
            </a:xfrm>
            <a:custGeom>
              <a:avLst/>
              <a:gdLst>
                <a:gd name="T0" fmla="*/ 58 w 116"/>
                <a:gd name="T1" fmla="*/ 9 h 110"/>
                <a:gd name="T2" fmla="*/ 107 w 116"/>
                <a:gd name="T3" fmla="*/ 43 h 110"/>
                <a:gd name="T4" fmla="*/ 84 w 116"/>
                <a:gd name="T5" fmla="*/ 72 h 110"/>
                <a:gd name="T6" fmla="*/ 79 w 116"/>
                <a:gd name="T7" fmla="*/ 74 h 110"/>
                <a:gd name="T8" fmla="*/ 79 w 116"/>
                <a:gd name="T9" fmla="*/ 80 h 110"/>
                <a:gd name="T10" fmla="*/ 78 w 116"/>
                <a:gd name="T11" fmla="*/ 86 h 110"/>
                <a:gd name="T12" fmla="*/ 77 w 116"/>
                <a:gd name="T13" fmla="*/ 82 h 110"/>
                <a:gd name="T14" fmla="*/ 74 w 116"/>
                <a:gd name="T15" fmla="*/ 76 h 110"/>
                <a:gd name="T16" fmla="*/ 67 w 116"/>
                <a:gd name="T17" fmla="*/ 77 h 110"/>
                <a:gd name="T18" fmla="*/ 58 w 116"/>
                <a:gd name="T19" fmla="*/ 77 h 110"/>
                <a:gd name="T20" fmla="*/ 9 w 116"/>
                <a:gd name="T21" fmla="*/ 43 h 110"/>
                <a:gd name="T22" fmla="*/ 58 w 116"/>
                <a:gd name="T23" fmla="*/ 9 h 110"/>
                <a:gd name="T24" fmla="*/ 58 w 116"/>
                <a:gd name="T25" fmla="*/ 0 h 110"/>
                <a:gd name="T26" fmla="*/ 0 w 116"/>
                <a:gd name="T27" fmla="*/ 43 h 110"/>
                <a:gd name="T28" fmla="*/ 58 w 116"/>
                <a:gd name="T29" fmla="*/ 86 h 110"/>
                <a:gd name="T30" fmla="*/ 69 w 116"/>
                <a:gd name="T31" fmla="*/ 86 h 110"/>
                <a:gd name="T32" fmla="*/ 65 w 116"/>
                <a:gd name="T33" fmla="*/ 110 h 110"/>
                <a:gd name="T34" fmla="*/ 88 w 116"/>
                <a:gd name="T35" fmla="*/ 80 h 110"/>
                <a:gd name="T36" fmla="*/ 116 w 116"/>
                <a:gd name="T37" fmla="*/ 43 h 110"/>
                <a:gd name="T38" fmla="*/ 58 w 116"/>
                <a:gd name="T3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0">
                  <a:moveTo>
                    <a:pt x="58" y="9"/>
                  </a:moveTo>
                  <a:cubicBezTo>
                    <a:pt x="85" y="9"/>
                    <a:pt x="107" y="24"/>
                    <a:pt x="107" y="43"/>
                  </a:cubicBezTo>
                  <a:cubicBezTo>
                    <a:pt x="107" y="55"/>
                    <a:pt x="99" y="65"/>
                    <a:pt x="84" y="72"/>
                  </a:cubicBezTo>
                  <a:cubicBezTo>
                    <a:pt x="79" y="74"/>
                    <a:pt x="79" y="74"/>
                    <a:pt x="79" y="74"/>
                  </a:cubicBezTo>
                  <a:cubicBezTo>
                    <a:pt x="79" y="80"/>
                    <a:pt x="79" y="80"/>
                    <a:pt x="79" y="80"/>
                  </a:cubicBezTo>
                  <a:cubicBezTo>
                    <a:pt x="79" y="82"/>
                    <a:pt x="79" y="84"/>
                    <a:pt x="78" y="86"/>
                  </a:cubicBezTo>
                  <a:cubicBezTo>
                    <a:pt x="78" y="85"/>
                    <a:pt x="78" y="83"/>
                    <a:pt x="77" y="82"/>
                  </a:cubicBezTo>
                  <a:cubicBezTo>
                    <a:pt x="74" y="76"/>
                    <a:pt x="74" y="76"/>
                    <a:pt x="74" y="76"/>
                  </a:cubicBezTo>
                  <a:cubicBezTo>
                    <a:pt x="67" y="77"/>
                    <a:pt x="67" y="77"/>
                    <a:pt x="67" y="77"/>
                  </a:cubicBezTo>
                  <a:cubicBezTo>
                    <a:pt x="64" y="77"/>
                    <a:pt x="61" y="77"/>
                    <a:pt x="58" y="77"/>
                  </a:cubicBezTo>
                  <a:cubicBezTo>
                    <a:pt x="31" y="77"/>
                    <a:pt x="9" y="62"/>
                    <a:pt x="9" y="43"/>
                  </a:cubicBezTo>
                  <a:cubicBezTo>
                    <a:pt x="9" y="24"/>
                    <a:pt x="31" y="9"/>
                    <a:pt x="58" y="9"/>
                  </a:cubicBezTo>
                  <a:moveTo>
                    <a:pt x="58" y="0"/>
                  </a:moveTo>
                  <a:cubicBezTo>
                    <a:pt x="26" y="0"/>
                    <a:pt x="0" y="19"/>
                    <a:pt x="0" y="43"/>
                  </a:cubicBezTo>
                  <a:cubicBezTo>
                    <a:pt x="0" y="67"/>
                    <a:pt x="26" y="86"/>
                    <a:pt x="58" y="86"/>
                  </a:cubicBezTo>
                  <a:cubicBezTo>
                    <a:pt x="62" y="86"/>
                    <a:pt x="65" y="86"/>
                    <a:pt x="69" y="86"/>
                  </a:cubicBezTo>
                  <a:cubicBezTo>
                    <a:pt x="73" y="97"/>
                    <a:pt x="65" y="110"/>
                    <a:pt x="65" y="110"/>
                  </a:cubicBezTo>
                  <a:cubicBezTo>
                    <a:pt x="86" y="104"/>
                    <a:pt x="88" y="87"/>
                    <a:pt x="88" y="80"/>
                  </a:cubicBezTo>
                  <a:cubicBezTo>
                    <a:pt x="105" y="72"/>
                    <a:pt x="116" y="59"/>
                    <a:pt x="116" y="43"/>
                  </a:cubicBezTo>
                  <a:cubicBezTo>
                    <a:pt x="116" y="19"/>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7" name="Oval 177"/>
            <p:cNvSpPr>
              <a:spLocks noChangeArrowheads="1"/>
            </p:cNvSpPr>
            <p:nvPr/>
          </p:nvSpPr>
          <p:spPr bwMode="auto">
            <a:xfrm>
              <a:off x="7407754" y="3910989"/>
              <a:ext cx="21477" cy="214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8" name="Oval 178"/>
            <p:cNvSpPr>
              <a:spLocks noChangeArrowheads="1"/>
            </p:cNvSpPr>
            <p:nvPr/>
          </p:nvSpPr>
          <p:spPr bwMode="auto">
            <a:xfrm>
              <a:off x="7451448" y="3910989"/>
              <a:ext cx="21477" cy="214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9" name="Oval 179"/>
            <p:cNvSpPr>
              <a:spLocks noChangeArrowheads="1"/>
            </p:cNvSpPr>
            <p:nvPr/>
          </p:nvSpPr>
          <p:spPr bwMode="auto">
            <a:xfrm>
              <a:off x="7495142" y="3910989"/>
              <a:ext cx="21477" cy="214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0" name="Freeform 180"/>
            <p:cNvSpPr>
              <a:spLocks noEditPoints="1"/>
            </p:cNvSpPr>
            <p:nvPr/>
          </p:nvSpPr>
          <p:spPr bwMode="auto">
            <a:xfrm>
              <a:off x="7267784" y="3910989"/>
              <a:ext cx="178480" cy="170333"/>
            </a:xfrm>
            <a:custGeom>
              <a:avLst/>
              <a:gdLst>
                <a:gd name="T0" fmla="*/ 51 w 102"/>
                <a:gd name="T1" fmla="*/ 0 h 97"/>
                <a:gd name="T2" fmla="*/ 0 w 102"/>
                <a:gd name="T3" fmla="*/ 38 h 97"/>
                <a:gd name="T4" fmla="*/ 25 w 102"/>
                <a:gd name="T5" fmla="*/ 70 h 97"/>
                <a:gd name="T6" fmla="*/ 45 w 102"/>
                <a:gd name="T7" fmla="*/ 97 h 97"/>
                <a:gd name="T8" fmla="*/ 42 w 102"/>
                <a:gd name="T9" fmla="*/ 75 h 97"/>
                <a:gd name="T10" fmla="*/ 51 w 102"/>
                <a:gd name="T11" fmla="*/ 76 h 97"/>
                <a:gd name="T12" fmla="*/ 102 w 102"/>
                <a:gd name="T13" fmla="*/ 38 h 97"/>
                <a:gd name="T14" fmla="*/ 51 w 102"/>
                <a:gd name="T15" fmla="*/ 0 h 97"/>
                <a:gd name="T16" fmla="*/ 26 w 102"/>
                <a:gd name="T17" fmla="*/ 54 h 97"/>
                <a:gd name="T18" fmla="*/ 20 w 102"/>
                <a:gd name="T19" fmla="*/ 48 h 97"/>
                <a:gd name="T20" fmla="*/ 26 w 102"/>
                <a:gd name="T21" fmla="*/ 42 h 97"/>
                <a:gd name="T22" fmla="*/ 32 w 102"/>
                <a:gd name="T23" fmla="*/ 48 h 97"/>
                <a:gd name="T24" fmla="*/ 26 w 102"/>
                <a:gd name="T25" fmla="*/ 54 h 97"/>
                <a:gd name="T26" fmla="*/ 51 w 102"/>
                <a:gd name="T27" fmla="*/ 54 h 97"/>
                <a:gd name="T28" fmla="*/ 45 w 102"/>
                <a:gd name="T29" fmla="*/ 48 h 97"/>
                <a:gd name="T30" fmla="*/ 51 w 102"/>
                <a:gd name="T31" fmla="*/ 42 h 97"/>
                <a:gd name="T32" fmla="*/ 57 w 102"/>
                <a:gd name="T33" fmla="*/ 48 h 97"/>
                <a:gd name="T34" fmla="*/ 51 w 102"/>
                <a:gd name="T35" fmla="*/ 54 h 97"/>
                <a:gd name="T36" fmla="*/ 76 w 102"/>
                <a:gd name="T37" fmla="*/ 54 h 97"/>
                <a:gd name="T38" fmla="*/ 70 w 102"/>
                <a:gd name="T39" fmla="*/ 48 h 97"/>
                <a:gd name="T40" fmla="*/ 76 w 102"/>
                <a:gd name="T41" fmla="*/ 42 h 97"/>
                <a:gd name="T42" fmla="*/ 82 w 102"/>
                <a:gd name="T43" fmla="*/ 48 h 97"/>
                <a:gd name="T44" fmla="*/ 76 w 102"/>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97">
                  <a:moveTo>
                    <a:pt x="51" y="0"/>
                  </a:moveTo>
                  <a:cubicBezTo>
                    <a:pt x="23" y="0"/>
                    <a:pt x="0" y="17"/>
                    <a:pt x="0" y="38"/>
                  </a:cubicBezTo>
                  <a:cubicBezTo>
                    <a:pt x="0" y="52"/>
                    <a:pt x="10" y="64"/>
                    <a:pt x="25" y="70"/>
                  </a:cubicBezTo>
                  <a:cubicBezTo>
                    <a:pt x="25" y="77"/>
                    <a:pt x="27" y="91"/>
                    <a:pt x="45" y="97"/>
                  </a:cubicBezTo>
                  <a:cubicBezTo>
                    <a:pt x="45" y="97"/>
                    <a:pt x="38" y="85"/>
                    <a:pt x="42" y="75"/>
                  </a:cubicBezTo>
                  <a:cubicBezTo>
                    <a:pt x="45" y="76"/>
                    <a:pt x="48" y="76"/>
                    <a:pt x="51" y="76"/>
                  </a:cubicBezTo>
                  <a:cubicBezTo>
                    <a:pt x="79" y="76"/>
                    <a:pt x="102" y="59"/>
                    <a:pt x="102" y="38"/>
                  </a:cubicBezTo>
                  <a:cubicBezTo>
                    <a:pt x="102" y="17"/>
                    <a:pt x="79" y="0"/>
                    <a:pt x="51" y="0"/>
                  </a:cubicBezTo>
                  <a:close/>
                  <a:moveTo>
                    <a:pt x="26" y="54"/>
                  </a:moveTo>
                  <a:cubicBezTo>
                    <a:pt x="23" y="54"/>
                    <a:pt x="20" y="51"/>
                    <a:pt x="20" y="48"/>
                  </a:cubicBezTo>
                  <a:cubicBezTo>
                    <a:pt x="20" y="44"/>
                    <a:pt x="23" y="42"/>
                    <a:pt x="26" y="42"/>
                  </a:cubicBezTo>
                  <a:cubicBezTo>
                    <a:pt x="29" y="42"/>
                    <a:pt x="32" y="44"/>
                    <a:pt x="32" y="48"/>
                  </a:cubicBezTo>
                  <a:cubicBezTo>
                    <a:pt x="32" y="51"/>
                    <a:pt x="29" y="54"/>
                    <a:pt x="26" y="54"/>
                  </a:cubicBezTo>
                  <a:close/>
                  <a:moveTo>
                    <a:pt x="51" y="54"/>
                  </a:moveTo>
                  <a:cubicBezTo>
                    <a:pt x="48" y="54"/>
                    <a:pt x="45" y="51"/>
                    <a:pt x="45" y="48"/>
                  </a:cubicBezTo>
                  <a:cubicBezTo>
                    <a:pt x="45" y="44"/>
                    <a:pt x="48" y="42"/>
                    <a:pt x="51" y="42"/>
                  </a:cubicBezTo>
                  <a:cubicBezTo>
                    <a:pt x="54" y="42"/>
                    <a:pt x="57" y="44"/>
                    <a:pt x="57" y="48"/>
                  </a:cubicBezTo>
                  <a:cubicBezTo>
                    <a:pt x="57" y="51"/>
                    <a:pt x="54" y="54"/>
                    <a:pt x="51" y="54"/>
                  </a:cubicBezTo>
                  <a:close/>
                  <a:moveTo>
                    <a:pt x="76" y="54"/>
                  </a:moveTo>
                  <a:cubicBezTo>
                    <a:pt x="73" y="54"/>
                    <a:pt x="70" y="51"/>
                    <a:pt x="70" y="48"/>
                  </a:cubicBezTo>
                  <a:cubicBezTo>
                    <a:pt x="70" y="44"/>
                    <a:pt x="73" y="42"/>
                    <a:pt x="76" y="42"/>
                  </a:cubicBezTo>
                  <a:cubicBezTo>
                    <a:pt x="79" y="42"/>
                    <a:pt x="82" y="44"/>
                    <a:pt x="82" y="48"/>
                  </a:cubicBezTo>
                  <a:cubicBezTo>
                    <a:pt x="82" y="51"/>
                    <a:pt x="79" y="54"/>
                    <a:pt x="76"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1" name="Freeform 181"/>
            <p:cNvSpPr>
              <a:spLocks noEditPoints="1"/>
            </p:cNvSpPr>
            <p:nvPr/>
          </p:nvSpPr>
          <p:spPr bwMode="auto">
            <a:xfrm>
              <a:off x="9172557" y="2920092"/>
              <a:ext cx="275496" cy="308081"/>
            </a:xfrm>
            <a:custGeom>
              <a:avLst/>
              <a:gdLst>
                <a:gd name="T0" fmla="*/ 4 w 157"/>
                <a:gd name="T1" fmla="*/ 140 h 176"/>
                <a:gd name="T2" fmla="*/ 12 w 157"/>
                <a:gd name="T3" fmla="*/ 140 h 176"/>
                <a:gd name="T4" fmla="*/ 63 w 157"/>
                <a:gd name="T5" fmla="*/ 173 h 176"/>
                <a:gd name="T6" fmla="*/ 67 w 157"/>
                <a:gd name="T7" fmla="*/ 176 h 176"/>
                <a:gd name="T8" fmla="*/ 91 w 157"/>
                <a:gd name="T9" fmla="*/ 176 h 176"/>
                <a:gd name="T10" fmla="*/ 96 w 157"/>
                <a:gd name="T11" fmla="*/ 171 h 176"/>
                <a:gd name="T12" fmla="*/ 96 w 157"/>
                <a:gd name="T13" fmla="*/ 166 h 176"/>
                <a:gd name="T14" fmla="*/ 91 w 157"/>
                <a:gd name="T15" fmla="*/ 160 h 176"/>
                <a:gd name="T16" fmla="*/ 67 w 157"/>
                <a:gd name="T17" fmla="*/ 160 h 176"/>
                <a:gd name="T18" fmla="*/ 62 w 157"/>
                <a:gd name="T19" fmla="*/ 165 h 176"/>
                <a:gd name="T20" fmla="*/ 20 w 157"/>
                <a:gd name="T21" fmla="*/ 140 h 176"/>
                <a:gd name="T22" fmla="*/ 31 w 157"/>
                <a:gd name="T23" fmla="*/ 140 h 176"/>
                <a:gd name="T24" fmla="*/ 35 w 157"/>
                <a:gd name="T25" fmla="*/ 136 h 176"/>
                <a:gd name="T26" fmla="*/ 35 w 157"/>
                <a:gd name="T27" fmla="*/ 81 h 176"/>
                <a:gd name="T28" fmla="*/ 31 w 157"/>
                <a:gd name="T29" fmla="*/ 77 h 176"/>
                <a:gd name="T30" fmla="*/ 16 w 157"/>
                <a:gd name="T31" fmla="*/ 77 h 176"/>
                <a:gd name="T32" fmla="*/ 79 w 157"/>
                <a:gd name="T33" fmla="*/ 15 h 176"/>
                <a:gd name="T34" fmla="*/ 141 w 157"/>
                <a:gd name="T35" fmla="*/ 77 h 176"/>
                <a:gd name="T36" fmla="*/ 126 w 157"/>
                <a:gd name="T37" fmla="*/ 77 h 176"/>
                <a:gd name="T38" fmla="*/ 122 w 157"/>
                <a:gd name="T39" fmla="*/ 81 h 176"/>
                <a:gd name="T40" fmla="*/ 122 w 157"/>
                <a:gd name="T41" fmla="*/ 136 h 176"/>
                <a:gd name="T42" fmla="*/ 126 w 157"/>
                <a:gd name="T43" fmla="*/ 140 h 176"/>
                <a:gd name="T44" fmla="*/ 153 w 157"/>
                <a:gd name="T45" fmla="*/ 140 h 176"/>
                <a:gd name="T46" fmla="*/ 157 w 157"/>
                <a:gd name="T47" fmla="*/ 136 h 176"/>
                <a:gd name="T48" fmla="*/ 157 w 157"/>
                <a:gd name="T49" fmla="*/ 81 h 176"/>
                <a:gd name="T50" fmla="*/ 156 w 157"/>
                <a:gd name="T51" fmla="*/ 78 h 176"/>
                <a:gd name="T52" fmla="*/ 79 w 157"/>
                <a:gd name="T53" fmla="*/ 0 h 176"/>
                <a:gd name="T54" fmla="*/ 1 w 157"/>
                <a:gd name="T55" fmla="*/ 78 h 176"/>
                <a:gd name="T56" fmla="*/ 0 w 157"/>
                <a:gd name="T57" fmla="*/ 81 h 176"/>
                <a:gd name="T58" fmla="*/ 0 w 157"/>
                <a:gd name="T59" fmla="*/ 136 h 176"/>
                <a:gd name="T60" fmla="*/ 4 w 157"/>
                <a:gd name="T61" fmla="*/ 140 h 176"/>
                <a:gd name="T62" fmla="*/ 4 w 157"/>
                <a:gd name="T63" fmla="*/ 140 h 176"/>
                <a:gd name="T64" fmla="*/ 4 w 157"/>
                <a:gd name="T65" fmla="*/ 1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76">
                  <a:moveTo>
                    <a:pt x="4" y="140"/>
                  </a:moveTo>
                  <a:cubicBezTo>
                    <a:pt x="12" y="140"/>
                    <a:pt x="12" y="140"/>
                    <a:pt x="12" y="140"/>
                  </a:cubicBezTo>
                  <a:cubicBezTo>
                    <a:pt x="10" y="169"/>
                    <a:pt x="40" y="174"/>
                    <a:pt x="63" y="173"/>
                  </a:cubicBezTo>
                  <a:cubicBezTo>
                    <a:pt x="64" y="175"/>
                    <a:pt x="65" y="176"/>
                    <a:pt x="67" y="176"/>
                  </a:cubicBezTo>
                  <a:cubicBezTo>
                    <a:pt x="91" y="176"/>
                    <a:pt x="91" y="176"/>
                    <a:pt x="91" y="176"/>
                  </a:cubicBezTo>
                  <a:cubicBezTo>
                    <a:pt x="94" y="176"/>
                    <a:pt x="96" y="174"/>
                    <a:pt x="96" y="171"/>
                  </a:cubicBezTo>
                  <a:cubicBezTo>
                    <a:pt x="96" y="166"/>
                    <a:pt x="96" y="166"/>
                    <a:pt x="96" y="166"/>
                  </a:cubicBezTo>
                  <a:cubicBezTo>
                    <a:pt x="96" y="163"/>
                    <a:pt x="94" y="160"/>
                    <a:pt x="91" y="160"/>
                  </a:cubicBezTo>
                  <a:cubicBezTo>
                    <a:pt x="67" y="160"/>
                    <a:pt x="67" y="160"/>
                    <a:pt x="67" y="160"/>
                  </a:cubicBezTo>
                  <a:cubicBezTo>
                    <a:pt x="65" y="160"/>
                    <a:pt x="63" y="162"/>
                    <a:pt x="62" y="165"/>
                  </a:cubicBezTo>
                  <a:cubicBezTo>
                    <a:pt x="44" y="166"/>
                    <a:pt x="20" y="163"/>
                    <a:pt x="20" y="140"/>
                  </a:cubicBezTo>
                  <a:cubicBezTo>
                    <a:pt x="31" y="140"/>
                    <a:pt x="31" y="140"/>
                    <a:pt x="31" y="140"/>
                  </a:cubicBezTo>
                  <a:cubicBezTo>
                    <a:pt x="33" y="140"/>
                    <a:pt x="35" y="138"/>
                    <a:pt x="35" y="136"/>
                  </a:cubicBezTo>
                  <a:cubicBezTo>
                    <a:pt x="35" y="81"/>
                    <a:pt x="35" y="81"/>
                    <a:pt x="35" y="81"/>
                  </a:cubicBezTo>
                  <a:cubicBezTo>
                    <a:pt x="35" y="79"/>
                    <a:pt x="33" y="77"/>
                    <a:pt x="31" y="77"/>
                  </a:cubicBezTo>
                  <a:cubicBezTo>
                    <a:pt x="16" y="77"/>
                    <a:pt x="16" y="77"/>
                    <a:pt x="16" y="77"/>
                  </a:cubicBezTo>
                  <a:cubicBezTo>
                    <a:pt x="18" y="43"/>
                    <a:pt x="46" y="15"/>
                    <a:pt x="79" y="15"/>
                  </a:cubicBezTo>
                  <a:cubicBezTo>
                    <a:pt x="111" y="15"/>
                    <a:pt x="139" y="43"/>
                    <a:pt x="141" y="77"/>
                  </a:cubicBezTo>
                  <a:cubicBezTo>
                    <a:pt x="126" y="77"/>
                    <a:pt x="126" y="77"/>
                    <a:pt x="126" y="77"/>
                  </a:cubicBezTo>
                  <a:cubicBezTo>
                    <a:pt x="124" y="77"/>
                    <a:pt x="122" y="79"/>
                    <a:pt x="122" y="81"/>
                  </a:cubicBezTo>
                  <a:cubicBezTo>
                    <a:pt x="122" y="136"/>
                    <a:pt x="122" y="136"/>
                    <a:pt x="122" y="136"/>
                  </a:cubicBezTo>
                  <a:cubicBezTo>
                    <a:pt x="122" y="138"/>
                    <a:pt x="124" y="140"/>
                    <a:pt x="126" y="140"/>
                  </a:cubicBezTo>
                  <a:cubicBezTo>
                    <a:pt x="153" y="140"/>
                    <a:pt x="153" y="140"/>
                    <a:pt x="153" y="140"/>
                  </a:cubicBezTo>
                  <a:cubicBezTo>
                    <a:pt x="155" y="140"/>
                    <a:pt x="157" y="138"/>
                    <a:pt x="157" y="136"/>
                  </a:cubicBezTo>
                  <a:cubicBezTo>
                    <a:pt x="157" y="81"/>
                    <a:pt x="157" y="81"/>
                    <a:pt x="157" y="81"/>
                  </a:cubicBezTo>
                  <a:cubicBezTo>
                    <a:pt x="157" y="80"/>
                    <a:pt x="157" y="79"/>
                    <a:pt x="156" y="78"/>
                  </a:cubicBezTo>
                  <a:cubicBezTo>
                    <a:pt x="155" y="36"/>
                    <a:pt x="120" y="0"/>
                    <a:pt x="79" y="0"/>
                  </a:cubicBezTo>
                  <a:cubicBezTo>
                    <a:pt x="38" y="0"/>
                    <a:pt x="3" y="36"/>
                    <a:pt x="1" y="78"/>
                  </a:cubicBezTo>
                  <a:cubicBezTo>
                    <a:pt x="0" y="78"/>
                    <a:pt x="0" y="80"/>
                    <a:pt x="0" y="81"/>
                  </a:cubicBezTo>
                  <a:cubicBezTo>
                    <a:pt x="0" y="136"/>
                    <a:pt x="0" y="136"/>
                    <a:pt x="0" y="136"/>
                  </a:cubicBezTo>
                  <a:cubicBezTo>
                    <a:pt x="0" y="138"/>
                    <a:pt x="2" y="140"/>
                    <a:pt x="4" y="140"/>
                  </a:cubicBezTo>
                  <a:close/>
                  <a:moveTo>
                    <a:pt x="4" y="140"/>
                  </a:moveTo>
                  <a:cubicBezTo>
                    <a:pt x="4" y="140"/>
                    <a:pt x="4" y="140"/>
                    <a:pt x="4" y="1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2" name="Freeform 182"/>
            <p:cNvSpPr>
              <a:spLocks noEditPoints="1"/>
            </p:cNvSpPr>
            <p:nvPr/>
          </p:nvSpPr>
          <p:spPr bwMode="auto">
            <a:xfrm>
              <a:off x="6278369" y="3306675"/>
              <a:ext cx="276977" cy="306600"/>
            </a:xfrm>
            <a:custGeom>
              <a:avLst/>
              <a:gdLst>
                <a:gd name="T0" fmla="*/ 5 w 158"/>
                <a:gd name="T1" fmla="*/ 140 h 175"/>
                <a:gd name="T2" fmla="*/ 12 w 158"/>
                <a:gd name="T3" fmla="*/ 140 h 175"/>
                <a:gd name="T4" fmla="*/ 63 w 158"/>
                <a:gd name="T5" fmla="*/ 173 h 175"/>
                <a:gd name="T6" fmla="*/ 68 w 158"/>
                <a:gd name="T7" fmla="*/ 175 h 175"/>
                <a:gd name="T8" fmla="*/ 91 w 158"/>
                <a:gd name="T9" fmla="*/ 175 h 175"/>
                <a:gd name="T10" fmla="*/ 97 w 158"/>
                <a:gd name="T11" fmla="*/ 170 h 175"/>
                <a:gd name="T12" fmla="*/ 97 w 158"/>
                <a:gd name="T13" fmla="*/ 165 h 175"/>
                <a:gd name="T14" fmla="*/ 91 w 158"/>
                <a:gd name="T15" fmla="*/ 160 h 175"/>
                <a:gd name="T16" fmla="*/ 68 w 158"/>
                <a:gd name="T17" fmla="*/ 160 h 175"/>
                <a:gd name="T18" fmla="*/ 63 w 158"/>
                <a:gd name="T19" fmla="*/ 164 h 175"/>
                <a:gd name="T20" fmla="*/ 21 w 158"/>
                <a:gd name="T21" fmla="*/ 140 h 175"/>
                <a:gd name="T22" fmla="*/ 31 w 158"/>
                <a:gd name="T23" fmla="*/ 140 h 175"/>
                <a:gd name="T24" fmla="*/ 36 w 158"/>
                <a:gd name="T25" fmla="*/ 135 h 175"/>
                <a:gd name="T26" fmla="*/ 36 w 158"/>
                <a:gd name="T27" fmla="*/ 81 h 175"/>
                <a:gd name="T28" fmla="*/ 31 w 158"/>
                <a:gd name="T29" fmla="*/ 76 h 175"/>
                <a:gd name="T30" fmla="*/ 17 w 158"/>
                <a:gd name="T31" fmla="*/ 76 h 175"/>
                <a:gd name="T32" fmla="*/ 79 w 158"/>
                <a:gd name="T33" fmla="*/ 15 h 175"/>
                <a:gd name="T34" fmla="*/ 142 w 158"/>
                <a:gd name="T35" fmla="*/ 76 h 175"/>
                <a:gd name="T36" fmla="*/ 127 w 158"/>
                <a:gd name="T37" fmla="*/ 76 h 175"/>
                <a:gd name="T38" fmla="*/ 122 w 158"/>
                <a:gd name="T39" fmla="*/ 81 h 175"/>
                <a:gd name="T40" fmla="*/ 122 w 158"/>
                <a:gd name="T41" fmla="*/ 135 h 175"/>
                <a:gd name="T42" fmla="*/ 127 w 158"/>
                <a:gd name="T43" fmla="*/ 140 h 175"/>
                <a:gd name="T44" fmla="*/ 153 w 158"/>
                <a:gd name="T45" fmla="*/ 140 h 175"/>
                <a:gd name="T46" fmla="*/ 158 w 158"/>
                <a:gd name="T47" fmla="*/ 135 h 175"/>
                <a:gd name="T48" fmla="*/ 158 w 158"/>
                <a:gd name="T49" fmla="*/ 81 h 175"/>
                <a:gd name="T50" fmla="*/ 157 w 158"/>
                <a:gd name="T51" fmla="*/ 78 h 175"/>
                <a:gd name="T52" fmla="*/ 79 w 158"/>
                <a:gd name="T53" fmla="*/ 0 h 175"/>
                <a:gd name="T54" fmla="*/ 2 w 158"/>
                <a:gd name="T55" fmla="*/ 77 h 175"/>
                <a:gd name="T56" fmla="*/ 0 w 158"/>
                <a:gd name="T57" fmla="*/ 81 h 175"/>
                <a:gd name="T58" fmla="*/ 0 w 158"/>
                <a:gd name="T59" fmla="*/ 135 h 175"/>
                <a:gd name="T60" fmla="*/ 5 w 158"/>
                <a:gd name="T61" fmla="*/ 140 h 175"/>
                <a:gd name="T62" fmla="*/ 5 w 158"/>
                <a:gd name="T63" fmla="*/ 140 h 175"/>
                <a:gd name="T64" fmla="*/ 5 w 158"/>
                <a:gd name="T65"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75">
                  <a:moveTo>
                    <a:pt x="5" y="140"/>
                  </a:moveTo>
                  <a:cubicBezTo>
                    <a:pt x="12" y="140"/>
                    <a:pt x="12" y="140"/>
                    <a:pt x="12" y="140"/>
                  </a:cubicBezTo>
                  <a:cubicBezTo>
                    <a:pt x="11" y="168"/>
                    <a:pt x="40" y="174"/>
                    <a:pt x="63" y="173"/>
                  </a:cubicBezTo>
                  <a:cubicBezTo>
                    <a:pt x="64" y="174"/>
                    <a:pt x="66" y="175"/>
                    <a:pt x="68" y="175"/>
                  </a:cubicBezTo>
                  <a:cubicBezTo>
                    <a:pt x="91" y="175"/>
                    <a:pt x="91" y="175"/>
                    <a:pt x="91" y="175"/>
                  </a:cubicBezTo>
                  <a:cubicBezTo>
                    <a:pt x="94" y="175"/>
                    <a:pt x="97" y="173"/>
                    <a:pt x="97" y="170"/>
                  </a:cubicBezTo>
                  <a:cubicBezTo>
                    <a:pt x="97" y="165"/>
                    <a:pt x="97" y="165"/>
                    <a:pt x="97" y="165"/>
                  </a:cubicBezTo>
                  <a:cubicBezTo>
                    <a:pt x="97" y="162"/>
                    <a:pt x="94" y="160"/>
                    <a:pt x="91" y="160"/>
                  </a:cubicBezTo>
                  <a:cubicBezTo>
                    <a:pt x="68" y="160"/>
                    <a:pt x="68" y="160"/>
                    <a:pt x="68" y="160"/>
                  </a:cubicBezTo>
                  <a:cubicBezTo>
                    <a:pt x="65" y="160"/>
                    <a:pt x="63" y="162"/>
                    <a:pt x="63" y="164"/>
                  </a:cubicBezTo>
                  <a:cubicBezTo>
                    <a:pt x="44" y="165"/>
                    <a:pt x="20" y="162"/>
                    <a:pt x="21" y="140"/>
                  </a:cubicBezTo>
                  <a:cubicBezTo>
                    <a:pt x="31" y="140"/>
                    <a:pt x="31" y="140"/>
                    <a:pt x="31" y="140"/>
                  </a:cubicBezTo>
                  <a:cubicBezTo>
                    <a:pt x="34" y="140"/>
                    <a:pt x="36" y="138"/>
                    <a:pt x="36" y="135"/>
                  </a:cubicBezTo>
                  <a:cubicBezTo>
                    <a:pt x="36" y="81"/>
                    <a:pt x="36" y="81"/>
                    <a:pt x="36" y="81"/>
                  </a:cubicBezTo>
                  <a:cubicBezTo>
                    <a:pt x="36" y="78"/>
                    <a:pt x="34" y="76"/>
                    <a:pt x="31" y="76"/>
                  </a:cubicBezTo>
                  <a:cubicBezTo>
                    <a:pt x="17" y="76"/>
                    <a:pt x="17" y="76"/>
                    <a:pt x="17" y="76"/>
                  </a:cubicBezTo>
                  <a:cubicBezTo>
                    <a:pt x="19" y="43"/>
                    <a:pt x="47" y="15"/>
                    <a:pt x="79" y="15"/>
                  </a:cubicBezTo>
                  <a:cubicBezTo>
                    <a:pt x="112" y="15"/>
                    <a:pt x="140" y="43"/>
                    <a:pt x="142" y="76"/>
                  </a:cubicBezTo>
                  <a:cubicBezTo>
                    <a:pt x="127" y="76"/>
                    <a:pt x="127" y="76"/>
                    <a:pt x="127" y="76"/>
                  </a:cubicBezTo>
                  <a:cubicBezTo>
                    <a:pt x="124" y="76"/>
                    <a:pt x="122" y="78"/>
                    <a:pt x="122" y="81"/>
                  </a:cubicBezTo>
                  <a:cubicBezTo>
                    <a:pt x="122" y="135"/>
                    <a:pt x="122" y="135"/>
                    <a:pt x="122" y="135"/>
                  </a:cubicBezTo>
                  <a:cubicBezTo>
                    <a:pt x="122" y="138"/>
                    <a:pt x="124" y="140"/>
                    <a:pt x="127" y="140"/>
                  </a:cubicBezTo>
                  <a:cubicBezTo>
                    <a:pt x="153" y="140"/>
                    <a:pt x="153" y="140"/>
                    <a:pt x="153" y="140"/>
                  </a:cubicBezTo>
                  <a:cubicBezTo>
                    <a:pt x="156" y="140"/>
                    <a:pt x="158" y="138"/>
                    <a:pt x="158" y="135"/>
                  </a:cubicBezTo>
                  <a:cubicBezTo>
                    <a:pt x="158" y="81"/>
                    <a:pt x="158" y="81"/>
                    <a:pt x="158" y="81"/>
                  </a:cubicBezTo>
                  <a:cubicBezTo>
                    <a:pt x="158" y="80"/>
                    <a:pt x="157" y="79"/>
                    <a:pt x="157" y="78"/>
                  </a:cubicBezTo>
                  <a:cubicBezTo>
                    <a:pt x="156" y="35"/>
                    <a:pt x="121" y="0"/>
                    <a:pt x="79" y="0"/>
                  </a:cubicBezTo>
                  <a:cubicBezTo>
                    <a:pt x="38" y="0"/>
                    <a:pt x="3" y="35"/>
                    <a:pt x="2" y="77"/>
                  </a:cubicBezTo>
                  <a:cubicBezTo>
                    <a:pt x="1" y="78"/>
                    <a:pt x="0" y="79"/>
                    <a:pt x="0" y="81"/>
                  </a:cubicBezTo>
                  <a:cubicBezTo>
                    <a:pt x="0" y="135"/>
                    <a:pt x="0" y="135"/>
                    <a:pt x="0" y="135"/>
                  </a:cubicBezTo>
                  <a:cubicBezTo>
                    <a:pt x="0" y="138"/>
                    <a:pt x="2" y="140"/>
                    <a:pt x="5" y="140"/>
                  </a:cubicBezTo>
                  <a:close/>
                  <a:moveTo>
                    <a:pt x="5" y="140"/>
                  </a:moveTo>
                  <a:cubicBezTo>
                    <a:pt x="5" y="140"/>
                    <a:pt x="5" y="140"/>
                    <a:pt x="5" y="1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3" name="Freeform 183"/>
            <p:cNvSpPr>
              <a:spLocks noEditPoints="1"/>
            </p:cNvSpPr>
            <p:nvPr/>
          </p:nvSpPr>
          <p:spPr bwMode="auto">
            <a:xfrm>
              <a:off x="9125900" y="2583869"/>
              <a:ext cx="262165" cy="220693"/>
            </a:xfrm>
            <a:custGeom>
              <a:avLst/>
              <a:gdLst>
                <a:gd name="T0" fmla="*/ 91 w 150"/>
                <a:gd name="T1" fmla="*/ 22 h 126"/>
                <a:gd name="T2" fmla="*/ 103 w 150"/>
                <a:gd name="T3" fmla="*/ 42 h 126"/>
                <a:gd name="T4" fmla="*/ 113 w 150"/>
                <a:gd name="T5" fmla="*/ 44 h 126"/>
                <a:gd name="T6" fmla="*/ 135 w 150"/>
                <a:gd name="T7" fmla="*/ 22 h 126"/>
                <a:gd name="T8" fmla="*/ 113 w 150"/>
                <a:gd name="T9" fmla="*/ 0 h 126"/>
                <a:gd name="T10" fmla="*/ 91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6 w 150"/>
                <a:gd name="T23" fmla="*/ 68 h 126"/>
                <a:gd name="T24" fmla="*/ 67 w 150"/>
                <a:gd name="T25" fmla="*/ 68 h 126"/>
                <a:gd name="T26" fmla="*/ 39 w 150"/>
                <a:gd name="T27" fmla="*/ 96 h 126"/>
                <a:gd name="T28" fmla="*/ 39 w 150"/>
                <a:gd name="T29" fmla="*/ 119 h 126"/>
                <a:gd name="T30" fmla="*/ 39 w 150"/>
                <a:gd name="T31" fmla="*/ 119 h 126"/>
                <a:gd name="T32" fmla="*/ 40 w 150"/>
                <a:gd name="T33" fmla="*/ 120 h 126"/>
                <a:gd name="T34" fmla="*/ 79 w 150"/>
                <a:gd name="T35" fmla="*/ 126 h 126"/>
                <a:gd name="T36" fmla="*/ 112 w 150"/>
                <a:gd name="T37" fmla="*/ 120 h 126"/>
                <a:gd name="T38" fmla="*/ 114 w 150"/>
                <a:gd name="T39" fmla="*/ 119 h 126"/>
                <a:gd name="T40" fmla="*/ 114 w 150"/>
                <a:gd name="T41" fmla="*/ 119 h 126"/>
                <a:gd name="T42" fmla="*/ 114 w 150"/>
                <a:gd name="T43" fmla="*/ 96 h 126"/>
                <a:gd name="T44" fmla="*/ 86 w 150"/>
                <a:gd name="T45" fmla="*/ 68 h 126"/>
                <a:gd name="T46" fmla="*/ 122 w 150"/>
                <a:gd name="T47" fmla="*/ 46 h 126"/>
                <a:gd name="T48" fmla="*/ 103 w 150"/>
                <a:gd name="T49" fmla="*/ 46 h 126"/>
                <a:gd name="T50" fmla="*/ 95 w 150"/>
                <a:gd name="T51" fmla="*/ 64 h 126"/>
                <a:gd name="T52" fmla="*/ 119 w 150"/>
                <a:gd name="T53" fmla="*/ 96 h 126"/>
                <a:gd name="T54" fmla="*/ 119 w 150"/>
                <a:gd name="T55" fmla="*/ 103 h 126"/>
                <a:gd name="T56" fmla="*/ 148 w 150"/>
                <a:gd name="T57" fmla="*/ 97 h 126"/>
                <a:gd name="T58" fmla="*/ 150 w 150"/>
                <a:gd name="T59" fmla="*/ 96 h 126"/>
                <a:gd name="T60" fmla="*/ 150 w 150"/>
                <a:gd name="T61" fmla="*/ 96 h 126"/>
                <a:gd name="T62" fmla="*/ 150 w 150"/>
                <a:gd name="T63" fmla="*/ 74 h 126"/>
                <a:gd name="T64" fmla="*/ 122 w 150"/>
                <a:gd name="T65" fmla="*/ 46 h 126"/>
                <a:gd name="T66" fmla="*/ 38 w 150"/>
                <a:gd name="T67" fmla="*/ 44 h 126"/>
                <a:gd name="T68" fmla="*/ 49 w 150"/>
                <a:gd name="T69" fmla="*/ 41 h 126"/>
                <a:gd name="T70" fmla="*/ 60 w 150"/>
                <a:gd name="T71" fmla="*/ 23 h 126"/>
                <a:gd name="T72" fmla="*/ 60 w 150"/>
                <a:gd name="T73" fmla="*/ 22 h 126"/>
                <a:gd name="T74" fmla="*/ 38 w 150"/>
                <a:gd name="T75" fmla="*/ 0 h 126"/>
                <a:gd name="T76" fmla="*/ 16 w 150"/>
                <a:gd name="T77" fmla="*/ 22 h 126"/>
                <a:gd name="T78" fmla="*/ 38 w 150"/>
                <a:gd name="T79" fmla="*/ 44 h 126"/>
                <a:gd name="T80" fmla="*/ 57 w 150"/>
                <a:gd name="T81" fmla="*/ 64 h 126"/>
                <a:gd name="T82" fmla="*/ 49 w 150"/>
                <a:gd name="T83" fmla="*/ 46 h 126"/>
                <a:gd name="T84" fmla="*/ 47 w 150"/>
                <a:gd name="T85" fmla="*/ 46 h 126"/>
                <a:gd name="T86" fmla="*/ 28 w 150"/>
                <a:gd name="T87" fmla="*/ 46 h 126"/>
                <a:gd name="T88" fmla="*/ 0 w 150"/>
                <a:gd name="T89" fmla="*/ 74 h 126"/>
                <a:gd name="T90" fmla="*/ 0 w 150"/>
                <a:gd name="T91" fmla="*/ 96 h 126"/>
                <a:gd name="T92" fmla="*/ 0 w 150"/>
                <a:gd name="T93" fmla="*/ 97 h 126"/>
                <a:gd name="T94" fmla="*/ 2 w 150"/>
                <a:gd name="T95" fmla="*/ 97 h 126"/>
                <a:gd name="T96" fmla="*/ 34 w 150"/>
                <a:gd name="T97" fmla="*/ 103 h 126"/>
                <a:gd name="T98" fmla="*/ 34 w 150"/>
                <a:gd name="T99" fmla="*/ 96 h 126"/>
                <a:gd name="T100" fmla="*/ 57 w 150"/>
                <a:gd name="T101" fmla="*/ 64 h 126"/>
                <a:gd name="T102" fmla="*/ 57 w 150"/>
                <a:gd name="T103" fmla="*/ 64 h 126"/>
                <a:gd name="T104" fmla="*/ 57 w 150"/>
                <a:gd name="T105"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1" y="22"/>
                  </a:moveTo>
                  <a:cubicBezTo>
                    <a:pt x="98" y="26"/>
                    <a:pt x="102" y="33"/>
                    <a:pt x="103" y="42"/>
                  </a:cubicBezTo>
                  <a:cubicBezTo>
                    <a:pt x="106" y="43"/>
                    <a:pt x="109" y="44"/>
                    <a:pt x="113" y="44"/>
                  </a:cubicBezTo>
                  <a:cubicBezTo>
                    <a:pt x="125" y="44"/>
                    <a:pt x="135" y="34"/>
                    <a:pt x="135" y="22"/>
                  </a:cubicBezTo>
                  <a:cubicBezTo>
                    <a:pt x="135" y="10"/>
                    <a:pt x="125" y="0"/>
                    <a:pt x="113" y="0"/>
                  </a:cubicBezTo>
                  <a:cubicBezTo>
                    <a:pt x="101"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6" y="68"/>
                  </a:moveTo>
                  <a:cubicBezTo>
                    <a:pt x="67" y="68"/>
                    <a:pt x="67" y="68"/>
                    <a:pt x="67" y="68"/>
                  </a:cubicBezTo>
                  <a:cubicBezTo>
                    <a:pt x="51" y="68"/>
                    <a:pt x="39" y="81"/>
                    <a:pt x="39" y="96"/>
                  </a:cubicBezTo>
                  <a:cubicBezTo>
                    <a:pt x="39" y="119"/>
                    <a:pt x="39" y="119"/>
                    <a:pt x="39" y="119"/>
                  </a:cubicBezTo>
                  <a:cubicBezTo>
                    <a:pt x="39" y="119"/>
                    <a:pt x="39" y="119"/>
                    <a:pt x="39" y="119"/>
                  </a:cubicBezTo>
                  <a:cubicBezTo>
                    <a:pt x="40" y="120"/>
                    <a:pt x="40" y="120"/>
                    <a:pt x="40" y="120"/>
                  </a:cubicBezTo>
                  <a:cubicBezTo>
                    <a:pt x="55" y="125"/>
                    <a:pt x="68" y="126"/>
                    <a:pt x="79" y="126"/>
                  </a:cubicBezTo>
                  <a:cubicBezTo>
                    <a:pt x="99" y="126"/>
                    <a:pt x="111" y="120"/>
                    <a:pt x="112" y="120"/>
                  </a:cubicBezTo>
                  <a:cubicBezTo>
                    <a:pt x="114" y="119"/>
                    <a:pt x="114" y="119"/>
                    <a:pt x="114" y="119"/>
                  </a:cubicBezTo>
                  <a:cubicBezTo>
                    <a:pt x="114" y="119"/>
                    <a:pt x="114" y="119"/>
                    <a:pt x="114" y="119"/>
                  </a:cubicBezTo>
                  <a:cubicBezTo>
                    <a:pt x="114" y="96"/>
                    <a:pt x="114" y="96"/>
                    <a:pt x="114" y="96"/>
                  </a:cubicBezTo>
                  <a:cubicBezTo>
                    <a:pt x="114" y="81"/>
                    <a:pt x="101" y="68"/>
                    <a:pt x="86" y="68"/>
                  </a:cubicBezTo>
                  <a:close/>
                  <a:moveTo>
                    <a:pt x="122" y="46"/>
                  </a:moveTo>
                  <a:cubicBezTo>
                    <a:pt x="103" y="46"/>
                    <a:pt x="103" y="46"/>
                    <a:pt x="103" y="46"/>
                  </a:cubicBezTo>
                  <a:cubicBezTo>
                    <a:pt x="103" y="53"/>
                    <a:pt x="100" y="60"/>
                    <a:pt x="95" y="64"/>
                  </a:cubicBezTo>
                  <a:cubicBezTo>
                    <a:pt x="109" y="68"/>
                    <a:pt x="119" y="81"/>
                    <a:pt x="119" y="96"/>
                  </a:cubicBezTo>
                  <a:cubicBezTo>
                    <a:pt x="119" y="103"/>
                    <a:pt x="119" y="103"/>
                    <a:pt x="119" y="103"/>
                  </a:cubicBezTo>
                  <a:cubicBezTo>
                    <a:pt x="137" y="103"/>
                    <a:pt x="148" y="98"/>
                    <a:pt x="148" y="97"/>
                  </a:cubicBezTo>
                  <a:cubicBezTo>
                    <a:pt x="150" y="96"/>
                    <a:pt x="150" y="96"/>
                    <a:pt x="150" y="96"/>
                  </a:cubicBezTo>
                  <a:cubicBezTo>
                    <a:pt x="150" y="96"/>
                    <a:pt x="150" y="96"/>
                    <a:pt x="150" y="96"/>
                  </a:cubicBezTo>
                  <a:cubicBezTo>
                    <a:pt x="150" y="74"/>
                    <a:pt x="150" y="74"/>
                    <a:pt x="150" y="74"/>
                  </a:cubicBezTo>
                  <a:cubicBezTo>
                    <a:pt x="150" y="58"/>
                    <a:pt x="137" y="46"/>
                    <a:pt x="122" y="46"/>
                  </a:cubicBezTo>
                  <a:close/>
                  <a:moveTo>
                    <a:pt x="38" y="44"/>
                  </a:moveTo>
                  <a:cubicBezTo>
                    <a:pt x="42" y="44"/>
                    <a:pt x="46" y="43"/>
                    <a:pt x="49" y="41"/>
                  </a:cubicBezTo>
                  <a:cubicBezTo>
                    <a:pt x="50" y="34"/>
                    <a:pt x="54" y="27"/>
                    <a:pt x="60" y="23"/>
                  </a:cubicBezTo>
                  <a:cubicBezTo>
                    <a:pt x="60" y="23"/>
                    <a:pt x="60" y="22"/>
                    <a:pt x="60" y="22"/>
                  </a:cubicBezTo>
                  <a:cubicBezTo>
                    <a:pt x="60" y="10"/>
                    <a:pt x="50" y="0"/>
                    <a:pt x="38" y="0"/>
                  </a:cubicBezTo>
                  <a:cubicBezTo>
                    <a:pt x="26" y="0"/>
                    <a:pt x="16" y="10"/>
                    <a:pt x="16" y="22"/>
                  </a:cubicBezTo>
                  <a:cubicBezTo>
                    <a:pt x="16" y="34"/>
                    <a:pt x="26" y="44"/>
                    <a:pt x="38" y="44"/>
                  </a:cubicBezTo>
                  <a:close/>
                  <a:moveTo>
                    <a:pt x="57" y="64"/>
                  </a:moveTo>
                  <a:cubicBezTo>
                    <a:pt x="52" y="60"/>
                    <a:pt x="49" y="53"/>
                    <a:pt x="49" y="46"/>
                  </a:cubicBezTo>
                  <a:cubicBezTo>
                    <a:pt x="48" y="46"/>
                    <a:pt x="48" y="46"/>
                    <a:pt x="47" y="46"/>
                  </a:cubicBezTo>
                  <a:cubicBezTo>
                    <a:pt x="28" y="46"/>
                    <a:pt x="28" y="46"/>
                    <a:pt x="28" y="46"/>
                  </a:cubicBezTo>
                  <a:cubicBezTo>
                    <a:pt x="13" y="46"/>
                    <a:pt x="0" y="58"/>
                    <a:pt x="0" y="74"/>
                  </a:cubicBezTo>
                  <a:cubicBezTo>
                    <a:pt x="0" y="96"/>
                    <a:pt x="0" y="96"/>
                    <a:pt x="0" y="96"/>
                  </a:cubicBezTo>
                  <a:cubicBezTo>
                    <a:pt x="0" y="97"/>
                    <a:pt x="0" y="97"/>
                    <a:pt x="0" y="97"/>
                  </a:cubicBezTo>
                  <a:cubicBezTo>
                    <a:pt x="2" y="97"/>
                    <a:pt x="2" y="97"/>
                    <a:pt x="2" y="97"/>
                  </a:cubicBezTo>
                  <a:cubicBezTo>
                    <a:pt x="14" y="101"/>
                    <a:pt x="24" y="103"/>
                    <a:pt x="34" y="103"/>
                  </a:cubicBezTo>
                  <a:cubicBezTo>
                    <a:pt x="34" y="96"/>
                    <a:pt x="34" y="96"/>
                    <a:pt x="34" y="96"/>
                  </a:cubicBezTo>
                  <a:cubicBezTo>
                    <a:pt x="34" y="81"/>
                    <a:pt x="44" y="68"/>
                    <a:pt x="57" y="64"/>
                  </a:cubicBezTo>
                  <a:close/>
                  <a:moveTo>
                    <a:pt x="57" y="64"/>
                  </a:moveTo>
                  <a:cubicBezTo>
                    <a:pt x="57" y="64"/>
                    <a:pt x="57" y="64"/>
                    <a:pt x="57" y="6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4" name="Freeform 184"/>
            <p:cNvSpPr>
              <a:spLocks noEditPoints="1"/>
            </p:cNvSpPr>
            <p:nvPr/>
          </p:nvSpPr>
          <p:spPr bwMode="auto">
            <a:xfrm>
              <a:off x="7955783" y="2746796"/>
              <a:ext cx="262906" cy="220693"/>
            </a:xfrm>
            <a:custGeom>
              <a:avLst/>
              <a:gdLst>
                <a:gd name="T0" fmla="*/ 91 w 150"/>
                <a:gd name="T1" fmla="*/ 22 h 126"/>
                <a:gd name="T2" fmla="*/ 103 w 150"/>
                <a:gd name="T3" fmla="*/ 42 h 126"/>
                <a:gd name="T4" fmla="*/ 112 w 150"/>
                <a:gd name="T5" fmla="*/ 44 h 126"/>
                <a:gd name="T6" fmla="*/ 134 w 150"/>
                <a:gd name="T7" fmla="*/ 22 h 126"/>
                <a:gd name="T8" fmla="*/ 112 w 150"/>
                <a:gd name="T9" fmla="*/ 0 h 126"/>
                <a:gd name="T10" fmla="*/ 91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5 w 150"/>
                <a:gd name="T23" fmla="*/ 68 h 126"/>
                <a:gd name="T24" fmla="*/ 67 w 150"/>
                <a:gd name="T25" fmla="*/ 68 h 126"/>
                <a:gd name="T26" fmla="*/ 39 w 150"/>
                <a:gd name="T27" fmla="*/ 97 h 126"/>
                <a:gd name="T28" fmla="*/ 39 w 150"/>
                <a:gd name="T29" fmla="*/ 119 h 126"/>
                <a:gd name="T30" fmla="*/ 39 w 150"/>
                <a:gd name="T31" fmla="*/ 120 h 126"/>
                <a:gd name="T32" fmla="*/ 40 w 150"/>
                <a:gd name="T33" fmla="*/ 120 h 126"/>
                <a:gd name="T34" fmla="*/ 79 w 150"/>
                <a:gd name="T35" fmla="*/ 126 h 126"/>
                <a:gd name="T36" fmla="*/ 112 w 150"/>
                <a:gd name="T37" fmla="*/ 120 h 126"/>
                <a:gd name="T38" fmla="*/ 113 w 150"/>
                <a:gd name="T39" fmla="*/ 119 h 126"/>
                <a:gd name="T40" fmla="*/ 114 w 150"/>
                <a:gd name="T41" fmla="*/ 119 h 126"/>
                <a:gd name="T42" fmla="*/ 114 w 150"/>
                <a:gd name="T43" fmla="*/ 97 h 126"/>
                <a:gd name="T44" fmla="*/ 85 w 150"/>
                <a:gd name="T45" fmla="*/ 68 h 126"/>
                <a:gd name="T46" fmla="*/ 122 w 150"/>
                <a:gd name="T47" fmla="*/ 46 h 126"/>
                <a:gd name="T48" fmla="*/ 103 w 150"/>
                <a:gd name="T49" fmla="*/ 46 h 126"/>
                <a:gd name="T50" fmla="*/ 95 w 150"/>
                <a:gd name="T51" fmla="*/ 65 h 126"/>
                <a:gd name="T52" fmla="*/ 119 w 150"/>
                <a:gd name="T53" fmla="*/ 97 h 126"/>
                <a:gd name="T54" fmla="*/ 119 w 150"/>
                <a:gd name="T55" fmla="*/ 104 h 126"/>
                <a:gd name="T56" fmla="*/ 148 w 150"/>
                <a:gd name="T57" fmla="*/ 97 h 126"/>
                <a:gd name="T58" fmla="*/ 150 w 150"/>
                <a:gd name="T59" fmla="*/ 97 h 126"/>
                <a:gd name="T60" fmla="*/ 150 w 150"/>
                <a:gd name="T61" fmla="*/ 97 h 126"/>
                <a:gd name="T62" fmla="*/ 150 w 150"/>
                <a:gd name="T63" fmla="*/ 74 h 126"/>
                <a:gd name="T64" fmla="*/ 122 w 150"/>
                <a:gd name="T65" fmla="*/ 46 h 126"/>
                <a:gd name="T66" fmla="*/ 38 w 150"/>
                <a:gd name="T67" fmla="*/ 44 h 126"/>
                <a:gd name="T68" fmla="*/ 49 w 150"/>
                <a:gd name="T69" fmla="*/ 41 h 126"/>
                <a:gd name="T70" fmla="*/ 59 w 150"/>
                <a:gd name="T71" fmla="*/ 24 h 126"/>
                <a:gd name="T72" fmla="*/ 60 w 150"/>
                <a:gd name="T73" fmla="*/ 22 h 126"/>
                <a:gd name="T74" fmla="*/ 38 w 150"/>
                <a:gd name="T75" fmla="*/ 0 h 126"/>
                <a:gd name="T76" fmla="*/ 16 w 150"/>
                <a:gd name="T77" fmla="*/ 22 h 126"/>
                <a:gd name="T78" fmla="*/ 38 w 150"/>
                <a:gd name="T79" fmla="*/ 44 h 126"/>
                <a:gd name="T80" fmla="*/ 57 w 150"/>
                <a:gd name="T81" fmla="*/ 65 h 126"/>
                <a:gd name="T82" fmla="*/ 49 w 150"/>
                <a:gd name="T83" fmla="*/ 46 h 126"/>
                <a:gd name="T84" fmla="*/ 47 w 150"/>
                <a:gd name="T85" fmla="*/ 46 h 126"/>
                <a:gd name="T86" fmla="*/ 28 w 150"/>
                <a:gd name="T87" fmla="*/ 46 h 126"/>
                <a:gd name="T88" fmla="*/ 0 w 150"/>
                <a:gd name="T89" fmla="*/ 74 h 126"/>
                <a:gd name="T90" fmla="*/ 0 w 150"/>
                <a:gd name="T91" fmla="*/ 97 h 126"/>
                <a:gd name="T92" fmla="*/ 0 w 150"/>
                <a:gd name="T93" fmla="*/ 97 h 126"/>
                <a:gd name="T94" fmla="*/ 2 w 150"/>
                <a:gd name="T95" fmla="*/ 98 h 126"/>
                <a:gd name="T96" fmla="*/ 33 w 150"/>
                <a:gd name="T97" fmla="*/ 103 h 126"/>
                <a:gd name="T98" fmla="*/ 33 w 150"/>
                <a:gd name="T99" fmla="*/ 97 h 126"/>
                <a:gd name="T100" fmla="*/ 57 w 150"/>
                <a:gd name="T101" fmla="*/ 65 h 126"/>
                <a:gd name="T102" fmla="*/ 57 w 150"/>
                <a:gd name="T103" fmla="*/ 65 h 126"/>
                <a:gd name="T104" fmla="*/ 57 w 150"/>
                <a:gd name="T105"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1" y="22"/>
                  </a:moveTo>
                  <a:cubicBezTo>
                    <a:pt x="97" y="26"/>
                    <a:pt x="102" y="34"/>
                    <a:pt x="103" y="42"/>
                  </a:cubicBezTo>
                  <a:cubicBezTo>
                    <a:pt x="106" y="43"/>
                    <a:pt x="109" y="44"/>
                    <a:pt x="112" y="44"/>
                  </a:cubicBezTo>
                  <a:cubicBezTo>
                    <a:pt x="125" y="44"/>
                    <a:pt x="134" y="34"/>
                    <a:pt x="134" y="22"/>
                  </a:cubicBezTo>
                  <a:cubicBezTo>
                    <a:pt x="134" y="10"/>
                    <a:pt x="125" y="0"/>
                    <a:pt x="112" y="0"/>
                  </a:cubicBezTo>
                  <a:cubicBezTo>
                    <a:pt x="100"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7" y="68"/>
                    <a:pt x="67" y="68"/>
                    <a:pt x="67" y="68"/>
                  </a:cubicBezTo>
                  <a:cubicBezTo>
                    <a:pt x="51" y="68"/>
                    <a:pt x="39" y="81"/>
                    <a:pt x="39" y="97"/>
                  </a:cubicBezTo>
                  <a:cubicBezTo>
                    <a:pt x="39" y="119"/>
                    <a:pt x="39" y="119"/>
                    <a:pt x="39" y="119"/>
                  </a:cubicBezTo>
                  <a:cubicBezTo>
                    <a:pt x="39" y="120"/>
                    <a:pt x="39" y="120"/>
                    <a:pt x="39" y="120"/>
                  </a:cubicBezTo>
                  <a:cubicBezTo>
                    <a:pt x="40" y="120"/>
                    <a:pt x="40" y="120"/>
                    <a:pt x="40" y="120"/>
                  </a:cubicBezTo>
                  <a:cubicBezTo>
                    <a:pt x="55" y="125"/>
                    <a:pt x="68" y="126"/>
                    <a:pt x="79" y="126"/>
                  </a:cubicBezTo>
                  <a:cubicBezTo>
                    <a:pt x="99" y="126"/>
                    <a:pt x="111" y="120"/>
                    <a:pt x="112" y="120"/>
                  </a:cubicBezTo>
                  <a:cubicBezTo>
                    <a:pt x="113" y="119"/>
                    <a:pt x="113" y="119"/>
                    <a:pt x="113" y="119"/>
                  </a:cubicBezTo>
                  <a:cubicBezTo>
                    <a:pt x="114" y="119"/>
                    <a:pt x="114" y="119"/>
                    <a:pt x="114" y="119"/>
                  </a:cubicBezTo>
                  <a:cubicBezTo>
                    <a:pt x="114" y="97"/>
                    <a:pt x="114" y="97"/>
                    <a:pt x="114" y="97"/>
                  </a:cubicBezTo>
                  <a:cubicBezTo>
                    <a:pt x="114" y="81"/>
                    <a:pt x="101" y="68"/>
                    <a:pt x="85" y="68"/>
                  </a:cubicBezTo>
                  <a:close/>
                  <a:moveTo>
                    <a:pt x="122" y="46"/>
                  </a:moveTo>
                  <a:cubicBezTo>
                    <a:pt x="103" y="46"/>
                    <a:pt x="103" y="46"/>
                    <a:pt x="103" y="46"/>
                  </a:cubicBezTo>
                  <a:cubicBezTo>
                    <a:pt x="103" y="53"/>
                    <a:pt x="100" y="60"/>
                    <a:pt x="95" y="65"/>
                  </a:cubicBezTo>
                  <a:cubicBezTo>
                    <a:pt x="109" y="69"/>
                    <a:pt x="119" y="81"/>
                    <a:pt x="119" y="97"/>
                  </a:cubicBezTo>
                  <a:cubicBezTo>
                    <a:pt x="119" y="104"/>
                    <a:pt x="119" y="104"/>
                    <a:pt x="119" y="104"/>
                  </a:cubicBezTo>
                  <a:cubicBezTo>
                    <a:pt x="137" y="103"/>
                    <a:pt x="148" y="98"/>
                    <a:pt x="148" y="97"/>
                  </a:cubicBezTo>
                  <a:cubicBezTo>
                    <a:pt x="150" y="97"/>
                    <a:pt x="150" y="97"/>
                    <a:pt x="150" y="97"/>
                  </a:cubicBezTo>
                  <a:cubicBezTo>
                    <a:pt x="150" y="97"/>
                    <a:pt x="150" y="97"/>
                    <a:pt x="150" y="97"/>
                  </a:cubicBezTo>
                  <a:cubicBezTo>
                    <a:pt x="150" y="74"/>
                    <a:pt x="150" y="74"/>
                    <a:pt x="150" y="74"/>
                  </a:cubicBezTo>
                  <a:cubicBezTo>
                    <a:pt x="150" y="58"/>
                    <a:pt x="137" y="46"/>
                    <a:pt x="122" y="46"/>
                  </a:cubicBezTo>
                  <a:close/>
                  <a:moveTo>
                    <a:pt x="38" y="44"/>
                  </a:moveTo>
                  <a:cubicBezTo>
                    <a:pt x="42" y="44"/>
                    <a:pt x="46" y="43"/>
                    <a:pt x="49" y="41"/>
                  </a:cubicBezTo>
                  <a:cubicBezTo>
                    <a:pt x="50" y="34"/>
                    <a:pt x="54" y="28"/>
                    <a:pt x="59" y="24"/>
                  </a:cubicBezTo>
                  <a:cubicBezTo>
                    <a:pt x="60" y="23"/>
                    <a:pt x="60" y="23"/>
                    <a:pt x="60" y="22"/>
                  </a:cubicBezTo>
                  <a:cubicBezTo>
                    <a:pt x="60" y="10"/>
                    <a:pt x="50" y="0"/>
                    <a:pt x="38" y="0"/>
                  </a:cubicBezTo>
                  <a:cubicBezTo>
                    <a:pt x="25" y="0"/>
                    <a:pt x="16" y="10"/>
                    <a:pt x="16" y="22"/>
                  </a:cubicBezTo>
                  <a:cubicBezTo>
                    <a:pt x="16" y="34"/>
                    <a:pt x="25" y="44"/>
                    <a:pt x="38" y="44"/>
                  </a:cubicBezTo>
                  <a:close/>
                  <a:moveTo>
                    <a:pt x="57" y="65"/>
                  </a:moveTo>
                  <a:cubicBezTo>
                    <a:pt x="52" y="60"/>
                    <a:pt x="49" y="53"/>
                    <a:pt x="49" y="46"/>
                  </a:cubicBezTo>
                  <a:cubicBezTo>
                    <a:pt x="48" y="46"/>
                    <a:pt x="48" y="46"/>
                    <a:pt x="47" y="46"/>
                  </a:cubicBezTo>
                  <a:cubicBezTo>
                    <a:pt x="28" y="46"/>
                    <a:pt x="28" y="46"/>
                    <a:pt x="28" y="46"/>
                  </a:cubicBezTo>
                  <a:cubicBezTo>
                    <a:pt x="13" y="46"/>
                    <a:pt x="0" y="58"/>
                    <a:pt x="0" y="74"/>
                  </a:cubicBezTo>
                  <a:cubicBezTo>
                    <a:pt x="0" y="97"/>
                    <a:pt x="0" y="97"/>
                    <a:pt x="0" y="97"/>
                  </a:cubicBezTo>
                  <a:cubicBezTo>
                    <a:pt x="0" y="97"/>
                    <a:pt x="0" y="97"/>
                    <a:pt x="0" y="97"/>
                  </a:cubicBezTo>
                  <a:cubicBezTo>
                    <a:pt x="2" y="98"/>
                    <a:pt x="2" y="98"/>
                    <a:pt x="2" y="98"/>
                  </a:cubicBezTo>
                  <a:cubicBezTo>
                    <a:pt x="14" y="101"/>
                    <a:pt x="24" y="103"/>
                    <a:pt x="33" y="103"/>
                  </a:cubicBezTo>
                  <a:cubicBezTo>
                    <a:pt x="33" y="97"/>
                    <a:pt x="33" y="97"/>
                    <a:pt x="33" y="97"/>
                  </a:cubicBezTo>
                  <a:cubicBezTo>
                    <a:pt x="33" y="81"/>
                    <a:pt x="44" y="69"/>
                    <a:pt x="57" y="65"/>
                  </a:cubicBezTo>
                  <a:close/>
                  <a:moveTo>
                    <a:pt x="57" y="65"/>
                  </a:moveTo>
                  <a:cubicBezTo>
                    <a:pt x="57" y="65"/>
                    <a:pt x="57" y="65"/>
                    <a:pt x="57"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5" name="Freeform 185"/>
            <p:cNvSpPr>
              <a:spLocks noEditPoints="1"/>
            </p:cNvSpPr>
            <p:nvPr/>
          </p:nvSpPr>
          <p:spPr bwMode="auto">
            <a:xfrm>
              <a:off x="7892834" y="1860322"/>
              <a:ext cx="262906" cy="220693"/>
            </a:xfrm>
            <a:custGeom>
              <a:avLst/>
              <a:gdLst>
                <a:gd name="T0" fmla="*/ 90 w 150"/>
                <a:gd name="T1" fmla="*/ 22 h 126"/>
                <a:gd name="T2" fmla="*/ 103 w 150"/>
                <a:gd name="T3" fmla="*/ 42 h 126"/>
                <a:gd name="T4" fmla="*/ 112 w 150"/>
                <a:gd name="T5" fmla="*/ 44 h 126"/>
                <a:gd name="T6" fmla="*/ 134 w 150"/>
                <a:gd name="T7" fmla="*/ 22 h 126"/>
                <a:gd name="T8" fmla="*/ 112 w 150"/>
                <a:gd name="T9" fmla="*/ 0 h 126"/>
                <a:gd name="T10" fmla="*/ 90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5 w 150"/>
                <a:gd name="T23" fmla="*/ 68 h 126"/>
                <a:gd name="T24" fmla="*/ 66 w 150"/>
                <a:gd name="T25" fmla="*/ 68 h 126"/>
                <a:gd name="T26" fmla="*/ 38 w 150"/>
                <a:gd name="T27" fmla="*/ 97 h 126"/>
                <a:gd name="T28" fmla="*/ 38 w 150"/>
                <a:gd name="T29" fmla="*/ 119 h 126"/>
                <a:gd name="T30" fmla="*/ 38 w 150"/>
                <a:gd name="T31" fmla="*/ 120 h 126"/>
                <a:gd name="T32" fmla="*/ 40 w 150"/>
                <a:gd name="T33" fmla="*/ 120 h 126"/>
                <a:gd name="T34" fmla="*/ 78 w 150"/>
                <a:gd name="T35" fmla="*/ 126 h 126"/>
                <a:gd name="T36" fmla="*/ 112 w 150"/>
                <a:gd name="T37" fmla="*/ 120 h 126"/>
                <a:gd name="T38" fmla="*/ 113 w 150"/>
                <a:gd name="T39" fmla="*/ 119 h 126"/>
                <a:gd name="T40" fmla="*/ 113 w 150"/>
                <a:gd name="T41" fmla="*/ 119 h 126"/>
                <a:gd name="T42" fmla="*/ 113 w 150"/>
                <a:gd name="T43" fmla="*/ 97 h 126"/>
                <a:gd name="T44" fmla="*/ 85 w 150"/>
                <a:gd name="T45" fmla="*/ 68 h 126"/>
                <a:gd name="T46" fmla="*/ 121 w 150"/>
                <a:gd name="T47" fmla="*/ 46 h 126"/>
                <a:gd name="T48" fmla="*/ 103 w 150"/>
                <a:gd name="T49" fmla="*/ 46 h 126"/>
                <a:gd name="T50" fmla="*/ 95 w 150"/>
                <a:gd name="T51" fmla="*/ 65 h 126"/>
                <a:gd name="T52" fmla="*/ 118 w 150"/>
                <a:gd name="T53" fmla="*/ 97 h 126"/>
                <a:gd name="T54" fmla="*/ 118 w 150"/>
                <a:gd name="T55" fmla="*/ 104 h 126"/>
                <a:gd name="T56" fmla="*/ 148 w 150"/>
                <a:gd name="T57" fmla="*/ 97 h 126"/>
                <a:gd name="T58" fmla="*/ 149 w 150"/>
                <a:gd name="T59" fmla="*/ 97 h 126"/>
                <a:gd name="T60" fmla="*/ 150 w 150"/>
                <a:gd name="T61" fmla="*/ 97 h 126"/>
                <a:gd name="T62" fmla="*/ 150 w 150"/>
                <a:gd name="T63" fmla="*/ 74 h 126"/>
                <a:gd name="T64" fmla="*/ 121 w 150"/>
                <a:gd name="T65" fmla="*/ 46 h 126"/>
                <a:gd name="T66" fmla="*/ 37 w 150"/>
                <a:gd name="T67" fmla="*/ 44 h 126"/>
                <a:gd name="T68" fmla="*/ 49 w 150"/>
                <a:gd name="T69" fmla="*/ 41 h 126"/>
                <a:gd name="T70" fmla="*/ 59 w 150"/>
                <a:gd name="T71" fmla="*/ 24 h 126"/>
                <a:gd name="T72" fmla="*/ 59 w 150"/>
                <a:gd name="T73" fmla="*/ 22 h 126"/>
                <a:gd name="T74" fmla="*/ 37 w 150"/>
                <a:gd name="T75" fmla="*/ 0 h 126"/>
                <a:gd name="T76" fmla="*/ 15 w 150"/>
                <a:gd name="T77" fmla="*/ 22 h 126"/>
                <a:gd name="T78" fmla="*/ 37 w 150"/>
                <a:gd name="T79" fmla="*/ 44 h 126"/>
                <a:gd name="T80" fmla="*/ 57 w 150"/>
                <a:gd name="T81" fmla="*/ 65 h 126"/>
                <a:gd name="T82" fmla="*/ 49 w 150"/>
                <a:gd name="T83" fmla="*/ 46 h 126"/>
                <a:gd name="T84" fmla="*/ 46 w 150"/>
                <a:gd name="T85" fmla="*/ 46 h 126"/>
                <a:gd name="T86" fmla="*/ 28 w 150"/>
                <a:gd name="T87" fmla="*/ 46 h 126"/>
                <a:gd name="T88" fmla="*/ 0 w 150"/>
                <a:gd name="T89" fmla="*/ 74 h 126"/>
                <a:gd name="T90" fmla="*/ 0 w 150"/>
                <a:gd name="T91" fmla="*/ 97 h 126"/>
                <a:gd name="T92" fmla="*/ 0 w 150"/>
                <a:gd name="T93" fmla="*/ 97 h 126"/>
                <a:gd name="T94" fmla="*/ 1 w 150"/>
                <a:gd name="T95" fmla="*/ 98 h 126"/>
                <a:gd name="T96" fmla="*/ 33 w 150"/>
                <a:gd name="T97" fmla="*/ 104 h 126"/>
                <a:gd name="T98" fmla="*/ 33 w 150"/>
                <a:gd name="T99" fmla="*/ 97 h 126"/>
                <a:gd name="T100" fmla="*/ 57 w 150"/>
                <a:gd name="T101" fmla="*/ 65 h 126"/>
                <a:gd name="T102" fmla="*/ 57 w 150"/>
                <a:gd name="T103" fmla="*/ 65 h 126"/>
                <a:gd name="T104" fmla="*/ 57 w 150"/>
                <a:gd name="T105"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0" y="22"/>
                  </a:moveTo>
                  <a:cubicBezTo>
                    <a:pt x="97" y="26"/>
                    <a:pt x="102" y="34"/>
                    <a:pt x="103" y="42"/>
                  </a:cubicBezTo>
                  <a:cubicBezTo>
                    <a:pt x="106" y="44"/>
                    <a:pt x="109" y="44"/>
                    <a:pt x="112" y="44"/>
                  </a:cubicBezTo>
                  <a:cubicBezTo>
                    <a:pt x="124" y="44"/>
                    <a:pt x="134" y="34"/>
                    <a:pt x="134" y="22"/>
                  </a:cubicBezTo>
                  <a:cubicBezTo>
                    <a:pt x="134" y="10"/>
                    <a:pt x="124" y="0"/>
                    <a:pt x="112" y="0"/>
                  </a:cubicBezTo>
                  <a:cubicBezTo>
                    <a:pt x="100" y="0"/>
                    <a:pt x="90" y="10"/>
                    <a:pt x="90"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6" y="68"/>
                    <a:pt x="66" y="68"/>
                    <a:pt x="66" y="68"/>
                  </a:cubicBezTo>
                  <a:cubicBezTo>
                    <a:pt x="51" y="68"/>
                    <a:pt x="38" y="81"/>
                    <a:pt x="38" y="97"/>
                  </a:cubicBezTo>
                  <a:cubicBezTo>
                    <a:pt x="38" y="119"/>
                    <a:pt x="38" y="119"/>
                    <a:pt x="38" y="119"/>
                  </a:cubicBezTo>
                  <a:cubicBezTo>
                    <a:pt x="38" y="120"/>
                    <a:pt x="38" y="120"/>
                    <a:pt x="38" y="120"/>
                  </a:cubicBezTo>
                  <a:cubicBezTo>
                    <a:pt x="40" y="120"/>
                    <a:pt x="40" y="120"/>
                    <a:pt x="40" y="120"/>
                  </a:cubicBezTo>
                  <a:cubicBezTo>
                    <a:pt x="55" y="125"/>
                    <a:pt x="68" y="126"/>
                    <a:pt x="78" y="126"/>
                  </a:cubicBezTo>
                  <a:cubicBezTo>
                    <a:pt x="99" y="126"/>
                    <a:pt x="111" y="121"/>
                    <a:pt x="112" y="120"/>
                  </a:cubicBezTo>
                  <a:cubicBezTo>
                    <a:pt x="113" y="119"/>
                    <a:pt x="113" y="119"/>
                    <a:pt x="113" y="119"/>
                  </a:cubicBezTo>
                  <a:cubicBezTo>
                    <a:pt x="113" y="119"/>
                    <a:pt x="113" y="119"/>
                    <a:pt x="113" y="119"/>
                  </a:cubicBezTo>
                  <a:cubicBezTo>
                    <a:pt x="113" y="97"/>
                    <a:pt x="113" y="97"/>
                    <a:pt x="113" y="97"/>
                  </a:cubicBezTo>
                  <a:cubicBezTo>
                    <a:pt x="113" y="81"/>
                    <a:pt x="101" y="68"/>
                    <a:pt x="85" y="68"/>
                  </a:cubicBezTo>
                  <a:close/>
                  <a:moveTo>
                    <a:pt x="121" y="46"/>
                  </a:moveTo>
                  <a:cubicBezTo>
                    <a:pt x="103" y="46"/>
                    <a:pt x="103" y="46"/>
                    <a:pt x="103" y="46"/>
                  </a:cubicBezTo>
                  <a:cubicBezTo>
                    <a:pt x="103" y="53"/>
                    <a:pt x="100" y="60"/>
                    <a:pt x="95" y="65"/>
                  </a:cubicBezTo>
                  <a:cubicBezTo>
                    <a:pt x="108" y="69"/>
                    <a:pt x="118" y="82"/>
                    <a:pt x="118" y="97"/>
                  </a:cubicBezTo>
                  <a:cubicBezTo>
                    <a:pt x="118" y="104"/>
                    <a:pt x="118" y="104"/>
                    <a:pt x="118" y="104"/>
                  </a:cubicBezTo>
                  <a:cubicBezTo>
                    <a:pt x="137" y="103"/>
                    <a:pt x="147" y="98"/>
                    <a:pt x="148" y="97"/>
                  </a:cubicBezTo>
                  <a:cubicBezTo>
                    <a:pt x="149" y="97"/>
                    <a:pt x="149" y="97"/>
                    <a:pt x="149" y="97"/>
                  </a:cubicBezTo>
                  <a:cubicBezTo>
                    <a:pt x="150" y="97"/>
                    <a:pt x="150" y="97"/>
                    <a:pt x="150" y="97"/>
                  </a:cubicBezTo>
                  <a:cubicBezTo>
                    <a:pt x="150" y="74"/>
                    <a:pt x="150" y="74"/>
                    <a:pt x="150" y="74"/>
                  </a:cubicBezTo>
                  <a:cubicBezTo>
                    <a:pt x="150" y="58"/>
                    <a:pt x="137" y="46"/>
                    <a:pt x="121" y="46"/>
                  </a:cubicBezTo>
                  <a:close/>
                  <a:moveTo>
                    <a:pt x="37" y="44"/>
                  </a:moveTo>
                  <a:cubicBezTo>
                    <a:pt x="41" y="44"/>
                    <a:pt x="45" y="43"/>
                    <a:pt x="49" y="41"/>
                  </a:cubicBezTo>
                  <a:cubicBezTo>
                    <a:pt x="50" y="34"/>
                    <a:pt x="54" y="28"/>
                    <a:pt x="59" y="24"/>
                  </a:cubicBezTo>
                  <a:cubicBezTo>
                    <a:pt x="59" y="23"/>
                    <a:pt x="59" y="23"/>
                    <a:pt x="59" y="22"/>
                  </a:cubicBezTo>
                  <a:cubicBezTo>
                    <a:pt x="59" y="10"/>
                    <a:pt x="49" y="0"/>
                    <a:pt x="37" y="0"/>
                  </a:cubicBezTo>
                  <a:cubicBezTo>
                    <a:pt x="25" y="0"/>
                    <a:pt x="15" y="10"/>
                    <a:pt x="15" y="22"/>
                  </a:cubicBezTo>
                  <a:cubicBezTo>
                    <a:pt x="15" y="34"/>
                    <a:pt x="25" y="44"/>
                    <a:pt x="37" y="44"/>
                  </a:cubicBezTo>
                  <a:close/>
                  <a:moveTo>
                    <a:pt x="57" y="65"/>
                  </a:moveTo>
                  <a:cubicBezTo>
                    <a:pt x="52" y="60"/>
                    <a:pt x="49" y="53"/>
                    <a:pt x="49" y="46"/>
                  </a:cubicBezTo>
                  <a:cubicBezTo>
                    <a:pt x="48" y="46"/>
                    <a:pt x="47" y="46"/>
                    <a:pt x="46" y="46"/>
                  </a:cubicBezTo>
                  <a:cubicBezTo>
                    <a:pt x="28" y="46"/>
                    <a:pt x="28" y="46"/>
                    <a:pt x="28" y="46"/>
                  </a:cubicBezTo>
                  <a:cubicBezTo>
                    <a:pt x="12" y="46"/>
                    <a:pt x="0" y="58"/>
                    <a:pt x="0" y="74"/>
                  </a:cubicBezTo>
                  <a:cubicBezTo>
                    <a:pt x="0" y="97"/>
                    <a:pt x="0" y="97"/>
                    <a:pt x="0" y="97"/>
                  </a:cubicBezTo>
                  <a:cubicBezTo>
                    <a:pt x="0" y="97"/>
                    <a:pt x="0" y="97"/>
                    <a:pt x="0" y="97"/>
                  </a:cubicBezTo>
                  <a:cubicBezTo>
                    <a:pt x="1" y="98"/>
                    <a:pt x="1" y="98"/>
                    <a:pt x="1" y="98"/>
                  </a:cubicBezTo>
                  <a:cubicBezTo>
                    <a:pt x="13" y="101"/>
                    <a:pt x="24" y="103"/>
                    <a:pt x="33" y="104"/>
                  </a:cubicBezTo>
                  <a:cubicBezTo>
                    <a:pt x="33" y="97"/>
                    <a:pt x="33" y="97"/>
                    <a:pt x="33" y="97"/>
                  </a:cubicBezTo>
                  <a:cubicBezTo>
                    <a:pt x="33" y="82"/>
                    <a:pt x="43" y="69"/>
                    <a:pt x="57" y="65"/>
                  </a:cubicBezTo>
                  <a:close/>
                  <a:moveTo>
                    <a:pt x="57" y="65"/>
                  </a:moveTo>
                  <a:cubicBezTo>
                    <a:pt x="57" y="65"/>
                    <a:pt x="57" y="65"/>
                    <a:pt x="57"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6" name="Freeform 186"/>
            <p:cNvSpPr>
              <a:spLocks noEditPoints="1"/>
            </p:cNvSpPr>
            <p:nvPr/>
          </p:nvSpPr>
          <p:spPr bwMode="auto">
            <a:xfrm>
              <a:off x="6596818" y="3054878"/>
              <a:ext cx="262906" cy="220693"/>
            </a:xfrm>
            <a:custGeom>
              <a:avLst/>
              <a:gdLst>
                <a:gd name="T0" fmla="*/ 91 w 150"/>
                <a:gd name="T1" fmla="*/ 22 h 126"/>
                <a:gd name="T2" fmla="*/ 103 w 150"/>
                <a:gd name="T3" fmla="*/ 42 h 126"/>
                <a:gd name="T4" fmla="*/ 113 w 150"/>
                <a:gd name="T5" fmla="*/ 44 h 126"/>
                <a:gd name="T6" fmla="*/ 135 w 150"/>
                <a:gd name="T7" fmla="*/ 22 h 126"/>
                <a:gd name="T8" fmla="*/ 113 w 150"/>
                <a:gd name="T9" fmla="*/ 0 h 126"/>
                <a:gd name="T10" fmla="*/ 91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5 w 150"/>
                <a:gd name="T23" fmla="*/ 68 h 126"/>
                <a:gd name="T24" fmla="*/ 67 w 150"/>
                <a:gd name="T25" fmla="*/ 68 h 126"/>
                <a:gd name="T26" fmla="*/ 39 w 150"/>
                <a:gd name="T27" fmla="*/ 97 h 126"/>
                <a:gd name="T28" fmla="*/ 39 w 150"/>
                <a:gd name="T29" fmla="*/ 119 h 126"/>
                <a:gd name="T30" fmla="*/ 39 w 150"/>
                <a:gd name="T31" fmla="*/ 120 h 126"/>
                <a:gd name="T32" fmla="*/ 40 w 150"/>
                <a:gd name="T33" fmla="*/ 120 h 126"/>
                <a:gd name="T34" fmla="*/ 79 w 150"/>
                <a:gd name="T35" fmla="*/ 126 h 126"/>
                <a:gd name="T36" fmla="*/ 112 w 150"/>
                <a:gd name="T37" fmla="*/ 120 h 126"/>
                <a:gd name="T38" fmla="*/ 113 w 150"/>
                <a:gd name="T39" fmla="*/ 119 h 126"/>
                <a:gd name="T40" fmla="*/ 114 w 150"/>
                <a:gd name="T41" fmla="*/ 119 h 126"/>
                <a:gd name="T42" fmla="*/ 114 w 150"/>
                <a:gd name="T43" fmla="*/ 97 h 126"/>
                <a:gd name="T44" fmla="*/ 85 w 150"/>
                <a:gd name="T45" fmla="*/ 68 h 126"/>
                <a:gd name="T46" fmla="*/ 122 w 150"/>
                <a:gd name="T47" fmla="*/ 46 h 126"/>
                <a:gd name="T48" fmla="*/ 103 w 150"/>
                <a:gd name="T49" fmla="*/ 46 h 126"/>
                <a:gd name="T50" fmla="*/ 95 w 150"/>
                <a:gd name="T51" fmla="*/ 65 h 126"/>
                <a:gd name="T52" fmla="*/ 119 w 150"/>
                <a:gd name="T53" fmla="*/ 97 h 126"/>
                <a:gd name="T54" fmla="*/ 119 w 150"/>
                <a:gd name="T55" fmla="*/ 104 h 126"/>
                <a:gd name="T56" fmla="*/ 148 w 150"/>
                <a:gd name="T57" fmla="*/ 97 h 126"/>
                <a:gd name="T58" fmla="*/ 150 w 150"/>
                <a:gd name="T59" fmla="*/ 97 h 126"/>
                <a:gd name="T60" fmla="*/ 150 w 150"/>
                <a:gd name="T61" fmla="*/ 97 h 126"/>
                <a:gd name="T62" fmla="*/ 150 w 150"/>
                <a:gd name="T63" fmla="*/ 74 h 126"/>
                <a:gd name="T64" fmla="*/ 122 w 150"/>
                <a:gd name="T65" fmla="*/ 46 h 126"/>
                <a:gd name="T66" fmla="*/ 38 w 150"/>
                <a:gd name="T67" fmla="*/ 44 h 126"/>
                <a:gd name="T68" fmla="*/ 49 w 150"/>
                <a:gd name="T69" fmla="*/ 41 h 126"/>
                <a:gd name="T70" fmla="*/ 60 w 150"/>
                <a:gd name="T71" fmla="*/ 24 h 126"/>
                <a:gd name="T72" fmla="*/ 60 w 150"/>
                <a:gd name="T73" fmla="*/ 22 h 126"/>
                <a:gd name="T74" fmla="*/ 38 w 150"/>
                <a:gd name="T75" fmla="*/ 0 h 126"/>
                <a:gd name="T76" fmla="*/ 16 w 150"/>
                <a:gd name="T77" fmla="*/ 22 h 126"/>
                <a:gd name="T78" fmla="*/ 38 w 150"/>
                <a:gd name="T79" fmla="*/ 44 h 126"/>
                <a:gd name="T80" fmla="*/ 57 w 150"/>
                <a:gd name="T81" fmla="*/ 65 h 126"/>
                <a:gd name="T82" fmla="*/ 49 w 150"/>
                <a:gd name="T83" fmla="*/ 46 h 126"/>
                <a:gd name="T84" fmla="*/ 47 w 150"/>
                <a:gd name="T85" fmla="*/ 46 h 126"/>
                <a:gd name="T86" fmla="*/ 28 w 150"/>
                <a:gd name="T87" fmla="*/ 46 h 126"/>
                <a:gd name="T88" fmla="*/ 0 w 150"/>
                <a:gd name="T89" fmla="*/ 74 h 126"/>
                <a:gd name="T90" fmla="*/ 0 w 150"/>
                <a:gd name="T91" fmla="*/ 97 h 126"/>
                <a:gd name="T92" fmla="*/ 0 w 150"/>
                <a:gd name="T93" fmla="*/ 97 h 126"/>
                <a:gd name="T94" fmla="*/ 2 w 150"/>
                <a:gd name="T95" fmla="*/ 98 h 126"/>
                <a:gd name="T96" fmla="*/ 33 w 150"/>
                <a:gd name="T97" fmla="*/ 103 h 126"/>
                <a:gd name="T98" fmla="*/ 33 w 150"/>
                <a:gd name="T99" fmla="*/ 97 h 126"/>
                <a:gd name="T100" fmla="*/ 57 w 150"/>
                <a:gd name="T101" fmla="*/ 65 h 126"/>
                <a:gd name="T102" fmla="*/ 57 w 150"/>
                <a:gd name="T103" fmla="*/ 65 h 126"/>
                <a:gd name="T104" fmla="*/ 57 w 150"/>
                <a:gd name="T105"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1" y="22"/>
                  </a:moveTo>
                  <a:cubicBezTo>
                    <a:pt x="97" y="26"/>
                    <a:pt x="102" y="34"/>
                    <a:pt x="103" y="42"/>
                  </a:cubicBezTo>
                  <a:cubicBezTo>
                    <a:pt x="106" y="43"/>
                    <a:pt x="109" y="44"/>
                    <a:pt x="113" y="44"/>
                  </a:cubicBezTo>
                  <a:cubicBezTo>
                    <a:pt x="125" y="44"/>
                    <a:pt x="135" y="34"/>
                    <a:pt x="135" y="22"/>
                  </a:cubicBezTo>
                  <a:cubicBezTo>
                    <a:pt x="135" y="10"/>
                    <a:pt x="125" y="0"/>
                    <a:pt x="113" y="0"/>
                  </a:cubicBezTo>
                  <a:cubicBezTo>
                    <a:pt x="101"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7" y="68"/>
                    <a:pt x="67" y="68"/>
                    <a:pt x="67" y="68"/>
                  </a:cubicBezTo>
                  <a:cubicBezTo>
                    <a:pt x="51" y="68"/>
                    <a:pt x="39" y="81"/>
                    <a:pt x="39" y="97"/>
                  </a:cubicBezTo>
                  <a:cubicBezTo>
                    <a:pt x="39" y="119"/>
                    <a:pt x="39" y="119"/>
                    <a:pt x="39" y="119"/>
                  </a:cubicBezTo>
                  <a:cubicBezTo>
                    <a:pt x="39" y="120"/>
                    <a:pt x="39" y="120"/>
                    <a:pt x="39" y="120"/>
                  </a:cubicBezTo>
                  <a:cubicBezTo>
                    <a:pt x="40" y="120"/>
                    <a:pt x="40" y="120"/>
                    <a:pt x="40" y="120"/>
                  </a:cubicBezTo>
                  <a:cubicBezTo>
                    <a:pt x="55" y="125"/>
                    <a:pt x="68" y="126"/>
                    <a:pt x="79" y="126"/>
                  </a:cubicBezTo>
                  <a:cubicBezTo>
                    <a:pt x="99" y="126"/>
                    <a:pt x="111" y="120"/>
                    <a:pt x="112" y="120"/>
                  </a:cubicBezTo>
                  <a:cubicBezTo>
                    <a:pt x="113" y="119"/>
                    <a:pt x="113" y="119"/>
                    <a:pt x="113" y="119"/>
                  </a:cubicBezTo>
                  <a:cubicBezTo>
                    <a:pt x="114" y="119"/>
                    <a:pt x="114" y="119"/>
                    <a:pt x="114" y="119"/>
                  </a:cubicBezTo>
                  <a:cubicBezTo>
                    <a:pt x="114" y="97"/>
                    <a:pt x="114" y="97"/>
                    <a:pt x="114" y="97"/>
                  </a:cubicBezTo>
                  <a:cubicBezTo>
                    <a:pt x="114" y="81"/>
                    <a:pt x="101" y="68"/>
                    <a:pt x="85" y="68"/>
                  </a:cubicBezTo>
                  <a:close/>
                  <a:moveTo>
                    <a:pt x="122" y="46"/>
                  </a:moveTo>
                  <a:cubicBezTo>
                    <a:pt x="103" y="46"/>
                    <a:pt x="103" y="46"/>
                    <a:pt x="103" y="46"/>
                  </a:cubicBezTo>
                  <a:cubicBezTo>
                    <a:pt x="103" y="53"/>
                    <a:pt x="100" y="60"/>
                    <a:pt x="95" y="65"/>
                  </a:cubicBezTo>
                  <a:cubicBezTo>
                    <a:pt x="109" y="69"/>
                    <a:pt x="119" y="81"/>
                    <a:pt x="119" y="97"/>
                  </a:cubicBezTo>
                  <a:cubicBezTo>
                    <a:pt x="119" y="104"/>
                    <a:pt x="119" y="104"/>
                    <a:pt x="119" y="104"/>
                  </a:cubicBezTo>
                  <a:cubicBezTo>
                    <a:pt x="137" y="103"/>
                    <a:pt x="148" y="98"/>
                    <a:pt x="148" y="97"/>
                  </a:cubicBezTo>
                  <a:cubicBezTo>
                    <a:pt x="150" y="97"/>
                    <a:pt x="150" y="97"/>
                    <a:pt x="150" y="97"/>
                  </a:cubicBezTo>
                  <a:cubicBezTo>
                    <a:pt x="150" y="97"/>
                    <a:pt x="150" y="97"/>
                    <a:pt x="150" y="97"/>
                  </a:cubicBezTo>
                  <a:cubicBezTo>
                    <a:pt x="150" y="74"/>
                    <a:pt x="150" y="74"/>
                    <a:pt x="150" y="74"/>
                  </a:cubicBezTo>
                  <a:cubicBezTo>
                    <a:pt x="150" y="58"/>
                    <a:pt x="137" y="46"/>
                    <a:pt x="122" y="46"/>
                  </a:cubicBezTo>
                  <a:close/>
                  <a:moveTo>
                    <a:pt x="38" y="44"/>
                  </a:moveTo>
                  <a:cubicBezTo>
                    <a:pt x="42" y="44"/>
                    <a:pt x="46" y="43"/>
                    <a:pt x="49" y="41"/>
                  </a:cubicBezTo>
                  <a:cubicBezTo>
                    <a:pt x="50" y="34"/>
                    <a:pt x="54" y="28"/>
                    <a:pt x="60" y="24"/>
                  </a:cubicBezTo>
                  <a:cubicBezTo>
                    <a:pt x="60" y="23"/>
                    <a:pt x="60" y="23"/>
                    <a:pt x="60" y="22"/>
                  </a:cubicBezTo>
                  <a:cubicBezTo>
                    <a:pt x="60" y="10"/>
                    <a:pt x="50" y="0"/>
                    <a:pt x="38" y="0"/>
                  </a:cubicBezTo>
                  <a:cubicBezTo>
                    <a:pt x="25" y="0"/>
                    <a:pt x="16" y="10"/>
                    <a:pt x="16" y="22"/>
                  </a:cubicBezTo>
                  <a:cubicBezTo>
                    <a:pt x="16" y="34"/>
                    <a:pt x="25" y="44"/>
                    <a:pt x="38" y="44"/>
                  </a:cubicBezTo>
                  <a:close/>
                  <a:moveTo>
                    <a:pt x="57" y="65"/>
                  </a:moveTo>
                  <a:cubicBezTo>
                    <a:pt x="52" y="60"/>
                    <a:pt x="49" y="53"/>
                    <a:pt x="49" y="46"/>
                  </a:cubicBezTo>
                  <a:cubicBezTo>
                    <a:pt x="48" y="46"/>
                    <a:pt x="48" y="46"/>
                    <a:pt x="47" y="46"/>
                  </a:cubicBezTo>
                  <a:cubicBezTo>
                    <a:pt x="28" y="46"/>
                    <a:pt x="28" y="46"/>
                    <a:pt x="28" y="46"/>
                  </a:cubicBezTo>
                  <a:cubicBezTo>
                    <a:pt x="13" y="46"/>
                    <a:pt x="0" y="58"/>
                    <a:pt x="0" y="74"/>
                  </a:cubicBezTo>
                  <a:cubicBezTo>
                    <a:pt x="0" y="97"/>
                    <a:pt x="0" y="97"/>
                    <a:pt x="0" y="97"/>
                  </a:cubicBezTo>
                  <a:cubicBezTo>
                    <a:pt x="0" y="97"/>
                    <a:pt x="0" y="97"/>
                    <a:pt x="0" y="97"/>
                  </a:cubicBezTo>
                  <a:cubicBezTo>
                    <a:pt x="2" y="98"/>
                    <a:pt x="2" y="98"/>
                    <a:pt x="2" y="98"/>
                  </a:cubicBezTo>
                  <a:cubicBezTo>
                    <a:pt x="14" y="101"/>
                    <a:pt x="24" y="103"/>
                    <a:pt x="33" y="103"/>
                  </a:cubicBezTo>
                  <a:cubicBezTo>
                    <a:pt x="33" y="97"/>
                    <a:pt x="33" y="97"/>
                    <a:pt x="33" y="97"/>
                  </a:cubicBezTo>
                  <a:cubicBezTo>
                    <a:pt x="33" y="81"/>
                    <a:pt x="44" y="69"/>
                    <a:pt x="57" y="65"/>
                  </a:cubicBezTo>
                  <a:close/>
                  <a:moveTo>
                    <a:pt x="57" y="65"/>
                  </a:moveTo>
                  <a:cubicBezTo>
                    <a:pt x="57" y="65"/>
                    <a:pt x="57" y="65"/>
                    <a:pt x="57"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7" name="Freeform 187"/>
            <p:cNvSpPr>
              <a:spLocks noEditPoints="1"/>
            </p:cNvSpPr>
            <p:nvPr/>
          </p:nvSpPr>
          <p:spPr bwMode="auto">
            <a:xfrm>
              <a:off x="8623046" y="1809962"/>
              <a:ext cx="197735" cy="111828"/>
            </a:xfrm>
            <a:custGeom>
              <a:avLst/>
              <a:gdLst>
                <a:gd name="T0" fmla="*/ 46 w 113"/>
                <a:gd name="T1" fmla="*/ 63 h 64"/>
                <a:gd name="T2" fmla="*/ 47 w 113"/>
                <a:gd name="T3" fmla="*/ 64 h 64"/>
                <a:gd name="T4" fmla="*/ 111 w 113"/>
                <a:gd name="T5" fmla="*/ 64 h 64"/>
                <a:gd name="T6" fmla="*/ 112 w 113"/>
                <a:gd name="T7" fmla="*/ 63 h 64"/>
                <a:gd name="T8" fmla="*/ 113 w 113"/>
                <a:gd name="T9" fmla="*/ 61 h 64"/>
                <a:gd name="T10" fmla="*/ 91 w 113"/>
                <a:gd name="T11" fmla="*/ 17 h 64"/>
                <a:gd name="T12" fmla="*/ 44 w 113"/>
                <a:gd name="T13" fmla="*/ 0 h 64"/>
                <a:gd name="T14" fmla="*/ 1 w 113"/>
                <a:gd name="T15" fmla="*/ 15 h 64"/>
                <a:gd name="T16" fmla="*/ 0 w 113"/>
                <a:gd name="T17" fmla="*/ 17 h 64"/>
                <a:gd name="T18" fmla="*/ 1 w 113"/>
                <a:gd name="T19" fmla="*/ 18 h 64"/>
                <a:gd name="T20" fmla="*/ 46 w 113"/>
                <a:gd name="T21" fmla="*/ 63 h 64"/>
                <a:gd name="T22" fmla="*/ 37 w 113"/>
                <a:gd name="T23" fmla="*/ 39 h 64"/>
                <a:gd name="T24" fmla="*/ 56 w 113"/>
                <a:gd name="T25" fmla="*/ 12 h 64"/>
                <a:gd name="T26" fmla="*/ 62 w 113"/>
                <a:gd name="T27" fmla="*/ 14 h 64"/>
                <a:gd name="T28" fmla="*/ 42 w 113"/>
                <a:gd name="T29" fmla="*/ 43 h 64"/>
                <a:gd name="T30" fmla="*/ 37 w 113"/>
                <a:gd name="T31" fmla="*/ 39 h 64"/>
                <a:gd name="T32" fmla="*/ 44 w 113"/>
                <a:gd name="T33" fmla="*/ 11 h 64"/>
                <a:gd name="T34" fmla="*/ 46 w 113"/>
                <a:gd name="T35" fmla="*/ 11 h 64"/>
                <a:gd name="T36" fmla="*/ 31 w 113"/>
                <a:gd name="T37" fmla="*/ 33 h 64"/>
                <a:gd name="T38" fmla="*/ 26 w 113"/>
                <a:gd name="T39" fmla="*/ 28 h 64"/>
                <a:gd name="T40" fmla="*/ 38 w 113"/>
                <a:gd name="T41" fmla="*/ 11 h 64"/>
                <a:gd name="T42" fmla="*/ 44 w 113"/>
                <a:gd name="T43" fmla="*/ 11 h 64"/>
                <a:gd name="T44" fmla="*/ 26 w 113"/>
                <a:gd name="T45" fmla="*/ 14 h 64"/>
                <a:gd name="T46" fmla="*/ 20 w 113"/>
                <a:gd name="T47" fmla="*/ 22 h 64"/>
                <a:gd name="T48" fmla="*/ 16 w 113"/>
                <a:gd name="T49" fmla="*/ 18 h 64"/>
                <a:gd name="T50" fmla="*/ 24 w 113"/>
                <a:gd name="T51" fmla="*/ 14 h 64"/>
                <a:gd name="T52" fmla="*/ 26 w 113"/>
                <a:gd name="T53" fmla="*/ 14 h 64"/>
                <a:gd name="T54" fmla="*/ 80 w 113"/>
                <a:gd name="T55" fmla="*/ 53 h 64"/>
                <a:gd name="T56" fmla="*/ 92 w 113"/>
                <a:gd name="T57" fmla="*/ 35 h 64"/>
                <a:gd name="T58" fmla="*/ 94 w 113"/>
                <a:gd name="T59" fmla="*/ 39 h 64"/>
                <a:gd name="T60" fmla="*/ 84 w 113"/>
                <a:gd name="T61" fmla="*/ 53 h 64"/>
                <a:gd name="T62" fmla="*/ 80 w 113"/>
                <a:gd name="T63" fmla="*/ 53 h 64"/>
                <a:gd name="T64" fmla="*/ 95 w 113"/>
                <a:gd name="T65" fmla="*/ 53 h 64"/>
                <a:gd name="T66" fmla="*/ 98 w 113"/>
                <a:gd name="T67" fmla="*/ 47 h 64"/>
                <a:gd name="T68" fmla="*/ 100 w 113"/>
                <a:gd name="T69" fmla="*/ 53 h 64"/>
                <a:gd name="T70" fmla="*/ 95 w 113"/>
                <a:gd name="T71" fmla="*/ 53 h 64"/>
                <a:gd name="T72" fmla="*/ 63 w 113"/>
                <a:gd name="T73" fmla="*/ 53 h 64"/>
                <a:gd name="T74" fmla="*/ 82 w 113"/>
                <a:gd name="T75" fmla="*/ 25 h 64"/>
                <a:gd name="T76" fmla="*/ 83 w 113"/>
                <a:gd name="T77" fmla="*/ 26 h 64"/>
                <a:gd name="T78" fmla="*/ 86 w 113"/>
                <a:gd name="T79" fmla="*/ 28 h 64"/>
                <a:gd name="T80" fmla="*/ 70 w 113"/>
                <a:gd name="T81" fmla="*/ 53 h 64"/>
                <a:gd name="T82" fmla="*/ 63 w 113"/>
                <a:gd name="T83" fmla="*/ 53 h 64"/>
                <a:gd name="T84" fmla="*/ 53 w 113"/>
                <a:gd name="T85" fmla="*/ 53 h 64"/>
                <a:gd name="T86" fmla="*/ 51 w 113"/>
                <a:gd name="T87" fmla="*/ 53 h 64"/>
                <a:gd name="T88" fmla="*/ 48 w 113"/>
                <a:gd name="T89" fmla="*/ 50 h 64"/>
                <a:gd name="T90" fmla="*/ 70 w 113"/>
                <a:gd name="T91" fmla="*/ 17 h 64"/>
                <a:gd name="T92" fmla="*/ 75 w 113"/>
                <a:gd name="T93" fmla="*/ 20 h 64"/>
                <a:gd name="T94" fmla="*/ 53 w 113"/>
                <a:gd name="T95" fmla="*/ 53 h 64"/>
                <a:gd name="T96" fmla="*/ 53 w 113"/>
                <a:gd name="T97" fmla="*/ 53 h 64"/>
                <a:gd name="T98" fmla="*/ 53 w 113"/>
                <a:gd name="T9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64">
                  <a:moveTo>
                    <a:pt x="46" y="63"/>
                  </a:moveTo>
                  <a:cubicBezTo>
                    <a:pt x="46" y="63"/>
                    <a:pt x="47" y="64"/>
                    <a:pt x="47" y="64"/>
                  </a:cubicBezTo>
                  <a:cubicBezTo>
                    <a:pt x="111" y="64"/>
                    <a:pt x="111" y="64"/>
                    <a:pt x="111" y="64"/>
                  </a:cubicBezTo>
                  <a:cubicBezTo>
                    <a:pt x="111" y="64"/>
                    <a:pt x="112" y="63"/>
                    <a:pt x="112" y="63"/>
                  </a:cubicBezTo>
                  <a:cubicBezTo>
                    <a:pt x="113" y="63"/>
                    <a:pt x="113" y="62"/>
                    <a:pt x="113" y="61"/>
                  </a:cubicBezTo>
                  <a:cubicBezTo>
                    <a:pt x="111" y="44"/>
                    <a:pt x="103" y="29"/>
                    <a:pt x="91" y="17"/>
                  </a:cubicBezTo>
                  <a:cubicBezTo>
                    <a:pt x="78" y="6"/>
                    <a:pt x="62" y="0"/>
                    <a:pt x="44" y="0"/>
                  </a:cubicBezTo>
                  <a:cubicBezTo>
                    <a:pt x="29" y="0"/>
                    <a:pt x="13" y="5"/>
                    <a:pt x="1" y="15"/>
                  </a:cubicBezTo>
                  <a:cubicBezTo>
                    <a:pt x="1" y="15"/>
                    <a:pt x="0" y="16"/>
                    <a:pt x="0" y="17"/>
                  </a:cubicBezTo>
                  <a:cubicBezTo>
                    <a:pt x="0" y="17"/>
                    <a:pt x="1" y="18"/>
                    <a:pt x="1" y="18"/>
                  </a:cubicBezTo>
                  <a:lnTo>
                    <a:pt x="46" y="63"/>
                  </a:lnTo>
                  <a:close/>
                  <a:moveTo>
                    <a:pt x="37" y="39"/>
                  </a:moveTo>
                  <a:cubicBezTo>
                    <a:pt x="56" y="12"/>
                    <a:pt x="56" y="12"/>
                    <a:pt x="56" y="12"/>
                  </a:cubicBezTo>
                  <a:cubicBezTo>
                    <a:pt x="58" y="12"/>
                    <a:pt x="60" y="13"/>
                    <a:pt x="62" y="14"/>
                  </a:cubicBezTo>
                  <a:cubicBezTo>
                    <a:pt x="42" y="43"/>
                    <a:pt x="42" y="43"/>
                    <a:pt x="42" y="43"/>
                  </a:cubicBezTo>
                  <a:lnTo>
                    <a:pt x="37" y="39"/>
                  </a:lnTo>
                  <a:close/>
                  <a:moveTo>
                    <a:pt x="44" y="11"/>
                  </a:moveTo>
                  <a:cubicBezTo>
                    <a:pt x="45" y="11"/>
                    <a:pt x="45" y="11"/>
                    <a:pt x="46" y="11"/>
                  </a:cubicBezTo>
                  <a:cubicBezTo>
                    <a:pt x="31" y="33"/>
                    <a:pt x="31" y="33"/>
                    <a:pt x="31" y="33"/>
                  </a:cubicBezTo>
                  <a:cubicBezTo>
                    <a:pt x="26" y="28"/>
                    <a:pt x="26" y="28"/>
                    <a:pt x="26" y="28"/>
                  </a:cubicBezTo>
                  <a:cubicBezTo>
                    <a:pt x="38" y="11"/>
                    <a:pt x="38" y="11"/>
                    <a:pt x="38" y="11"/>
                  </a:cubicBezTo>
                  <a:cubicBezTo>
                    <a:pt x="40" y="11"/>
                    <a:pt x="42" y="11"/>
                    <a:pt x="44" y="11"/>
                  </a:cubicBezTo>
                  <a:close/>
                  <a:moveTo>
                    <a:pt x="26" y="14"/>
                  </a:moveTo>
                  <a:cubicBezTo>
                    <a:pt x="20" y="22"/>
                    <a:pt x="20" y="22"/>
                    <a:pt x="20" y="22"/>
                  </a:cubicBezTo>
                  <a:cubicBezTo>
                    <a:pt x="16" y="18"/>
                    <a:pt x="16" y="18"/>
                    <a:pt x="16" y="18"/>
                  </a:cubicBezTo>
                  <a:cubicBezTo>
                    <a:pt x="19" y="17"/>
                    <a:pt x="22" y="15"/>
                    <a:pt x="24" y="14"/>
                  </a:cubicBezTo>
                  <a:cubicBezTo>
                    <a:pt x="25" y="14"/>
                    <a:pt x="26" y="14"/>
                    <a:pt x="26" y="14"/>
                  </a:cubicBezTo>
                  <a:close/>
                  <a:moveTo>
                    <a:pt x="80" y="53"/>
                  </a:moveTo>
                  <a:cubicBezTo>
                    <a:pt x="92" y="35"/>
                    <a:pt x="92" y="35"/>
                    <a:pt x="92" y="35"/>
                  </a:cubicBezTo>
                  <a:cubicBezTo>
                    <a:pt x="92" y="36"/>
                    <a:pt x="93" y="38"/>
                    <a:pt x="94" y="39"/>
                  </a:cubicBezTo>
                  <a:cubicBezTo>
                    <a:pt x="84" y="53"/>
                    <a:pt x="84" y="53"/>
                    <a:pt x="84" y="53"/>
                  </a:cubicBezTo>
                  <a:lnTo>
                    <a:pt x="80" y="53"/>
                  </a:lnTo>
                  <a:close/>
                  <a:moveTo>
                    <a:pt x="95" y="53"/>
                  </a:moveTo>
                  <a:cubicBezTo>
                    <a:pt x="98" y="47"/>
                    <a:pt x="98" y="47"/>
                    <a:pt x="98" y="47"/>
                  </a:cubicBezTo>
                  <a:cubicBezTo>
                    <a:pt x="99" y="49"/>
                    <a:pt x="99" y="51"/>
                    <a:pt x="100" y="53"/>
                  </a:cubicBezTo>
                  <a:lnTo>
                    <a:pt x="95" y="53"/>
                  </a:lnTo>
                  <a:close/>
                  <a:moveTo>
                    <a:pt x="63" y="53"/>
                  </a:moveTo>
                  <a:cubicBezTo>
                    <a:pt x="82" y="25"/>
                    <a:pt x="82" y="25"/>
                    <a:pt x="82" y="25"/>
                  </a:cubicBezTo>
                  <a:cubicBezTo>
                    <a:pt x="82" y="25"/>
                    <a:pt x="83" y="26"/>
                    <a:pt x="83" y="26"/>
                  </a:cubicBezTo>
                  <a:cubicBezTo>
                    <a:pt x="84" y="27"/>
                    <a:pt x="85" y="28"/>
                    <a:pt x="86" y="28"/>
                  </a:cubicBezTo>
                  <a:cubicBezTo>
                    <a:pt x="70" y="53"/>
                    <a:pt x="70" y="53"/>
                    <a:pt x="70" y="53"/>
                  </a:cubicBezTo>
                  <a:lnTo>
                    <a:pt x="63" y="53"/>
                  </a:lnTo>
                  <a:close/>
                  <a:moveTo>
                    <a:pt x="53" y="53"/>
                  </a:moveTo>
                  <a:cubicBezTo>
                    <a:pt x="51" y="53"/>
                    <a:pt x="51" y="53"/>
                    <a:pt x="51" y="53"/>
                  </a:cubicBezTo>
                  <a:cubicBezTo>
                    <a:pt x="48" y="50"/>
                    <a:pt x="48" y="50"/>
                    <a:pt x="48" y="50"/>
                  </a:cubicBezTo>
                  <a:cubicBezTo>
                    <a:pt x="70" y="17"/>
                    <a:pt x="70" y="17"/>
                    <a:pt x="70" y="17"/>
                  </a:cubicBezTo>
                  <a:cubicBezTo>
                    <a:pt x="71" y="18"/>
                    <a:pt x="73" y="19"/>
                    <a:pt x="75" y="20"/>
                  </a:cubicBezTo>
                  <a:lnTo>
                    <a:pt x="53" y="53"/>
                  </a:lnTo>
                  <a:close/>
                  <a:moveTo>
                    <a:pt x="53" y="53"/>
                  </a:moveTo>
                  <a:cubicBezTo>
                    <a:pt x="53" y="53"/>
                    <a:pt x="53" y="53"/>
                    <a:pt x="53" y="5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8" name="Freeform 188"/>
            <p:cNvSpPr>
              <a:spLocks noEditPoints="1"/>
            </p:cNvSpPr>
            <p:nvPr/>
          </p:nvSpPr>
          <p:spPr bwMode="auto">
            <a:xfrm>
              <a:off x="8580833" y="1853656"/>
              <a:ext cx="108865" cy="173296"/>
            </a:xfrm>
            <a:custGeom>
              <a:avLst/>
              <a:gdLst>
                <a:gd name="T0" fmla="*/ 61 w 62"/>
                <a:gd name="T1" fmla="*/ 43 h 99"/>
                <a:gd name="T2" fmla="*/ 18 w 62"/>
                <a:gd name="T3" fmla="*/ 0 h 99"/>
                <a:gd name="T4" fmla="*/ 16 w 62"/>
                <a:gd name="T5" fmla="*/ 0 h 99"/>
                <a:gd name="T6" fmla="*/ 15 w 62"/>
                <a:gd name="T7" fmla="*/ 1 h 99"/>
                <a:gd name="T8" fmla="*/ 0 w 62"/>
                <a:gd name="T9" fmla="*/ 44 h 99"/>
                <a:gd name="T10" fmla="*/ 26 w 62"/>
                <a:gd name="T11" fmla="*/ 98 h 99"/>
                <a:gd name="T12" fmla="*/ 28 w 62"/>
                <a:gd name="T13" fmla="*/ 99 h 99"/>
                <a:gd name="T14" fmla="*/ 28 w 62"/>
                <a:gd name="T15" fmla="*/ 99 h 99"/>
                <a:gd name="T16" fmla="*/ 29 w 62"/>
                <a:gd name="T17" fmla="*/ 98 h 99"/>
                <a:gd name="T18" fmla="*/ 61 w 62"/>
                <a:gd name="T19" fmla="*/ 46 h 99"/>
                <a:gd name="T20" fmla="*/ 61 w 62"/>
                <a:gd name="T21" fmla="*/ 43 h 99"/>
                <a:gd name="T22" fmla="*/ 48 w 62"/>
                <a:gd name="T23" fmla="*/ 46 h 99"/>
                <a:gd name="T24" fmla="*/ 26 w 62"/>
                <a:gd name="T25" fmla="*/ 83 h 99"/>
                <a:gd name="T26" fmla="*/ 17 w 62"/>
                <a:gd name="T27" fmla="*/ 70 h 99"/>
                <a:gd name="T28" fmla="*/ 11 w 62"/>
                <a:gd name="T29" fmla="*/ 44 h 99"/>
                <a:gd name="T30" fmla="*/ 14 w 62"/>
                <a:gd name="T31" fmla="*/ 24 h 99"/>
                <a:gd name="T32" fmla="*/ 18 w 62"/>
                <a:gd name="T33" fmla="*/ 16 h 99"/>
                <a:gd name="T34" fmla="*/ 48 w 62"/>
                <a:gd name="T35" fmla="*/ 46 h 99"/>
                <a:gd name="T36" fmla="*/ 48 w 62"/>
                <a:gd name="T37" fmla="*/ 46 h 99"/>
                <a:gd name="T38" fmla="*/ 48 w 62"/>
                <a:gd name="T39" fmla="*/ 4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9">
                  <a:moveTo>
                    <a:pt x="61" y="43"/>
                  </a:moveTo>
                  <a:cubicBezTo>
                    <a:pt x="18" y="0"/>
                    <a:pt x="18" y="0"/>
                    <a:pt x="18" y="0"/>
                  </a:cubicBezTo>
                  <a:cubicBezTo>
                    <a:pt x="17" y="0"/>
                    <a:pt x="17" y="0"/>
                    <a:pt x="16" y="0"/>
                  </a:cubicBezTo>
                  <a:cubicBezTo>
                    <a:pt x="16" y="0"/>
                    <a:pt x="15" y="0"/>
                    <a:pt x="15" y="1"/>
                  </a:cubicBezTo>
                  <a:cubicBezTo>
                    <a:pt x="5" y="13"/>
                    <a:pt x="0" y="28"/>
                    <a:pt x="0" y="44"/>
                  </a:cubicBezTo>
                  <a:cubicBezTo>
                    <a:pt x="0" y="65"/>
                    <a:pt x="9" y="85"/>
                    <a:pt x="26" y="98"/>
                  </a:cubicBezTo>
                  <a:cubicBezTo>
                    <a:pt x="27" y="98"/>
                    <a:pt x="27" y="99"/>
                    <a:pt x="28" y="99"/>
                  </a:cubicBezTo>
                  <a:cubicBezTo>
                    <a:pt x="28" y="99"/>
                    <a:pt x="28" y="99"/>
                    <a:pt x="28" y="99"/>
                  </a:cubicBezTo>
                  <a:cubicBezTo>
                    <a:pt x="28" y="98"/>
                    <a:pt x="29" y="98"/>
                    <a:pt x="29" y="98"/>
                  </a:cubicBezTo>
                  <a:cubicBezTo>
                    <a:pt x="61" y="46"/>
                    <a:pt x="61" y="46"/>
                    <a:pt x="61" y="46"/>
                  </a:cubicBezTo>
                  <a:cubicBezTo>
                    <a:pt x="62" y="45"/>
                    <a:pt x="61" y="44"/>
                    <a:pt x="61" y="43"/>
                  </a:cubicBezTo>
                  <a:close/>
                  <a:moveTo>
                    <a:pt x="48" y="46"/>
                  </a:moveTo>
                  <a:cubicBezTo>
                    <a:pt x="26" y="83"/>
                    <a:pt x="26" y="83"/>
                    <a:pt x="26" y="83"/>
                  </a:cubicBezTo>
                  <a:cubicBezTo>
                    <a:pt x="22" y="79"/>
                    <a:pt x="19" y="75"/>
                    <a:pt x="17" y="70"/>
                  </a:cubicBezTo>
                  <a:cubicBezTo>
                    <a:pt x="13" y="62"/>
                    <a:pt x="11" y="53"/>
                    <a:pt x="11" y="44"/>
                  </a:cubicBezTo>
                  <a:cubicBezTo>
                    <a:pt x="11" y="37"/>
                    <a:pt x="12" y="30"/>
                    <a:pt x="14" y="24"/>
                  </a:cubicBezTo>
                  <a:cubicBezTo>
                    <a:pt x="15" y="21"/>
                    <a:pt x="16" y="18"/>
                    <a:pt x="18" y="16"/>
                  </a:cubicBezTo>
                  <a:lnTo>
                    <a:pt x="48" y="46"/>
                  </a:lnTo>
                  <a:close/>
                  <a:moveTo>
                    <a:pt x="48" y="46"/>
                  </a:moveTo>
                  <a:cubicBezTo>
                    <a:pt x="48" y="46"/>
                    <a:pt x="48" y="46"/>
                    <a:pt x="48"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9" name="Freeform 189"/>
            <p:cNvSpPr>
              <a:spLocks noEditPoints="1"/>
            </p:cNvSpPr>
            <p:nvPr/>
          </p:nvSpPr>
          <p:spPr bwMode="auto">
            <a:xfrm>
              <a:off x="8647486" y="1939564"/>
              <a:ext cx="173296" cy="111828"/>
            </a:xfrm>
            <a:custGeom>
              <a:avLst/>
              <a:gdLst>
                <a:gd name="T0" fmla="*/ 97 w 99"/>
                <a:gd name="T1" fmla="*/ 0 h 64"/>
                <a:gd name="T2" fmla="*/ 34 w 99"/>
                <a:gd name="T3" fmla="*/ 0 h 64"/>
                <a:gd name="T4" fmla="*/ 33 w 99"/>
                <a:gd name="T5" fmla="*/ 1 h 64"/>
                <a:gd name="T6" fmla="*/ 0 w 99"/>
                <a:gd name="T7" fmla="*/ 54 h 64"/>
                <a:gd name="T8" fmla="*/ 0 w 99"/>
                <a:gd name="T9" fmla="*/ 56 h 64"/>
                <a:gd name="T10" fmla="*/ 1 w 99"/>
                <a:gd name="T11" fmla="*/ 57 h 64"/>
                <a:gd name="T12" fmla="*/ 30 w 99"/>
                <a:gd name="T13" fmla="*/ 64 h 64"/>
                <a:gd name="T14" fmla="*/ 77 w 99"/>
                <a:gd name="T15" fmla="*/ 46 h 64"/>
                <a:gd name="T16" fmla="*/ 99 w 99"/>
                <a:gd name="T17" fmla="*/ 2 h 64"/>
                <a:gd name="T18" fmla="*/ 98 w 99"/>
                <a:gd name="T19" fmla="*/ 1 h 64"/>
                <a:gd name="T20" fmla="*/ 97 w 99"/>
                <a:gd name="T21" fmla="*/ 0 h 64"/>
                <a:gd name="T22" fmla="*/ 97 w 99"/>
                <a:gd name="T23" fmla="*/ 0 h 64"/>
                <a:gd name="T24" fmla="*/ 97 w 99"/>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64">
                  <a:moveTo>
                    <a:pt x="97" y="0"/>
                  </a:moveTo>
                  <a:cubicBezTo>
                    <a:pt x="34" y="0"/>
                    <a:pt x="34" y="0"/>
                    <a:pt x="34" y="0"/>
                  </a:cubicBezTo>
                  <a:cubicBezTo>
                    <a:pt x="34" y="0"/>
                    <a:pt x="33" y="0"/>
                    <a:pt x="33" y="1"/>
                  </a:cubicBezTo>
                  <a:cubicBezTo>
                    <a:pt x="0" y="54"/>
                    <a:pt x="0" y="54"/>
                    <a:pt x="0" y="54"/>
                  </a:cubicBezTo>
                  <a:cubicBezTo>
                    <a:pt x="0" y="54"/>
                    <a:pt x="0" y="55"/>
                    <a:pt x="0" y="56"/>
                  </a:cubicBezTo>
                  <a:cubicBezTo>
                    <a:pt x="0" y="56"/>
                    <a:pt x="0" y="57"/>
                    <a:pt x="1" y="57"/>
                  </a:cubicBezTo>
                  <a:cubicBezTo>
                    <a:pt x="10" y="61"/>
                    <a:pt x="20" y="64"/>
                    <a:pt x="30" y="64"/>
                  </a:cubicBezTo>
                  <a:cubicBezTo>
                    <a:pt x="48" y="64"/>
                    <a:pt x="64" y="57"/>
                    <a:pt x="77" y="46"/>
                  </a:cubicBezTo>
                  <a:cubicBezTo>
                    <a:pt x="89" y="35"/>
                    <a:pt x="97" y="19"/>
                    <a:pt x="99" y="2"/>
                  </a:cubicBezTo>
                  <a:cubicBezTo>
                    <a:pt x="99" y="2"/>
                    <a:pt x="99" y="1"/>
                    <a:pt x="98" y="1"/>
                  </a:cubicBezTo>
                  <a:cubicBezTo>
                    <a:pt x="98" y="0"/>
                    <a:pt x="97" y="0"/>
                    <a:pt x="97" y="0"/>
                  </a:cubicBezTo>
                  <a:close/>
                  <a:moveTo>
                    <a:pt x="97" y="0"/>
                  </a:moveTo>
                  <a:cubicBezTo>
                    <a:pt x="97" y="0"/>
                    <a:pt x="97"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0" name="Freeform 190"/>
            <p:cNvSpPr>
              <a:spLocks noEditPoints="1"/>
            </p:cNvSpPr>
            <p:nvPr/>
          </p:nvSpPr>
          <p:spPr bwMode="auto">
            <a:xfrm>
              <a:off x="9505818" y="3959867"/>
              <a:ext cx="197735" cy="112568"/>
            </a:xfrm>
            <a:custGeom>
              <a:avLst/>
              <a:gdLst>
                <a:gd name="T0" fmla="*/ 46 w 113"/>
                <a:gd name="T1" fmla="*/ 63 h 64"/>
                <a:gd name="T2" fmla="*/ 47 w 113"/>
                <a:gd name="T3" fmla="*/ 64 h 64"/>
                <a:gd name="T4" fmla="*/ 111 w 113"/>
                <a:gd name="T5" fmla="*/ 64 h 64"/>
                <a:gd name="T6" fmla="*/ 112 w 113"/>
                <a:gd name="T7" fmla="*/ 63 h 64"/>
                <a:gd name="T8" fmla="*/ 113 w 113"/>
                <a:gd name="T9" fmla="*/ 61 h 64"/>
                <a:gd name="T10" fmla="*/ 90 w 113"/>
                <a:gd name="T11" fmla="*/ 17 h 64"/>
                <a:gd name="T12" fmla="*/ 44 w 113"/>
                <a:gd name="T13" fmla="*/ 0 h 64"/>
                <a:gd name="T14" fmla="*/ 1 w 113"/>
                <a:gd name="T15" fmla="*/ 15 h 64"/>
                <a:gd name="T16" fmla="*/ 0 w 113"/>
                <a:gd name="T17" fmla="*/ 17 h 64"/>
                <a:gd name="T18" fmla="*/ 1 w 113"/>
                <a:gd name="T19" fmla="*/ 18 h 64"/>
                <a:gd name="T20" fmla="*/ 46 w 113"/>
                <a:gd name="T21" fmla="*/ 63 h 64"/>
                <a:gd name="T22" fmla="*/ 37 w 113"/>
                <a:gd name="T23" fmla="*/ 39 h 64"/>
                <a:gd name="T24" fmla="*/ 55 w 113"/>
                <a:gd name="T25" fmla="*/ 12 h 64"/>
                <a:gd name="T26" fmla="*/ 62 w 113"/>
                <a:gd name="T27" fmla="*/ 14 h 64"/>
                <a:gd name="T28" fmla="*/ 42 w 113"/>
                <a:gd name="T29" fmla="*/ 43 h 64"/>
                <a:gd name="T30" fmla="*/ 37 w 113"/>
                <a:gd name="T31" fmla="*/ 39 h 64"/>
                <a:gd name="T32" fmla="*/ 44 w 113"/>
                <a:gd name="T33" fmla="*/ 11 h 64"/>
                <a:gd name="T34" fmla="*/ 46 w 113"/>
                <a:gd name="T35" fmla="*/ 11 h 64"/>
                <a:gd name="T36" fmla="*/ 31 w 113"/>
                <a:gd name="T37" fmla="*/ 33 h 64"/>
                <a:gd name="T38" fmla="*/ 26 w 113"/>
                <a:gd name="T39" fmla="*/ 28 h 64"/>
                <a:gd name="T40" fmla="*/ 38 w 113"/>
                <a:gd name="T41" fmla="*/ 11 h 64"/>
                <a:gd name="T42" fmla="*/ 44 w 113"/>
                <a:gd name="T43" fmla="*/ 11 h 64"/>
                <a:gd name="T44" fmla="*/ 26 w 113"/>
                <a:gd name="T45" fmla="*/ 14 h 64"/>
                <a:gd name="T46" fmla="*/ 20 w 113"/>
                <a:gd name="T47" fmla="*/ 22 h 64"/>
                <a:gd name="T48" fmla="*/ 16 w 113"/>
                <a:gd name="T49" fmla="*/ 18 h 64"/>
                <a:gd name="T50" fmla="*/ 24 w 113"/>
                <a:gd name="T51" fmla="*/ 14 h 64"/>
                <a:gd name="T52" fmla="*/ 26 w 113"/>
                <a:gd name="T53" fmla="*/ 14 h 64"/>
                <a:gd name="T54" fmla="*/ 80 w 113"/>
                <a:gd name="T55" fmla="*/ 53 h 64"/>
                <a:gd name="T56" fmla="*/ 91 w 113"/>
                <a:gd name="T57" fmla="*/ 35 h 64"/>
                <a:gd name="T58" fmla="*/ 94 w 113"/>
                <a:gd name="T59" fmla="*/ 39 h 64"/>
                <a:gd name="T60" fmla="*/ 84 w 113"/>
                <a:gd name="T61" fmla="*/ 53 h 64"/>
                <a:gd name="T62" fmla="*/ 80 w 113"/>
                <a:gd name="T63" fmla="*/ 53 h 64"/>
                <a:gd name="T64" fmla="*/ 94 w 113"/>
                <a:gd name="T65" fmla="*/ 53 h 64"/>
                <a:gd name="T66" fmla="*/ 98 w 113"/>
                <a:gd name="T67" fmla="*/ 47 h 64"/>
                <a:gd name="T68" fmla="*/ 100 w 113"/>
                <a:gd name="T69" fmla="*/ 53 h 64"/>
                <a:gd name="T70" fmla="*/ 94 w 113"/>
                <a:gd name="T71" fmla="*/ 53 h 64"/>
                <a:gd name="T72" fmla="*/ 63 w 113"/>
                <a:gd name="T73" fmla="*/ 53 h 64"/>
                <a:gd name="T74" fmla="*/ 82 w 113"/>
                <a:gd name="T75" fmla="*/ 25 h 64"/>
                <a:gd name="T76" fmla="*/ 83 w 113"/>
                <a:gd name="T77" fmla="*/ 26 h 64"/>
                <a:gd name="T78" fmla="*/ 86 w 113"/>
                <a:gd name="T79" fmla="*/ 29 h 64"/>
                <a:gd name="T80" fmla="*/ 70 w 113"/>
                <a:gd name="T81" fmla="*/ 53 h 64"/>
                <a:gd name="T82" fmla="*/ 63 w 113"/>
                <a:gd name="T83" fmla="*/ 53 h 64"/>
                <a:gd name="T84" fmla="*/ 53 w 113"/>
                <a:gd name="T85" fmla="*/ 53 h 64"/>
                <a:gd name="T86" fmla="*/ 51 w 113"/>
                <a:gd name="T87" fmla="*/ 53 h 64"/>
                <a:gd name="T88" fmla="*/ 48 w 113"/>
                <a:gd name="T89" fmla="*/ 50 h 64"/>
                <a:gd name="T90" fmla="*/ 70 w 113"/>
                <a:gd name="T91" fmla="*/ 17 h 64"/>
                <a:gd name="T92" fmla="*/ 75 w 113"/>
                <a:gd name="T93" fmla="*/ 20 h 64"/>
                <a:gd name="T94" fmla="*/ 53 w 113"/>
                <a:gd name="T95" fmla="*/ 53 h 64"/>
                <a:gd name="T96" fmla="*/ 53 w 113"/>
                <a:gd name="T97" fmla="*/ 53 h 64"/>
                <a:gd name="T98" fmla="*/ 53 w 113"/>
                <a:gd name="T9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64">
                  <a:moveTo>
                    <a:pt x="46" y="63"/>
                  </a:moveTo>
                  <a:cubicBezTo>
                    <a:pt x="46" y="63"/>
                    <a:pt x="47" y="64"/>
                    <a:pt x="47" y="64"/>
                  </a:cubicBezTo>
                  <a:cubicBezTo>
                    <a:pt x="111" y="64"/>
                    <a:pt x="111" y="64"/>
                    <a:pt x="111" y="64"/>
                  </a:cubicBezTo>
                  <a:cubicBezTo>
                    <a:pt x="111" y="64"/>
                    <a:pt x="112" y="63"/>
                    <a:pt x="112" y="63"/>
                  </a:cubicBezTo>
                  <a:cubicBezTo>
                    <a:pt x="113" y="63"/>
                    <a:pt x="113" y="62"/>
                    <a:pt x="113" y="61"/>
                  </a:cubicBezTo>
                  <a:cubicBezTo>
                    <a:pt x="111" y="44"/>
                    <a:pt x="103" y="29"/>
                    <a:pt x="90" y="17"/>
                  </a:cubicBezTo>
                  <a:cubicBezTo>
                    <a:pt x="78" y="6"/>
                    <a:pt x="61" y="0"/>
                    <a:pt x="44" y="0"/>
                  </a:cubicBezTo>
                  <a:cubicBezTo>
                    <a:pt x="29" y="0"/>
                    <a:pt x="13" y="5"/>
                    <a:pt x="1" y="15"/>
                  </a:cubicBezTo>
                  <a:cubicBezTo>
                    <a:pt x="1" y="16"/>
                    <a:pt x="0" y="16"/>
                    <a:pt x="0" y="17"/>
                  </a:cubicBezTo>
                  <a:cubicBezTo>
                    <a:pt x="0" y="17"/>
                    <a:pt x="0" y="18"/>
                    <a:pt x="1" y="18"/>
                  </a:cubicBezTo>
                  <a:lnTo>
                    <a:pt x="46" y="63"/>
                  </a:lnTo>
                  <a:close/>
                  <a:moveTo>
                    <a:pt x="37" y="39"/>
                  </a:moveTo>
                  <a:cubicBezTo>
                    <a:pt x="55" y="12"/>
                    <a:pt x="55" y="12"/>
                    <a:pt x="55" y="12"/>
                  </a:cubicBezTo>
                  <a:cubicBezTo>
                    <a:pt x="57" y="12"/>
                    <a:pt x="60" y="13"/>
                    <a:pt x="62" y="14"/>
                  </a:cubicBezTo>
                  <a:cubicBezTo>
                    <a:pt x="42" y="43"/>
                    <a:pt x="42" y="43"/>
                    <a:pt x="42" y="43"/>
                  </a:cubicBezTo>
                  <a:lnTo>
                    <a:pt x="37" y="39"/>
                  </a:lnTo>
                  <a:close/>
                  <a:moveTo>
                    <a:pt x="44" y="11"/>
                  </a:moveTo>
                  <a:cubicBezTo>
                    <a:pt x="45" y="11"/>
                    <a:pt x="45" y="11"/>
                    <a:pt x="46" y="11"/>
                  </a:cubicBezTo>
                  <a:cubicBezTo>
                    <a:pt x="31" y="33"/>
                    <a:pt x="31" y="33"/>
                    <a:pt x="31" y="33"/>
                  </a:cubicBezTo>
                  <a:cubicBezTo>
                    <a:pt x="26" y="28"/>
                    <a:pt x="26" y="28"/>
                    <a:pt x="26" y="28"/>
                  </a:cubicBezTo>
                  <a:cubicBezTo>
                    <a:pt x="38" y="11"/>
                    <a:pt x="38" y="11"/>
                    <a:pt x="38" y="11"/>
                  </a:cubicBezTo>
                  <a:cubicBezTo>
                    <a:pt x="40" y="11"/>
                    <a:pt x="42" y="11"/>
                    <a:pt x="44" y="11"/>
                  </a:cubicBezTo>
                  <a:close/>
                  <a:moveTo>
                    <a:pt x="26" y="14"/>
                  </a:moveTo>
                  <a:cubicBezTo>
                    <a:pt x="20" y="22"/>
                    <a:pt x="20" y="22"/>
                    <a:pt x="20" y="22"/>
                  </a:cubicBezTo>
                  <a:cubicBezTo>
                    <a:pt x="16" y="18"/>
                    <a:pt x="16" y="18"/>
                    <a:pt x="16" y="18"/>
                  </a:cubicBezTo>
                  <a:cubicBezTo>
                    <a:pt x="19" y="17"/>
                    <a:pt x="22" y="15"/>
                    <a:pt x="24" y="14"/>
                  </a:cubicBezTo>
                  <a:cubicBezTo>
                    <a:pt x="25" y="14"/>
                    <a:pt x="25" y="14"/>
                    <a:pt x="26" y="14"/>
                  </a:cubicBezTo>
                  <a:close/>
                  <a:moveTo>
                    <a:pt x="80" y="53"/>
                  </a:moveTo>
                  <a:cubicBezTo>
                    <a:pt x="91" y="35"/>
                    <a:pt x="91" y="35"/>
                    <a:pt x="91" y="35"/>
                  </a:cubicBezTo>
                  <a:cubicBezTo>
                    <a:pt x="92" y="36"/>
                    <a:pt x="93" y="38"/>
                    <a:pt x="94" y="39"/>
                  </a:cubicBezTo>
                  <a:cubicBezTo>
                    <a:pt x="84" y="53"/>
                    <a:pt x="84" y="53"/>
                    <a:pt x="84" y="53"/>
                  </a:cubicBezTo>
                  <a:lnTo>
                    <a:pt x="80" y="53"/>
                  </a:lnTo>
                  <a:close/>
                  <a:moveTo>
                    <a:pt x="94" y="53"/>
                  </a:moveTo>
                  <a:cubicBezTo>
                    <a:pt x="98" y="47"/>
                    <a:pt x="98" y="47"/>
                    <a:pt x="98" y="47"/>
                  </a:cubicBezTo>
                  <a:cubicBezTo>
                    <a:pt x="99" y="49"/>
                    <a:pt x="99" y="51"/>
                    <a:pt x="100" y="53"/>
                  </a:cubicBezTo>
                  <a:lnTo>
                    <a:pt x="94" y="53"/>
                  </a:lnTo>
                  <a:close/>
                  <a:moveTo>
                    <a:pt x="63" y="53"/>
                  </a:moveTo>
                  <a:cubicBezTo>
                    <a:pt x="82" y="25"/>
                    <a:pt x="82" y="25"/>
                    <a:pt x="82" y="25"/>
                  </a:cubicBezTo>
                  <a:cubicBezTo>
                    <a:pt x="82" y="25"/>
                    <a:pt x="83" y="26"/>
                    <a:pt x="83" y="26"/>
                  </a:cubicBezTo>
                  <a:cubicBezTo>
                    <a:pt x="84" y="27"/>
                    <a:pt x="85" y="28"/>
                    <a:pt x="86" y="29"/>
                  </a:cubicBezTo>
                  <a:cubicBezTo>
                    <a:pt x="70" y="53"/>
                    <a:pt x="70" y="53"/>
                    <a:pt x="70" y="53"/>
                  </a:cubicBezTo>
                  <a:lnTo>
                    <a:pt x="63" y="53"/>
                  </a:lnTo>
                  <a:close/>
                  <a:moveTo>
                    <a:pt x="53" y="53"/>
                  </a:moveTo>
                  <a:cubicBezTo>
                    <a:pt x="51" y="53"/>
                    <a:pt x="51" y="53"/>
                    <a:pt x="51" y="53"/>
                  </a:cubicBezTo>
                  <a:cubicBezTo>
                    <a:pt x="48" y="50"/>
                    <a:pt x="48" y="50"/>
                    <a:pt x="48" y="50"/>
                  </a:cubicBezTo>
                  <a:cubicBezTo>
                    <a:pt x="70" y="17"/>
                    <a:pt x="70" y="17"/>
                    <a:pt x="70" y="17"/>
                  </a:cubicBezTo>
                  <a:cubicBezTo>
                    <a:pt x="71" y="18"/>
                    <a:pt x="73" y="19"/>
                    <a:pt x="75" y="20"/>
                  </a:cubicBezTo>
                  <a:lnTo>
                    <a:pt x="53" y="53"/>
                  </a:lnTo>
                  <a:close/>
                  <a:moveTo>
                    <a:pt x="53" y="53"/>
                  </a:moveTo>
                  <a:cubicBezTo>
                    <a:pt x="53" y="53"/>
                    <a:pt x="53" y="53"/>
                    <a:pt x="53" y="5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1" name="Freeform 191"/>
            <p:cNvSpPr>
              <a:spLocks noEditPoints="1"/>
            </p:cNvSpPr>
            <p:nvPr/>
          </p:nvSpPr>
          <p:spPr bwMode="auto">
            <a:xfrm>
              <a:off x="9462124" y="4003561"/>
              <a:ext cx="108125" cy="174036"/>
            </a:xfrm>
            <a:custGeom>
              <a:avLst/>
              <a:gdLst>
                <a:gd name="T0" fmla="*/ 62 w 62"/>
                <a:gd name="T1" fmla="*/ 43 h 99"/>
                <a:gd name="T2" fmla="*/ 19 w 62"/>
                <a:gd name="T3" fmla="*/ 0 h 99"/>
                <a:gd name="T4" fmla="*/ 17 w 62"/>
                <a:gd name="T5" fmla="*/ 0 h 99"/>
                <a:gd name="T6" fmla="*/ 16 w 62"/>
                <a:gd name="T7" fmla="*/ 1 h 99"/>
                <a:gd name="T8" fmla="*/ 0 w 62"/>
                <a:gd name="T9" fmla="*/ 44 h 99"/>
                <a:gd name="T10" fmla="*/ 27 w 62"/>
                <a:gd name="T11" fmla="*/ 98 h 99"/>
                <a:gd name="T12" fmla="*/ 28 w 62"/>
                <a:gd name="T13" fmla="*/ 99 h 99"/>
                <a:gd name="T14" fmla="*/ 29 w 62"/>
                <a:gd name="T15" fmla="*/ 99 h 99"/>
                <a:gd name="T16" fmla="*/ 30 w 62"/>
                <a:gd name="T17" fmla="*/ 98 h 99"/>
                <a:gd name="T18" fmla="*/ 62 w 62"/>
                <a:gd name="T19" fmla="*/ 46 h 99"/>
                <a:gd name="T20" fmla="*/ 62 w 62"/>
                <a:gd name="T21" fmla="*/ 43 h 99"/>
                <a:gd name="T22" fmla="*/ 49 w 62"/>
                <a:gd name="T23" fmla="*/ 46 h 99"/>
                <a:gd name="T24" fmla="*/ 26 w 62"/>
                <a:gd name="T25" fmla="*/ 83 h 99"/>
                <a:gd name="T26" fmla="*/ 18 w 62"/>
                <a:gd name="T27" fmla="*/ 70 h 99"/>
                <a:gd name="T28" fmla="*/ 11 w 62"/>
                <a:gd name="T29" fmla="*/ 44 h 99"/>
                <a:gd name="T30" fmla="*/ 15 w 62"/>
                <a:gd name="T31" fmla="*/ 24 h 99"/>
                <a:gd name="T32" fmla="*/ 19 w 62"/>
                <a:gd name="T33" fmla="*/ 16 h 99"/>
                <a:gd name="T34" fmla="*/ 49 w 62"/>
                <a:gd name="T35" fmla="*/ 46 h 99"/>
                <a:gd name="T36" fmla="*/ 49 w 62"/>
                <a:gd name="T37" fmla="*/ 46 h 99"/>
                <a:gd name="T38" fmla="*/ 49 w 62"/>
                <a:gd name="T39" fmla="*/ 4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9">
                  <a:moveTo>
                    <a:pt x="62" y="43"/>
                  </a:moveTo>
                  <a:cubicBezTo>
                    <a:pt x="19" y="0"/>
                    <a:pt x="19" y="0"/>
                    <a:pt x="19" y="0"/>
                  </a:cubicBezTo>
                  <a:cubicBezTo>
                    <a:pt x="18" y="0"/>
                    <a:pt x="18" y="0"/>
                    <a:pt x="17" y="0"/>
                  </a:cubicBezTo>
                  <a:cubicBezTo>
                    <a:pt x="17" y="0"/>
                    <a:pt x="16" y="0"/>
                    <a:pt x="16" y="1"/>
                  </a:cubicBezTo>
                  <a:cubicBezTo>
                    <a:pt x="6" y="13"/>
                    <a:pt x="0" y="28"/>
                    <a:pt x="0" y="44"/>
                  </a:cubicBezTo>
                  <a:cubicBezTo>
                    <a:pt x="0" y="65"/>
                    <a:pt x="10" y="85"/>
                    <a:pt x="27" y="98"/>
                  </a:cubicBezTo>
                  <a:cubicBezTo>
                    <a:pt x="27" y="99"/>
                    <a:pt x="28" y="99"/>
                    <a:pt x="28" y="99"/>
                  </a:cubicBezTo>
                  <a:cubicBezTo>
                    <a:pt x="29" y="99"/>
                    <a:pt x="29" y="99"/>
                    <a:pt x="29" y="99"/>
                  </a:cubicBezTo>
                  <a:cubicBezTo>
                    <a:pt x="29" y="99"/>
                    <a:pt x="30" y="98"/>
                    <a:pt x="30" y="98"/>
                  </a:cubicBezTo>
                  <a:cubicBezTo>
                    <a:pt x="62" y="46"/>
                    <a:pt x="62" y="46"/>
                    <a:pt x="62" y="46"/>
                  </a:cubicBezTo>
                  <a:cubicBezTo>
                    <a:pt x="62" y="45"/>
                    <a:pt x="62" y="44"/>
                    <a:pt x="62" y="43"/>
                  </a:cubicBezTo>
                  <a:close/>
                  <a:moveTo>
                    <a:pt x="49" y="46"/>
                  </a:moveTo>
                  <a:cubicBezTo>
                    <a:pt x="26" y="83"/>
                    <a:pt x="26" y="83"/>
                    <a:pt x="26" y="83"/>
                  </a:cubicBezTo>
                  <a:cubicBezTo>
                    <a:pt x="23" y="79"/>
                    <a:pt x="20" y="75"/>
                    <a:pt x="18" y="70"/>
                  </a:cubicBezTo>
                  <a:cubicBezTo>
                    <a:pt x="13" y="62"/>
                    <a:pt x="11" y="53"/>
                    <a:pt x="11" y="44"/>
                  </a:cubicBezTo>
                  <a:cubicBezTo>
                    <a:pt x="11" y="37"/>
                    <a:pt x="13" y="30"/>
                    <a:pt x="15" y="24"/>
                  </a:cubicBezTo>
                  <a:cubicBezTo>
                    <a:pt x="16" y="21"/>
                    <a:pt x="17" y="18"/>
                    <a:pt x="19" y="16"/>
                  </a:cubicBezTo>
                  <a:lnTo>
                    <a:pt x="49" y="46"/>
                  </a:lnTo>
                  <a:close/>
                  <a:moveTo>
                    <a:pt x="49" y="46"/>
                  </a:moveTo>
                  <a:cubicBezTo>
                    <a:pt x="49" y="46"/>
                    <a:pt x="49" y="46"/>
                    <a:pt x="49"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2" name="Freeform 192"/>
            <p:cNvSpPr>
              <a:spLocks noEditPoints="1"/>
            </p:cNvSpPr>
            <p:nvPr/>
          </p:nvSpPr>
          <p:spPr bwMode="auto">
            <a:xfrm>
              <a:off x="9528036" y="4089469"/>
              <a:ext cx="175518" cy="112568"/>
            </a:xfrm>
            <a:custGeom>
              <a:avLst/>
              <a:gdLst>
                <a:gd name="T0" fmla="*/ 98 w 100"/>
                <a:gd name="T1" fmla="*/ 0 h 64"/>
                <a:gd name="T2" fmla="*/ 35 w 100"/>
                <a:gd name="T3" fmla="*/ 0 h 64"/>
                <a:gd name="T4" fmla="*/ 33 w 100"/>
                <a:gd name="T5" fmla="*/ 1 h 64"/>
                <a:gd name="T6" fmla="*/ 1 w 100"/>
                <a:gd name="T7" fmla="*/ 54 h 64"/>
                <a:gd name="T8" fmla="*/ 1 w 100"/>
                <a:gd name="T9" fmla="*/ 56 h 64"/>
                <a:gd name="T10" fmla="*/ 2 w 100"/>
                <a:gd name="T11" fmla="*/ 57 h 64"/>
                <a:gd name="T12" fmla="*/ 31 w 100"/>
                <a:gd name="T13" fmla="*/ 64 h 64"/>
                <a:gd name="T14" fmla="*/ 77 w 100"/>
                <a:gd name="T15" fmla="*/ 46 h 64"/>
                <a:gd name="T16" fmla="*/ 100 w 100"/>
                <a:gd name="T17" fmla="*/ 2 h 64"/>
                <a:gd name="T18" fmla="*/ 99 w 100"/>
                <a:gd name="T19" fmla="*/ 1 h 64"/>
                <a:gd name="T20" fmla="*/ 98 w 100"/>
                <a:gd name="T21" fmla="*/ 0 h 64"/>
                <a:gd name="T22" fmla="*/ 98 w 100"/>
                <a:gd name="T23" fmla="*/ 0 h 64"/>
                <a:gd name="T24" fmla="*/ 98 w 100"/>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4">
                  <a:moveTo>
                    <a:pt x="98" y="0"/>
                  </a:moveTo>
                  <a:cubicBezTo>
                    <a:pt x="35" y="0"/>
                    <a:pt x="35" y="0"/>
                    <a:pt x="35" y="0"/>
                  </a:cubicBezTo>
                  <a:cubicBezTo>
                    <a:pt x="35" y="0"/>
                    <a:pt x="34" y="0"/>
                    <a:pt x="33" y="1"/>
                  </a:cubicBezTo>
                  <a:cubicBezTo>
                    <a:pt x="1" y="54"/>
                    <a:pt x="1" y="54"/>
                    <a:pt x="1" y="54"/>
                  </a:cubicBezTo>
                  <a:cubicBezTo>
                    <a:pt x="0" y="54"/>
                    <a:pt x="0" y="55"/>
                    <a:pt x="1" y="56"/>
                  </a:cubicBezTo>
                  <a:cubicBezTo>
                    <a:pt x="1" y="56"/>
                    <a:pt x="1" y="57"/>
                    <a:pt x="2" y="57"/>
                  </a:cubicBezTo>
                  <a:cubicBezTo>
                    <a:pt x="11" y="61"/>
                    <a:pt x="21" y="64"/>
                    <a:pt x="31" y="64"/>
                  </a:cubicBezTo>
                  <a:cubicBezTo>
                    <a:pt x="48" y="64"/>
                    <a:pt x="65" y="57"/>
                    <a:pt x="77" y="46"/>
                  </a:cubicBezTo>
                  <a:cubicBezTo>
                    <a:pt x="90" y="35"/>
                    <a:pt x="98" y="19"/>
                    <a:pt x="100" y="2"/>
                  </a:cubicBezTo>
                  <a:cubicBezTo>
                    <a:pt x="100" y="2"/>
                    <a:pt x="100" y="1"/>
                    <a:pt x="99" y="1"/>
                  </a:cubicBezTo>
                  <a:cubicBezTo>
                    <a:pt x="99" y="0"/>
                    <a:pt x="98" y="0"/>
                    <a:pt x="98" y="0"/>
                  </a:cubicBezTo>
                  <a:close/>
                  <a:moveTo>
                    <a:pt x="98" y="0"/>
                  </a:moveTo>
                  <a:cubicBezTo>
                    <a:pt x="98" y="0"/>
                    <a:pt x="98" y="0"/>
                    <a:pt x="9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3" name="Freeform 193"/>
            <p:cNvSpPr>
              <a:spLocks noEditPoints="1"/>
            </p:cNvSpPr>
            <p:nvPr/>
          </p:nvSpPr>
          <p:spPr bwMode="auto">
            <a:xfrm>
              <a:off x="7812111" y="3454051"/>
              <a:ext cx="196254" cy="110346"/>
            </a:xfrm>
            <a:custGeom>
              <a:avLst/>
              <a:gdLst>
                <a:gd name="T0" fmla="*/ 45 w 112"/>
                <a:gd name="T1" fmla="*/ 63 h 63"/>
                <a:gd name="T2" fmla="*/ 47 w 112"/>
                <a:gd name="T3" fmla="*/ 63 h 63"/>
                <a:gd name="T4" fmla="*/ 110 w 112"/>
                <a:gd name="T5" fmla="*/ 63 h 63"/>
                <a:gd name="T6" fmla="*/ 112 w 112"/>
                <a:gd name="T7" fmla="*/ 63 h 63"/>
                <a:gd name="T8" fmla="*/ 112 w 112"/>
                <a:gd name="T9" fmla="*/ 61 h 63"/>
                <a:gd name="T10" fmla="*/ 90 w 112"/>
                <a:gd name="T11" fmla="*/ 17 h 63"/>
                <a:gd name="T12" fmla="*/ 44 w 112"/>
                <a:gd name="T13" fmla="*/ 0 h 63"/>
                <a:gd name="T14" fmla="*/ 0 w 112"/>
                <a:gd name="T15" fmla="*/ 15 h 63"/>
                <a:gd name="T16" fmla="*/ 0 w 112"/>
                <a:gd name="T17" fmla="*/ 16 h 63"/>
                <a:gd name="T18" fmla="*/ 0 w 112"/>
                <a:gd name="T19" fmla="*/ 18 h 63"/>
                <a:gd name="T20" fmla="*/ 45 w 112"/>
                <a:gd name="T21" fmla="*/ 63 h 63"/>
                <a:gd name="T22" fmla="*/ 37 w 112"/>
                <a:gd name="T23" fmla="*/ 39 h 63"/>
                <a:gd name="T24" fmla="*/ 55 w 112"/>
                <a:gd name="T25" fmla="*/ 12 h 63"/>
                <a:gd name="T26" fmla="*/ 61 w 112"/>
                <a:gd name="T27" fmla="*/ 13 h 63"/>
                <a:gd name="T28" fmla="*/ 41 w 112"/>
                <a:gd name="T29" fmla="*/ 43 h 63"/>
                <a:gd name="T30" fmla="*/ 37 w 112"/>
                <a:gd name="T31" fmla="*/ 39 h 63"/>
                <a:gd name="T32" fmla="*/ 44 w 112"/>
                <a:gd name="T33" fmla="*/ 11 h 63"/>
                <a:gd name="T34" fmla="*/ 45 w 112"/>
                <a:gd name="T35" fmla="*/ 11 h 63"/>
                <a:gd name="T36" fmla="*/ 30 w 112"/>
                <a:gd name="T37" fmla="*/ 33 h 63"/>
                <a:gd name="T38" fmla="*/ 26 w 112"/>
                <a:gd name="T39" fmla="*/ 28 h 63"/>
                <a:gd name="T40" fmla="*/ 38 w 112"/>
                <a:gd name="T41" fmla="*/ 11 h 63"/>
                <a:gd name="T42" fmla="*/ 44 w 112"/>
                <a:gd name="T43" fmla="*/ 11 h 63"/>
                <a:gd name="T44" fmla="*/ 25 w 112"/>
                <a:gd name="T45" fmla="*/ 13 h 63"/>
                <a:gd name="T46" fmla="*/ 20 w 112"/>
                <a:gd name="T47" fmla="*/ 22 h 63"/>
                <a:gd name="T48" fmla="*/ 16 w 112"/>
                <a:gd name="T49" fmla="*/ 18 h 63"/>
                <a:gd name="T50" fmla="*/ 24 w 112"/>
                <a:gd name="T51" fmla="*/ 14 h 63"/>
                <a:gd name="T52" fmla="*/ 25 w 112"/>
                <a:gd name="T53" fmla="*/ 13 h 63"/>
                <a:gd name="T54" fmla="*/ 79 w 112"/>
                <a:gd name="T55" fmla="*/ 52 h 63"/>
                <a:gd name="T56" fmla="*/ 91 w 112"/>
                <a:gd name="T57" fmla="*/ 35 h 63"/>
                <a:gd name="T58" fmla="*/ 93 w 112"/>
                <a:gd name="T59" fmla="*/ 38 h 63"/>
                <a:gd name="T60" fmla="*/ 84 w 112"/>
                <a:gd name="T61" fmla="*/ 52 h 63"/>
                <a:gd name="T62" fmla="*/ 79 w 112"/>
                <a:gd name="T63" fmla="*/ 52 h 63"/>
                <a:gd name="T64" fmla="*/ 94 w 112"/>
                <a:gd name="T65" fmla="*/ 52 h 63"/>
                <a:gd name="T66" fmla="*/ 97 w 112"/>
                <a:gd name="T67" fmla="*/ 47 h 63"/>
                <a:gd name="T68" fmla="*/ 99 w 112"/>
                <a:gd name="T69" fmla="*/ 52 h 63"/>
                <a:gd name="T70" fmla="*/ 94 w 112"/>
                <a:gd name="T71" fmla="*/ 52 h 63"/>
                <a:gd name="T72" fmla="*/ 62 w 112"/>
                <a:gd name="T73" fmla="*/ 52 h 63"/>
                <a:gd name="T74" fmla="*/ 81 w 112"/>
                <a:gd name="T75" fmla="*/ 24 h 63"/>
                <a:gd name="T76" fmla="*/ 83 w 112"/>
                <a:gd name="T77" fmla="*/ 26 h 63"/>
                <a:gd name="T78" fmla="*/ 85 w 112"/>
                <a:gd name="T79" fmla="*/ 28 h 63"/>
                <a:gd name="T80" fmla="*/ 69 w 112"/>
                <a:gd name="T81" fmla="*/ 52 h 63"/>
                <a:gd name="T82" fmla="*/ 62 w 112"/>
                <a:gd name="T83" fmla="*/ 52 h 63"/>
                <a:gd name="T84" fmla="*/ 52 w 112"/>
                <a:gd name="T85" fmla="*/ 52 h 63"/>
                <a:gd name="T86" fmla="*/ 50 w 112"/>
                <a:gd name="T87" fmla="*/ 52 h 63"/>
                <a:gd name="T88" fmla="*/ 47 w 112"/>
                <a:gd name="T89" fmla="*/ 49 h 63"/>
                <a:gd name="T90" fmla="*/ 69 w 112"/>
                <a:gd name="T91" fmla="*/ 16 h 63"/>
                <a:gd name="T92" fmla="*/ 74 w 112"/>
                <a:gd name="T93" fmla="*/ 19 h 63"/>
                <a:gd name="T94" fmla="*/ 52 w 112"/>
                <a:gd name="T95" fmla="*/ 52 h 63"/>
                <a:gd name="T96" fmla="*/ 52 w 112"/>
                <a:gd name="T97" fmla="*/ 52 h 63"/>
                <a:gd name="T98" fmla="*/ 52 w 112"/>
                <a:gd name="T9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63">
                  <a:moveTo>
                    <a:pt x="45" y="63"/>
                  </a:moveTo>
                  <a:cubicBezTo>
                    <a:pt x="46" y="63"/>
                    <a:pt x="46" y="63"/>
                    <a:pt x="47" y="63"/>
                  </a:cubicBezTo>
                  <a:cubicBezTo>
                    <a:pt x="110" y="63"/>
                    <a:pt x="110" y="63"/>
                    <a:pt x="110" y="63"/>
                  </a:cubicBezTo>
                  <a:cubicBezTo>
                    <a:pt x="111" y="63"/>
                    <a:pt x="111" y="63"/>
                    <a:pt x="112" y="63"/>
                  </a:cubicBezTo>
                  <a:cubicBezTo>
                    <a:pt x="112" y="62"/>
                    <a:pt x="112" y="62"/>
                    <a:pt x="112" y="61"/>
                  </a:cubicBezTo>
                  <a:cubicBezTo>
                    <a:pt x="110" y="44"/>
                    <a:pt x="102" y="28"/>
                    <a:pt x="90" y="17"/>
                  </a:cubicBezTo>
                  <a:cubicBezTo>
                    <a:pt x="77" y="6"/>
                    <a:pt x="61" y="0"/>
                    <a:pt x="44" y="0"/>
                  </a:cubicBezTo>
                  <a:cubicBezTo>
                    <a:pt x="28" y="0"/>
                    <a:pt x="13" y="5"/>
                    <a:pt x="0" y="15"/>
                  </a:cubicBezTo>
                  <a:cubicBezTo>
                    <a:pt x="0" y="15"/>
                    <a:pt x="0" y="16"/>
                    <a:pt x="0" y="16"/>
                  </a:cubicBezTo>
                  <a:cubicBezTo>
                    <a:pt x="0" y="17"/>
                    <a:pt x="0" y="17"/>
                    <a:pt x="0" y="18"/>
                  </a:cubicBezTo>
                  <a:lnTo>
                    <a:pt x="45" y="63"/>
                  </a:lnTo>
                  <a:close/>
                  <a:moveTo>
                    <a:pt x="37" y="39"/>
                  </a:moveTo>
                  <a:cubicBezTo>
                    <a:pt x="55" y="12"/>
                    <a:pt x="55" y="12"/>
                    <a:pt x="55" y="12"/>
                  </a:cubicBezTo>
                  <a:cubicBezTo>
                    <a:pt x="57" y="12"/>
                    <a:pt x="59" y="13"/>
                    <a:pt x="61" y="13"/>
                  </a:cubicBezTo>
                  <a:cubicBezTo>
                    <a:pt x="41" y="43"/>
                    <a:pt x="41" y="43"/>
                    <a:pt x="41" y="43"/>
                  </a:cubicBezTo>
                  <a:lnTo>
                    <a:pt x="37" y="39"/>
                  </a:lnTo>
                  <a:close/>
                  <a:moveTo>
                    <a:pt x="44" y="11"/>
                  </a:moveTo>
                  <a:cubicBezTo>
                    <a:pt x="44" y="11"/>
                    <a:pt x="45" y="11"/>
                    <a:pt x="45" y="11"/>
                  </a:cubicBezTo>
                  <a:cubicBezTo>
                    <a:pt x="30" y="33"/>
                    <a:pt x="30" y="33"/>
                    <a:pt x="30" y="33"/>
                  </a:cubicBezTo>
                  <a:cubicBezTo>
                    <a:pt x="26" y="28"/>
                    <a:pt x="26" y="28"/>
                    <a:pt x="26" y="28"/>
                  </a:cubicBezTo>
                  <a:cubicBezTo>
                    <a:pt x="38" y="11"/>
                    <a:pt x="38" y="11"/>
                    <a:pt x="38" y="11"/>
                  </a:cubicBezTo>
                  <a:cubicBezTo>
                    <a:pt x="40" y="11"/>
                    <a:pt x="42" y="11"/>
                    <a:pt x="44" y="11"/>
                  </a:cubicBezTo>
                  <a:close/>
                  <a:moveTo>
                    <a:pt x="25" y="13"/>
                  </a:moveTo>
                  <a:cubicBezTo>
                    <a:pt x="20" y="22"/>
                    <a:pt x="20" y="22"/>
                    <a:pt x="20" y="22"/>
                  </a:cubicBezTo>
                  <a:cubicBezTo>
                    <a:pt x="16" y="18"/>
                    <a:pt x="16" y="18"/>
                    <a:pt x="16" y="18"/>
                  </a:cubicBezTo>
                  <a:cubicBezTo>
                    <a:pt x="18" y="16"/>
                    <a:pt x="21" y="15"/>
                    <a:pt x="24" y="14"/>
                  </a:cubicBezTo>
                  <a:cubicBezTo>
                    <a:pt x="24" y="14"/>
                    <a:pt x="25" y="14"/>
                    <a:pt x="25" y="13"/>
                  </a:cubicBezTo>
                  <a:close/>
                  <a:moveTo>
                    <a:pt x="79" y="52"/>
                  </a:moveTo>
                  <a:cubicBezTo>
                    <a:pt x="91" y="35"/>
                    <a:pt x="91" y="35"/>
                    <a:pt x="91" y="35"/>
                  </a:cubicBezTo>
                  <a:cubicBezTo>
                    <a:pt x="92" y="36"/>
                    <a:pt x="92" y="37"/>
                    <a:pt x="93" y="38"/>
                  </a:cubicBezTo>
                  <a:cubicBezTo>
                    <a:pt x="84" y="52"/>
                    <a:pt x="84" y="52"/>
                    <a:pt x="84" y="52"/>
                  </a:cubicBezTo>
                  <a:lnTo>
                    <a:pt x="79" y="52"/>
                  </a:lnTo>
                  <a:close/>
                  <a:moveTo>
                    <a:pt x="94" y="52"/>
                  </a:moveTo>
                  <a:cubicBezTo>
                    <a:pt x="97" y="47"/>
                    <a:pt x="97" y="47"/>
                    <a:pt x="97" y="47"/>
                  </a:cubicBezTo>
                  <a:cubicBezTo>
                    <a:pt x="98" y="49"/>
                    <a:pt x="99" y="51"/>
                    <a:pt x="99" y="52"/>
                  </a:cubicBezTo>
                  <a:lnTo>
                    <a:pt x="94" y="52"/>
                  </a:lnTo>
                  <a:close/>
                  <a:moveTo>
                    <a:pt x="62" y="52"/>
                  </a:moveTo>
                  <a:cubicBezTo>
                    <a:pt x="81" y="24"/>
                    <a:pt x="81" y="24"/>
                    <a:pt x="81" y="24"/>
                  </a:cubicBezTo>
                  <a:cubicBezTo>
                    <a:pt x="82" y="25"/>
                    <a:pt x="82" y="25"/>
                    <a:pt x="83" y="26"/>
                  </a:cubicBezTo>
                  <a:cubicBezTo>
                    <a:pt x="84" y="27"/>
                    <a:pt x="84" y="27"/>
                    <a:pt x="85" y="28"/>
                  </a:cubicBezTo>
                  <a:cubicBezTo>
                    <a:pt x="69" y="52"/>
                    <a:pt x="69" y="52"/>
                    <a:pt x="69" y="52"/>
                  </a:cubicBezTo>
                  <a:lnTo>
                    <a:pt x="62" y="52"/>
                  </a:lnTo>
                  <a:close/>
                  <a:moveTo>
                    <a:pt x="52" y="52"/>
                  </a:moveTo>
                  <a:cubicBezTo>
                    <a:pt x="50" y="52"/>
                    <a:pt x="50" y="52"/>
                    <a:pt x="50" y="52"/>
                  </a:cubicBezTo>
                  <a:cubicBezTo>
                    <a:pt x="47" y="49"/>
                    <a:pt x="47" y="49"/>
                    <a:pt x="47" y="49"/>
                  </a:cubicBezTo>
                  <a:cubicBezTo>
                    <a:pt x="69" y="16"/>
                    <a:pt x="69" y="16"/>
                    <a:pt x="69" y="16"/>
                  </a:cubicBezTo>
                  <a:cubicBezTo>
                    <a:pt x="71" y="17"/>
                    <a:pt x="72" y="18"/>
                    <a:pt x="74" y="19"/>
                  </a:cubicBezTo>
                  <a:lnTo>
                    <a:pt x="52" y="52"/>
                  </a:lnTo>
                  <a:close/>
                  <a:moveTo>
                    <a:pt x="52" y="52"/>
                  </a:moveTo>
                  <a:cubicBezTo>
                    <a:pt x="52" y="52"/>
                    <a:pt x="52" y="52"/>
                    <a:pt x="52" y="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4" name="Freeform 194"/>
            <p:cNvSpPr>
              <a:spLocks noEditPoints="1"/>
            </p:cNvSpPr>
            <p:nvPr/>
          </p:nvSpPr>
          <p:spPr bwMode="auto">
            <a:xfrm>
              <a:off x="7768417" y="3496264"/>
              <a:ext cx="108865" cy="173296"/>
            </a:xfrm>
            <a:custGeom>
              <a:avLst/>
              <a:gdLst>
                <a:gd name="T0" fmla="*/ 61 w 62"/>
                <a:gd name="T1" fmla="*/ 44 h 99"/>
                <a:gd name="T2" fmla="*/ 18 w 62"/>
                <a:gd name="T3" fmla="*/ 1 h 99"/>
                <a:gd name="T4" fmla="*/ 17 w 62"/>
                <a:gd name="T5" fmla="*/ 0 h 99"/>
                <a:gd name="T6" fmla="*/ 15 w 62"/>
                <a:gd name="T7" fmla="*/ 1 h 99"/>
                <a:gd name="T8" fmla="*/ 0 w 62"/>
                <a:gd name="T9" fmla="*/ 44 h 99"/>
                <a:gd name="T10" fmla="*/ 26 w 62"/>
                <a:gd name="T11" fmla="*/ 99 h 99"/>
                <a:gd name="T12" fmla="*/ 28 w 62"/>
                <a:gd name="T13" fmla="*/ 99 h 99"/>
                <a:gd name="T14" fmla="*/ 28 w 62"/>
                <a:gd name="T15" fmla="*/ 99 h 99"/>
                <a:gd name="T16" fmla="*/ 30 w 62"/>
                <a:gd name="T17" fmla="*/ 98 h 99"/>
                <a:gd name="T18" fmla="*/ 61 w 62"/>
                <a:gd name="T19" fmla="*/ 47 h 99"/>
                <a:gd name="T20" fmla="*/ 61 w 62"/>
                <a:gd name="T21" fmla="*/ 44 h 99"/>
                <a:gd name="T22" fmla="*/ 48 w 62"/>
                <a:gd name="T23" fmla="*/ 47 h 99"/>
                <a:gd name="T24" fmla="*/ 26 w 62"/>
                <a:gd name="T25" fmla="*/ 83 h 99"/>
                <a:gd name="T26" fmla="*/ 17 w 62"/>
                <a:gd name="T27" fmla="*/ 71 h 99"/>
                <a:gd name="T28" fmla="*/ 11 w 62"/>
                <a:gd name="T29" fmla="*/ 44 h 99"/>
                <a:gd name="T30" fmla="*/ 14 w 62"/>
                <a:gd name="T31" fmla="*/ 24 h 99"/>
                <a:gd name="T32" fmla="*/ 18 w 62"/>
                <a:gd name="T33" fmla="*/ 16 h 99"/>
                <a:gd name="T34" fmla="*/ 48 w 62"/>
                <a:gd name="T35" fmla="*/ 47 h 99"/>
                <a:gd name="T36" fmla="*/ 48 w 62"/>
                <a:gd name="T37" fmla="*/ 47 h 99"/>
                <a:gd name="T38" fmla="*/ 48 w 62"/>
                <a:gd name="T39" fmla="*/ 4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9">
                  <a:moveTo>
                    <a:pt x="61" y="44"/>
                  </a:moveTo>
                  <a:cubicBezTo>
                    <a:pt x="18" y="1"/>
                    <a:pt x="18" y="1"/>
                    <a:pt x="18" y="1"/>
                  </a:cubicBezTo>
                  <a:cubicBezTo>
                    <a:pt x="18" y="1"/>
                    <a:pt x="17" y="0"/>
                    <a:pt x="17" y="0"/>
                  </a:cubicBezTo>
                  <a:cubicBezTo>
                    <a:pt x="16" y="0"/>
                    <a:pt x="15" y="1"/>
                    <a:pt x="15" y="1"/>
                  </a:cubicBezTo>
                  <a:cubicBezTo>
                    <a:pt x="5" y="13"/>
                    <a:pt x="0" y="29"/>
                    <a:pt x="0" y="44"/>
                  </a:cubicBezTo>
                  <a:cubicBezTo>
                    <a:pt x="0" y="66"/>
                    <a:pt x="9" y="86"/>
                    <a:pt x="26" y="99"/>
                  </a:cubicBezTo>
                  <a:cubicBezTo>
                    <a:pt x="27" y="99"/>
                    <a:pt x="27" y="99"/>
                    <a:pt x="28" y="99"/>
                  </a:cubicBezTo>
                  <a:cubicBezTo>
                    <a:pt x="28" y="99"/>
                    <a:pt x="28" y="99"/>
                    <a:pt x="28" y="99"/>
                  </a:cubicBezTo>
                  <a:cubicBezTo>
                    <a:pt x="29" y="99"/>
                    <a:pt x="29" y="99"/>
                    <a:pt x="30" y="98"/>
                  </a:cubicBezTo>
                  <a:cubicBezTo>
                    <a:pt x="61" y="47"/>
                    <a:pt x="61" y="47"/>
                    <a:pt x="61" y="47"/>
                  </a:cubicBezTo>
                  <a:cubicBezTo>
                    <a:pt x="62" y="46"/>
                    <a:pt x="62" y="45"/>
                    <a:pt x="61" y="44"/>
                  </a:cubicBezTo>
                  <a:close/>
                  <a:moveTo>
                    <a:pt x="48" y="47"/>
                  </a:moveTo>
                  <a:cubicBezTo>
                    <a:pt x="26" y="83"/>
                    <a:pt x="26" y="83"/>
                    <a:pt x="26" y="83"/>
                  </a:cubicBezTo>
                  <a:cubicBezTo>
                    <a:pt x="22" y="80"/>
                    <a:pt x="19" y="75"/>
                    <a:pt x="17" y="71"/>
                  </a:cubicBezTo>
                  <a:cubicBezTo>
                    <a:pt x="13" y="63"/>
                    <a:pt x="11" y="54"/>
                    <a:pt x="11" y="44"/>
                  </a:cubicBezTo>
                  <a:cubicBezTo>
                    <a:pt x="11" y="38"/>
                    <a:pt x="12" y="31"/>
                    <a:pt x="14" y="24"/>
                  </a:cubicBezTo>
                  <a:cubicBezTo>
                    <a:pt x="15" y="22"/>
                    <a:pt x="17" y="19"/>
                    <a:pt x="18" y="16"/>
                  </a:cubicBezTo>
                  <a:lnTo>
                    <a:pt x="48" y="47"/>
                  </a:lnTo>
                  <a:close/>
                  <a:moveTo>
                    <a:pt x="48" y="47"/>
                  </a:moveTo>
                  <a:cubicBezTo>
                    <a:pt x="48" y="47"/>
                    <a:pt x="48" y="47"/>
                    <a:pt x="48" y="4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5" name="Freeform 195"/>
            <p:cNvSpPr>
              <a:spLocks noEditPoints="1"/>
            </p:cNvSpPr>
            <p:nvPr/>
          </p:nvSpPr>
          <p:spPr bwMode="auto">
            <a:xfrm>
              <a:off x="7835069" y="3582171"/>
              <a:ext cx="173296" cy="111828"/>
            </a:xfrm>
            <a:custGeom>
              <a:avLst/>
              <a:gdLst>
                <a:gd name="T0" fmla="*/ 97 w 99"/>
                <a:gd name="T1" fmla="*/ 0 h 64"/>
                <a:gd name="T2" fmla="*/ 35 w 99"/>
                <a:gd name="T3" fmla="*/ 0 h 64"/>
                <a:gd name="T4" fmla="*/ 33 w 99"/>
                <a:gd name="T5" fmla="*/ 2 h 64"/>
                <a:gd name="T6" fmla="*/ 0 w 99"/>
                <a:gd name="T7" fmla="*/ 55 h 64"/>
                <a:gd name="T8" fmla="*/ 0 w 99"/>
                <a:gd name="T9" fmla="*/ 56 h 64"/>
                <a:gd name="T10" fmla="*/ 1 w 99"/>
                <a:gd name="T11" fmla="*/ 58 h 64"/>
                <a:gd name="T12" fmla="*/ 31 w 99"/>
                <a:gd name="T13" fmla="*/ 64 h 64"/>
                <a:gd name="T14" fmla="*/ 77 w 99"/>
                <a:gd name="T15" fmla="*/ 47 h 64"/>
                <a:gd name="T16" fmla="*/ 99 w 99"/>
                <a:gd name="T17" fmla="*/ 3 h 64"/>
                <a:gd name="T18" fmla="*/ 99 w 99"/>
                <a:gd name="T19" fmla="*/ 1 h 64"/>
                <a:gd name="T20" fmla="*/ 97 w 99"/>
                <a:gd name="T21" fmla="*/ 0 h 64"/>
                <a:gd name="T22" fmla="*/ 97 w 99"/>
                <a:gd name="T23" fmla="*/ 0 h 64"/>
                <a:gd name="T24" fmla="*/ 97 w 99"/>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64">
                  <a:moveTo>
                    <a:pt x="97" y="0"/>
                  </a:moveTo>
                  <a:cubicBezTo>
                    <a:pt x="35" y="0"/>
                    <a:pt x="35" y="0"/>
                    <a:pt x="35" y="0"/>
                  </a:cubicBezTo>
                  <a:cubicBezTo>
                    <a:pt x="34" y="0"/>
                    <a:pt x="33" y="1"/>
                    <a:pt x="33" y="2"/>
                  </a:cubicBezTo>
                  <a:cubicBezTo>
                    <a:pt x="0" y="55"/>
                    <a:pt x="0" y="55"/>
                    <a:pt x="0" y="55"/>
                  </a:cubicBezTo>
                  <a:cubicBezTo>
                    <a:pt x="0" y="55"/>
                    <a:pt x="0" y="56"/>
                    <a:pt x="0" y="56"/>
                  </a:cubicBezTo>
                  <a:cubicBezTo>
                    <a:pt x="0" y="57"/>
                    <a:pt x="1" y="57"/>
                    <a:pt x="1" y="58"/>
                  </a:cubicBezTo>
                  <a:cubicBezTo>
                    <a:pt x="10" y="62"/>
                    <a:pt x="20" y="64"/>
                    <a:pt x="31" y="64"/>
                  </a:cubicBezTo>
                  <a:cubicBezTo>
                    <a:pt x="48" y="64"/>
                    <a:pt x="64" y="58"/>
                    <a:pt x="77" y="47"/>
                  </a:cubicBezTo>
                  <a:cubicBezTo>
                    <a:pt x="89" y="35"/>
                    <a:pt x="97" y="20"/>
                    <a:pt x="99" y="3"/>
                  </a:cubicBezTo>
                  <a:cubicBezTo>
                    <a:pt x="99" y="2"/>
                    <a:pt x="99" y="2"/>
                    <a:pt x="99" y="1"/>
                  </a:cubicBezTo>
                  <a:cubicBezTo>
                    <a:pt x="98" y="1"/>
                    <a:pt x="98" y="0"/>
                    <a:pt x="97" y="0"/>
                  </a:cubicBezTo>
                  <a:close/>
                  <a:moveTo>
                    <a:pt x="97" y="0"/>
                  </a:moveTo>
                  <a:cubicBezTo>
                    <a:pt x="97" y="0"/>
                    <a:pt x="97"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6" name="Freeform 196"/>
            <p:cNvSpPr>
              <a:spLocks noEditPoints="1"/>
            </p:cNvSpPr>
            <p:nvPr/>
          </p:nvSpPr>
          <p:spPr bwMode="auto">
            <a:xfrm>
              <a:off x="8906689" y="2426125"/>
              <a:ext cx="178480" cy="80723"/>
            </a:xfrm>
            <a:custGeom>
              <a:avLst/>
              <a:gdLst>
                <a:gd name="T0" fmla="*/ 10 w 102"/>
                <a:gd name="T1" fmla="*/ 46 h 46"/>
                <a:gd name="T2" fmla="*/ 18 w 102"/>
                <a:gd name="T3" fmla="*/ 40 h 46"/>
                <a:gd name="T4" fmla="*/ 52 w 102"/>
                <a:gd name="T5" fmla="*/ 17 h 46"/>
                <a:gd name="T6" fmla="*/ 75 w 102"/>
                <a:gd name="T7" fmla="*/ 25 h 46"/>
                <a:gd name="T8" fmla="*/ 70 w 102"/>
                <a:gd name="T9" fmla="*/ 26 h 46"/>
                <a:gd name="T10" fmla="*/ 67 w 102"/>
                <a:gd name="T11" fmla="*/ 29 h 46"/>
                <a:gd name="T12" fmla="*/ 69 w 102"/>
                <a:gd name="T13" fmla="*/ 33 h 46"/>
                <a:gd name="T14" fmla="*/ 96 w 102"/>
                <a:gd name="T15" fmla="*/ 45 h 46"/>
                <a:gd name="T16" fmla="*/ 100 w 102"/>
                <a:gd name="T17" fmla="*/ 45 h 46"/>
                <a:gd name="T18" fmla="*/ 102 w 102"/>
                <a:gd name="T19" fmla="*/ 42 h 46"/>
                <a:gd name="T20" fmla="*/ 102 w 102"/>
                <a:gd name="T21" fmla="*/ 12 h 46"/>
                <a:gd name="T22" fmla="*/ 99 w 102"/>
                <a:gd name="T23" fmla="*/ 9 h 46"/>
                <a:gd name="T24" fmla="*/ 95 w 102"/>
                <a:gd name="T25" fmla="*/ 10 h 46"/>
                <a:gd name="T26" fmla="*/ 91 w 102"/>
                <a:gd name="T27" fmla="*/ 16 h 46"/>
                <a:gd name="T28" fmla="*/ 52 w 102"/>
                <a:gd name="T29" fmla="*/ 0 h 46"/>
                <a:gd name="T30" fmla="*/ 2 w 102"/>
                <a:gd name="T31" fmla="*/ 33 h 46"/>
                <a:gd name="T32" fmla="*/ 2 w 102"/>
                <a:gd name="T33" fmla="*/ 42 h 46"/>
                <a:gd name="T34" fmla="*/ 10 w 102"/>
                <a:gd name="T35" fmla="*/ 46 h 46"/>
                <a:gd name="T36" fmla="*/ 10 w 102"/>
                <a:gd name="T37" fmla="*/ 46 h 46"/>
                <a:gd name="T38" fmla="*/ 10 w 102"/>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46">
                  <a:moveTo>
                    <a:pt x="10" y="46"/>
                  </a:moveTo>
                  <a:cubicBezTo>
                    <a:pt x="13" y="46"/>
                    <a:pt x="17" y="44"/>
                    <a:pt x="18" y="40"/>
                  </a:cubicBezTo>
                  <a:cubicBezTo>
                    <a:pt x="24" y="27"/>
                    <a:pt x="37" y="17"/>
                    <a:pt x="52" y="17"/>
                  </a:cubicBezTo>
                  <a:cubicBezTo>
                    <a:pt x="61" y="17"/>
                    <a:pt x="69" y="20"/>
                    <a:pt x="75" y="25"/>
                  </a:cubicBezTo>
                  <a:cubicBezTo>
                    <a:pt x="70" y="26"/>
                    <a:pt x="70" y="26"/>
                    <a:pt x="70" y="26"/>
                  </a:cubicBezTo>
                  <a:cubicBezTo>
                    <a:pt x="68" y="26"/>
                    <a:pt x="67" y="28"/>
                    <a:pt x="67" y="29"/>
                  </a:cubicBezTo>
                  <a:cubicBezTo>
                    <a:pt x="67" y="31"/>
                    <a:pt x="68" y="33"/>
                    <a:pt x="69" y="33"/>
                  </a:cubicBezTo>
                  <a:cubicBezTo>
                    <a:pt x="96" y="45"/>
                    <a:pt x="96" y="45"/>
                    <a:pt x="96" y="45"/>
                  </a:cubicBezTo>
                  <a:cubicBezTo>
                    <a:pt x="97" y="46"/>
                    <a:pt x="99" y="46"/>
                    <a:pt x="100" y="45"/>
                  </a:cubicBezTo>
                  <a:cubicBezTo>
                    <a:pt x="101" y="45"/>
                    <a:pt x="102" y="43"/>
                    <a:pt x="102" y="42"/>
                  </a:cubicBezTo>
                  <a:cubicBezTo>
                    <a:pt x="102" y="12"/>
                    <a:pt x="102" y="12"/>
                    <a:pt x="102" y="12"/>
                  </a:cubicBezTo>
                  <a:cubicBezTo>
                    <a:pt x="102" y="10"/>
                    <a:pt x="101" y="9"/>
                    <a:pt x="99" y="9"/>
                  </a:cubicBezTo>
                  <a:cubicBezTo>
                    <a:pt x="97" y="8"/>
                    <a:pt x="96" y="9"/>
                    <a:pt x="95" y="10"/>
                  </a:cubicBezTo>
                  <a:cubicBezTo>
                    <a:pt x="91" y="16"/>
                    <a:pt x="91" y="16"/>
                    <a:pt x="91" y="16"/>
                  </a:cubicBezTo>
                  <a:cubicBezTo>
                    <a:pt x="81" y="6"/>
                    <a:pt x="67" y="0"/>
                    <a:pt x="52" y="0"/>
                  </a:cubicBezTo>
                  <a:cubicBezTo>
                    <a:pt x="30" y="0"/>
                    <a:pt x="10" y="14"/>
                    <a:pt x="2" y="33"/>
                  </a:cubicBezTo>
                  <a:cubicBezTo>
                    <a:pt x="0" y="36"/>
                    <a:pt x="1" y="39"/>
                    <a:pt x="2" y="42"/>
                  </a:cubicBezTo>
                  <a:cubicBezTo>
                    <a:pt x="4" y="44"/>
                    <a:pt x="7" y="46"/>
                    <a:pt x="10" y="46"/>
                  </a:cubicBezTo>
                  <a:close/>
                  <a:moveTo>
                    <a:pt x="10" y="46"/>
                  </a:moveTo>
                  <a:cubicBezTo>
                    <a:pt x="10" y="46"/>
                    <a:pt x="10" y="46"/>
                    <a:pt x="10"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7" name="Freeform 197"/>
            <p:cNvSpPr>
              <a:spLocks noEditPoints="1"/>
            </p:cNvSpPr>
            <p:nvPr/>
          </p:nvSpPr>
          <p:spPr bwMode="auto">
            <a:xfrm>
              <a:off x="8911873" y="2537953"/>
              <a:ext cx="176999" cy="80723"/>
            </a:xfrm>
            <a:custGeom>
              <a:avLst/>
              <a:gdLst>
                <a:gd name="T0" fmla="*/ 99 w 101"/>
                <a:gd name="T1" fmla="*/ 4 h 46"/>
                <a:gd name="T2" fmla="*/ 92 w 101"/>
                <a:gd name="T3" fmla="*/ 0 h 46"/>
                <a:gd name="T4" fmla="*/ 84 w 101"/>
                <a:gd name="T5" fmla="*/ 5 h 46"/>
                <a:gd name="T6" fmla="*/ 49 w 101"/>
                <a:gd name="T7" fmla="*/ 28 h 46"/>
                <a:gd name="T8" fmla="*/ 27 w 101"/>
                <a:gd name="T9" fmla="*/ 20 h 46"/>
                <a:gd name="T10" fmla="*/ 32 w 101"/>
                <a:gd name="T11" fmla="*/ 20 h 46"/>
                <a:gd name="T12" fmla="*/ 35 w 101"/>
                <a:gd name="T13" fmla="*/ 16 h 46"/>
                <a:gd name="T14" fmla="*/ 33 w 101"/>
                <a:gd name="T15" fmla="*/ 12 h 46"/>
                <a:gd name="T16" fmla="*/ 6 w 101"/>
                <a:gd name="T17" fmla="*/ 0 h 46"/>
                <a:gd name="T18" fmla="*/ 2 w 101"/>
                <a:gd name="T19" fmla="*/ 1 h 46"/>
                <a:gd name="T20" fmla="*/ 0 w 101"/>
                <a:gd name="T21" fmla="*/ 4 h 46"/>
                <a:gd name="T22" fmla="*/ 0 w 101"/>
                <a:gd name="T23" fmla="*/ 34 h 46"/>
                <a:gd name="T24" fmla="*/ 3 w 101"/>
                <a:gd name="T25" fmla="*/ 37 h 46"/>
                <a:gd name="T26" fmla="*/ 7 w 101"/>
                <a:gd name="T27" fmla="*/ 36 h 46"/>
                <a:gd name="T28" fmla="*/ 11 w 101"/>
                <a:gd name="T29" fmla="*/ 30 h 46"/>
                <a:gd name="T30" fmla="*/ 49 w 101"/>
                <a:gd name="T31" fmla="*/ 46 h 46"/>
                <a:gd name="T32" fmla="*/ 100 w 101"/>
                <a:gd name="T33" fmla="*/ 12 h 46"/>
                <a:gd name="T34" fmla="*/ 99 w 101"/>
                <a:gd name="T35" fmla="*/ 4 h 46"/>
                <a:gd name="T36" fmla="*/ 99 w 101"/>
                <a:gd name="T37" fmla="*/ 4 h 46"/>
                <a:gd name="T38" fmla="*/ 99 w 101"/>
                <a:gd name="T3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6">
                  <a:moveTo>
                    <a:pt x="99" y="4"/>
                  </a:moveTo>
                  <a:cubicBezTo>
                    <a:pt x="98" y="1"/>
                    <a:pt x="95" y="0"/>
                    <a:pt x="92" y="0"/>
                  </a:cubicBezTo>
                  <a:cubicBezTo>
                    <a:pt x="88" y="0"/>
                    <a:pt x="85" y="2"/>
                    <a:pt x="84" y="5"/>
                  </a:cubicBezTo>
                  <a:cubicBezTo>
                    <a:pt x="78" y="19"/>
                    <a:pt x="65" y="28"/>
                    <a:pt x="49" y="28"/>
                  </a:cubicBezTo>
                  <a:cubicBezTo>
                    <a:pt x="41" y="28"/>
                    <a:pt x="33" y="25"/>
                    <a:pt x="27" y="20"/>
                  </a:cubicBezTo>
                  <a:cubicBezTo>
                    <a:pt x="32" y="20"/>
                    <a:pt x="32" y="20"/>
                    <a:pt x="32" y="20"/>
                  </a:cubicBezTo>
                  <a:cubicBezTo>
                    <a:pt x="33" y="19"/>
                    <a:pt x="35" y="18"/>
                    <a:pt x="35" y="16"/>
                  </a:cubicBezTo>
                  <a:cubicBezTo>
                    <a:pt x="35" y="15"/>
                    <a:pt x="34" y="13"/>
                    <a:pt x="33" y="12"/>
                  </a:cubicBezTo>
                  <a:cubicBezTo>
                    <a:pt x="6" y="0"/>
                    <a:pt x="6" y="0"/>
                    <a:pt x="6" y="0"/>
                  </a:cubicBezTo>
                  <a:cubicBezTo>
                    <a:pt x="4" y="0"/>
                    <a:pt x="3" y="0"/>
                    <a:pt x="2" y="1"/>
                  </a:cubicBezTo>
                  <a:cubicBezTo>
                    <a:pt x="1" y="1"/>
                    <a:pt x="0" y="2"/>
                    <a:pt x="0" y="4"/>
                  </a:cubicBezTo>
                  <a:cubicBezTo>
                    <a:pt x="0" y="34"/>
                    <a:pt x="0" y="34"/>
                    <a:pt x="0" y="34"/>
                  </a:cubicBezTo>
                  <a:cubicBezTo>
                    <a:pt x="0" y="35"/>
                    <a:pt x="1" y="37"/>
                    <a:pt x="3" y="37"/>
                  </a:cubicBezTo>
                  <a:cubicBezTo>
                    <a:pt x="4" y="38"/>
                    <a:pt x="6" y="37"/>
                    <a:pt x="7" y="36"/>
                  </a:cubicBezTo>
                  <a:cubicBezTo>
                    <a:pt x="11" y="30"/>
                    <a:pt x="11" y="30"/>
                    <a:pt x="11" y="30"/>
                  </a:cubicBezTo>
                  <a:cubicBezTo>
                    <a:pt x="21" y="40"/>
                    <a:pt x="34" y="46"/>
                    <a:pt x="49" y="46"/>
                  </a:cubicBezTo>
                  <a:cubicBezTo>
                    <a:pt x="72" y="46"/>
                    <a:pt x="92" y="32"/>
                    <a:pt x="100" y="12"/>
                  </a:cubicBezTo>
                  <a:cubicBezTo>
                    <a:pt x="101" y="9"/>
                    <a:pt x="101" y="6"/>
                    <a:pt x="99" y="4"/>
                  </a:cubicBezTo>
                  <a:close/>
                  <a:moveTo>
                    <a:pt x="99" y="4"/>
                  </a:moveTo>
                  <a:cubicBezTo>
                    <a:pt x="99" y="4"/>
                    <a:pt x="99" y="4"/>
                    <a:pt x="99"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8" name="Freeform 198"/>
            <p:cNvSpPr>
              <a:spLocks noEditPoints="1"/>
            </p:cNvSpPr>
            <p:nvPr/>
          </p:nvSpPr>
          <p:spPr bwMode="auto">
            <a:xfrm>
              <a:off x="7556611" y="3248910"/>
              <a:ext cx="178480" cy="80723"/>
            </a:xfrm>
            <a:custGeom>
              <a:avLst/>
              <a:gdLst>
                <a:gd name="T0" fmla="*/ 10 w 102"/>
                <a:gd name="T1" fmla="*/ 46 h 46"/>
                <a:gd name="T2" fmla="*/ 18 w 102"/>
                <a:gd name="T3" fmla="*/ 40 h 46"/>
                <a:gd name="T4" fmla="*/ 52 w 102"/>
                <a:gd name="T5" fmla="*/ 17 h 46"/>
                <a:gd name="T6" fmla="*/ 75 w 102"/>
                <a:gd name="T7" fmla="*/ 25 h 46"/>
                <a:gd name="T8" fmla="*/ 70 w 102"/>
                <a:gd name="T9" fmla="*/ 26 h 46"/>
                <a:gd name="T10" fmla="*/ 67 w 102"/>
                <a:gd name="T11" fmla="*/ 29 h 46"/>
                <a:gd name="T12" fmla="*/ 69 w 102"/>
                <a:gd name="T13" fmla="*/ 33 h 46"/>
                <a:gd name="T14" fmla="*/ 96 w 102"/>
                <a:gd name="T15" fmla="*/ 45 h 46"/>
                <a:gd name="T16" fmla="*/ 100 w 102"/>
                <a:gd name="T17" fmla="*/ 45 h 46"/>
                <a:gd name="T18" fmla="*/ 102 w 102"/>
                <a:gd name="T19" fmla="*/ 42 h 46"/>
                <a:gd name="T20" fmla="*/ 102 w 102"/>
                <a:gd name="T21" fmla="*/ 12 h 46"/>
                <a:gd name="T22" fmla="*/ 99 w 102"/>
                <a:gd name="T23" fmla="*/ 8 h 46"/>
                <a:gd name="T24" fmla="*/ 95 w 102"/>
                <a:gd name="T25" fmla="*/ 10 h 46"/>
                <a:gd name="T26" fmla="*/ 91 w 102"/>
                <a:gd name="T27" fmla="*/ 15 h 46"/>
                <a:gd name="T28" fmla="*/ 52 w 102"/>
                <a:gd name="T29" fmla="*/ 0 h 46"/>
                <a:gd name="T30" fmla="*/ 2 w 102"/>
                <a:gd name="T31" fmla="*/ 33 h 46"/>
                <a:gd name="T32" fmla="*/ 2 w 102"/>
                <a:gd name="T33" fmla="*/ 42 h 46"/>
                <a:gd name="T34" fmla="*/ 10 w 102"/>
                <a:gd name="T35" fmla="*/ 46 h 46"/>
                <a:gd name="T36" fmla="*/ 10 w 102"/>
                <a:gd name="T37" fmla="*/ 46 h 46"/>
                <a:gd name="T38" fmla="*/ 10 w 102"/>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46">
                  <a:moveTo>
                    <a:pt x="10" y="46"/>
                  </a:moveTo>
                  <a:cubicBezTo>
                    <a:pt x="13" y="46"/>
                    <a:pt x="17" y="43"/>
                    <a:pt x="18" y="40"/>
                  </a:cubicBezTo>
                  <a:cubicBezTo>
                    <a:pt x="24" y="27"/>
                    <a:pt x="37" y="17"/>
                    <a:pt x="52" y="17"/>
                  </a:cubicBezTo>
                  <a:cubicBezTo>
                    <a:pt x="61" y="17"/>
                    <a:pt x="69" y="20"/>
                    <a:pt x="75" y="25"/>
                  </a:cubicBezTo>
                  <a:cubicBezTo>
                    <a:pt x="70" y="26"/>
                    <a:pt x="70" y="26"/>
                    <a:pt x="70" y="26"/>
                  </a:cubicBezTo>
                  <a:cubicBezTo>
                    <a:pt x="68" y="26"/>
                    <a:pt x="67" y="27"/>
                    <a:pt x="67" y="29"/>
                  </a:cubicBezTo>
                  <a:cubicBezTo>
                    <a:pt x="67" y="31"/>
                    <a:pt x="68" y="32"/>
                    <a:pt x="69" y="33"/>
                  </a:cubicBezTo>
                  <a:cubicBezTo>
                    <a:pt x="96" y="45"/>
                    <a:pt x="96" y="45"/>
                    <a:pt x="96" y="45"/>
                  </a:cubicBezTo>
                  <a:cubicBezTo>
                    <a:pt x="97" y="46"/>
                    <a:pt x="99" y="46"/>
                    <a:pt x="100" y="45"/>
                  </a:cubicBezTo>
                  <a:cubicBezTo>
                    <a:pt x="101" y="44"/>
                    <a:pt x="102" y="43"/>
                    <a:pt x="102" y="42"/>
                  </a:cubicBezTo>
                  <a:cubicBezTo>
                    <a:pt x="102" y="12"/>
                    <a:pt x="102" y="12"/>
                    <a:pt x="102" y="12"/>
                  </a:cubicBezTo>
                  <a:cubicBezTo>
                    <a:pt x="102" y="10"/>
                    <a:pt x="101" y="9"/>
                    <a:pt x="99" y="8"/>
                  </a:cubicBezTo>
                  <a:cubicBezTo>
                    <a:pt x="97" y="8"/>
                    <a:pt x="96" y="8"/>
                    <a:pt x="95" y="10"/>
                  </a:cubicBezTo>
                  <a:cubicBezTo>
                    <a:pt x="91" y="15"/>
                    <a:pt x="91" y="15"/>
                    <a:pt x="91" y="15"/>
                  </a:cubicBezTo>
                  <a:cubicBezTo>
                    <a:pt x="81" y="6"/>
                    <a:pt x="67" y="0"/>
                    <a:pt x="52" y="0"/>
                  </a:cubicBezTo>
                  <a:cubicBezTo>
                    <a:pt x="30" y="0"/>
                    <a:pt x="10" y="13"/>
                    <a:pt x="2" y="33"/>
                  </a:cubicBezTo>
                  <a:cubicBezTo>
                    <a:pt x="0" y="36"/>
                    <a:pt x="1" y="39"/>
                    <a:pt x="2" y="42"/>
                  </a:cubicBezTo>
                  <a:cubicBezTo>
                    <a:pt x="4" y="44"/>
                    <a:pt x="7" y="46"/>
                    <a:pt x="10" y="46"/>
                  </a:cubicBezTo>
                  <a:close/>
                  <a:moveTo>
                    <a:pt x="10" y="46"/>
                  </a:moveTo>
                  <a:cubicBezTo>
                    <a:pt x="10" y="46"/>
                    <a:pt x="10" y="46"/>
                    <a:pt x="10"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9" name="Freeform 199"/>
            <p:cNvSpPr>
              <a:spLocks noEditPoints="1"/>
            </p:cNvSpPr>
            <p:nvPr/>
          </p:nvSpPr>
          <p:spPr bwMode="auto">
            <a:xfrm>
              <a:off x="7561795" y="3359256"/>
              <a:ext cx="176999" cy="82204"/>
            </a:xfrm>
            <a:custGeom>
              <a:avLst/>
              <a:gdLst>
                <a:gd name="T0" fmla="*/ 99 w 101"/>
                <a:gd name="T1" fmla="*/ 5 h 47"/>
                <a:gd name="T2" fmla="*/ 92 w 101"/>
                <a:gd name="T3" fmla="*/ 1 h 47"/>
                <a:gd name="T4" fmla="*/ 84 w 101"/>
                <a:gd name="T5" fmla="*/ 6 h 47"/>
                <a:gd name="T6" fmla="*/ 49 w 101"/>
                <a:gd name="T7" fmla="*/ 29 h 47"/>
                <a:gd name="T8" fmla="*/ 27 w 101"/>
                <a:gd name="T9" fmla="*/ 21 h 47"/>
                <a:gd name="T10" fmla="*/ 32 w 101"/>
                <a:gd name="T11" fmla="*/ 20 h 47"/>
                <a:gd name="T12" fmla="*/ 35 w 101"/>
                <a:gd name="T13" fmla="*/ 17 h 47"/>
                <a:gd name="T14" fmla="*/ 33 w 101"/>
                <a:gd name="T15" fmla="*/ 13 h 47"/>
                <a:gd name="T16" fmla="*/ 6 w 101"/>
                <a:gd name="T17" fmla="*/ 1 h 47"/>
                <a:gd name="T18" fmla="*/ 2 w 101"/>
                <a:gd name="T19" fmla="*/ 1 h 47"/>
                <a:gd name="T20" fmla="*/ 0 w 101"/>
                <a:gd name="T21" fmla="*/ 4 h 47"/>
                <a:gd name="T22" fmla="*/ 0 w 101"/>
                <a:gd name="T23" fmla="*/ 34 h 47"/>
                <a:gd name="T24" fmla="*/ 3 w 101"/>
                <a:gd name="T25" fmla="*/ 38 h 47"/>
                <a:gd name="T26" fmla="*/ 7 w 101"/>
                <a:gd name="T27" fmla="*/ 36 h 47"/>
                <a:gd name="T28" fmla="*/ 11 w 101"/>
                <a:gd name="T29" fmla="*/ 31 h 47"/>
                <a:gd name="T30" fmla="*/ 49 w 101"/>
                <a:gd name="T31" fmla="*/ 47 h 47"/>
                <a:gd name="T32" fmla="*/ 100 w 101"/>
                <a:gd name="T33" fmla="*/ 13 h 47"/>
                <a:gd name="T34" fmla="*/ 99 w 101"/>
                <a:gd name="T35" fmla="*/ 5 h 47"/>
                <a:gd name="T36" fmla="*/ 99 w 101"/>
                <a:gd name="T37" fmla="*/ 5 h 47"/>
                <a:gd name="T38" fmla="*/ 99 w 101"/>
                <a:gd name="T3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7">
                  <a:moveTo>
                    <a:pt x="99" y="5"/>
                  </a:moveTo>
                  <a:cubicBezTo>
                    <a:pt x="98" y="2"/>
                    <a:pt x="95" y="1"/>
                    <a:pt x="92" y="1"/>
                  </a:cubicBezTo>
                  <a:cubicBezTo>
                    <a:pt x="88" y="1"/>
                    <a:pt x="85" y="3"/>
                    <a:pt x="84" y="6"/>
                  </a:cubicBezTo>
                  <a:cubicBezTo>
                    <a:pt x="78" y="20"/>
                    <a:pt x="65" y="29"/>
                    <a:pt x="49" y="29"/>
                  </a:cubicBezTo>
                  <a:cubicBezTo>
                    <a:pt x="41" y="29"/>
                    <a:pt x="33" y="26"/>
                    <a:pt x="27" y="21"/>
                  </a:cubicBezTo>
                  <a:cubicBezTo>
                    <a:pt x="32" y="20"/>
                    <a:pt x="32" y="20"/>
                    <a:pt x="32" y="20"/>
                  </a:cubicBezTo>
                  <a:cubicBezTo>
                    <a:pt x="33" y="20"/>
                    <a:pt x="35" y="19"/>
                    <a:pt x="35" y="17"/>
                  </a:cubicBezTo>
                  <a:cubicBezTo>
                    <a:pt x="35" y="15"/>
                    <a:pt x="34" y="14"/>
                    <a:pt x="33" y="13"/>
                  </a:cubicBezTo>
                  <a:cubicBezTo>
                    <a:pt x="6" y="1"/>
                    <a:pt x="6" y="1"/>
                    <a:pt x="6" y="1"/>
                  </a:cubicBezTo>
                  <a:cubicBezTo>
                    <a:pt x="4" y="0"/>
                    <a:pt x="3" y="1"/>
                    <a:pt x="2" y="1"/>
                  </a:cubicBezTo>
                  <a:cubicBezTo>
                    <a:pt x="1" y="2"/>
                    <a:pt x="0" y="3"/>
                    <a:pt x="0" y="4"/>
                  </a:cubicBezTo>
                  <a:cubicBezTo>
                    <a:pt x="0" y="34"/>
                    <a:pt x="0" y="34"/>
                    <a:pt x="0" y="34"/>
                  </a:cubicBezTo>
                  <a:cubicBezTo>
                    <a:pt x="0" y="36"/>
                    <a:pt x="1" y="37"/>
                    <a:pt x="3" y="38"/>
                  </a:cubicBezTo>
                  <a:cubicBezTo>
                    <a:pt x="4" y="38"/>
                    <a:pt x="6" y="38"/>
                    <a:pt x="7" y="36"/>
                  </a:cubicBezTo>
                  <a:cubicBezTo>
                    <a:pt x="11" y="31"/>
                    <a:pt x="11" y="31"/>
                    <a:pt x="11" y="31"/>
                  </a:cubicBezTo>
                  <a:cubicBezTo>
                    <a:pt x="21" y="41"/>
                    <a:pt x="34" y="47"/>
                    <a:pt x="49" y="47"/>
                  </a:cubicBezTo>
                  <a:cubicBezTo>
                    <a:pt x="72" y="47"/>
                    <a:pt x="92" y="33"/>
                    <a:pt x="100" y="13"/>
                  </a:cubicBezTo>
                  <a:cubicBezTo>
                    <a:pt x="101" y="10"/>
                    <a:pt x="101" y="7"/>
                    <a:pt x="99" y="5"/>
                  </a:cubicBezTo>
                  <a:close/>
                  <a:moveTo>
                    <a:pt x="99" y="5"/>
                  </a:moveTo>
                  <a:cubicBezTo>
                    <a:pt x="99" y="5"/>
                    <a:pt x="99" y="5"/>
                    <a:pt x="99"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0" name="Freeform 200"/>
            <p:cNvSpPr>
              <a:spLocks noEditPoints="1"/>
            </p:cNvSpPr>
            <p:nvPr/>
          </p:nvSpPr>
          <p:spPr bwMode="auto">
            <a:xfrm>
              <a:off x="8281639" y="2005475"/>
              <a:ext cx="176999" cy="80723"/>
            </a:xfrm>
            <a:custGeom>
              <a:avLst/>
              <a:gdLst>
                <a:gd name="T0" fmla="*/ 9 w 101"/>
                <a:gd name="T1" fmla="*/ 46 h 46"/>
                <a:gd name="T2" fmla="*/ 18 w 101"/>
                <a:gd name="T3" fmla="*/ 40 h 46"/>
                <a:gd name="T4" fmla="*/ 52 w 101"/>
                <a:gd name="T5" fmla="*/ 17 h 46"/>
                <a:gd name="T6" fmla="*/ 75 w 101"/>
                <a:gd name="T7" fmla="*/ 25 h 46"/>
                <a:gd name="T8" fmla="*/ 70 w 101"/>
                <a:gd name="T9" fmla="*/ 26 h 46"/>
                <a:gd name="T10" fmla="*/ 66 w 101"/>
                <a:gd name="T11" fmla="*/ 29 h 46"/>
                <a:gd name="T12" fmla="*/ 69 w 101"/>
                <a:gd name="T13" fmla="*/ 33 h 46"/>
                <a:gd name="T14" fmla="*/ 96 w 101"/>
                <a:gd name="T15" fmla="*/ 45 h 46"/>
                <a:gd name="T16" fmla="*/ 99 w 101"/>
                <a:gd name="T17" fmla="*/ 45 h 46"/>
                <a:gd name="T18" fmla="*/ 101 w 101"/>
                <a:gd name="T19" fmla="*/ 42 h 46"/>
                <a:gd name="T20" fmla="*/ 101 w 101"/>
                <a:gd name="T21" fmla="*/ 12 h 46"/>
                <a:gd name="T22" fmla="*/ 99 w 101"/>
                <a:gd name="T23" fmla="*/ 8 h 46"/>
                <a:gd name="T24" fmla="*/ 94 w 101"/>
                <a:gd name="T25" fmla="*/ 10 h 46"/>
                <a:gd name="T26" fmla="*/ 91 w 101"/>
                <a:gd name="T27" fmla="*/ 16 h 46"/>
                <a:gd name="T28" fmla="*/ 52 w 101"/>
                <a:gd name="T29" fmla="*/ 0 h 46"/>
                <a:gd name="T30" fmla="*/ 1 w 101"/>
                <a:gd name="T31" fmla="*/ 33 h 46"/>
                <a:gd name="T32" fmla="*/ 2 w 101"/>
                <a:gd name="T33" fmla="*/ 42 h 46"/>
                <a:gd name="T34" fmla="*/ 9 w 101"/>
                <a:gd name="T35" fmla="*/ 46 h 46"/>
                <a:gd name="T36" fmla="*/ 9 w 101"/>
                <a:gd name="T37" fmla="*/ 46 h 46"/>
                <a:gd name="T38" fmla="*/ 9 w 101"/>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6">
                  <a:moveTo>
                    <a:pt x="9" y="46"/>
                  </a:moveTo>
                  <a:cubicBezTo>
                    <a:pt x="13" y="46"/>
                    <a:pt x="16" y="44"/>
                    <a:pt x="18" y="40"/>
                  </a:cubicBezTo>
                  <a:cubicBezTo>
                    <a:pt x="23" y="27"/>
                    <a:pt x="36" y="17"/>
                    <a:pt x="52" y="17"/>
                  </a:cubicBezTo>
                  <a:cubicBezTo>
                    <a:pt x="60" y="17"/>
                    <a:pt x="68" y="20"/>
                    <a:pt x="75" y="25"/>
                  </a:cubicBezTo>
                  <a:cubicBezTo>
                    <a:pt x="70" y="26"/>
                    <a:pt x="70" y="26"/>
                    <a:pt x="70" y="26"/>
                  </a:cubicBezTo>
                  <a:cubicBezTo>
                    <a:pt x="68" y="26"/>
                    <a:pt x="67" y="28"/>
                    <a:pt x="66" y="29"/>
                  </a:cubicBezTo>
                  <a:cubicBezTo>
                    <a:pt x="66" y="31"/>
                    <a:pt x="67" y="33"/>
                    <a:pt x="69" y="33"/>
                  </a:cubicBezTo>
                  <a:cubicBezTo>
                    <a:pt x="96" y="45"/>
                    <a:pt x="96" y="45"/>
                    <a:pt x="96" y="45"/>
                  </a:cubicBezTo>
                  <a:cubicBezTo>
                    <a:pt x="97" y="46"/>
                    <a:pt x="98" y="46"/>
                    <a:pt x="99" y="45"/>
                  </a:cubicBezTo>
                  <a:cubicBezTo>
                    <a:pt x="100" y="44"/>
                    <a:pt x="101" y="43"/>
                    <a:pt x="101" y="42"/>
                  </a:cubicBezTo>
                  <a:cubicBezTo>
                    <a:pt x="101" y="12"/>
                    <a:pt x="101" y="12"/>
                    <a:pt x="101" y="12"/>
                  </a:cubicBezTo>
                  <a:cubicBezTo>
                    <a:pt x="101" y="10"/>
                    <a:pt x="100" y="9"/>
                    <a:pt x="99" y="8"/>
                  </a:cubicBezTo>
                  <a:cubicBezTo>
                    <a:pt x="97" y="8"/>
                    <a:pt x="95" y="9"/>
                    <a:pt x="94" y="10"/>
                  </a:cubicBezTo>
                  <a:cubicBezTo>
                    <a:pt x="91" y="16"/>
                    <a:pt x="91" y="16"/>
                    <a:pt x="91" y="16"/>
                  </a:cubicBezTo>
                  <a:cubicBezTo>
                    <a:pt x="81" y="6"/>
                    <a:pt x="67" y="0"/>
                    <a:pt x="52" y="0"/>
                  </a:cubicBezTo>
                  <a:cubicBezTo>
                    <a:pt x="29" y="0"/>
                    <a:pt x="10" y="14"/>
                    <a:pt x="1" y="33"/>
                  </a:cubicBezTo>
                  <a:cubicBezTo>
                    <a:pt x="0" y="36"/>
                    <a:pt x="0" y="39"/>
                    <a:pt x="2" y="42"/>
                  </a:cubicBezTo>
                  <a:cubicBezTo>
                    <a:pt x="4" y="44"/>
                    <a:pt x="6" y="46"/>
                    <a:pt x="9" y="46"/>
                  </a:cubicBezTo>
                  <a:close/>
                  <a:moveTo>
                    <a:pt x="9" y="46"/>
                  </a:moveTo>
                  <a:cubicBezTo>
                    <a:pt x="9" y="46"/>
                    <a:pt x="9" y="46"/>
                    <a:pt x="9"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1" name="Freeform 201"/>
            <p:cNvSpPr>
              <a:spLocks noEditPoints="1"/>
            </p:cNvSpPr>
            <p:nvPr/>
          </p:nvSpPr>
          <p:spPr bwMode="auto">
            <a:xfrm>
              <a:off x="8286823" y="2118044"/>
              <a:ext cx="176999" cy="79983"/>
            </a:xfrm>
            <a:custGeom>
              <a:avLst/>
              <a:gdLst>
                <a:gd name="T0" fmla="*/ 99 w 101"/>
                <a:gd name="T1" fmla="*/ 4 h 46"/>
                <a:gd name="T2" fmla="*/ 91 w 101"/>
                <a:gd name="T3" fmla="*/ 0 h 46"/>
                <a:gd name="T4" fmla="*/ 83 w 101"/>
                <a:gd name="T5" fmla="*/ 5 h 46"/>
                <a:gd name="T6" fmla="*/ 49 w 101"/>
                <a:gd name="T7" fmla="*/ 28 h 46"/>
                <a:gd name="T8" fmla="*/ 26 w 101"/>
                <a:gd name="T9" fmla="*/ 20 h 46"/>
                <a:gd name="T10" fmla="*/ 31 w 101"/>
                <a:gd name="T11" fmla="*/ 20 h 46"/>
                <a:gd name="T12" fmla="*/ 34 w 101"/>
                <a:gd name="T13" fmla="*/ 16 h 46"/>
                <a:gd name="T14" fmla="*/ 32 w 101"/>
                <a:gd name="T15" fmla="*/ 12 h 46"/>
                <a:gd name="T16" fmla="*/ 5 w 101"/>
                <a:gd name="T17" fmla="*/ 0 h 46"/>
                <a:gd name="T18" fmla="*/ 1 w 101"/>
                <a:gd name="T19" fmla="*/ 0 h 46"/>
                <a:gd name="T20" fmla="*/ 0 w 101"/>
                <a:gd name="T21" fmla="*/ 4 h 46"/>
                <a:gd name="T22" fmla="*/ 0 w 101"/>
                <a:gd name="T23" fmla="*/ 33 h 46"/>
                <a:gd name="T24" fmla="*/ 2 w 101"/>
                <a:gd name="T25" fmla="*/ 37 h 46"/>
                <a:gd name="T26" fmla="*/ 7 w 101"/>
                <a:gd name="T27" fmla="*/ 36 h 46"/>
                <a:gd name="T28" fmla="*/ 10 w 101"/>
                <a:gd name="T29" fmla="*/ 30 h 46"/>
                <a:gd name="T30" fmla="*/ 49 w 101"/>
                <a:gd name="T31" fmla="*/ 46 h 46"/>
                <a:gd name="T32" fmla="*/ 100 w 101"/>
                <a:gd name="T33" fmla="*/ 12 h 46"/>
                <a:gd name="T34" fmla="*/ 99 w 101"/>
                <a:gd name="T35" fmla="*/ 4 h 46"/>
                <a:gd name="T36" fmla="*/ 99 w 101"/>
                <a:gd name="T37" fmla="*/ 4 h 46"/>
                <a:gd name="T38" fmla="*/ 99 w 101"/>
                <a:gd name="T3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6">
                  <a:moveTo>
                    <a:pt x="99" y="4"/>
                  </a:moveTo>
                  <a:cubicBezTo>
                    <a:pt x="97" y="1"/>
                    <a:pt x="94" y="0"/>
                    <a:pt x="91" y="0"/>
                  </a:cubicBezTo>
                  <a:cubicBezTo>
                    <a:pt x="88" y="0"/>
                    <a:pt x="85" y="2"/>
                    <a:pt x="83" y="5"/>
                  </a:cubicBezTo>
                  <a:cubicBezTo>
                    <a:pt x="78" y="19"/>
                    <a:pt x="64" y="28"/>
                    <a:pt x="49" y="28"/>
                  </a:cubicBezTo>
                  <a:cubicBezTo>
                    <a:pt x="40" y="28"/>
                    <a:pt x="33" y="25"/>
                    <a:pt x="26" y="20"/>
                  </a:cubicBezTo>
                  <a:cubicBezTo>
                    <a:pt x="31" y="20"/>
                    <a:pt x="31" y="20"/>
                    <a:pt x="31" y="20"/>
                  </a:cubicBezTo>
                  <a:cubicBezTo>
                    <a:pt x="33" y="19"/>
                    <a:pt x="34" y="18"/>
                    <a:pt x="34" y="16"/>
                  </a:cubicBezTo>
                  <a:cubicBezTo>
                    <a:pt x="35" y="15"/>
                    <a:pt x="34" y="13"/>
                    <a:pt x="32" y="12"/>
                  </a:cubicBezTo>
                  <a:cubicBezTo>
                    <a:pt x="5" y="0"/>
                    <a:pt x="5" y="0"/>
                    <a:pt x="5" y="0"/>
                  </a:cubicBezTo>
                  <a:cubicBezTo>
                    <a:pt x="4" y="0"/>
                    <a:pt x="3" y="0"/>
                    <a:pt x="1" y="0"/>
                  </a:cubicBezTo>
                  <a:cubicBezTo>
                    <a:pt x="0" y="1"/>
                    <a:pt x="0" y="2"/>
                    <a:pt x="0" y="4"/>
                  </a:cubicBezTo>
                  <a:cubicBezTo>
                    <a:pt x="0" y="33"/>
                    <a:pt x="0" y="33"/>
                    <a:pt x="0" y="33"/>
                  </a:cubicBezTo>
                  <a:cubicBezTo>
                    <a:pt x="0" y="35"/>
                    <a:pt x="1" y="37"/>
                    <a:pt x="2" y="37"/>
                  </a:cubicBezTo>
                  <a:cubicBezTo>
                    <a:pt x="4" y="38"/>
                    <a:pt x="6" y="37"/>
                    <a:pt x="7" y="36"/>
                  </a:cubicBezTo>
                  <a:cubicBezTo>
                    <a:pt x="10" y="30"/>
                    <a:pt x="10" y="30"/>
                    <a:pt x="10" y="30"/>
                  </a:cubicBezTo>
                  <a:cubicBezTo>
                    <a:pt x="20" y="40"/>
                    <a:pt x="34" y="46"/>
                    <a:pt x="49" y="46"/>
                  </a:cubicBezTo>
                  <a:cubicBezTo>
                    <a:pt x="72" y="46"/>
                    <a:pt x="91" y="32"/>
                    <a:pt x="100" y="12"/>
                  </a:cubicBezTo>
                  <a:cubicBezTo>
                    <a:pt x="101" y="9"/>
                    <a:pt x="101" y="6"/>
                    <a:pt x="99" y="4"/>
                  </a:cubicBezTo>
                  <a:close/>
                  <a:moveTo>
                    <a:pt x="99" y="4"/>
                  </a:moveTo>
                  <a:cubicBezTo>
                    <a:pt x="99" y="4"/>
                    <a:pt x="99" y="4"/>
                    <a:pt x="99"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2" name="Freeform 202"/>
            <p:cNvSpPr>
              <a:spLocks noEditPoints="1"/>
            </p:cNvSpPr>
            <p:nvPr/>
          </p:nvSpPr>
          <p:spPr bwMode="auto">
            <a:xfrm>
              <a:off x="8931128" y="3548845"/>
              <a:ext cx="205141" cy="204400"/>
            </a:xfrm>
            <a:custGeom>
              <a:avLst/>
              <a:gdLst>
                <a:gd name="T0" fmla="*/ 13 w 117"/>
                <a:gd name="T1" fmla="*/ 71 h 117"/>
                <a:gd name="T2" fmla="*/ 17 w 117"/>
                <a:gd name="T3" fmla="*/ 81 h 117"/>
                <a:gd name="T4" fmla="*/ 12 w 117"/>
                <a:gd name="T5" fmla="*/ 88 h 117"/>
                <a:gd name="T6" fmla="*/ 12 w 117"/>
                <a:gd name="T7" fmla="*/ 95 h 117"/>
                <a:gd name="T8" fmla="*/ 21 w 117"/>
                <a:gd name="T9" fmla="*/ 104 h 117"/>
                <a:gd name="T10" fmla="*/ 28 w 117"/>
                <a:gd name="T11" fmla="*/ 104 h 117"/>
                <a:gd name="T12" fmla="*/ 35 w 117"/>
                <a:gd name="T13" fmla="*/ 99 h 117"/>
                <a:gd name="T14" fmla="*/ 45 w 117"/>
                <a:gd name="T15" fmla="*/ 103 h 117"/>
                <a:gd name="T16" fmla="*/ 46 w 117"/>
                <a:gd name="T17" fmla="*/ 112 h 117"/>
                <a:gd name="T18" fmla="*/ 52 w 117"/>
                <a:gd name="T19" fmla="*/ 117 h 117"/>
                <a:gd name="T20" fmla="*/ 64 w 117"/>
                <a:gd name="T21" fmla="*/ 117 h 117"/>
                <a:gd name="T22" fmla="*/ 70 w 117"/>
                <a:gd name="T23" fmla="*/ 112 h 117"/>
                <a:gd name="T24" fmla="*/ 71 w 117"/>
                <a:gd name="T25" fmla="*/ 104 h 117"/>
                <a:gd name="T26" fmla="*/ 82 w 117"/>
                <a:gd name="T27" fmla="*/ 99 h 117"/>
                <a:gd name="T28" fmla="*/ 88 w 117"/>
                <a:gd name="T29" fmla="*/ 104 h 117"/>
                <a:gd name="T30" fmla="*/ 95 w 117"/>
                <a:gd name="T31" fmla="*/ 104 h 117"/>
                <a:gd name="T32" fmla="*/ 104 w 117"/>
                <a:gd name="T33" fmla="*/ 95 h 117"/>
                <a:gd name="T34" fmla="*/ 105 w 117"/>
                <a:gd name="T35" fmla="*/ 88 h 117"/>
                <a:gd name="T36" fmla="*/ 100 w 117"/>
                <a:gd name="T37" fmla="*/ 81 h 117"/>
                <a:gd name="T38" fmla="*/ 104 w 117"/>
                <a:gd name="T39" fmla="*/ 70 h 117"/>
                <a:gd name="T40" fmla="*/ 112 w 117"/>
                <a:gd name="T41" fmla="*/ 69 h 117"/>
                <a:gd name="T42" fmla="*/ 117 w 117"/>
                <a:gd name="T43" fmla="*/ 64 h 117"/>
                <a:gd name="T44" fmla="*/ 117 w 117"/>
                <a:gd name="T45" fmla="*/ 51 h 117"/>
                <a:gd name="T46" fmla="*/ 112 w 117"/>
                <a:gd name="T47" fmla="*/ 46 h 117"/>
                <a:gd name="T48" fmla="*/ 104 w 117"/>
                <a:gd name="T49" fmla="*/ 45 h 117"/>
                <a:gd name="T50" fmla="*/ 100 w 117"/>
                <a:gd name="T51" fmla="*/ 34 h 117"/>
                <a:gd name="T52" fmla="*/ 105 w 117"/>
                <a:gd name="T53" fmla="*/ 29 h 117"/>
                <a:gd name="T54" fmla="*/ 104 w 117"/>
                <a:gd name="T55" fmla="*/ 21 h 117"/>
                <a:gd name="T56" fmla="*/ 95 w 117"/>
                <a:gd name="T57" fmla="*/ 12 h 117"/>
                <a:gd name="T58" fmla="*/ 88 w 117"/>
                <a:gd name="T59" fmla="*/ 12 h 117"/>
                <a:gd name="T60" fmla="*/ 83 w 117"/>
                <a:gd name="T61" fmla="*/ 17 h 117"/>
                <a:gd name="T62" fmla="*/ 71 w 117"/>
                <a:gd name="T63" fmla="*/ 12 h 117"/>
                <a:gd name="T64" fmla="*/ 70 w 117"/>
                <a:gd name="T65" fmla="*/ 4 h 117"/>
                <a:gd name="T66" fmla="*/ 65 w 117"/>
                <a:gd name="T67" fmla="*/ 0 h 117"/>
                <a:gd name="T68" fmla="*/ 52 w 117"/>
                <a:gd name="T69" fmla="*/ 0 h 117"/>
                <a:gd name="T70" fmla="*/ 47 w 117"/>
                <a:gd name="T71" fmla="*/ 4 h 117"/>
                <a:gd name="T72" fmla="*/ 46 w 117"/>
                <a:gd name="T73" fmla="*/ 12 h 117"/>
                <a:gd name="T74" fmla="*/ 34 w 117"/>
                <a:gd name="T75" fmla="*/ 17 h 117"/>
                <a:gd name="T76" fmla="*/ 28 w 117"/>
                <a:gd name="T77" fmla="*/ 12 h 117"/>
                <a:gd name="T78" fmla="*/ 21 w 117"/>
                <a:gd name="T79" fmla="*/ 12 h 117"/>
                <a:gd name="T80" fmla="*/ 12 w 117"/>
                <a:gd name="T81" fmla="*/ 21 h 117"/>
                <a:gd name="T82" fmla="*/ 12 w 117"/>
                <a:gd name="T83" fmla="*/ 29 h 117"/>
                <a:gd name="T84" fmla="*/ 17 w 117"/>
                <a:gd name="T85" fmla="*/ 35 h 117"/>
                <a:gd name="T86" fmla="*/ 12 w 117"/>
                <a:gd name="T87" fmla="*/ 46 h 117"/>
                <a:gd name="T88" fmla="*/ 5 w 117"/>
                <a:gd name="T89" fmla="*/ 47 h 117"/>
                <a:gd name="T90" fmla="*/ 0 w 117"/>
                <a:gd name="T91" fmla="*/ 52 h 117"/>
                <a:gd name="T92" fmla="*/ 0 w 117"/>
                <a:gd name="T93" fmla="*/ 65 h 117"/>
                <a:gd name="T94" fmla="*/ 5 w 117"/>
                <a:gd name="T95" fmla="*/ 70 h 117"/>
                <a:gd name="T96" fmla="*/ 13 w 117"/>
                <a:gd name="T97" fmla="*/ 71 h 117"/>
                <a:gd name="T98" fmla="*/ 58 w 117"/>
                <a:gd name="T99" fmla="*/ 37 h 117"/>
                <a:gd name="T100" fmla="*/ 79 w 117"/>
                <a:gd name="T101" fmla="*/ 58 h 117"/>
                <a:gd name="T102" fmla="*/ 58 w 117"/>
                <a:gd name="T103" fmla="*/ 79 h 117"/>
                <a:gd name="T104" fmla="*/ 38 w 117"/>
                <a:gd name="T105" fmla="*/ 58 h 117"/>
                <a:gd name="T106" fmla="*/ 58 w 117"/>
                <a:gd name="T107" fmla="*/ 37 h 117"/>
                <a:gd name="T108" fmla="*/ 58 w 117"/>
                <a:gd name="T109" fmla="*/ 37 h 117"/>
                <a:gd name="T110" fmla="*/ 58 w 117"/>
                <a:gd name="T111"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117">
                  <a:moveTo>
                    <a:pt x="13" y="71"/>
                  </a:moveTo>
                  <a:cubicBezTo>
                    <a:pt x="14" y="74"/>
                    <a:pt x="15" y="78"/>
                    <a:pt x="17" y="81"/>
                  </a:cubicBezTo>
                  <a:cubicBezTo>
                    <a:pt x="12" y="88"/>
                    <a:pt x="12" y="88"/>
                    <a:pt x="12" y="88"/>
                  </a:cubicBezTo>
                  <a:cubicBezTo>
                    <a:pt x="10" y="90"/>
                    <a:pt x="10" y="93"/>
                    <a:pt x="12" y="95"/>
                  </a:cubicBezTo>
                  <a:cubicBezTo>
                    <a:pt x="21" y="104"/>
                    <a:pt x="21" y="104"/>
                    <a:pt x="21" y="104"/>
                  </a:cubicBezTo>
                  <a:cubicBezTo>
                    <a:pt x="23" y="106"/>
                    <a:pt x="26" y="106"/>
                    <a:pt x="28" y="104"/>
                  </a:cubicBezTo>
                  <a:cubicBezTo>
                    <a:pt x="35" y="99"/>
                    <a:pt x="35" y="99"/>
                    <a:pt x="35" y="99"/>
                  </a:cubicBezTo>
                  <a:cubicBezTo>
                    <a:pt x="38" y="101"/>
                    <a:pt x="42" y="102"/>
                    <a:pt x="45" y="103"/>
                  </a:cubicBezTo>
                  <a:cubicBezTo>
                    <a:pt x="46" y="112"/>
                    <a:pt x="46" y="112"/>
                    <a:pt x="46" y="112"/>
                  </a:cubicBezTo>
                  <a:cubicBezTo>
                    <a:pt x="47" y="114"/>
                    <a:pt x="49" y="117"/>
                    <a:pt x="52" y="117"/>
                  </a:cubicBezTo>
                  <a:cubicBezTo>
                    <a:pt x="64" y="117"/>
                    <a:pt x="64" y="117"/>
                    <a:pt x="64" y="117"/>
                  </a:cubicBezTo>
                  <a:cubicBezTo>
                    <a:pt x="67" y="117"/>
                    <a:pt x="69" y="114"/>
                    <a:pt x="70" y="112"/>
                  </a:cubicBezTo>
                  <a:cubicBezTo>
                    <a:pt x="71" y="104"/>
                    <a:pt x="71" y="104"/>
                    <a:pt x="71" y="104"/>
                  </a:cubicBezTo>
                  <a:cubicBezTo>
                    <a:pt x="74" y="103"/>
                    <a:pt x="78" y="101"/>
                    <a:pt x="82" y="99"/>
                  </a:cubicBezTo>
                  <a:cubicBezTo>
                    <a:pt x="88" y="104"/>
                    <a:pt x="88" y="104"/>
                    <a:pt x="88" y="104"/>
                  </a:cubicBezTo>
                  <a:cubicBezTo>
                    <a:pt x="90" y="106"/>
                    <a:pt x="93" y="106"/>
                    <a:pt x="95" y="104"/>
                  </a:cubicBezTo>
                  <a:cubicBezTo>
                    <a:pt x="104" y="95"/>
                    <a:pt x="104" y="95"/>
                    <a:pt x="104" y="95"/>
                  </a:cubicBezTo>
                  <a:cubicBezTo>
                    <a:pt x="106" y="93"/>
                    <a:pt x="106" y="90"/>
                    <a:pt x="105" y="88"/>
                  </a:cubicBezTo>
                  <a:cubicBezTo>
                    <a:pt x="100" y="81"/>
                    <a:pt x="100" y="81"/>
                    <a:pt x="100" y="81"/>
                  </a:cubicBezTo>
                  <a:cubicBezTo>
                    <a:pt x="102" y="78"/>
                    <a:pt x="103" y="74"/>
                    <a:pt x="104" y="70"/>
                  </a:cubicBezTo>
                  <a:cubicBezTo>
                    <a:pt x="112" y="69"/>
                    <a:pt x="112" y="69"/>
                    <a:pt x="112" y="69"/>
                  </a:cubicBezTo>
                  <a:cubicBezTo>
                    <a:pt x="115" y="69"/>
                    <a:pt x="117" y="67"/>
                    <a:pt x="117" y="64"/>
                  </a:cubicBezTo>
                  <a:cubicBezTo>
                    <a:pt x="117" y="51"/>
                    <a:pt x="117" y="51"/>
                    <a:pt x="117" y="51"/>
                  </a:cubicBezTo>
                  <a:cubicBezTo>
                    <a:pt x="117" y="49"/>
                    <a:pt x="115" y="47"/>
                    <a:pt x="112" y="46"/>
                  </a:cubicBezTo>
                  <a:cubicBezTo>
                    <a:pt x="104" y="45"/>
                    <a:pt x="104" y="45"/>
                    <a:pt x="104" y="45"/>
                  </a:cubicBezTo>
                  <a:cubicBezTo>
                    <a:pt x="103" y="41"/>
                    <a:pt x="102" y="38"/>
                    <a:pt x="100" y="34"/>
                  </a:cubicBezTo>
                  <a:cubicBezTo>
                    <a:pt x="105" y="29"/>
                    <a:pt x="105" y="29"/>
                    <a:pt x="105" y="29"/>
                  </a:cubicBezTo>
                  <a:cubicBezTo>
                    <a:pt x="106" y="26"/>
                    <a:pt x="106" y="23"/>
                    <a:pt x="104" y="21"/>
                  </a:cubicBezTo>
                  <a:cubicBezTo>
                    <a:pt x="95" y="12"/>
                    <a:pt x="95" y="12"/>
                    <a:pt x="95" y="12"/>
                  </a:cubicBezTo>
                  <a:cubicBezTo>
                    <a:pt x="93" y="11"/>
                    <a:pt x="90" y="10"/>
                    <a:pt x="88" y="12"/>
                  </a:cubicBezTo>
                  <a:cubicBezTo>
                    <a:pt x="83" y="17"/>
                    <a:pt x="83" y="17"/>
                    <a:pt x="83" y="17"/>
                  </a:cubicBezTo>
                  <a:cubicBezTo>
                    <a:pt x="79" y="14"/>
                    <a:pt x="75" y="13"/>
                    <a:pt x="71" y="12"/>
                  </a:cubicBezTo>
                  <a:cubicBezTo>
                    <a:pt x="70" y="4"/>
                    <a:pt x="70" y="4"/>
                    <a:pt x="70" y="4"/>
                  </a:cubicBezTo>
                  <a:cubicBezTo>
                    <a:pt x="70" y="2"/>
                    <a:pt x="67" y="0"/>
                    <a:pt x="65" y="0"/>
                  </a:cubicBezTo>
                  <a:cubicBezTo>
                    <a:pt x="52" y="0"/>
                    <a:pt x="52" y="0"/>
                    <a:pt x="52" y="0"/>
                  </a:cubicBezTo>
                  <a:cubicBezTo>
                    <a:pt x="49" y="0"/>
                    <a:pt x="47" y="2"/>
                    <a:pt x="47" y="4"/>
                  </a:cubicBezTo>
                  <a:cubicBezTo>
                    <a:pt x="46" y="12"/>
                    <a:pt x="46" y="12"/>
                    <a:pt x="46" y="12"/>
                  </a:cubicBezTo>
                  <a:cubicBezTo>
                    <a:pt x="42" y="13"/>
                    <a:pt x="38" y="14"/>
                    <a:pt x="34" y="17"/>
                  </a:cubicBezTo>
                  <a:cubicBezTo>
                    <a:pt x="28" y="12"/>
                    <a:pt x="28" y="12"/>
                    <a:pt x="28" y="12"/>
                  </a:cubicBezTo>
                  <a:cubicBezTo>
                    <a:pt x="26" y="10"/>
                    <a:pt x="23" y="11"/>
                    <a:pt x="21" y="12"/>
                  </a:cubicBezTo>
                  <a:cubicBezTo>
                    <a:pt x="12" y="21"/>
                    <a:pt x="12" y="21"/>
                    <a:pt x="12" y="21"/>
                  </a:cubicBezTo>
                  <a:cubicBezTo>
                    <a:pt x="10" y="23"/>
                    <a:pt x="10" y="26"/>
                    <a:pt x="12" y="29"/>
                  </a:cubicBezTo>
                  <a:cubicBezTo>
                    <a:pt x="17" y="35"/>
                    <a:pt x="17" y="35"/>
                    <a:pt x="17" y="35"/>
                  </a:cubicBezTo>
                  <a:cubicBezTo>
                    <a:pt x="15" y="38"/>
                    <a:pt x="13" y="42"/>
                    <a:pt x="12" y="46"/>
                  </a:cubicBezTo>
                  <a:cubicBezTo>
                    <a:pt x="5" y="47"/>
                    <a:pt x="5" y="47"/>
                    <a:pt x="5" y="47"/>
                  </a:cubicBezTo>
                  <a:cubicBezTo>
                    <a:pt x="2" y="47"/>
                    <a:pt x="0" y="49"/>
                    <a:pt x="0" y="52"/>
                  </a:cubicBezTo>
                  <a:cubicBezTo>
                    <a:pt x="0" y="65"/>
                    <a:pt x="0" y="65"/>
                    <a:pt x="0" y="65"/>
                  </a:cubicBezTo>
                  <a:cubicBezTo>
                    <a:pt x="0" y="67"/>
                    <a:pt x="2" y="70"/>
                    <a:pt x="5" y="70"/>
                  </a:cubicBezTo>
                  <a:lnTo>
                    <a:pt x="13" y="71"/>
                  </a:lnTo>
                  <a:close/>
                  <a:moveTo>
                    <a:pt x="58" y="37"/>
                  </a:moveTo>
                  <a:cubicBezTo>
                    <a:pt x="70" y="37"/>
                    <a:pt x="79" y="46"/>
                    <a:pt x="79" y="58"/>
                  </a:cubicBezTo>
                  <a:cubicBezTo>
                    <a:pt x="79" y="69"/>
                    <a:pt x="70" y="79"/>
                    <a:pt x="58" y="79"/>
                  </a:cubicBezTo>
                  <a:cubicBezTo>
                    <a:pt x="47" y="79"/>
                    <a:pt x="38" y="69"/>
                    <a:pt x="38" y="58"/>
                  </a:cubicBezTo>
                  <a:cubicBezTo>
                    <a:pt x="38" y="46"/>
                    <a:pt x="47" y="37"/>
                    <a:pt x="58" y="37"/>
                  </a:cubicBezTo>
                  <a:close/>
                  <a:moveTo>
                    <a:pt x="58" y="37"/>
                  </a:moveTo>
                  <a:cubicBezTo>
                    <a:pt x="58" y="37"/>
                    <a:pt x="58" y="37"/>
                    <a:pt x="58" y="3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3" name="Freeform 203"/>
            <p:cNvSpPr>
              <a:spLocks noEditPoints="1"/>
            </p:cNvSpPr>
            <p:nvPr/>
          </p:nvSpPr>
          <p:spPr bwMode="auto">
            <a:xfrm>
              <a:off x="9108127" y="3651786"/>
              <a:ext cx="168112" cy="170333"/>
            </a:xfrm>
            <a:custGeom>
              <a:avLst/>
              <a:gdLst>
                <a:gd name="T0" fmla="*/ 82 w 96"/>
                <a:gd name="T1" fmla="*/ 15 h 97"/>
                <a:gd name="T2" fmla="*/ 76 w 96"/>
                <a:gd name="T3" fmla="*/ 9 h 97"/>
                <a:gd name="T4" fmla="*/ 69 w 96"/>
                <a:gd name="T5" fmla="*/ 10 h 97"/>
                <a:gd name="T6" fmla="*/ 65 w 96"/>
                <a:gd name="T7" fmla="*/ 13 h 97"/>
                <a:gd name="T8" fmla="*/ 55 w 96"/>
                <a:gd name="T9" fmla="*/ 10 h 97"/>
                <a:gd name="T10" fmla="*/ 54 w 96"/>
                <a:gd name="T11" fmla="*/ 5 h 97"/>
                <a:gd name="T12" fmla="*/ 48 w 96"/>
                <a:gd name="T13" fmla="*/ 1 h 97"/>
                <a:gd name="T14" fmla="*/ 40 w 96"/>
                <a:gd name="T15" fmla="*/ 1 h 97"/>
                <a:gd name="T16" fmla="*/ 35 w 96"/>
                <a:gd name="T17" fmla="*/ 6 h 97"/>
                <a:gd name="T18" fmla="*/ 35 w 96"/>
                <a:gd name="T19" fmla="*/ 12 h 97"/>
                <a:gd name="T20" fmla="*/ 25 w 96"/>
                <a:gd name="T21" fmla="*/ 16 h 97"/>
                <a:gd name="T22" fmla="*/ 21 w 96"/>
                <a:gd name="T23" fmla="*/ 14 h 97"/>
                <a:gd name="T24" fmla="*/ 14 w 96"/>
                <a:gd name="T25" fmla="*/ 15 h 97"/>
                <a:gd name="T26" fmla="*/ 8 w 96"/>
                <a:gd name="T27" fmla="*/ 21 h 97"/>
                <a:gd name="T28" fmla="*/ 9 w 96"/>
                <a:gd name="T29" fmla="*/ 28 h 97"/>
                <a:gd name="T30" fmla="*/ 12 w 96"/>
                <a:gd name="T31" fmla="*/ 32 h 97"/>
                <a:gd name="T32" fmla="*/ 10 w 96"/>
                <a:gd name="T33" fmla="*/ 42 h 97"/>
                <a:gd name="T34" fmla="*/ 4 w 96"/>
                <a:gd name="T35" fmla="*/ 43 h 97"/>
                <a:gd name="T36" fmla="*/ 0 w 96"/>
                <a:gd name="T37" fmla="*/ 49 h 97"/>
                <a:gd name="T38" fmla="*/ 1 w 96"/>
                <a:gd name="T39" fmla="*/ 57 h 97"/>
                <a:gd name="T40" fmla="*/ 6 w 96"/>
                <a:gd name="T41" fmla="*/ 62 h 97"/>
                <a:gd name="T42" fmla="*/ 12 w 96"/>
                <a:gd name="T43" fmla="*/ 62 h 97"/>
                <a:gd name="T44" fmla="*/ 16 w 96"/>
                <a:gd name="T45" fmla="*/ 70 h 97"/>
                <a:gd name="T46" fmla="*/ 13 w 96"/>
                <a:gd name="T47" fmla="*/ 75 h 97"/>
                <a:gd name="T48" fmla="*/ 14 w 96"/>
                <a:gd name="T49" fmla="*/ 82 h 97"/>
                <a:gd name="T50" fmla="*/ 20 w 96"/>
                <a:gd name="T51" fmla="*/ 88 h 97"/>
                <a:gd name="T52" fmla="*/ 27 w 96"/>
                <a:gd name="T53" fmla="*/ 88 h 97"/>
                <a:gd name="T54" fmla="*/ 32 w 96"/>
                <a:gd name="T55" fmla="*/ 84 h 97"/>
                <a:gd name="T56" fmla="*/ 41 w 96"/>
                <a:gd name="T57" fmla="*/ 87 h 97"/>
                <a:gd name="T58" fmla="*/ 42 w 96"/>
                <a:gd name="T59" fmla="*/ 93 h 97"/>
                <a:gd name="T60" fmla="*/ 47 w 96"/>
                <a:gd name="T61" fmla="*/ 97 h 97"/>
                <a:gd name="T62" fmla="*/ 56 w 96"/>
                <a:gd name="T63" fmla="*/ 96 h 97"/>
                <a:gd name="T64" fmla="*/ 61 w 96"/>
                <a:gd name="T65" fmla="*/ 91 h 97"/>
                <a:gd name="T66" fmla="*/ 61 w 96"/>
                <a:gd name="T67" fmla="*/ 85 h 97"/>
                <a:gd name="T68" fmla="*/ 70 w 96"/>
                <a:gd name="T69" fmla="*/ 81 h 97"/>
                <a:gd name="T70" fmla="*/ 75 w 96"/>
                <a:gd name="T71" fmla="*/ 84 h 97"/>
                <a:gd name="T72" fmla="*/ 82 w 96"/>
                <a:gd name="T73" fmla="*/ 83 h 97"/>
                <a:gd name="T74" fmla="*/ 87 w 96"/>
                <a:gd name="T75" fmla="*/ 76 h 97"/>
                <a:gd name="T76" fmla="*/ 87 w 96"/>
                <a:gd name="T77" fmla="*/ 69 h 97"/>
                <a:gd name="T78" fmla="*/ 83 w 96"/>
                <a:gd name="T79" fmla="*/ 65 h 97"/>
                <a:gd name="T80" fmla="*/ 86 w 96"/>
                <a:gd name="T81" fmla="*/ 55 h 97"/>
                <a:gd name="T82" fmla="*/ 92 w 96"/>
                <a:gd name="T83" fmla="*/ 54 h 97"/>
                <a:gd name="T84" fmla="*/ 96 w 96"/>
                <a:gd name="T85" fmla="*/ 49 h 97"/>
                <a:gd name="T86" fmla="*/ 95 w 96"/>
                <a:gd name="T87" fmla="*/ 40 h 97"/>
                <a:gd name="T88" fmla="*/ 90 w 96"/>
                <a:gd name="T89" fmla="*/ 35 h 97"/>
                <a:gd name="T90" fmla="*/ 85 w 96"/>
                <a:gd name="T91" fmla="*/ 35 h 97"/>
                <a:gd name="T92" fmla="*/ 80 w 96"/>
                <a:gd name="T93" fmla="*/ 26 h 97"/>
                <a:gd name="T94" fmla="*/ 83 w 96"/>
                <a:gd name="T95" fmla="*/ 22 h 97"/>
                <a:gd name="T96" fmla="*/ 82 w 96"/>
                <a:gd name="T97" fmla="*/ 15 h 97"/>
                <a:gd name="T98" fmla="*/ 50 w 96"/>
                <a:gd name="T99" fmla="*/ 65 h 97"/>
                <a:gd name="T100" fmla="*/ 31 w 96"/>
                <a:gd name="T101" fmla="*/ 50 h 97"/>
                <a:gd name="T102" fmla="*/ 47 w 96"/>
                <a:gd name="T103" fmla="*/ 31 h 97"/>
                <a:gd name="T104" fmla="*/ 65 w 96"/>
                <a:gd name="T105" fmla="*/ 47 h 97"/>
                <a:gd name="T106" fmla="*/ 50 w 96"/>
                <a:gd name="T107" fmla="*/ 65 h 97"/>
                <a:gd name="T108" fmla="*/ 50 w 96"/>
                <a:gd name="T109" fmla="*/ 65 h 97"/>
                <a:gd name="T110" fmla="*/ 50 w 96"/>
                <a:gd name="T111" fmla="*/ 6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7">
                  <a:moveTo>
                    <a:pt x="82" y="15"/>
                  </a:moveTo>
                  <a:cubicBezTo>
                    <a:pt x="76" y="9"/>
                    <a:pt x="76" y="9"/>
                    <a:pt x="76" y="9"/>
                  </a:cubicBezTo>
                  <a:cubicBezTo>
                    <a:pt x="74" y="8"/>
                    <a:pt x="71" y="8"/>
                    <a:pt x="69" y="10"/>
                  </a:cubicBezTo>
                  <a:cubicBezTo>
                    <a:pt x="65" y="13"/>
                    <a:pt x="65" y="13"/>
                    <a:pt x="65" y="13"/>
                  </a:cubicBezTo>
                  <a:cubicBezTo>
                    <a:pt x="62" y="12"/>
                    <a:pt x="59" y="10"/>
                    <a:pt x="55" y="10"/>
                  </a:cubicBezTo>
                  <a:cubicBezTo>
                    <a:pt x="54" y="5"/>
                    <a:pt x="54" y="5"/>
                    <a:pt x="54" y="5"/>
                  </a:cubicBezTo>
                  <a:cubicBezTo>
                    <a:pt x="54" y="2"/>
                    <a:pt x="51" y="0"/>
                    <a:pt x="48" y="1"/>
                  </a:cubicBezTo>
                  <a:cubicBezTo>
                    <a:pt x="40" y="1"/>
                    <a:pt x="40" y="1"/>
                    <a:pt x="40" y="1"/>
                  </a:cubicBezTo>
                  <a:cubicBezTo>
                    <a:pt x="37" y="2"/>
                    <a:pt x="35" y="4"/>
                    <a:pt x="35" y="6"/>
                  </a:cubicBezTo>
                  <a:cubicBezTo>
                    <a:pt x="35" y="12"/>
                    <a:pt x="35" y="12"/>
                    <a:pt x="35" y="12"/>
                  </a:cubicBezTo>
                  <a:cubicBezTo>
                    <a:pt x="31" y="13"/>
                    <a:pt x="28" y="14"/>
                    <a:pt x="25" y="16"/>
                  </a:cubicBezTo>
                  <a:cubicBezTo>
                    <a:pt x="21" y="14"/>
                    <a:pt x="21" y="14"/>
                    <a:pt x="21" y="14"/>
                  </a:cubicBezTo>
                  <a:cubicBezTo>
                    <a:pt x="19" y="12"/>
                    <a:pt x="16" y="13"/>
                    <a:pt x="14" y="15"/>
                  </a:cubicBezTo>
                  <a:cubicBezTo>
                    <a:pt x="8" y="21"/>
                    <a:pt x="8" y="21"/>
                    <a:pt x="8" y="21"/>
                  </a:cubicBezTo>
                  <a:cubicBezTo>
                    <a:pt x="7" y="23"/>
                    <a:pt x="7" y="26"/>
                    <a:pt x="9" y="28"/>
                  </a:cubicBezTo>
                  <a:cubicBezTo>
                    <a:pt x="12" y="32"/>
                    <a:pt x="12" y="32"/>
                    <a:pt x="12" y="32"/>
                  </a:cubicBezTo>
                  <a:cubicBezTo>
                    <a:pt x="11" y="35"/>
                    <a:pt x="10" y="39"/>
                    <a:pt x="10" y="42"/>
                  </a:cubicBezTo>
                  <a:cubicBezTo>
                    <a:pt x="4" y="43"/>
                    <a:pt x="4" y="43"/>
                    <a:pt x="4" y="43"/>
                  </a:cubicBezTo>
                  <a:cubicBezTo>
                    <a:pt x="1" y="43"/>
                    <a:pt x="0" y="46"/>
                    <a:pt x="0" y="49"/>
                  </a:cubicBezTo>
                  <a:cubicBezTo>
                    <a:pt x="1" y="57"/>
                    <a:pt x="1" y="57"/>
                    <a:pt x="1" y="57"/>
                  </a:cubicBezTo>
                  <a:cubicBezTo>
                    <a:pt x="1" y="60"/>
                    <a:pt x="3" y="62"/>
                    <a:pt x="6" y="62"/>
                  </a:cubicBezTo>
                  <a:cubicBezTo>
                    <a:pt x="12" y="62"/>
                    <a:pt x="12" y="62"/>
                    <a:pt x="12" y="62"/>
                  </a:cubicBezTo>
                  <a:cubicBezTo>
                    <a:pt x="13" y="65"/>
                    <a:pt x="14" y="68"/>
                    <a:pt x="16" y="70"/>
                  </a:cubicBezTo>
                  <a:cubicBezTo>
                    <a:pt x="13" y="75"/>
                    <a:pt x="13" y="75"/>
                    <a:pt x="13" y="75"/>
                  </a:cubicBezTo>
                  <a:cubicBezTo>
                    <a:pt x="11" y="78"/>
                    <a:pt x="11" y="81"/>
                    <a:pt x="14" y="82"/>
                  </a:cubicBezTo>
                  <a:cubicBezTo>
                    <a:pt x="20" y="88"/>
                    <a:pt x="20" y="88"/>
                    <a:pt x="20" y="88"/>
                  </a:cubicBezTo>
                  <a:cubicBezTo>
                    <a:pt x="22" y="90"/>
                    <a:pt x="25" y="90"/>
                    <a:pt x="27" y="88"/>
                  </a:cubicBezTo>
                  <a:cubicBezTo>
                    <a:pt x="32" y="84"/>
                    <a:pt x="32" y="84"/>
                    <a:pt x="32" y="84"/>
                  </a:cubicBezTo>
                  <a:cubicBezTo>
                    <a:pt x="34" y="85"/>
                    <a:pt x="37" y="86"/>
                    <a:pt x="41" y="87"/>
                  </a:cubicBezTo>
                  <a:cubicBezTo>
                    <a:pt x="42" y="93"/>
                    <a:pt x="42" y="93"/>
                    <a:pt x="42" y="93"/>
                  </a:cubicBezTo>
                  <a:cubicBezTo>
                    <a:pt x="42" y="95"/>
                    <a:pt x="45" y="97"/>
                    <a:pt x="47" y="97"/>
                  </a:cubicBezTo>
                  <a:cubicBezTo>
                    <a:pt x="56" y="96"/>
                    <a:pt x="56" y="96"/>
                    <a:pt x="56" y="96"/>
                  </a:cubicBezTo>
                  <a:cubicBezTo>
                    <a:pt x="59" y="96"/>
                    <a:pt x="61" y="94"/>
                    <a:pt x="61" y="91"/>
                  </a:cubicBezTo>
                  <a:cubicBezTo>
                    <a:pt x="61" y="85"/>
                    <a:pt x="61" y="85"/>
                    <a:pt x="61" y="85"/>
                  </a:cubicBezTo>
                  <a:cubicBezTo>
                    <a:pt x="64" y="84"/>
                    <a:pt x="67" y="82"/>
                    <a:pt x="70" y="81"/>
                  </a:cubicBezTo>
                  <a:cubicBezTo>
                    <a:pt x="75" y="84"/>
                    <a:pt x="75" y="84"/>
                    <a:pt x="75" y="84"/>
                  </a:cubicBezTo>
                  <a:cubicBezTo>
                    <a:pt x="77" y="85"/>
                    <a:pt x="80" y="85"/>
                    <a:pt x="82" y="83"/>
                  </a:cubicBezTo>
                  <a:cubicBezTo>
                    <a:pt x="87" y="76"/>
                    <a:pt x="87" y="76"/>
                    <a:pt x="87" y="76"/>
                  </a:cubicBezTo>
                  <a:cubicBezTo>
                    <a:pt x="89" y="74"/>
                    <a:pt x="89" y="71"/>
                    <a:pt x="87" y="69"/>
                  </a:cubicBezTo>
                  <a:cubicBezTo>
                    <a:pt x="83" y="65"/>
                    <a:pt x="83" y="65"/>
                    <a:pt x="83" y="65"/>
                  </a:cubicBezTo>
                  <a:cubicBezTo>
                    <a:pt x="85" y="62"/>
                    <a:pt x="86" y="59"/>
                    <a:pt x="86" y="55"/>
                  </a:cubicBezTo>
                  <a:cubicBezTo>
                    <a:pt x="92" y="54"/>
                    <a:pt x="92" y="54"/>
                    <a:pt x="92" y="54"/>
                  </a:cubicBezTo>
                  <a:cubicBezTo>
                    <a:pt x="94" y="54"/>
                    <a:pt x="96" y="51"/>
                    <a:pt x="96" y="49"/>
                  </a:cubicBezTo>
                  <a:cubicBezTo>
                    <a:pt x="95" y="40"/>
                    <a:pt x="95" y="40"/>
                    <a:pt x="95" y="40"/>
                  </a:cubicBezTo>
                  <a:cubicBezTo>
                    <a:pt x="95" y="37"/>
                    <a:pt x="93" y="35"/>
                    <a:pt x="90" y="35"/>
                  </a:cubicBezTo>
                  <a:cubicBezTo>
                    <a:pt x="85" y="35"/>
                    <a:pt x="85" y="35"/>
                    <a:pt x="85" y="35"/>
                  </a:cubicBezTo>
                  <a:cubicBezTo>
                    <a:pt x="84" y="32"/>
                    <a:pt x="82" y="29"/>
                    <a:pt x="80" y="26"/>
                  </a:cubicBezTo>
                  <a:cubicBezTo>
                    <a:pt x="83" y="22"/>
                    <a:pt x="83" y="22"/>
                    <a:pt x="83" y="22"/>
                  </a:cubicBezTo>
                  <a:cubicBezTo>
                    <a:pt x="85" y="20"/>
                    <a:pt x="84" y="17"/>
                    <a:pt x="82" y="15"/>
                  </a:cubicBezTo>
                  <a:close/>
                  <a:moveTo>
                    <a:pt x="50" y="65"/>
                  </a:moveTo>
                  <a:cubicBezTo>
                    <a:pt x="40" y="66"/>
                    <a:pt x="32" y="59"/>
                    <a:pt x="31" y="50"/>
                  </a:cubicBezTo>
                  <a:cubicBezTo>
                    <a:pt x="30" y="40"/>
                    <a:pt x="37" y="32"/>
                    <a:pt x="47" y="31"/>
                  </a:cubicBezTo>
                  <a:cubicBezTo>
                    <a:pt x="56" y="30"/>
                    <a:pt x="64" y="37"/>
                    <a:pt x="65" y="47"/>
                  </a:cubicBezTo>
                  <a:cubicBezTo>
                    <a:pt x="66" y="56"/>
                    <a:pt x="59" y="64"/>
                    <a:pt x="50" y="65"/>
                  </a:cubicBezTo>
                  <a:close/>
                  <a:moveTo>
                    <a:pt x="50" y="65"/>
                  </a:moveTo>
                  <a:cubicBezTo>
                    <a:pt x="50" y="65"/>
                    <a:pt x="50" y="65"/>
                    <a:pt x="50"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4" name="Freeform 204"/>
            <p:cNvSpPr>
              <a:spLocks noEditPoints="1"/>
            </p:cNvSpPr>
            <p:nvPr/>
          </p:nvSpPr>
          <p:spPr bwMode="auto">
            <a:xfrm>
              <a:off x="8997780" y="3753245"/>
              <a:ext cx="136267" cy="137007"/>
            </a:xfrm>
            <a:custGeom>
              <a:avLst/>
              <a:gdLst>
                <a:gd name="T0" fmla="*/ 5 w 78"/>
                <a:gd name="T1" fmla="*/ 31 h 78"/>
                <a:gd name="T2" fmla="*/ 0 w 78"/>
                <a:gd name="T3" fmla="*/ 36 h 78"/>
                <a:gd name="T4" fmla="*/ 0 w 78"/>
                <a:gd name="T5" fmla="*/ 41 h 78"/>
                <a:gd name="T6" fmla="*/ 5 w 78"/>
                <a:gd name="T7" fmla="*/ 47 h 78"/>
                <a:gd name="T8" fmla="*/ 9 w 78"/>
                <a:gd name="T9" fmla="*/ 47 h 78"/>
                <a:gd name="T10" fmla="*/ 12 w 78"/>
                <a:gd name="T11" fmla="*/ 54 h 78"/>
                <a:gd name="T12" fmla="*/ 9 w 78"/>
                <a:gd name="T13" fmla="*/ 57 h 78"/>
                <a:gd name="T14" fmla="*/ 9 w 78"/>
                <a:gd name="T15" fmla="*/ 64 h 78"/>
                <a:gd name="T16" fmla="*/ 13 w 78"/>
                <a:gd name="T17" fmla="*/ 68 h 78"/>
                <a:gd name="T18" fmla="*/ 20 w 78"/>
                <a:gd name="T19" fmla="*/ 68 h 78"/>
                <a:gd name="T20" fmla="*/ 23 w 78"/>
                <a:gd name="T21" fmla="*/ 66 h 78"/>
                <a:gd name="T22" fmla="*/ 30 w 78"/>
                <a:gd name="T23" fmla="*/ 69 h 78"/>
                <a:gd name="T24" fmla="*/ 31 w 78"/>
                <a:gd name="T25" fmla="*/ 73 h 78"/>
                <a:gd name="T26" fmla="*/ 36 w 78"/>
                <a:gd name="T27" fmla="*/ 78 h 78"/>
                <a:gd name="T28" fmla="*/ 41 w 78"/>
                <a:gd name="T29" fmla="*/ 78 h 78"/>
                <a:gd name="T30" fmla="*/ 47 w 78"/>
                <a:gd name="T31" fmla="*/ 73 h 78"/>
                <a:gd name="T32" fmla="*/ 47 w 78"/>
                <a:gd name="T33" fmla="*/ 69 h 78"/>
                <a:gd name="T34" fmla="*/ 55 w 78"/>
                <a:gd name="T35" fmla="*/ 66 h 78"/>
                <a:gd name="T36" fmla="*/ 58 w 78"/>
                <a:gd name="T37" fmla="*/ 69 h 78"/>
                <a:gd name="T38" fmla="*/ 65 w 78"/>
                <a:gd name="T39" fmla="*/ 68 h 78"/>
                <a:gd name="T40" fmla="*/ 69 w 78"/>
                <a:gd name="T41" fmla="*/ 65 h 78"/>
                <a:gd name="T42" fmla="*/ 69 w 78"/>
                <a:gd name="T43" fmla="*/ 58 h 78"/>
                <a:gd name="T44" fmla="*/ 67 w 78"/>
                <a:gd name="T45" fmla="*/ 55 h 78"/>
                <a:gd name="T46" fmla="*/ 70 w 78"/>
                <a:gd name="T47" fmla="*/ 47 h 78"/>
                <a:gd name="T48" fmla="*/ 74 w 78"/>
                <a:gd name="T49" fmla="*/ 47 h 78"/>
                <a:gd name="T50" fmla="*/ 78 w 78"/>
                <a:gd name="T51" fmla="*/ 42 h 78"/>
                <a:gd name="T52" fmla="*/ 78 w 78"/>
                <a:gd name="T53" fmla="*/ 36 h 78"/>
                <a:gd name="T54" fmla="*/ 74 w 78"/>
                <a:gd name="T55" fmla="*/ 31 h 78"/>
                <a:gd name="T56" fmla="*/ 70 w 78"/>
                <a:gd name="T57" fmla="*/ 31 h 78"/>
                <a:gd name="T58" fmla="*/ 67 w 78"/>
                <a:gd name="T59" fmla="*/ 23 h 78"/>
                <a:gd name="T60" fmla="*/ 70 w 78"/>
                <a:gd name="T61" fmla="*/ 21 h 78"/>
                <a:gd name="T62" fmla="*/ 69 w 78"/>
                <a:gd name="T63" fmla="*/ 14 h 78"/>
                <a:gd name="T64" fmla="*/ 65 w 78"/>
                <a:gd name="T65" fmla="*/ 10 h 78"/>
                <a:gd name="T66" fmla="*/ 58 w 78"/>
                <a:gd name="T67" fmla="*/ 9 h 78"/>
                <a:gd name="T68" fmla="*/ 56 w 78"/>
                <a:gd name="T69" fmla="*/ 11 h 78"/>
                <a:gd name="T70" fmla="*/ 48 w 78"/>
                <a:gd name="T71" fmla="*/ 8 h 78"/>
                <a:gd name="T72" fmla="*/ 48 w 78"/>
                <a:gd name="T73" fmla="*/ 5 h 78"/>
                <a:gd name="T74" fmla="*/ 43 w 78"/>
                <a:gd name="T75" fmla="*/ 0 h 78"/>
                <a:gd name="T76" fmla="*/ 37 w 78"/>
                <a:gd name="T77" fmla="*/ 0 h 78"/>
                <a:gd name="T78" fmla="*/ 32 w 78"/>
                <a:gd name="T79" fmla="*/ 4 h 78"/>
                <a:gd name="T80" fmla="*/ 32 w 78"/>
                <a:gd name="T81" fmla="*/ 8 h 78"/>
                <a:gd name="T82" fmla="*/ 24 w 78"/>
                <a:gd name="T83" fmla="*/ 11 h 78"/>
                <a:gd name="T84" fmla="*/ 21 w 78"/>
                <a:gd name="T85" fmla="*/ 9 h 78"/>
                <a:gd name="T86" fmla="*/ 14 w 78"/>
                <a:gd name="T87" fmla="*/ 9 h 78"/>
                <a:gd name="T88" fmla="*/ 10 w 78"/>
                <a:gd name="T89" fmla="*/ 13 h 78"/>
                <a:gd name="T90" fmla="*/ 10 w 78"/>
                <a:gd name="T91" fmla="*/ 20 h 78"/>
                <a:gd name="T92" fmla="*/ 12 w 78"/>
                <a:gd name="T93" fmla="*/ 23 h 78"/>
                <a:gd name="T94" fmla="*/ 9 w 78"/>
                <a:gd name="T95" fmla="*/ 30 h 78"/>
                <a:gd name="T96" fmla="*/ 5 w 78"/>
                <a:gd name="T97" fmla="*/ 31 h 78"/>
                <a:gd name="T98" fmla="*/ 40 w 78"/>
                <a:gd name="T99" fmla="*/ 25 h 78"/>
                <a:gd name="T100" fmla="*/ 53 w 78"/>
                <a:gd name="T101" fmla="*/ 39 h 78"/>
                <a:gd name="T102" fmla="*/ 39 w 78"/>
                <a:gd name="T103" fmla="*/ 52 h 78"/>
                <a:gd name="T104" fmla="*/ 26 w 78"/>
                <a:gd name="T105" fmla="*/ 38 h 78"/>
                <a:gd name="T106" fmla="*/ 40 w 78"/>
                <a:gd name="T107" fmla="*/ 25 h 78"/>
                <a:gd name="T108" fmla="*/ 40 w 78"/>
                <a:gd name="T109" fmla="*/ 25 h 78"/>
                <a:gd name="T110" fmla="*/ 40 w 78"/>
                <a:gd name="T11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78">
                  <a:moveTo>
                    <a:pt x="5" y="31"/>
                  </a:moveTo>
                  <a:cubicBezTo>
                    <a:pt x="2" y="31"/>
                    <a:pt x="0" y="33"/>
                    <a:pt x="0" y="36"/>
                  </a:cubicBezTo>
                  <a:cubicBezTo>
                    <a:pt x="0" y="41"/>
                    <a:pt x="0" y="41"/>
                    <a:pt x="0" y="41"/>
                  </a:cubicBezTo>
                  <a:cubicBezTo>
                    <a:pt x="0" y="44"/>
                    <a:pt x="2" y="46"/>
                    <a:pt x="5" y="47"/>
                  </a:cubicBezTo>
                  <a:cubicBezTo>
                    <a:pt x="9" y="47"/>
                    <a:pt x="9" y="47"/>
                    <a:pt x="9" y="47"/>
                  </a:cubicBezTo>
                  <a:cubicBezTo>
                    <a:pt x="10" y="49"/>
                    <a:pt x="10" y="52"/>
                    <a:pt x="12" y="54"/>
                  </a:cubicBezTo>
                  <a:cubicBezTo>
                    <a:pt x="9" y="57"/>
                    <a:pt x="9" y="57"/>
                    <a:pt x="9" y="57"/>
                  </a:cubicBezTo>
                  <a:cubicBezTo>
                    <a:pt x="7" y="59"/>
                    <a:pt x="8" y="62"/>
                    <a:pt x="9" y="64"/>
                  </a:cubicBezTo>
                  <a:cubicBezTo>
                    <a:pt x="13" y="68"/>
                    <a:pt x="13" y="68"/>
                    <a:pt x="13" y="68"/>
                  </a:cubicBezTo>
                  <a:cubicBezTo>
                    <a:pt x="15" y="70"/>
                    <a:pt x="18" y="70"/>
                    <a:pt x="20" y="68"/>
                  </a:cubicBezTo>
                  <a:cubicBezTo>
                    <a:pt x="23" y="66"/>
                    <a:pt x="23" y="66"/>
                    <a:pt x="23" y="66"/>
                  </a:cubicBezTo>
                  <a:cubicBezTo>
                    <a:pt x="26" y="67"/>
                    <a:pt x="28" y="68"/>
                    <a:pt x="30" y="69"/>
                  </a:cubicBezTo>
                  <a:cubicBezTo>
                    <a:pt x="31" y="73"/>
                    <a:pt x="31" y="73"/>
                    <a:pt x="31" y="73"/>
                  </a:cubicBezTo>
                  <a:cubicBezTo>
                    <a:pt x="31" y="76"/>
                    <a:pt x="33" y="78"/>
                    <a:pt x="36" y="78"/>
                  </a:cubicBezTo>
                  <a:cubicBezTo>
                    <a:pt x="41" y="78"/>
                    <a:pt x="41" y="78"/>
                    <a:pt x="41" y="78"/>
                  </a:cubicBezTo>
                  <a:cubicBezTo>
                    <a:pt x="44" y="78"/>
                    <a:pt x="46" y="76"/>
                    <a:pt x="47" y="73"/>
                  </a:cubicBezTo>
                  <a:cubicBezTo>
                    <a:pt x="47" y="69"/>
                    <a:pt x="47" y="69"/>
                    <a:pt x="47" y="69"/>
                  </a:cubicBezTo>
                  <a:cubicBezTo>
                    <a:pt x="50" y="69"/>
                    <a:pt x="52" y="68"/>
                    <a:pt x="55" y="66"/>
                  </a:cubicBezTo>
                  <a:cubicBezTo>
                    <a:pt x="58" y="69"/>
                    <a:pt x="58" y="69"/>
                    <a:pt x="58" y="69"/>
                  </a:cubicBezTo>
                  <a:cubicBezTo>
                    <a:pt x="60" y="70"/>
                    <a:pt x="63" y="70"/>
                    <a:pt x="65" y="68"/>
                  </a:cubicBezTo>
                  <a:cubicBezTo>
                    <a:pt x="69" y="65"/>
                    <a:pt x="69" y="65"/>
                    <a:pt x="69" y="65"/>
                  </a:cubicBezTo>
                  <a:cubicBezTo>
                    <a:pt x="71" y="63"/>
                    <a:pt x="71" y="60"/>
                    <a:pt x="69" y="58"/>
                  </a:cubicBezTo>
                  <a:cubicBezTo>
                    <a:pt x="67" y="55"/>
                    <a:pt x="67" y="55"/>
                    <a:pt x="67" y="55"/>
                  </a:cubicBezTo>
                  <a:cubicBezTo>
                    <a:pt x="68" y="52"/>
                    <a:pt x="69" y="50"/>
                    <a:pt x="70" y="47"/>
                  </a:cubicBezTo>
                  <a:cubicBezTo>
                    <a:pt x="74" y="47"/>
                    <a:pt x="74" y="47"/>
                    <a:pt x="74" y="47"/>
                  </a:cubicBezTo>
                  <a:cubicBezTo>
                    <a:pt x="76" y="47"/>
                    <a:pt x="78" y="45"/>
                    <a:pt x="78" y="42"/>
                  </a:cubicBezTo>
                  <a:cubicBezTo>
                    <a:pt x="78" y="36"/>
                    <a:pt x="78" y="36"/>
                    <a:pt x="78" y="36"/>
                  </a:cubicBezTo>
                  <a:cubicBezTo>
                    <a:pt x="78" y="34"/>
                    <a:pt x="76" y="31"/>
                    <a:pt x="74" y="31"/>
                  </a:cubicBezTo>
                  <a:cubicBezTo>
                    <a:pt x="70" y="31"/>
                    <a:pt x="70" y="31"/>
                    <a:pt x="70" y="31"/>
                  </a:cubicBezTo>
                  <a:cubicBezTo>
                    <a:pt x="70" y="28"/>
                    <a:pt x="69" y="26"/>
                    <a:pt x="67" y="23"/>
                  </a:cubicBezTo>
                  <a:cubicBezTo>
                    <a:pt x="70" y="21"/>
                    <a:pt x="70" y="21"/>
                    <a:pt x="70" y="21"/>
                  </a:cubicBezTo>
                  <a:cubicBezTo>
                    <a:pt x="71" y="19"/>
                    <a:pt x="71" y="16"/>
                    <a:pt x="69" y="14"/>
                  </a:cubicBezTo>
                  <a:cubicBezTo>
                    <a:pt x="65" y="10"/>
                    <a:pt x="65" y="10"/>
                    <a:pt x="65" y="10"/>
                  </a:cubicBezTo>
                  <a:cubicBezTo>
                    <a:pt x="64" y="8"/>
                    <a:pt x="61" y="8"/>
                    <a:pt x="58" y="9"/>
                  </a:cubicBezTo>
                  <a:cubicBezTo>
                    <a:pt x="56" y="11"/>
                    <a:pt x="56" y="11"/>
                    <a:pt x="56" y="11"/>
                  </a:cubicBezTo>
                  <a:cubicBezTo>
                    <a:pt x="53" y="10"/>
                    <a:pt x="51" y="9"/>
                    <a:pt x="48" y="8"/>
                  </a:cubicBezTo>
                  <a:cubicBezTo>
                    <a:pt x="48" y="5"/>
                    <a:pt x="48" y="5"/>
                    <a:pt x="48" y="5"/>
                  </a:cubicBezTo>
                  <a:cubicBezTo>
                    <a:pt x="48" y="2"/>
                    <a:pt x="45" y="0"/>
                    <a:pt x="43" y="0"/>
                  </a:cubicBezTo>
                  <a:cubicBezTo>
                    <a:pt x="37" y="0"/>
                    <a:pt x="37" y="0"/>
                    <a:pt x="37" y="0"/>
                  </a:cubicBezTo>
                  <a:cubicBezTo>
                    <a:pt x="35" y="0"/>
                    <a:pt x="32" y="2"/>
                    <a:pt x="32" y="4"/>
                  </a:cubicBezTo>
                  <a:cubicBezTo>
                    <a:pt x="32" y="8"/>
                    <a:pt x="32" y="8"/>
                    <a:pt x="32" y="8"/>
                  </a:cubicBezTo>
                  <a:cubicBezTo>
                    <a:pt x="29" y="8"/>
                    <a:pt x="26" y="10"/>
                    <a:pt x="24" y="11"/>
                  </a:cubicBezTo>
                  <a:cubicBezTo>
                    <a:pt x="21" y="9"/>
                    <a:pt x="21" y="9"/>
                    <a:pt x="21" y="9"/>
                  </a:cubicBezTo>
                  <a:cubicBezTo>
                    <a:pt x="19" y="7"/>
                    <a:pt x="16" y="7"/>
                    <a:pt x="14" y="9"/>
                  </a:cubicBezTo>
                  <a:cubicBezTo>
                    <a:pt x="10" y="13"/>
                    <a:pt x="10" y="13"/>
                    <a:pt x="10" y="13"/>
                  </a:cubicBezTo>
                  <a:cubicBezTo>
                    <a:pt x="8" y="15"/>
                    <a:pt x="8" y="18"/>
                    <a:pt x="10" y="20"/>
                  </a:cubicBezTo>
                  <a:cubicBezTo>
                    <a:pt x="12" y="23"/>
                    <a:pt x="12" y="23"/>
                    <a:pt x="12" y="23"/>
                  </a:cubicBezTo>
                  <a:cubicBezTo>
                    <a:pt x="11" y="25"/>
                    <a:pt x="10" y="28"/>
                    <a:pt x="9" y="30"/>
                  </a:cubicBezTo>
                  <a:lnTo>
                    <a:pt x="5" y="31"/>
                  </a:lnTo>
                  <a:close/>
                  <a:moveTo>
                    <a:pt x="40" y="25"/>
                  </a:moveTo>
                  <a:cubicBezTo>
                    <a:pt x="47" y="25"/>
                    <a:pt x="54" y="31"/>
                    <a:pt x="53" y="39"/>
                  </a:cubicBezTo>
                  <a:cubicBezTo>
                    <a:pt x="53" y="46"/>
                    <a:pt x="47" y="53"/>
                    <a:pt x="39" y="52"/>
                  </a:cubicBezTo>
                  <a:cubicBezTo>
                    <a:pt x="32" y="52"/>
                    <a:pt x="26" y="46"/>
                    <a:pt x="26" y="38"/>
                  </a:cubicBezTo>
                  <a:cubicBezTo>
                    <a:pt x="26" y="31"/>
                    <a:pt x="32" y="25"/>
                    <a:pt x="40" y="25"/>
                  </a:cubicBezTo>
                  <a:close/>
                  <a:moveTo>
                    <a:pt x="40" y="25"/>
                  </a:moveTo>
                  <a:cubicBezTo>
                    <a:pt x="40" y="25"/>
                    <a:pt x="40" y="25"/>
                    <a:pt x="40"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 name="Freeform 206"/>
            <p:cNvSpPr>
              <a:spLocks noEditPoints="1"/>
            </p:cNvSpPr>
            <p:nvPr/>
          </p:nvSpPr>
          <p:spPr bwMode="auto">
            <a:xfrm>
              <a:off x="9742063" y="3791755"/>
              <a:ext cx="246613" cy="211806"/>
            </a:xfrm>
            <a:custGeom>
              <a:avLst/>
              <a:gdLst>
                <a:gd name="T0" fmla="*/ 71 w 141"/>
                <a:gd name="T1" fmla="*/ 0 h 121"/>
                <a:gd name="T2" fmla="*/ 0 w 141"/>
                <a:gd name="T3" fmla="*/ 55 h 121"/>
                <a:gd name="T4" fmla="*/ 19 w 141"/>
                <a:gd name="T5" fmla="*/ 92 h 121"/>
                <a:gd name="T6" fmla="*/ 10 w 141"/>
                <a:gd name="T7" fmla="*/ 121 h 121"/>
                <a:gd name="T8" fmla="*/ 45 w 141"/>
                <a:gd name="T9" fmla="*/ 106 h 121"/>
                <a:gd name="T10" fmla="*/ 71 w 141"/>
                <a:gd name="T11" fmla="*/ 110 h 121"/>
                <a:gd name="T12" fmla="*/ 141 w 141"/>
                <a:gd name="T13" fmla="*/ 55 h 121"/>
                <a:gd name="T14" fmla="*/ 71 w 141"/>
                <a:gd name="T15" fmla="*/ 0 h 121"/>
                <a:gd name="T16" fmla="*/ 71 w 141"/>
                <a:gd name="T17" fmla="*/ 0 h 121"/>
                <a:gd name="T18" fmla="*/ 71 w 141"/>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21">
                  <a:moveTo>
                    <a:pt x="71" y="0"/>
                  </a:moveTo>
                  <a:cubicBezTo>
                    <a:pt x="32" y="0"/>
                    <a:pt x="0" y="25"/>
                    <a:pt x="0" y="55"/>
                  </a:cubicBezTo>
                  <a:cubicBezTo>
                    <a:pt x="0" y="70"/>
                    <a:pt x="7" y="83"/>
                    <a:pt x="19" y="92"/>
                  </a:cubicBezTo>
                  <a:cubicBezTo>
                    <a:pt x="19" y="102"/>
                    <a:pt x="17" y="115"/>
                    <a:pt x="10" y="121"/>
                  </a:cubicBezTo>
                  <a:cubicBezTo>
                    <a:pt x="23" y="121"/>
                    <a:pt x="37" y="113"/>
                    <a:pt x="45" y="106"/>
                  </a:cubicBezTo>
                  <a:cubicBezTo>
                    <a:pt x="53" y="109"/>
                    <a:pt x="61" y="110"/>
                    <a:pt x="71" y="110"/>
                  </a:cubicBezTo>
                  <a:cubicBezTo>
                    <a:pt x="109" y="110"/>
                    <a:pt x="141" y="85"/>
                    <a:pt x="141" y="55"/>
                  </a:cubicBezTo>
                  <a:cubicBezTo>
                    <a:pt x="141" y="25"/>
                    <a:pt x="109" y="0"/>
                    <a:pt x="71" y="0"/>
                  </a:cubicBezTo>
                  <a:close/>
                  <a:moveTo>
                    <a:pt x="71" y="0"/>
                  </a:moveTo>
                  <a:cubicBezTo>
                    <a:pt x="71" y="0"/>
                    <a:pt x="71"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 name="Freeform 207"/>
            <p:cNvSpPr>
              <a:spLocks noEditPoints="1"/>
            </p:cNvSpPr>
            <p:nvPr/>
          </p:nvSpPr>
          <p:spPr bwMode="auto">
            <a:xfrm>
              <a:off x="8454935" y="3154856"/>
              <a:ext cx="245132" cy="213287"/>
            </a:xfrm>
            <a:custGeom>
              <a:avLst/>
              <a:gdLst>
                <a:gd name="T0" fmla="*/ 70 w 140"/>
                <a:gd name="T1" fmla="*/ 0 h 122"/>
                <a:gd name="T2" fmla="*/ 0 w 140"/>
                <a:gd name="T3" fmla="*/ 55 h 122"/>
                <a:gd name="T4" fmla="*/ 19 w 140"/>
                <a:gd name="T5" fmla="*/ 93 h 122"/>
                <a:gd name="T6" fmla="*/ 9 w 140"/>
                <a:gd name="T7" fmla="*/ 122 h 122"/>
                <a:gd name="T8" fmla="*/ 44 w 140"/>
                <a:gd name="T9" fmla="*/ 106 h 122"/>
                <a:gd name="T10" fmla="*/ 70 w 140"/>
                <a:gd name="T11" fmla="*/ 110 h 122"/>
                <a:gd name="T12" fmla="*/ 140 w 140"/>
                <a:gd name="T13" fmla="*/ 55 h 122"/>
                <a:gd name="T14" fmla="*/ 70 w 140"/>
                <a:gd name="T15" fmla="*/ 0 h 122"/>
                <a:gd name="T16" fmla="*/ 70 w 140"/>
                <a:gd name="T17" fmla="*/ 0 h 122"/>
                <a:gd name="T18" fmla="*/ 70 w 14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2">
                  <a:moveTo>
                    <a:pt x="70" y="0"/>
                  </a:moveTo>
                  <a:cubicBezTo>
                    <a:pt x="31" y="0"/>
                    <a:pt x="0" y="25"/>
                    <a:pt x="0" y="55"/>
                  </a:cubicBezTo>
                  <a:cubicBezTo>
                    <a:pt x="0" y="70"/>
                    <a:pt x="7" y="83"/>
                    <a:pt x="19" y="93"/>
                  </a:cubicBezTo>
                  <a:cubicBezTo>
                    <a:pt x="18" y="102"/>
                    <a:pt x="16" y="115"/>
                    <a:pt x="9" y="122"/>
                  </a:cubicBezTo>
                  <a:cubicBezTo>
                    <a:pt x="23" y="122"/>
                    <a:pt x="36" y="113"/>
                    <a:pt x="44" y="106"/>
                  </a:cubicBezTo>
                  <a:cubicBezTo>
                    <a:pt x="52" y="109"/>
                    <a:pt x="61" y="110"/>
                    <a:pt x="70" y="110"/>
                  </a:cubicBezTo>
                  <a:cubicBezTo>
                    <a:pt x="109" y="110"/>
                    <a:pt x="140" y="86"/>
                    <a:pt x="140" y="55"/>
                  </a:cubicBezTo>
                  <a:cubicBezTo>
                    <a:pt x="140" y="25"/>
                    <a:pt x="109" y="0"/>
                    <a:pt x="70" y="0"/>
                  </a:cubicBezTo>
                  <a:close/>
                  <a:moveTo>
                    <a:pt x="70" y="0"/>
                  </a:moveTo>
                  <a:cubicBezTo>
                    <a:pt x="70" y="0"/>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 name="Freeform 208"/>
            <p:cNvSpPr>
              <a:spLocks noEditPoints="1"/>
            </p:cNvSpPr>
            <p:nvPr/>
          </p:nvSpPr>
          <p:spPr bwMode="auto">
            <a:xfrm>
              <a:off x="6519798" y="3625865"/>
              <a:ext cx="245132" cy="211806"/>
            </a:xfrm>
            <a:custGeom>
              <a:avLst/>
              <a:gdLst>
                <a:gd name="T0" fmla="*/ 70 w 140"/>
                <a:gd name="T1" fmla="*/ 0 h 121"/>
                <a:gd name="T2" fmla="*/ 0 w 140"/>
                <a:gd name="T3" fmla="*/ 55 h 121"/>
                <a:gd name="T4" fmla="*/ 18 w 140"/>
                <a:gd name="T5" fmla="*/ 92 h 121"/>
                <a:gd name="T6" fmla="*/ 9 w 140"/>
                <a:gd name="T7" fmla="*/ 121 h 121"/>
                <a:gd name="T8" fmla="*/ 44 w 140"/>
                <a:gd name="T9" fmla="*/ 106 h 121"/>
                <a:gd name="T10" fmla="*/ 70 w 140"/>
                <a:gd name="T11" fmla="*/ 110 h 121"/>
                <a:gd name="T12" fmla="*/ 140 w 140"/>
                <a:gd name="T13" fmla="*/ 55 h 121"/>
                <a:gd name="T14" fmla="*/ 70 w 140"/>
                <a:gd name="T15" fmla="*/ 0 h 121"/>
                <a:gd name="T16" fmla="*/ 70 w 140"/>
                <a:gd name="T17" fmla="*/ 0 h 121"/>
                <a:gd name="T18" fmla="*/ 70 w 140"/>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1">
                  <a:moveTo>
                    <a:pt x="70" y="0"/>
                  </a:moveTo>
                  <a:cubicBezTo>
                    <a:pt x="31" y="0"/>
                    <a:pt x="0" y="25"/>
                    <a:pt x="0" y="55"/>
                  </a:cubicBezTo>
                  <a:cubicBezTo>
                    <a:pt x="0" y="69"/>
                    <a:pt x="7" y="83"/>
                    <a:pt x="18" y="92"/>
                  </a:cubicBezTo>
                  <a:cubicBezTo>
                    <a:pt x="18" y="102"/>
                    <a:pt x="16" y="115"/>
                    <a:pt x="9" y="121"/>
                  </a:cubicBezTo>
                  <a:cubicBezTo>
                    <a:pt x="22" y="121"/>
                    <a:pt x="36" y="113"/>
                    <a:pt x="44" y="106"/>
                  </a:cubicBezTo>
                  <a:cubicBezTo>
                    <a:pt x="52" y="109"/>
                    <a:pt x="61" y="110"/>
                    <a:pt x="70" y="110"/>
                  </a:cubicBezTo>
                  <a:cubicBezTo>
                    <a:pt x="108" y="110"/>
                    <a:pt x="140" y="85"/>
                    <a:pt x="140" y="55"/>
                  </a:cubicBezTo>
                  <a:cubicBezTo>
                    <a:pt x="140" y="25"/>
                    <a:pt x="108" y="0"/>
                    <a:pt x="70" y="0"/>
                  </a:cubicBezTo>
                  <a:close/>
                  <a:moveTo>
                    <a:pt x="70" y="0"/>
                  </a:moveTo>
                  <a:cubicBezTo>
                    <a:pt x="70" y="0"/>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 name="Freeform 209"/>
            <p:cNvSpPr>
              <a:spLocks noEditPoints="1"/>
            </p:cNvSpPr>
            <p:nvPr/>
          </p:nvSpPr>
          <p:spPr bwMode="auto">
            <a:xfrm>
              <a:off x="7577347" y="2548321"/>
              <a:ext cx="245132" cy="214028"/>
            </a:xfrm>
            <a:custGeom>
              <a:avLst/>
              <a:gdLst>
                <a:gd name="T0" fmla="*/ 70 w 140"/>
                <a:gd name="T1" fmla="*/ 0 h 122"/>
                <a:gd name="T2" fmla="*/ 0 w 140"/>
                <a:gd name="T3" fmla="*/ 55 h 122"/>
                <a:gd name="T4" fmla="*/ 18 w 140"/>
                <a:gd name="T5" fmla="*/ 93 h 122"/>
                <a:gd name="T6" fmla="*/ 9 w 140"/>
                <a:gd name="T7" fmla="*/ 122 h 122"/>
                <a:gd name="T8" fmla="*/ 44 w 140"/>
                <a:gd name="T9" fmla="*/ 107 h 122"/>
                <a:gd name="T10" fmla="*/ 70 w 140"/>
                <a:gd name="T11" fmla="*/ 110 h 122"/>
                <a:gd name="T12" fmla="*/ 140 w 140"/>
                <a:gd name="T13" fmla="*/ 55 h 122"/>
                <a:gd name="T14" fmla="*/ 70 w 140"/>
                <a:gd name="T15" fmla="*/ 0 h 122"/>
                <a:gd name="T16" fmla="*/ 70 w 140"/>
                <a:gd name="T17" fmla="*/ 0 h 122"/>
                <a:gd name="T18" fmla="*/ 70 w 14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2">
                  <a:moveTo>
                    <a:pt x="70" y="0"/>
                  </a:moveTo>
                  <a:cubicBezTo>
                    <a:pt x="31" y="0"/>
                    <a:pt x="0" y="25"/>
                    <a:pt x="0" y="55"/>
                  </a:cubicBezTo>
                  <a:cubicBezTo>
                    <a:pt x="0" y="70"/>
                    <a:pt x="7" y="83"/>
                    <a:pt x="18" y="93"/>
                  </a:cubicBezTo>
                  <a:cubicBezTo>
                    <a:pt x="18" y="102"/>
                    <a:pt x="16" y="115"/>
                    <a:pt x="9" y="122"/>
                  </a:cubicBezTo>
                  <a:cubicBezTo>
                    <a:pt x="22" y="122"/>
                    <a:pt x="36" y="113"/>
                    <a:pt x="44" y="107"/>
                  </a:cubicBezTo>
                  <a:cubicBezTo>
                    <a:pt x="52" y="109"/>
                    <a:pt x="61" y="110"/>
                    <a:pt x="70" y="110"/>
                  </a:cubicBezTo>
                  <a:cubicBezTo>
                    <a:pt x="108" y="110"/>
                    <a:pt x="140" y="86"/>
                    <a:pt x="140" y="55"/>
                  </a:cubicBezTo>
                  <a:cubicBezTo>
                    <a:pt x="140" y="25"/>
                    <a:pt x="108" y="0"/>
                    <a:pt x="70" y="0"/>
                  </a:cubicBezTo>
                  <a:close/>
                  <a:moveTo>
                    <a:pt x="70" y="0"/>
                  </a:moveTo>
                  <a:cubicBezTo>
                    <a:pt x="70" y="0"/>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 name="Freeform 210"/>
            <p:cNvSpPr>
              <a:spLocks noEditPoints="1"/>
            </p:cNvSpPr>
            <p:nvPr/>
          </p:nvSpPr>
          <p:spPr bwMode="auto">
            <a:xfrm>
              <a:off x="8619343" y="2658667"/>
              <a:ext cx="65171" cy="65171"/>
            </a:xfrm>
            <a:custGeom>
              <a:avLst/>
              <a:gdLst>
                <a:gd name="T0" fmla="*/ 1 w 37"/>
                <a:gd name="T1" fmla="*/ 30 h 37"/>
                <a:gd name="T2" fmla="*/ 7 w 37"/>
                <a:gd name="T3" fmla="*/ 36 h 37"/>
                <a:gd name="T4" fmla="*/ 10 w 37"/>
                <a:gd name="T5" fmla="*/ 36 h 37"/>
                <a:gd name="T6" fmla="*/ 18 w 37"/>
                <a:gd name="T7" fmla="*/ 28 h 37"/>
                <a:gd name="T8" fmla="*/ 27 w 37"/>
                <a:gd name="T9" fmla="*/ 36 h 37"/>
                <a:gd name="T10" fmla="*/ 30 w 37"/>
                <a:gd name="T11" fmla="*/ 36 h 37"/>
                <a:gd name="T12" fmla="*/ 36 w 37"/>
                <a:gd name="T13" fmla="*/ 30 h 37"/>
                <a:gd name="T14" fmla="*/ 36 w 37"/>
                <a:gd name="T15" fmla="*/ 27 h 37"/>
                <a:gd name="T16" fmla="*/ 28 w 37"/>
                <a:gd name="T17" fmla="*/ 19 h 37"/>
                <a:gd name="T18" fmla="*/ 36 w 37"/>
                <a:gd name="T19" fmla="*/ 10 h 37"/>
                <a:gd name="T20" fmla="*/ 36 w 37"/>
                <a:gd name="T21" fmla="*/ 7 h 37"/>
                <a:gd name="T22" fmla="*/ 30 w 37"/>
                <a:gd name="T23" fmla="*/ 1 h 37"/>
                <a:gd name="T24" fmla="*/ 27 w 37"/>
                <a:gd name="T25" fmla="*/ 1 h 37"/>
                <a:gd name="T26" fmla="*/ 18 w 37"/>
                <a:gd name="T27" fmla="*/ 10 h 37"/>
                <a:gd name="T28" fmla="*/ 10 w 37"/>
                <a:gd name="T29" fmla="*/ 1 h 37"/>
                <a:gd name="T30" fmla="*/ 7 w 37"/>
                <a:gd name="T31" fmla="*/ 1 h 37"/>
                <a:gd name="T32" fmla="*/ 1 w 37"/>
                <a:gd name="T33" fmla="*/ 7 h 37"/>
                <a:gd name="T34" fmla="*/ 1 w 37"/>
                <a:gd name="T35" fmla="*/ 10 h 37"/>
                <a:gd name="T36" fmla="*/ 9 w 37"/>
                <a:gd name="T37" fmla="*/ 19 h 37"/>
                <a:gd name="T38" fmla="*/ 1 w 37"/>
                <a:gd name="T39" fmla="*/ 27 h 37"/>
                <a:gd name="T40" fmla="*/ 1 w 37"/>
                <a:gd name="T41" fmla="*/ 30 h 37"/>
                <a:gd name="T42" fmla="*/ 1 w 37"/>
                <a:gd name="T43" fmla="*/ 30 h 37"/>
                <a:gd name="T44" fmla="*/ 1 w 37"/>
                <a:gd name="T4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7">
                  <a:moveTo>
                    <a:pt x="1" y="30"/>
                  </a:moveTo>
                  <a:cubicBezTo>
                    <a:pt x="7" y="36"/>
                    <a:pt x="7" y="36"/>
                    <a:pt x="7" y="36"/>
                  </a:cubicBezTo>
                  <a:cubicBezTo>
                    <a:pt x="8" y="37"/>
                    <a:pt x="9" y="37"/>
                    <a:pt x="10" y="36"/>
                  </a:cubicBezTo>
                  <a:cubicBezTo>
                    <a:pt x="18" y="28"/>
                    <a:pt x="18" y="28"/>
                    <a:pt x="18" y="28"/>
                  </a:cubicBezTo>
                  <a:cubicBezTo>
                    <a:pt x="27" y="36"/>
                    <a:pt x="27" y="36"/>
                    <a:pt x="27" y="36"/>
                  </a:cubicBezTo>
                  <a:cubicBezTo>
                    <a:pt x="28" y="37"/>
                    <a:pt x="29" y="37"/>
                    <a:pt x="30" y="36"/>
                  </a:cubicBezTo>
                  <a:cubicBezTo>
                    <a:pt x="36" y="30"/>
                    <a:pt x="36" y="30"/>
                    <a:pt x="36" y="30"/>
                  </a:cubicBezTo>
                  <a:cubicBezTo>
                    <a:pt x="37" y="29"/>
                    <a:pt x="37" y="28"/>
                    <a:pt x="36" y="27"/>
                  </a:cubicBezTo>
                  <a:cubicBezTo>
                    <a:pt x="28" y="19"/>
                    <a:pt x="28" y="19"/>
                    <a:pt x="28" y="19"/>
                  </a:cubicBezTo>
                  <a:cubicBezTo>
                    <a:pt x="36" y="10"/>
                    <a:pt x="36" y="10"/>
                    <a:pt x="36" y="10"/>
                  </a:cubicBezTo>
                  <a:cubicBezTo>
                    <a:pt x="37" y="9"/>
                    <a:pt x="37" y="8"/>
                    <a:pt x="36" y="7"/>
                  </a:cubicBezTo>
                  <a:cubicBezTo>
                    <a:pt x="30" y="1"/>
                    <a:pt x="30" y="1"/>
                    <a:pt x="30" y="1"/>
                  </a:cubicBezTo>
                  <a:cubicBezTo>
                    <a:pt x="29" y="0"/>
                    <a:pt x="28" y="0"/>
                    <a:pt x="27" y="1"/>
                  </a:cubicBezTo>
                  <a:cubicBezTo>
                    <a:pt x="18" y="10"/>
                    <a:pt x="18" y="10"/>
                    <a:pt x="18" y="10"/>
                  </a:cubicBezTo>
                  <a:cubicBezTo>
                    <a:pt x="10" y="1"/>
                    <a:pt x="10" y="1"/>
                    <a:pt x="10" y="1"/>
                  </a:cubicBezTo>
                  <a:cubicBezTo>
                    <a:pt x="9" y="0"/>
                    <a:pt x="8" y="0"/>
                    <a:pt x="7" y="1"/>
                  </a:cubicBezTo>
                  <a:cubicBezTo>
                    <a:pt x="1" y="7"/>
                    <a:pt x="1" y="7"/>
                    <a:pt x="1" y="7"/>
                  </a:cubicBezTo>
                  <a:cubicBezTo>
                    <a:pt x="0" y="8"/>
                    <a:pt x="0" y="9"/>
                    <a:pt x="1" y="10"/>
                  </a:cubicBezTo>
                  <a:cubicBezTo>
                    <a:pt x="9" y="19"/>
                    <a:pt x="9" y="19"/>
                    <a:pt x="9" y="19"/>
                  </a:cubicBezTo>
                  <a:cubicBezTo>
                    <a:pt x="1" y="27"/>
                    <a:pt x="1" y="27"/>
                    <a:pt x="1" y="27"/>
                  </a:cubicBezTo>
                  <a:cubicBezTo>
                    <a:pt x="0" y="28"/>
                    <a:pt x="0" y="29"/>
                    <a:pt x="1" y="30"/>
                  </a:cubicBezTo>
                  <a:close/>
                  <a:moveTo>
                    <a:pt x="1" y="30"/>
                  </a:moveTo>
                  <a:cubicBezTo>
                    <a:pt x="1" y="30"/>
                    <a:pt x="1" y="30"/>
                    <a:pt x="1" y="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 name="Freeform 211"/>
            <p:cNvSpPr>
              <a:spLocks noEditPoints="1"/>
            </p:cNvSpPr>
            <p:nvPr/>
          </p:nvSpPr>
          <p:spPr bwMode="auto">
            <a:xfrm>
              <a:off x="8756351" y="2749759"/>
              <a:ext cx="64430" cy="65171"/>
            </a:xfrm>
            <a:custGeom>
              <a:avLst/>
              <a:gdLst>
                <a:gd name="T0" fmla="*/ 8 w 37"/>
                <a:gd name="T1" fmla="*/ 1 h 37"/>
                <a:gd name="T2" fmla="*/ 1 w 37"/>
                <a:gd name="T3" fmla="*/ 7 h 37"/>
                <a:gd name="T4" fmla="*/ 1 w 37"/>
                <a:gd name="T5" fmla="*/ 10 h 37"/>
                <a:gd name="T6" fmla="*/ 10 w 37"/>
                <a:gd name="T7" fmla="*/ 18 h 37"/>
                <a:gd name="T8" fmla="*/ 1 w 37"/>
                <a:gd name="T9" fmla="*/ 27 h 37"/>
                <a:gd name="T10" fmla="*/ 1 w 37"/>
                <a:gd name="T11" fmla="*/ 30 h 37"/>
                <a:gd name="T12" fmla="*/ 8 w 37"/>
                <a:gd name="T13" fmla="*/ 36 h 37"/>
                <a:gd name="T14" fmla="*/ 10 w 37"/>
                <a:gd name="T15" fmla="*/ 36 h 37"/>
                <a:gd name="T16" fmla="*/ 19 w 37"/>
                <a:gd name="T17" fmla="*/ 28 h 37"/>
                <a:gd name="T18" fmla="*/ 27 w 37"/>
                <a:gd name="T19" fmla="*/ 36 h 37"/>
                <a:gd name="T20" fmla="*/ 30 w 37"/>
                <a:gd name="T21" fmla="*/ 36 h 37"/>
                <a:gd name="T22" fmla="*/ 37 w 37"/>
                <a:gd name="T23" fmla="*/ 30 h 37"/>
                <a:gd name="T24" fmla="*/ 37 w 37"/>
                <a:gd name="T25" fmla="*/ 27 h 37"/>
                <a:gd name="T26" fmla="*/ 28 w 37"/>
                <a:gd name="T27" fmla="*/ 18 h 37"/>
                <a:gd name="T28" fmla="*/ 37 w 37"/>
                <a:gd name="T29" fmla="*/ 10 h 37"/>
                <a:gd name="T30" fmla="*/ 37 w 37"/>
                <a:gd name="T31" fmla="*/ 7 h 37"/>
                <a:gd name="T32" fmla="*/ 30 w 37"/>
                <a:gd name="T33" fmla="*/ 1 h 37"/>
                <a:gd name="T34" fmla="*/ 28 w 37"/>
                <a:gd name="T35" fmla="*/ 1 h 37"/>
                <a:gd name="T36" fmla="*/ 19 w 37"/>
                <a:gd name="T37" fmla="*/ 9 h 37"/>
                <a:gd name="T38" fmla="*/ 10 w 37"/>
                <a:gd name="T39" fmla="*/ 1 h 37"/>
                <a:gd name="T40" fmla="*/ 8 w 37"/>
                <a:gd name="T41" fmla="*/ 1 h 37"/>
                <a:gd name="T42" fmla="*/ 8 w 37"/>
                <a:gd name="T43" fmla="*/ 1 h 37"/>
                <a:gd name="T44" fmla="*/ 8 w 37"/>
                <a:gd name="T4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7">
                  <a:moveTo>
                    <a:pt x="8" y="1"/>
                  </a:moveTo>
                  <a:cubicBezTo>
                    <a:pt x="1" y="7"/>
                    <a:pt x="1" y="7"/>
                    <a:pt x="1" y="7"/>
                  </a:cubicBezTo>
                  <a:cubicBezTo>
                    <a:pt x="0" y="8"/>
                    <a:pt x="0" y="9"/>
                    <a:pt x="1" y="10"/>
                  </a:cubicBezTo>
                  <a:cubicBezTo>
                    <a:pt x="10" y="18"/>
                    <a:pt x="10" y="18"/>
                    <a:pt x="10" y="18"/>
                  </a:cubicBezTo>
                  <a:cubicBezTo>
                    <a:pt x="1" y="27"/>
                    <a:pt x="1" y="27"/>
                    <a:pt x="1" y="27"/>
                  </a:cubicBezTo>
                  <a:cubicBezTo>
                    <a:pt x="0" y="28"/>
                    <a:pt x="0" y="29"/>
                    <a:pt x="1" y="30"/>
                  </a:cubicBezTo>
                  <a:cubicBezTo>
                    <a:pt x="8" y="36"/>
                    <a:pt x="8" y="36"/>
                    <a:pt x="8" y="36"/>
                  </a:cubicBezTo>
                  <a:cubicBezTo>
                    <a:pt x="8" y="37"/>
                    <a:pt x="10" y="37"/>
                    <a:pt x="10" y="36"/>
                  </a:cubicBezTo>
                  <a:cubicBezTo>
                    <a:pt x="19" y="28"/>
                    <a:pt x="19" y="28"/>
                    <a:pt x="19" y="28"/>
                  </a:cubicBezTo>
                  <a:cubicBezTo>
                    <a:pt x="27" y="36"/>
                    <a:pt x="27" y="36"/>
                    <a:pt x="27" y="36"/>
                  </a:cubicBezTo>
                  <a:cubicBezTo>
                    <a:pt x="28" y="37"/>
                    <a:pt x="30" y="37"/>
                    <a:pt x="30" y="36"/>
                  </a:cubicBezTo>
                  <a:cubicBezTo>
                    <a:pt x="37" y="30"/>
                    <a:pt x="37" y="30"/>
                    <a:pt x="37" y="30"/>
                  </a:cubicBezTo>
                  <a:cubicBezTo>
                    <a:pt x="37" y="29"/>
                    <a:pt x="37" y="28"/>
                    <a:pt x="37" y="27"/>
                  </a:cubicBezTo>
                  <a:cubicBezTo>
                    <a:pt x="28" y="18"/>
                    <a:pt x="28" y="18"/>
                    <a:pt x="28" y="18"/>
                  </a:cubicBezTo>
                  <a:cubicBezTo>
                    <a:pt x="37" y="10"/>
                    <a:pt x="37" y="10"/>
                    <a:pt x="37" y="10"/>
                  </a:cubicBezTo>
                  <a:cubicBezTo>
                    <a:pt x="37" y="9"/>
                    <a:pt x="37" y="8"/>
                    <a:pt x="37" y="7"/>
                  </a:cubicBezTo>
                  <a:cubicBezTo>
                    <a:pt x="30" y="1"/>
                    <a:pt x="30" y="1"/>
                    <a:pt x="30" y="1"/>
                  </a:cubicBezTo>
                  <a:cubicBezTo>
                    <a:pt x="30" y="0"/>
                    <a:pt x="28" y="0"/>
                    <a:pt x="28" y="1"/>
                  </a:cubicBezTo>
                  <a:cubicBezTo>
                    <a:pt x="19" y="9"/>
                    <a:pt x="19" y="9"/>
                    <a:pt x="19" y="9"/>
                  </a:cubicBezTo>
                  <a:cubicBezTo>
                    <a:pt x="10" y="1"/>
                    <a:pt x="10" y="1"/>
                    <a:pt x="10" y="1"/>
                  </a:cubicBezTo>
                  <a:cubicBezTo>
                    <a:pt x="10" y="0"/>
                    <a:pt x="8" y="0"/>
                    <a:pt x="8" y="1"/>
                  </a:cubicBezTo>
                  <a:close/>
                  <a:moveTo>
                    <a:pt x="8" y="1"/>
                  </a:moveTo>
                  <a:cubicBezTo>
                    <a:pt x="8" y="1"/>
                    <a:pt x="8" y="1"/>
                    <a:pt x="8"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 name="Freeform 212"/>
            <p:cNvSpPr>
              <a:spLocks noEditPoints="1"/>
            </p:cNvSpPr>
            <p:nvPr/>
          </p:nvSpPr>
          <p:spPr bwMode="auto">
            <a:xfrm>
              <a:off x="8651188" y="2820114"/>
              <a:ext cx="73317" cy="73317"/>
            </a:xfrm>
            <a:custGeom>
              <a:avLst/>
              <a:gdLst>
                <a:gd name="T0" fmla="*/ 42 w 42"/>
                <a:gd name="T1" fmla="*/ 21 h 42"/>
                <a:gd name="T2" fmla="*/ 21 w 42"/>
                <a:gd name="T3" fmla="*/ 42 h 42"/>
                <a:gd name="T4" fmla="*/ 0 w 42"/>
                <a:gd name="T5" fmla="*/ 21 h 42"/>
                <a:gd name="T6" fmla="*/ 21 w 42"/>
                <a:gd name="T7" fmla="*/ 0 h 42"/>
                <a:gd name="T8" fmla="*/ 42 w 42"/>
                <a:gd name="T9" fmla="*/ 21 h 42"/>
                <a:gd name="T10" fmla="*/ 42 w 42"/>
                <a:gd name="T11" fmla="*/ 21 h 42"/>
                <a:gd name="T12" fmla="*/ 42 w 4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21"/>
                  </a:moveTo>
                  <a:cubicBezTo>
                    <a:pt x="42" y="33"/>
                    <a:pt x="33" y="42"/>
                    <a:pt x="21" y="42"/>
                  </a:cubicBezTo>
                  <a:cubicBezTo>
                    <a:pt x="10" y="42"/>
                    <a:pt x="0" y="33"/>
                    <a:pt x="0" y="21"/>
                  </a:cubicBezTo>
                  <a:cubicBezTo>
                    <a:pt x="0" y="10"/>
                    <a:pt x="10" y="0"/>
                    <a:pt x="21" y="0"/>
                  </a:cubicBezTo>
                  <a:cubicBezTo>
                    <a:pt x="33" y="0"/>
                    <a:pt x="42" y="10"/>
                    <a:pt x="42" y="21"/>
                  </a:cubicBezTo>
                  <a:close/>
                  <a:moveTo>
                    <a:pt x="42" y="21"/>
                  </a:moveTo>
                  <a:cubicBezTo>
                    <a:pt x="42" y="21"/>
                    <a:pt x="42" y="21"/>
                    <a:pt x="42" y="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 name="Freeform 213"/>
            <p:cNvSpPr>
              <a:spLocks noEditPoints="1"/>
            </p:cNvSpPr>
            <p:nvPr/>
          </p:nvSpPr>
          <p:spPr bwMode="auto">
            <a:xfrm>
              <a:off x="8782271" y="2614973"/>
              <a:ext cx="73317" cy="74058"/>
            </a:xfrm>
            <a:custGeom>
              <a:avLst/>
              <a:gdLst>
                <a:gd name="T0" fmla="*/ 42 w 42"/>
                <a:gd name="T1" fmla="*/ 21 h 42"/>
                <a:gd name="T2" fmla="*/ 21 w 42"/>
                <a:gd name="T3" fmla="*/ 42 h 42"/>
                <a:gd name="T4" fmla="*/ 0 w 42"/>
                <a:gd name="T5" fmla="*/ 21 h 42"/>
                <a:gd name="T6" fmla="*/ 21 w 42"/>
                <a:gd name="T7" fmla="*/ 0 h 42"/>
                <a:gd name="T8" fmla="*/ 42 w 42"/>
                <a:gd name="T9" fmla="*/ 21 h 42"/>
                <a:gd name="T10" fmla="*/ 42 w 42"/>
                <a:gd name="T11" fmla="*/ 21 h 42"/>
                <a:gd name="T12" fmla="*/ 42 w 4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21"/>
                  </a:moveTo>
                  <a:cubicBezTo>
                    <a:pt x="42" y="32"/>
                    <a:pt x="32" y="42"/>
                    <a:pt x="21" y="42"/>
                  </a:cubicBezTo>
                  <a:cubicBezTo>
                    <a:pt x="9" y="42"/>
                    <a:pt x="0" y="32"/>
                    <a:pt x="0" y="21"/>
                  </a:cubicBezTo>
                  <a:cubicBezTo>
                    <a:pt x="0" y="9"/>
                    <a:pt x="9" y="0"/>
                    <a:pt x="21" y="0"/>
                  </a:cubicBezTo>
                  <a:cubicBezTo>
                    <a:pt x="32" y="0"/>
                    <a:pt x="42" y="9"/>
                    <a:pt x="42" y="21"/>
                  </a:cubicBezTo>
                  <a:close/>
                  <a:moveTo>
                    <a:pt x="42" y="21"/>
                  </a:moveTo>
                  <a:cubicBezTo>
                    <a:pt x="42" y="21"/>
                    <a:pt x="42" y="21"/>
                    <a:pt x="42" y="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 name="Freeform 214"/>
            <p:cNvSpPr>
              <a:spLocks noEditPoints="1"/>
            </p:cNvSpPr>
            <p:nvPr/>
          </p:nvSpPr>
          <p:spPr bwMode="auto">
            <a:xfrm>
              <a:off x="8689699" y="2676441"/>
              <a:ext cx="87388" cy="133304"/>
            </a:xfrm>
            <a:custGeom>
              <a:avLst/>
              <a:gdLst>
                <a:gd name="T0" fmla="*/ 18 w 50"/>
                <a:gd name="T1" fmla="*/ 29 h 76"/>
                <a:gd name="T2" fmla="*/ 6 w 50"/>
                <a:gd name="T3" fmla="*/ 51 h 76"/>
                <a:gd name="T4" fmla="*/ 0 w 50"/>
                <a:gd name="T5" fmla="*/ 73 h 76"/>
                <a:gd name="T6" fmla="*/ 2 w 50"/>
                <a:gd name="T7" fmla="*/ 76 h 76"/>
                <a:gd name="T8" fmla="*/ 2 w 50"/>
                <a:gd name="T9" fmla="*/ 76 h 76"/>
                <a:gd name="T10" fmla="*/ 5 w 50"/>
                <a:gd name="T11" fmla="*/ 73 h 76"/>
                <a:gd name="T12" fmla="*/ 11 w 50"/>
                <a:gd name="T13" fmla="*/ 53 h 76"/>
                <a:gd name="T14" fmla="*/ 22 w 50"/>
                <a:gd name="T15" fmla="*/ 32 h 76"/>
                <a:gd name="T16" fmla="*/ 41 w 50"/>
                <a:gd name="T17" fmla="*/ 11 h 76"/>
                <a:gd name="T18" fmla="*/ 44 w 50"/>
                <a:gd name="T19" fmla="*/ 15 h 76"/>
                <a:gd name="T20" fmla="*/ 49 w 50"/>
                <a:gd name="T21" fmla="*/ 2 h 76"/>
                <a:gd name="T22" fmla="*/ 48 w 50"/>
                <a:gd name="T23" fmla="*/ 0 h 76"/>
                <a:gd name="T24" fmla="*/ 34 w 50"/>
                <a:gd name="T25" fmla="*/ 2 h 76"/>
                <a:gd name="T26" fmla="*/ 38 w 50"/>
                <a:gd name="T27" fmla="*/ 6 h 76"/>
                <a:gd name="T28" fmla="*/ 18 w 50"/>
                <a:gd name="T29" fmla="*/ 29 h 76"/>
                <a:gd name="T30" fmla="*/ 18 w 50"/>
                <a:gd name="T31" fmla="*/ 29 h 76"/>
                <a:gd name="T32" fmla="*/ 18 w 50"/>
                <a:gd name="T33"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6">
                  <a:moveTo>
                    <a:pt x="18" y="29"/>
                  </a:moveTo>
                  <a:cubicBezTo>
                    <a:pt x="13" y="36"/>
                    <a:pt x="9" y="43"/>
                    <a:pt x="6" y="51"/>
                  </a:cubicBezTo>
                  <a:cubicBezTo>
                    <a:pt x="0" y="63"/>
                    <a:pt x="0" y="72"/>
                    <a:pt x="0" y="73"/>
                  </a:cubicBezTo>
                  <a:cubicBezTo>
                    <a:pt x="0" y="74"/>
                    <a:pt x="1" y="75"/>
                    <a:pt x="2" y="76"/>
                  </a:cubicBezTo>
                  <a:cubicBezTo>
                    <a:pt x="2" y="76"/>
                    <a:pt x="2" y="76"/>
                    <a:pt x="2" y="76"/>
                  </a:cubicBezTo>
                  <a:cubicBezTo>
                    <a:pt x="4" y="76"/>
                    <a:pt x="5" y="74"/>
                    <a:pt x="5" y="73"/>
                  </a:cubicBezTo>
                  <a:cubicBezTo>
                    <a:pt x="5" y="73"/>
                    <a:pt x="6" y="65"/>
                    <a:pt x="11" y="53"/>
                  </a:cubicBezTo>
                  <a:cubicBezTo>
                    <a:pt x="13" y="45"/>
                    <a:pt x="17" y="38"/>
                    <a:pt x="22" y="32"/>
                  </a:cubicBezTo>
                  <a:cubicBezTo>
                    <a:pt x="27" y="24"/>
                    <a:pt x="34" y="17"/>
                    <a:pt x="41" y="11"/>
                  </a:cubicBezTo>
                  <a:cubicBezTo>
                    <a:pt x="44" y="15"/>
                    <a:pt x="44" y="15"/>
                    <a:pt x="44" y="15"/>
                  </a:cubicBezTo>
                  <a:cubicBezTo>
                    <a:pt x="49" y="2"/>
                    <a:pt x="49" y="2"/>
                    <a:pt x="49" y="2"/>
                  </a:cubicBezTo>
                  <a:cubicBezTo>
                    <a:pt x="50" y="1"/>
                    <a:pt x="49" y="0"/>
                    <a:pt x="48" y="0"/>
                  </a:cubicBezTo>
                  <a:cubicBezTo>
                    <a:pt x="34" y="2"/>
                    <a:pt x="34" y="2"/>
                    <a:pt x="34" y="2"/>
                  </a:cubicBezTo>
                  <a:cubicBezTo>
                    <a:pt x="38" y="6"/>
                    <a:pt x="38" y="6"/>
                    <a:pt x="38" y="6"/>
                  </a:cubicBezTo>
                  <a:cubicBezTo>
                    <a:pt x="30" y="13"/>
                    <a:pt x="23" y="21"/>
                    <a:pt x="18" y="29"/>
                  </a:cubicBezTo>
                  <a:close/>
                  <a:moveTo>
                    <a:pt x="18" y="29"/>
                  </a:moveTo>
                  <a:cubicBezTo>
                    <a:pt x="18" y="29"/>
                    <a:pt x="18" y="29"/>
                    <a:pt x="18" y="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 name="Freeform 215"/>
            <p:cNvSpPr>
              <a:spLocks noEditPoints="1"/>
            </p:cNvSpPr>
            <p:nvPr/>
          </p:nvSpPr>
          <p:spPr bwMode="auto">
            <a:xfrm>
              <a:off x="8575649" y="2600902"/>
              <a:ext cx="75539" cy="225877"/>
            </a:xfrm>
            <a:custGeom>
              <a:avLst/>
              <a:gdLst>
                <a:gd name="T0" fmla="*/ 1 w 43"/>
                <a:gd name="T1" fmla="*/ 59 h 129"/>
                <a:gd name="T2" fmla="*/ 12 w 43"/>
                <a:gd name="T3" fmla="*/ 96 h 129"/>
                <a:gd name="T4" fmla="*/ 38 w 43"/>
                <a:gd name="T5" fmla="*/ 128 h 129"/>
                <a:gd name="T6" fmla="*/ 40 w 43"/>
                <a:gd name="T7" fmla="*/ 129 h 129"/>
                <a:gd name="T8" fmla="*/ 42 w 43"/>
                <a:gd name="T9" fmla="*/ 128 h 129"/>
                <a:gd name="T10" fmla="*/ 42 w 43"/>
                <a:gd name="T11" fmla="*/ 124 h 129"/>
                <a:gd name="T12" fmla="*/ 17 w 43"/>
                <a:gd name="T13" fmla="*/ 94 h 129"/>
                <a:gd name="T14" fmla="*/ 7 w 43"/>
                <a:gd name="T15" fmla="*/ 58 h 129"/>
                <a:gd name="T16" fmla="*/ 15 w 43"/>
                <a:gd name="T17" fmla="*/ 13 h 129"/>
                <a:gd name="T18" fmla="*/ 20 w 43"/>
                <a:gd name="T19" fmla="*/ 15 h 129"/>
                <a:gd name="T20" fmla="*/ 19 w 43"/>
                <a:gd name="T21" fmla="*/ 1 h 129"/>
                <a:gd name="T22" fmla="*/ 17 w 43"/>
                <a:gd name="T23" fmla="*/ 1 h 129"/>
                <a:gd name="T24" fmla="*/ 6 w 43"/>
                <a:gd name="T25" fmla="*/ 8 h 129"/>
                <a:gd name="T26" fmla="*/ 10 w 43"/>
                <a:gd name="T27" fmla="*/ 11 h 129"/>
                <a:gd name="T28" fmla="*/ 1 w 43"/>
                <a:gd name="T29" fmla="*/ 59 h 129"/>
                <a:gd name="T30" fmla="*/ 1 w 43"/>
                <a:gd name="T31" fmla="*/ 59 h 129"/>
                <a:gd name="T32" fmla="*/ 1 w 43"/>
                <a:gd name="T33"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29">
                  <a:moveTo>
                    <a:pt x="1" y="59"/>
                  </a:moveTo>
                  <a:cubicBezTo>
                    <a:pt x="2" y="72"/>
                    <a:pt x="6" y="84"/>
                    <a:pt x="12" y="96"/>
                  </a:cubicBezTo>
                  <a:cubicBezTo>
                    <a:pt x="23" y="117"/>
                    <a:pt x="38" y="128"/>
                    <a:pt x="38" y="128"/>
                  </a:cubicBezTo>
                  <a:cubicBezTo>
                    <a:pt x="39" y="129"/>
                    <a:pt x="39" y="129"/>
                    <a:pt x="40" y="129"/>
                  </a:cubicBezTo>
                  <a:cubicBezTo>
                    <a:pt x="41" y="129"/>
                    <a:pt x="42" y="129"/>
                    <a:pt x="42" y="128"/>
                  </a:cubicBezTo>
                  <a:cubicBezTo>
                    <a:pt x="43" y="127"/>
                    <a:pt x="43" y="125"/>
                    <a:pt x="42" y="124"/>
                  </a:cubicBezTo>
                  <a:cubicBezTo>
                    <a:pt x="42" y="124"/>
                    <a:pt x="27" y="113"/>
                    <a:pt x="17" y="94"/>
                  </a:cubicBezTo>
                  <a:cubicBezTo>
                    <a:pt x="11" y="82"/>
                    <a:pt x="7" y="70"/>
                    <a:pt x="7" y="58"/>
                  </a:cubicBezTo>
                  <a:cubicBezTo>
                    <a:pt x="6" y="43"/>
                    <a:pt x="9" y="28"/>
                    <a:pt x="15" y="13"/>
                  </a:cubicBezTo>
                  <a:cubicBezTo>
                    <a:pt x="20" y="15"/>
                    <a:pt x="20" y="15"/>
                    <a:pt x="20" y="15"/>
                  </a:cubicBezTo>
                  <a:cubicBezTo>
                    <a:pt x="19" y="1"/>
                    <a:pt x="19" y="1"/>
                    <a:pt x="19" y="1"/>
                  </a:cubicBezTo>
                  <a:cubicBezTo>
                    <a:pt x="19" y="0"/>
                    <a:pt x="18" y="0"/>
                    <a:pt x="17" y="1"/>
                  </a:cubicBezTo>
                  <a:cubicBezTo>
                    <a:pt x="6" y="8"/>
                    <a:pt x="6" y="8"/>
                    <a:pt x="6" y="8"/>
                  </a:cubicBezTo>
                  <a:cubicBezTo>
                    <a:pt x="10" y="11"/>
                    <a:pt x="10" y="11"/>
                    <a:pt x="10" y="11"/>
                  </a:cubicBezTo>
                  <a:cubicBezTo>
                    <a:pt x="3" y="27"/>
                    <a:pt x="0" y="43"/>
                    <a:pt x="1" y="59"/>
                  </a:cubicBezTo>
                  <a:close/>
                  <a:moveTo>
                    <a:pt x="1" y="59"/>
                  </a:moveTo>
                  <a:cubicBezTo>
                    <a:pt x="1" y="59"/>
                    <a:pt x="1" y="59"/>
                    <a:pt x="1" y="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 name="Freeform 216"/>
            <p:cNvSpPr>
              <a:spLocks noEditPoints="1"/>
            </p:cNvSpPr>
            <p:nvPr/>
          </p:nvSpPr>
          <p:spPr bwMode="auto">
            <a:xfrm>
              <a:off x="10043480" y="5366229"/>
              <a:ext cx="372512" cy="373253"/>
            </a:xfrm>
            <a:custGeom>
              <a:avLst/>
              <a:gdLst>
                <a:gd name="T0" fmla="*/ 0 w 213"/>
                <a:gd name="T1" fmla="*/ 207 h 213"/>
                <a:gd name="T2" fmla="*/ 7 w 213"/>
                <a:gd name="T3" fmla="*/ 213 h 213"/>
                <a:gd name="T4" fmla="*/ 81 w 213"/>
                <a:gd name="T5" fmla="*/ 213 h 213"/>
                <a:gd name="T6" fmla="*/ 81 w 213"/>
                <a:gd name="T7" fmla="*/ 152 h 213"/>
                <a:gd name="T8" fmla="*/ 90 w 213"/>
                <a:gd name="T9" fmla="*/ 142 h 213"/>
                <a:gd name="T10" fmla="*/ 121 w 213"/>
                <a:gd name="T11" fmla="*/ 142 h 213"/>
                <a:gd name="T12" fmla="*/ 132 w 213"/>
                <a:gd name="T13" fmla="*/ 152 h 213"/>
                <a:gd name="T14" fmla="*/ 132 w 213"/>
                <a:gd name="T15" fmla="*/ 213 h 213"/>
                <a:gd name="T16" fmla="*/ 205 w 213"/>
                <a:gd name="T17" fmla="*/ 213 h 213"/>
                <a:gd name="T18" fmla="*/ 213 w 213"/>
                <a:gd name="T19" fmla="*/ 205 h 213"/>
                <a:gd name="T20" fmla="*/ 213 w 213"/>
                <a:gd name="T21" fmla="*/ 92 h 213"/>
                <a:gd name="T22" fmla="*/ 110 w 213"/>
                <a:gd name="T23" fmla="*/ 0 h 213"/>
                <a:gd name="T24" fmla="*/ 0 w 213"/>
                <a:gd name="T25" fmla="*/ 92 h 213"/>
                <a:gd name="T26" fmla="*/ 0 w 213"/>
                <a:gd name="T27" fmla="*/ 207 h 213"/>
                <a:gd name="T28" fmla="*/ 0 w 213"/>
                <a:gd name="T29" fmla="*/ 207 h 213"/>
                <a:gd name="T30" fmla="*/ 0 w 213"/>
                <a:gd name="T31" fmla="*/ 20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0" y="207"/>
                  </a:moveTo>
                  <a:cubicBezTo>
                    <a:pt x="0" y="207"/>
                    <a:pt x="0" y="213"/>
                    <a:pt x="7" y="213"/>
                  </a:cubicBezTo>
                  <a:cubicBezTo>
                    <a:pt x="15" y="213"/>
                    <a:pt x="81" y="213"/>
                    <a:pt x="81" y="213"/>
                  </a:cubicBezTo>
                  <a:cubicBezTo>
                    <a:pt x="81" y="152"/>
                    <a:pt x="81" y="152"/>
                    <a:pt x="81" y="152"/>
                  </a:cubicBezTo>
                  <a:cubicBezTo>
                    <a:pt x="81" y="152"/>
                    <a:pt x="80" y="142"/>
                    <a:pt x="90" y="142"/>
                  </a:cubicBezTo>
                  <a:cubicBezTo>
                    <a:pt x="121" y="142"/>
                    <a:pt x="121" y="142"/>
                    <a:pt x="121" y="142"/>
                  </a:cubicBezTo>
                  <a:cubicBezTo>
                    <a:pt x="133" y="142"/>
                    <a:pt x="132" y="152"/>
                    <a:pt x="132" y="152"/>
                  </a:cubicBezTo>
                  <a:cubicBezTo>
                    <a:pt x="132" y="213"/>
                    <a:pt x="132" y="213"/>
                    <a:pt x="132" y="213"/>
                  </a:cubicBezTo>
                  <a:cubicBezTo>
                    <a:pt x="205" y="213"/>
                    <a:pt x="205" y="213"/>
                    <a:pt x="205" y="213"/>
                  </a:cubicBezTo>
                  <a:cubicBezTo>
                    <a:pt x="213" y="213"/>
                    <a:pt x="213" y="205"/>
                    <a:pt x="213" y="205"/>
                  </a:cubicBezTo>
                  <a:cubicBezTo>
                    <a:pt x="213" y="92"/>
                    <a:pt x="213" y="92"/>
                    <a:pt x="213" y="92"/>
                  </a:cubicBezTo>
                  <a:cubicBezTo>
                    <a:pt x="110" y="0"/>
                    <a:pt x="110" y="0"/>
                    <a:pt x="110" y="0"/>
                  </a:cubicBezTo>
                  <a:cubicBezTo>
                    <a:pt x="0" y="92"/>
                    <a:pt x="0" y="92"/>
                    <a:pt x="0" y="92"/>
                  </a:cubicBezTo>
                  <a:lnTo>
                    <a:pt x="0" y="207"/>
                  </a:lnTo>
                  <a:close/>
                  <a:moveTo>
                    <a:pt x="0" y="207"/>
                  </a:moveTo>
                  <a:cubicBezTo>
                    <a:pt x="0" y="207"/>
                    <a:pt x="0" y="207"/>
                    <a:pt x="0" y="207"/>
                  </a:cubicBezTo>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 name="Freeform 217"/>
            <p:cNvSpPr>
              <a:spLocks noEditPoints="1"/>
            </p:cNvSpPr>
            <p:nvPr/>
          </p:nvSpPr>
          <p:spPr bwMode="auto">
            <a:xfrm>
              <a:off x="9973124" y="5278841"/>
              <a:ext cx="519887" cy="262906"/>
            </a:xfrm>
            <a:custGeom>
              <a:avLst/>
              <a:gdLst>
                <a:gd name="T0" fmla="*/ 0 w 297"/>
                <a:gd name="T1" fmla="*/ 133 h 150"/>
                <a:gd name="T2" fmla="*/ 30 w 297"/>
                <a:gd name="T3" fmla="*/ 133 h 150"/>
                <a:gd name="T4" fmla="*/ 151 w 297"/>
                <a:gd name="T5" fmla="*/ 31 h 150"/>
                <a:gd name="T6" fmla="*/ 264 w 297"/>
                <a:gd name="T7" fmla="*/ 133 h 150"/>
                <a:gd name="T8" fmla="*/ 297 w 297"/>
                <a:gd name="T9" fmla="*/ 133 h 150"/>
                <a:gd name="T10" fmla="*/ 151 w 297"/>
                <a:gd name="T11" fmla="*/ 0 h 150"/>
                <a:gd name="T12" fmla="*/ 0 w 297"/>
                <a:gd name="T13" fmla="*/ 133 h 150"/>
                <a:gd name="T14" fmla="*/ 0 w 297"/>
                <a:gd name="T15" fmla="*/ 133 h 150"/>
                <a:gd name="T16" fmla="*/ 0 w 297"/>
                <a:gd name="T1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0">
                  <a:moveTo>
                    <a:pt x="0" y="133"/>
                  </a:moveTo>
                  <a:cubicBezTo>
                    <a:pt x="0" y="133"/>
                    <a:pt x="9" y="150"/>
                    <a:pt x="30" y="133"/>
                  </a:cubicBezTo>
                  <a:cubicBezTo>
                    <a:pt x="151" y="31"/>
                    <a:pt x="151" y="31"/>
                    <a:pt x="151" y="31"/>
                  </a:cubicBezTo>
                  <a:cubicBezTo>
                    <a:pt x="264" y="133"/>
                    <a:pt x="264" y="133"/>
                    <a:pt x="264" y="133"/>
                  </a:cubicBezTo>
                  <a:cubicBezTo>
                    <a:pt x="288" y="149"/>
                    <a:pt x="297" y="133"/>
                    <a:pt x="297" y="133"/>
                  </a:cubicBezTo>
                  <a:cubicBezTo>
                    <a:pt x="151" y="0"/>
                    <a:pt x="151" y="0"/>
                    <a:pt x="151" y="0"/>
                  </a:cubicBezTo>
                  <a:lnTo>
                    <a:pt x="0" y="133"/>
                  </a:lnTo>
                  <a:close/>
                  <a:moveTo>
                    <a:pt x="0" y="133"/>
                  </a:moveTo>
                  <a:cubicBezTo>
                    <a:pt x="0" y="133"/>
                    <a:pt x="0" y="133"/>
                    <a:pt x="0" y="133"/>
                  </a:cubicBezTo>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 name="Freeform 218"/>
            <p:cNvSpPr>
              <a:spLocks noEditPoints="1"/>
            </p:cNvSpPr>
            <p:nvPr/>
          </p:nvSpPr>
          <p:spPr bwMode="auto">
            <a:xfrm>
              <a:off x="10378963" y="5331422"/>
              <a:ext cx="52581" cy="106644"/>
            </a:xfrm>
            <a:custGeom>
              <a:avLst/>
              <a:gdLst>
                <a:gd name="T0" fmla="*/ 71 w 71"/>
                <a:gd name="T1" fmla="*/ 0 h 144"/>
                <a:gd name="T2" fmla="*/ 0 w 71"/>
                <a:gd name="T3" fmla="*/ 0 h 144"/>
                <a:gd name="T4" fmla="*/ 3 w 71"/>
                <a:gd name="T5" fmla="*/ 85 h 144"/>
                <a:gd name="T6" fmla="*/ 71 w 71"/>
                <a:gd name="T7" fmla="*/ 144 h 144"/>
                <a:gd name="T8" fmla="*/ 71 w 71"/>
                <a:gd name="T9" fmla="*/ 0 h 144"/>
                <a:gd name="T10" fmla="*/ 71 w 71"/>
                <a:gd name="T11" fmla="*/ 0 h 144"/>
                <a:gd name="T12" fmla="*/ 71 w 71"/>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71" h="144">
                  <a:moveTo>
                    <a:pt x="71" y="0"/>
                  </a:moveTo>
                  <a:lnTo>
                    <a:pt x="0" y="0"/>
                  </a:lnTo>
                  <a:lnTo>
                    <a:pt x="3" y="85"/>
                  </a:lnTo>
                  <a:lnTo>
                    <a:pt x="71" y="144"/>
                  </a:lnTo>
                  <a:lnTo>
                    <a:pt x="71" y="0"/>
                  </a:lnTo>
                  <a:close/>
                  <a:moveTo>
                    <a:pt x="71" y="0"/>
                  </a:moveTo>
                  <a:lnTo>
                    <a:pt x="71" y="0"/>
                  </a:ln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 name="Freeform 219"/>
            <p:cNvSpPr>
              <a:spLocks noEditPoints="1"/>
            </p:cNvSpPr>
            <p:nvPr/>
          </p:nvSpPr>
          <p:spPr bwMode="auto">
            <a:xfrm>
              <a:off x="10378963" y="5331422"/>
              <a:ext cx="52581" cy="106644"/>
            </a:xfrm>
            <a:custGeom>
              <a:avLst/>
              <a:gdLst>
                <a:gd name="T0" fmla="*/ 71 w 71"/>
                <a:gd name="T1" fmla="*/ 0 h 144"/>
                <a:gd name="T2" fmla="*/ 0 w 71"/>
                <a:gd name="T3" fmla="*/ 0 h 144"/>
                <a:gd name="T4" fmla="*/ 3 w 71"/>
                <a:gd name="T5" fmla="*/ 85 h 144"/>
                <a:gd name="T6" fmla="*/ 71 w 71"/>
                <a:gd name="T7" fmla="*/ 144 h 144"/>
                <a:gd name="T8" fmla="*/ 71 w 71"/>
                <a:gd name="T9" fmla="*/ 0 h 144"/>
                <a:gd name="T10" fmla="*/ 71 w 71"/>
                <a:gd name="T11" fmla="*/ 0 h 144"/>
                <a:gd name="T12" fmla="*/ 71 w 71"/>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71" h="144">
                  <a:moveTo>
                    <a:pt x="71" y="0"/>
                  </a:moveTo>
                  <a:lnTo>
                    <a:pt x="0" y="0"/>
                  </a:lnTo>
                  <a:lnTo>
                    <a:pt x="3" y="85"/>
                  </a:lnTo>
                  <a:lnTo>
                    <a:pt x="71" y="144"/>
                  </a:lnTo>
                  <a:lnTo>
                    <a:pt x="71" y="0"/>
                  </a:lnTo>
                  <a:moveTo>
                    <a:pt x="71" y="0"/>
                  </a:moveTo>
                  <a:lnTo>
                    <a:pt x="71" y="0"/>
                  </a:lnTo>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 name="Freeform 220"/>
            <p:cNvSpPr>
              <a:spLocks noEditPoints="1"/>
            </p:cNvSpPr>
            <p:nvPr/>
          </p:nvSpPr>
          <p:spPr bwMode="auto">
            <a:xfrm>
              <a:off x="7164103" y="3597723"/>
              <a:ext cx="135526" cy="134786"/>
            </a:xfrm>
            <a:custGeom>
              <a:avLst/>
              <a:gdLst>
                <a:gd name="T0" fmla="*/ 77 w 77"/>
                <a:gd name="T1" fmla="*/ 38 h 77"/>
                <a:gd name="T2" fmla="*/ 39 w 77"/>
                <a:gd name="T3" fmla="*/ 77 h 77"/>
                <a:gd name="T4" fmla="*/ 0 w 77"/>
                <a:gd name="T5" fmla="*/ 38 h 77"/>
                <a:gd name="T6" fmla="*/ 39 w 77"/>
                <a:gd name="T7" fmla="*/ 0 h 77"/>
                <a:gd name="T8" fmla="*/ 77 w 77"/>
                <a:gd name="T9" fmla="*/ 38 h 77"/>
                <a:gd name="T10" fmla="*/ 77 w 77"/>
                <a:gd name="T11" fmla="*/ 38 h 77"/>
                <a:gd name="T12" fmla="*/ 77 w 77"/>
                <a:gd name="T13" fmla="*/ 38 h 77"/>
              </a:gdLst>
              <a:ahLst/>
              <a:cxnLst>
                <a:cxn ang="0">
                  <a:pos x="T0" y="T1"/>
                </a:cxn>
                <a:cxn ang="0">
                  <a:pos x="T2" y="T3"/>
                </a:cxn>
                <a:cxn ang="0">
                  <a:pos x="T4" y="T5"/>
                </a:cxn>
                <a:cxn ang="0">
                  <a:pos x="T6" y="T7"/>
                </a:cxn>
                <a:cxn ang="0">
                  <a:pos x="T8" y="T9"/>
                </a:cxn>
                <a:cxn ang="0">
                  <a:pos x="T10" y="T11"/>
                </a:cxn>
                <a:cxn ang="0">
                  <a:pos x="T12" y="T13"/>
                </a:cxn>
              </a:cxnLst>
              <a:rect l="0" t="0" r="r" b="b"/>
              <a:pathLst>
                <a:path w="77" h="77">
                  <a:moveTo>
                    <a:pt x="77" y="38"/>
                  </a:moveTo>
                  <a:cubicBezTo>
                    <a:pt x="77" y="60"/>
                    <a:pt x="60" y="77"/>
                    <a:pt x="39" y="77"/>
                  </a:cubicBezTo>
                  <a:cubicBezTo>
                    <a:pt x="17" y="77"/>
                    <a:pt x="0" y="60"/>
                    <a:pt x="0" y="38"/>
                  </a:cubicBezTo>
                  <a:cubicBezTo>
                    <a:pt x="0" y="17"/>
                    <a:pt x="17" y="0"/>
                    <a:pt x="39" y="0"/>
                  </a:cubicBezTo>
                  <a:cubicBezTo>
                    <a:pt x="60" y="0"/>
                    <a:pt x="77" y="17"/>
                    <a:pt x="77" y="38"/>
                  </a:cubicBezTo>
                  <a:close/>
                  <a:moveTo>
                    <a:pt x="77" y="38"/>
                  </a:moveTo>
                  <a:cubicBezTo>
                    <a:pt x="77" y="38"/>
                    <a:pt x="77" y="38"/>
                    <a:pt x="77"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 name="Freeform 221"/>
            <p:cNvSpPr>
              <a:spLocks noEditPoints="1"/>
            </p:cNvSpPr>
            <p:nvPr/>
          </p:nvSpPr>
          <p:spPr bwMode="auto">
            <a:xfrm>
              <a:off x="7164103" y="3439980"/>
              <a:ext cx="292529" cy="292529"/>
            </a:xfrm>
            <a:custGeom>
              <a:avLst/>
              <a:gdLst>
                <a:gd name="T0" fmla="*/ 128 w 167"/>
                <a:gd name="T1" fmla="*/ 148 h 167"/>
                <a:gd name="T2" fmla="*/ 148 w 167"/>
                <a:gd name="T3" fmla="*/ 167 h 167"/>
                <a:gd name="T4" fmla="*/ 167 w 167"/>
                <a:gd name="T5" fmla="*/ 148 h 167"/>
                <a:gd name="T6" fmla="*/ 19 w 167"/>
                <a:gd name="T7" fmla="*/ 0 h 167"/>
                <a:gd name="T8" fmla="*/ 0 w 167"/>
                <a:gd name="T9" fmla="*/ 19 h 167"/>
                <a:gd name="T10" fmla="*/ 19 w 167"/>
                <a:gd name="T11" fmla="*/ 38 h 167"/>
                <a:gd name="T12" fmla="*/ 128 w 167"/>
                <a:gd name="T13" fmla="*/ 148 h 167"/>
                <a:gd name="T14" fmla="*/ 128 w 167"/>
                <a:gd name="T15" fmla="*/ 148 h 167"/>
                <a:gd name="T16" fmla="*/ 128 w 167"/>
                <a:gd name="T17" fmla="*/ 1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128" y="148"/>
                  </a:moveTo>
                  <a:cubicBezTo>
                    <a:pt x="128" y="158"/>
                    <a:pt x="137" y="167"/>
                    <a:pt x="148" y="167"/>
                  </a:cubicBezTo>
                  <a:cubicBezTo>
                    <a:pt x="158" y="167"/>
                    <a:pt x="167" y="158"/>
                    <a:pt x="167" y="148"/>
                  </a:cubicBezTo>
                  <a:cubicBezTo>
                    <a:pt x="167" y="66"/>
                    <a:pt x="100" y="0"/>
                    <a:pt x="19" y="0"/>
                  </a:cubicBezTo>
                  <a:cubicBezTo>
                    <a:pt x="8" y="0"/>
                    <a:pt x="0" y="9"/>
                    <a:pt x="0" y="19"/>
                  </a:cubicBezTo>
                  <a:cubicBezTo>
                    <a:pt x="0" y="30"/>
                    <a:pt x="8" y="38"/>
                    <a:pt x="19" y="38"/>
                  </a:cubicBezTo>
                  <a:cubicBezTo>
                    <a:pt x="79" y="38"/>
                    <a:pt x="128" y="88"/>
                    <a:pt x="128" y="148"/>
                  </a:cubicBezTo>
                  <a:close/>
                  <a:moveTo>
                    <a:pt x="128" y="148"/>
                  </a:moveTo>
                  <a:cubicBezTo>
                    <a:pt x="128" y="148"/>
                    <a:pt x="128" y="148"/>
                    <a:pt x="128" y="14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5" name="Freeform 222"/>
            <p:cNvSpPr>
              <a:spLocks noEditPoints="1"/>
            </p:cNvSpPr>
            <p:nvPr/>
          </p:nvSpPr>
          <p:spPr bwMode="auto">
            <a:xfrm>
              <a:off x="7164103" y="3315562"/>
              <a:ext cx="416947" cy="416947"/>
            </a:xfrm>
            <a:custGeom>
              <a:avLst/>
              <a:gdLst>
                <a:gd name="T0" fmla="*/ 219 w 238"/>
                <a:gd name="T1" fmla="*/ 238 h 238"/>
                <a:gd name="T2" fmla="*/ 238 w 238"/>
                <a:gd name="T3" fmla="*/ 219 h 238"/>
                <a:gd name="T4" fmla="*/ 19 w 238"/>
                <a:gd name="T5" fmla="*/ 0 h 238"/>
                <a:gd name="T6" fmla="*/ 0 w 238"/>
                <a:gd name="T7" fmla="*/ 19 h 238"/>
                <a:gd name="T8" fmla="*/ 19 w 238"/>
                <a:gd name="T9" fmla="*/ 38 h 238"/>
                <a:gd name="T10" fmla="*/ 199 w 238"/>
                <a:gd name="T11" fmla="*/ 219 h 238"/>
                <a:gd name="T12" fmla="*/ 219 w 238"/>
                <a:gd name="T13" fmla="*/ 238 h 238"/>
                <a:gd name="T14" fmla="*/ 219 w 238"/>
                <a:gd name="T15" fmla="*/ 238 h 238"/>
                <a:gd name="T16" fmla="*/ 219 w 238"/>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8">
                  <a:moveTo>
                    <a:pt x="219" y="238"/>
                  </a:moveTo>
                  <a:cubicBezTo>
                    <a:pt x="229" y="238"/>
                    <a:pt x="238" y="229"/>
                    <a:pt x="238" y="219"/>
                  </a:cubicBezTo>
                  <a:cubicBezTo>
                    <a:pt x="238" y="98"/>
                    <a:pt x="140" y="0"/>
                    <a:pt x="19" y="0"/>
                  </a:cubicBezTo>
                  <a:cubicBezTo>
                    <a:pt x="8" y="0"/>
                    <a:pt x="0" y="9"/>
                    <a:pt x="0" y="19"/>
                  </a:cubicBezTo>
                  <a:cubicBezTo>
                    <a:pt x="0" y="30"/>
                    <a:pt x="8" y="38"/>
                    <a:pt x="19" y="38"/>
                  </a:cubicBezTo>
                  <a:cubicBezTo>
                    <a:pt x="119" y="38"/>
                    <a:pt x="199" y="119"/>
                    <a:pt x="199" y="219"/>
                  </a:cubicBezTo>
                  <a:cubicBezTo>
                    <a:pt x="199" y="229"/>
                    <a:pt x="208" y="238"/>
                    <a:pt x="219" y="238"/>
                  </a:cubicBezTo>
                  <a:close/>
                  <a:moveTo>
                    <a:pt x="219" y="238"/>
                  </a:moveTo>
                  <a:cubicBezTo>
                    <a:pt x="219" y="238"/>
                    <a:pt x="219" y="238"/>
                    <a:pt x="219" y="2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6" name="Freeform 223"/>
            <p:cNvSpPr>
              <a:spLocks noEditPoints="1"/>
            </p:cNvSpPr>
            <p:nvPr/>
          </p:nvSpPr>
          <p:spPr bwMode="auto">
            <a:xfrm>
              <a:off x="6492396" y="5147758"/>
              <a:ext cx="385102" cy="385102"/>
            </a:xfrm>
            <a:custGeom>
              <a:avLst/>
              <a:gdLst>
                <a:gd name="T0" fmla="*/ 21 w 220"/>
                <a:gd name="T1" fmla="*/ 116 h 220"/>
                <a:gd name="T2" fmla="*/ 7 w 220"/>
                <a:gd name="T3" fmla="*/ 206 h 220"/>
                <a:gd name="T4" fmla="*/ 7 w 220"/>
                <a:gd name="T5" fmla="*/ 220 h 220"/>
                <a:gd name="T6" fmla="*/ 220 w 220"/>
                <a:gd name="T7" fmla="*/ 213 h 220"/>
                <a:gd name="T8" fmla="*/ 200 w 220"/>
                <a:gd name="T9" fmla="*/ 206 h 220"/>
                <a:gd name="T10" fmla="*/ 220 w 220"/>
                <a:gd name="T11" fmla="*/ 89 h 220"/>
                <a:gd name="T12" fmla="*/ 0 w 220"/>
                <a:gd name="T13" fmla="*/ 83 h 220"/>
                <a:gd name="T14" fmla="*/ 138 w 220"/>
                <a:gd name="T15" fmla="*/ 117 h 220"/>
                <a:gd name="T16" fmla="*/ 186 w 220"/>
                <a:gd name="T17" fmla="*/ 116 h 220"/>
                <a:gd name="T18" fmla="*/ 83 w 220"/>
                <a:gd name="T19" fmla="*/ 206 h 220"/>
                <a:gd name="T20" fmla="*/ 110 w 220"/>
                <a:gd name="T21" fmla="*/ 89 h 220"/>
                <a:gd name="T22" fmla="*/ 76 w 220"/>
                <a:gd name="T23" fmla="*/ 116 h 220"/>
                <a:gd name="T24" fmla="*/ 35 w 220"/>
                <a:gd name="T25" fmla="*/ 206 h 220"/>
                <a:gd name="T26" fmla="*/ 55 w 220"/>
                <a:gd name="T27" fmla="*/ 89 h 220"/>
                <a:gd name="T28" fmla="*/ 193 w 220"/>
                <a:gd name="T29" fmla="*/ 21 h 220"/>
                <a:gd name="T30" fmla="*/ 0 w 220"/>
                <a:gd name="T31" fmla="*/ 76 h 220"/>
                <a:gd name="T32" fmla="*/ 193 w 220"/>
                <a:gd name="T33" fmla="*/ 21 h 220"/>
                <a:gd name="T34" fmla="*/ 45 w 220"/>
                <a:gd name="T35" fmla="*/ 63 h 220"/>
                <a:gd name="T36" fmla="*/ 40 w 220"/>
                <a:gd name="T37" fmla="*/ 65 h 220"/>
                <a:gd name="T38" fmla="*/ 52 w 220"/>
                <a:gd name="T39" fmla="*/ 33 h 220"/>
                <a:gd name="T40" fmla="*/ 58 w 220"/>
                <a:gd name="T41" fmla="*/ 36 h 220"/>
                <a:gd name="T42" fmla="*/ 72 w 220"/>
                <a:gd name="T43" fmla="*/ 63 h 220"/>
                <a:gd name="T44" fmla="*/ 68 w 220"/>
                <a:gd name="T45" fmla="*/ 65 h 220"/>
                <a:gd name="T46" fmla="*/ 80 w 220"/>
                <a:gd name="T47" fmla="*/ 33 h 220"/>
                <a:gd name="T48" fmla="*/ 86 w 220"/>
                <a:gd name="T49" fmla="*/ 36 h 220"/>
                <a:gd name="T50" fmla="*/ 110 w 220"/>
                <a:gd name="T51" fmla="*/ 65 h 220"/>
                <a:gd name="T52" fmla="*/ 107 w 220"/>
                <a:gd name="T53" fmla="*/ 34 h 220"/>
                <a:gd name="T54" fmla="*/ 114 w 220"/>
                <a:gd name="T55" fmla="*/ 34 h 220"/>
                <a:gd name="T56" fmla="*/ 153 w 220"/>
                <a:gd name="T57" fmla="*/ 65 h 220"/>
                <a:gd name="T58" fmla="*/ 149 w 220"/>
                <a:gd name="T59" fmla="*/ 64 h 220"/>
                <a:gd name="T60" fmla="*/ 135 w 220"/>
                <a:gd name="T61" fmla="*/ 31 h 220"/>
                <a:gd name="T62" fmla="*/ 155 w 220"/>
                <a:gd name="T63" fmla="*/ 60 h 220"/>
                <a:gd name="T64" fmla="*/ 181 w 220"/>
                <a:gd name="T65" fmla="*/ 65 h 220"/>
                <a:gd name="T66" fmla="*/ 176 w 220"/>
                <a:gd name="T67" fmla="*/ 63 h 220"/>
                <a:gd name="T68" fmla="*/ 164 w 220"/>
                <a:gd name="T69" fmla="*/ 31 h 220"/>
                <a:gd name="T70" fmla="*/ 182 w 220"/>
                <a:gd name="T71" fmla="*/ 60 h 220"/>
                <a:gd name="T72" fmla="*/ 59 w 220"/>
                <a:gd name="T73" fmla="*/ 166 h 220"/>
                <a:gd name="T74" fmla="*/ 55 w 220"/>
                <a:gd name="T75" fmla="*/ 144 h 220"/>
                <a:gd name="T76" fmla="*/ 69 w 220"/>
                <a:gd name="T77" fmla="*/ 144 h 220"/>
                <a:gd name="T78" fmla="*/ 66 w 220"/>
                <a:gd name="T79" fmla="*/ 166 h 220"/>
                <a:gd name="T80" fmla="*/ 62 w 220"/>
                <a:gd name="T81" fmla="*/ 179 h 220"/>
                <a:gd name="T82" fmla="*/ 59 w 220"/>
                <a:gd name="T83" fmla="*/ 166 h 220"/>
                <a:gd name="T84" fmla="*/ 35 w 220"/>
                <a:gd name="T85" fmla="*/ 0 h 220"/>
                <a:gd name="T86" fmla="*/ 193 w 220"/>
                <a:gd name="T87" fmla="*/ 7 h 220"/>
                <a:gd name="T88" fmla="*/ 35 w 220"/>
                <a:gd name="T89" fmla="*/ 14 h 220"/>
                <a:gd name="T90" fmla="*/ 121 w 220"/>
                <a:gd name="T91" fmla="*/ 154 h 220"/>
                <a:gd name="T92" fmla="*/ 135 w 220"/>
                <a:gd name="T93" fmla="*/ 129 h 220"/>
                <a:gd name="T94" fmla="*/ 121 w 220"/>
                <a:gd name="T95" fmla="*/ 154 h 220"/>
                <a:gd name="T96" fmla="*/ 116 w 220"/>
                <a:gd name="T97" fmla="*/ 168 h 220"/>
                <a:gd name="T98" fmla="*/ 160 w 220"/>
                <a:gd name="T99" fmla="*/ 134 h 220"/>
                <a:gd name="T100" fmla="*/ 155 w 220"/>
                <a:gd name="T101" fmla="*/ 149 h 220"/>
                <a:gd name="T102" fmla="*/ 140 w 220"/>
                <a:gd name="T103" fmla="*/ 173 h 220"/>
                <a:gd name="T104" fmla="*/ 155 w 220"/>
                <a:gd name="T105" fmla="*/ 149 h 220"/>
                <a:gd name="T106" fmla="*/ 155 w 220"/>
                <a:gd name="T107" fmla="*/ 1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20">
                  <a:moveTo>
                    <a:pt x="0" y="89"/>
                  </a:moveTo>
                  <a:cubicBezTo>
                    <a:pt x="0" y="102"/>
                    <a:pt x="9" y="113"/>
                    <a:pt x="21" y="116"/>
                  </a:cubicBezTo>
                  <a:cubicBezTo>
                    <a:pt x="21" y="206"/>
                    <a:pt x="21" y="206"/>
                    <a:pt x="21" y="206"/>
                  </a:cubicBezTo>
                  <a:cubicBezTo>
                    <a:pt x="7" y="206"/>
                    <a:pt x="7" y="206"/>
                    <a:pt x="7" y="206"/>
                  </a:cubicBezTo>
                  <a:cubicBezTo>
                    <a:pt x="3" y="206"/>
                    <a:pt x="0" y="209"/>
                    <a:pt x="0" y="213"/>
                  </a:cubicBezTo>
                  <a:cubicBezTo>
                    <a:pt x="0" y="217"/>
                    <a:pt x="3" y="220"/>
                    <a:pt x="7" y="220"/>
                  </a:cubicBezTo>
                  <a:cubicBezTo>
                    <a:pt x="214" y="220"/>
                    <a:pt x="214" y="220"/>
                    <a:pt x="214" y="220"/>
                  </a:cubicBezTo>
                  <a:cubicBezTo>
                    <a:pt x="217" y="220"/>
                    <a:pt x="220" y="217"/>
                    <a:pt x="220" y="213"/>
                  </a:cubicBezTo>
                  <a:cubicBezTo>
                    <a:pt x="220" y="209"/>
                    <a:pt x="217" y="206"/>
                    <a:pt x="214" y="206"/>
                  </a:cubicBezTo>
                  <a:cubicBezTo>
                    <a:pt x="200" y="206"/>
                    <a:pt x="200" y="206"/>
                    <a:pt x="200" y="206"/>
                  </a:cubicBezTo>
                  <a:cubicBezTo>
                    <a:pt x="200" y="116"/>
                    <a:pt x="200" y="116"/>
                    <a:pt x="200" y="116"/>
                  </a:cubicBezTo>
                  <a:cubicBezTo>
                    <a:pt x="212" y="113"/>
                    <a:pt x="220" y="102"/>
                    <a:pt x="220" y="89"/>
                  </a:cubicBezTo>
                  <a:cubicBezTo>
                    <a:pt x="220" y="83"/>
                    <a:pt x="220" y="83"/>
                    <a:pt x="220" y="83"/>
                  </a:cubicBezTo>
                  <a:cubicBezTo>
                    <a:pt x="0" y="83"/>
                    <a:pt x="0" y="83"/>
                    <a:pt x="0" y="83"/>
                  </a:cubicBezTo>
                  <a:lnTo>
                    <a:pt x="0" y="89"/>
                  </a:lnTo>
                  <a:close/>
                  <a:moveTo>
                    <a:pt x="138" y="117"/>
                  </a:moveTo>
                  <a:cubicBezTo>
                    <a:pt x="153" y="117"/>
                    <a:pt x="165" y="105"/>
                    <a:pt x="165" y="89"/>
                  </a:cubicBezTo>
                  <a:cubicBezTo>
                    <a:pt x="165" y="102"/>
                    <a:pt x="174" y="113"/>
                    <a:pt x="186" y="116"/>
                  </a:cubicBezTo>
                  <a:cubicBezTo>
                    <a:pt x="186" y="206"/>
                    <a:pt x="186" y="206"/>
                    <a:pt x="186" y="206"/>
                  </a:cubicBezTo>
                  <a:cubicBezTo>
                    <a:pt x="83" y="206"/>
                    <a:pt x="83" y="206"/>
                    <a:pt x="83" y="206"/>
                  </a:cubicBezTo>
                  <a:cubicBezTo>
                    <a:pt x="83" y="117"/>
                    <a:pt x="83" y="117"/>
                    <a:pt x="83" y="117"/>
                  </a:cubicBezTo>
                  <a:cubicBezTo>
                    <a:pt x="98" y="117"/>
                    <a:pt x="110" y="105"/>
                    <a:pt x="110" y="89"/>
                  </a:cubicBezTo>
                  <a:cubicBezTo>
                    <a:pt x="110" y="105"/>
                    <a:pt x="123" y="117"/>
                    <a:pt x="138" y="117"/>
                  </a:cubicBezTo>
                  <a:close/>
                  <a:moveTo>
                    <a:pt x="76" y="116"/>
                  </a:moveTo>
                  <a:cubicBezTo>
                    <a:pt x="76" y="206"/>
                    <a:pt x="76" y="206"/>
                    <a:pt x="76" y="206"/>
                  </a:cubicBezTo>
                  <a:cubicBezTo>
                    <a:pt x="35" y="206"/>
                    <a:pt x="35" y="206"/>
                    <a:pt x="35" y="206"/>
                  </a:cubicBezTo>
                  <a:cubicBezTo>
                    <a:pt x="35" y="116"/>
                    <a:pt x="35" y="116"/>
                    <a:pt x="35" y="116"/>
                  </a:cubicBezTo>
                  <a:cubicBezTo>
                    <a:pt x="47" y="113"/>
                    <a:pt x="55" y="102"/>
                    <a:pt x="55" y="89"/>
                  </a:cubicBezTo>
                  <a:cubicBezTo>
                    <a:pt x="55" y="102"/>
                    <a:pt x="64" y="113"/>
                    <a:pt x="76" y="116"/>
                  </a:cubicBezTo>
                  <a:close/>
                  <a:moveTo>
                    <a:pt x="193" y="21"/>
                  </a:moveTo>
                  <a:cubicBezTo>
                    <a:pt x="28" y="21"/>
                    <a:pt x="28" y="21"/>
                    <a:pt x="28" y="21"/>
                  </a:cubicBezTo>
                  <a:cubicBezTo>
                    <a:pt x="0" y="76"/>
                    <a:pt x="0" y="76"/>
                    <a:pt x="0" y="76"/>
                  </a:cubicBezTo>
                  <a:cubicBezTo>
                    <a:pt x="220" y="76"/>
                    <a:pt x="220" y="76"/>
                    <a:pt x="220" y="76"/>
                  </a:cubicBezTo>
                  <a:lnTo>
                    <a:pt x="193" y="21"/>
                  </a:lnTo>
                  <a:close/>
                  <a:moveTo>
                    <a:pt x="58" y="36"/>
                  </a:moveTo>
                  <a:cubicBezTo>
                    <a:pt x="45" y="63"/>
                    <a:pt x="45" y="63"/>
                    <a:pt x="45" y="63"/>
                  </a:cubicBezTo>
                  <a:cubicBezTo>
                    <a:pt x="44" y="65"/>
                    <a:pt x="43" y="65"/>
                    <a:pt x="42" y="65"/>
                  </a:cubicBezTo>
                  <a:cubicBezTo>
                    <a:pt x="41" y="65"/>
                    <a:pt x="41" y="65"/>
                    <a:pt x="40" y="65"/>
                  </a:cubicBezTo>
                  <a:cubicBezTo>
                    <a:pt x="38" y="64"/>
                    <a:pt x="38" y="62"/>
                    <a:pt x="38" y="60"/>
                  </a:cubicBezTo>
                  <a:cubicBezTo>
                    <a:pt x="52" y="33"/>
                    <a:pt x="52" y="33"/>
                    <a:pt x="52" y="33"/>
                  </a:cubicBezTo>
                  <a:cubicBezTo>
                    <a:pt x="53" y="31"/>
                    <a:pt x="55" y="30"/>
                    <a:pt x="57" y="31"/>
                  </a:cubicBezTo>
                  <a:cubicBezTo>
                    <a:pt x="59" y="32"/>
                    <a:pt x="59" y="34"/>
                    <a:pt x="58" y="36"/>
                  </a:cubicBezTo>
                  <a:close/>
                  <a:moveTo>
                    <a:pt x="86" y="36"/>
                  </a:moveTo>
                  <a:cubicBezTo>
                    <a:pt x="72" y="63"/>
                    <a:pt x="72" y="63"/>
                    <a:pt x="72" y="63"/>
                  </a:cubicBezTo>
                  <a:cubicBezTo>
                    <a:pt x="72" y="65"/>
                    <a:pt x="70" y="65"/>
                    <a:pt x="69" y="65"/>
                  </a:cubicBezTo>
                  <a:cubicBezTo>
                    <a:pt x="69" y="65"/>
                    <a:pt x="68" y="65"/>
                    <a:pt x="68" y="65"/>
                  </a:cubicBezTo>
                  <a:cubicBezTo>
                    <a:pt x="66" y="64"/>
                    <a:pt x="65" y="62"/>
                    <a:pt x="66" y="60"/>
                  </a:cubicBezTo>
                  <a:cubicBezTo>
                    <a:pt x="80" y="33"/>
                    <a:pt x="80" y="33"/>
                    <a:pt x="80" y="33"/>
                  </a:cubicBezTo>
                  <a:cubicBezTo>
                    <a:pt x="81" y="31"/>
                    <a:pt x="83" y="30"/>
                    <a:pt x="84" y="31"/>
                  </a:cubicBezTo>
                  <a:cubicBezTo>
                    <a:pt x="86" y="32"/>
                    <a:pt x="87" y="34"/>
                    <a:pt x="86" y="36"/>
                  </a:cubicBezTo>
                  <a:close/>
                  <a:moveTo>
                    <a:pt x="114" y="62"/>
                  </a:moveTo>
                  <a:cubicBezTo>
                    <a:pt x="114" y="64"/>
                    <a:pt x="112" y="65"/>
                    <a:pt x="110" y="65"/>
                  </a:cubicBezTo>
                  <a:cubicBezTo>
                    <a:pt x="108" y="65"/>
                    <a:pt x="107" y="64"/>
                    <a:pt x="107" y="62"/>
                  </a:cubicBezTo>
                  <a:cubicBezTo>
                    <a:pt x="107" y="34"/>
                    <a:pt x="107" y="34"/>
                    <a:pt x="107" y="34"/>
                  </a:cubicBezTo>
                  <a:cubicBezTo>
                    <a:pt x="107" y="32"/>
                    <a:pt x="108" y="31"/>
                    <a:pt x="110" y="31"/>
                  </a:cubicBezTo>
                  <a:cubicBezTo>
                    <a:pt x="112" y="31"/>
                    <a:pt x="114" y="32"/>
                    <a:pt x="114" y="34"/>
                  </a:cubicBezTo>
                  <a:lnTo>
                    <a:pt x="114" y="62"/>
                  </a:lnTo>
                  <a:close/>
                  <a:moveTo>
                    <a:pt x="153" y="65"/>
                  </a:moveTo>
                  <a:cubicBezTo>
                    <a:pt x="153" y="65"/>
                    <a:pt x="152" y="65"/>
                    <a:pt x="152" y="65"/>
                  </a:cubicBezTo>
                  <a:cubicBezTo>
                    <a:pt x="150" y="65"/>
                    <a:pt x="149" y="65"/>
                    <a:pt x="149" y="64"/>
                  </a:cubicBezTo>
                  <a:cubicBezTo>
                    <a:pt x="134" y="36"/>
                    <a:pt x="134" y="36"/>
                    <a:pt x="134" y="36"/>
                  </a:cubicBezTo>
                  <a:cubicBezTo>
                    <a:pt x="133" y="34"/>
                    <a:pt x="133" y="32"/>
                    <a:pt x="135" y="31"/>
                  </a:cubicBezTo>
                  <a:cubicBezTo>
                    <a:pt x="137" y="30"/>
                    <a:pt x="139" y="31"/>
                    <a:pt x="140" y="33"/>
                  </a:cubicBezTo>
                  <a:cubicBezTo>
                    <a:pt x="155" y="60"/>
                    <a:pt x="155" y="60"/>
                    <a:pt x="155" y="60"/>
                  </a:cubicBezTo>
                  <a:cubicBezTo>
                    <a:pt x="156" y="62"/>
                    <a:pt x="155" y="64"/>
                    <a:pt x="153" y="65"/>
                  </a:cubicBezTo>
                  <a:close/>
                  <a:moveTo>
                    <a:pt x="181" y="65"/>
                  </a:moveTo>
                  <a:cubicBezTo>
                    <a:pt x="180" y="65"/>
                    <a:pt x="180" y="65"/>
                    <a:pt x="179" y="65"/>
                  </a:cubicBezTo>
                  <a:cubicBezTo>
                    <a:pt x="178" y="65"/>
                    <a:pt x="177" y="65"/>
                    <a:pt x="176" y="63"/>
                  </a:cubicBezTo>
                  <a:cubicBezTo>
                    <a:pt x="162" y="36"/>
                    <a:pt x="162" y="36"/>
                    <a:pt x="162" y="36"/>
                  </a:cubicBezTo>
                  <a:cubicBezTo>
                    <a:pt x="161" y="34"/>
                    <a:pt x="162" y="32"/>
                    <a:pt x="164" y="31"/>
                  </a:cubicBezTo>
                  <a:cubicBezTo>
                    <a:pt x="166" y="30"/>
                    <a:pt x="168" y="31"/>
                    <a:pt x="168" y="33"/>
                  </a:cubicBezTo>
                  <a:cubicBezTo>
                    <a:pt x="182" y="60"/>
                    <a:pt x="182" y="60"/>
                    <a:pt x="182" y="60"/>
                  </a:cubicBezTo>
                  <a:cubicBezTo>
                    <a:pt x="183" y="62"/>
                    <a:pt x="182" y="64"/>
                    <a:pt x="181" y="65"/>
                  </a:cubicBezTo>
                  <a:close/>
                  <a:moveTo>
                    <a:pt x="59" y="166"/>
                  </a:moveTo>
                  <a:cubicBezTo>
                    <a:pt x="59" y="150"/>
                    <a:pt x="59" y="150"/>
                    <a:pt x="59" y="150"/>
                  </a:cubicBezTo>
                  <a:cubicBezTo>
                    <a:pt x="57" y="149"/>
                    <a:pt x="55" y="147"/>
                    <a:pt x="55" y="144"/>
                  </a:cubicBezTo>
                  <a:cubicBezTo>
                    <a:pt x="55" y="141"/>
                    <a:pt x="58" y="138"/>
                    <a:pt x="62" y="138"/>
                  </a:cubicBezTo>
                  <a:cubicBezTo>
                    <a:pt x="66" y="138"/>
                    <a:pt x="69" y="141"/>
                    <a:pt x="69" y="144"/>
                  </a:cubicBezTo>
                  <a:cubicBezTo>
                    <a:pt x="69" y="147"/>
                    <a:pt x="68" y="149"/>
                    <a:pt x="66" y="150"/>
                  </a:cubicBezTo>
                  <a:cubicBezTo>
                    <a:pt x="66" y="166"/>
                    <a:pt x="66" y="166"/>
                    <a:pt x="66" y="166"/>
                  </a:cubicBezTo>
                  <a:cubicBezTo>
                    <a:pt x="68" y="167"/>
                    <a:pt x="69" y="169"/>
                    <a:pt x="69" y="172"/>
                  </a:cubicBezTo>
                  <a:cubicBezTo>
                    <a:pt x="69" y="176"/>
                    <a:pt x="66" y="179"/>
                    <a:pt x="62" y="179"/>
                  </a:cubicBezTo>
                  <a:cubicBezTo>
                    <a:pt x="58" y="179"/>
                    <a:pt x="55" y="176"/>
                    <a:pt x="55" y="172"/>
                  </a:cubicBezTo>
                  <a:cubicBezTo>
                    <a:pt x="55" y="169"/>
                    <a:pt x="57" y="167"/>
                    <a:pt x="59" y="166"/>
                  </a:cubicBezTo>
                  <a:close/>
                  <a:moveTo>
                    <a:pt x="28" y="7"/>
                  </a:moveTo>
                  <a:cubicBezTo>
                    <a:pt x="28" y="3"/>
                    <a:pt x="31" y="0"/>
                    <a:pt x="35" y="0"/>
                  </a:cubicBezTo>
                  <a:cubicBezTo>
                    <a:pt x="186" y="0"/>
                    <a:pt x="186" y="0"/>
                    <a:pt x="186" y="0"/>
                  </a:cubicBezTo>
                  <a:cubicBezTo>
                    <a:pt x="190" y="0"/>
                    <a:pt x="193" y="3"/>
                    <a:pt x="193" y="7"/>
                  </a:cubicBezTo>
                  <a:cubicBezTo>
                    <a:pt x="193" y="11"/>
                    <a:pt x="190" y="14"/>
                    <a:pt x="186" y="14"/>
                  </a:cubicBezTo>
                  <a:cubicBezTo>
                    <a:pt x="35" y="14"/>
                    <a:pt x="35" y="14"/>
                    <a:pt x="35" y="14"/>
                  </a:cubicBezTo>
                  <a:cubicBezTo>
                    <a:pt x="31" y="14"/>
                    <a:pt x="28" y="11"/>
                    <a:pt x="28" y="7"/>
                  </a:cubicBezTo>
                  <a:close/>
                  <a:moveTo>
                    <a:pt x="121" y="154"/>
                  </a:moveTo>
                  <a:cubicBezTo>
                    <a:pt x="116" y="149"/>
                    <a:pt x="116" y="149"/>
                    <a:pt x="116" y="149"/>
                  </a:cubicBezTo>
                  <a:cubicBezTo>
                    <a:pt x="135" y="129"/>
                    <a:pt x="135" y="129"/>
                    <a:pt x="135" y="129"/>
                  </a:cubicBezTo>
                  <a:cubicBezTo>
                    <a:pt x="140" y="134"/>
                    <a:pt x="140" y="134"/>
                    <a:pt x="140" y="134"/>
                  </a:cubicBezTo>
                  <a:lnTo>
                    <a:pt x="121" y="154"/>
                  </a:lnTo>
                  <a:close/>
                  <a:moveTo>
                    <a:pt x="121" y="173"/>
                  </a:moveTo>
                  <a:cubicBezTo>
                    <a:pt x="116" y="168"/>
                    <a:pt x="116" y="168"/>
                    <a:pt x="116" y="168"/>
                  </a:cubicBezTo>
                  <a:cubicBezTo>
                    <a:pt x="155" y="129"/>
                    <a:pt x="155" y="129"/>
                    <a:pt x="155" y="129"/>
                  </a:cubicBezTo>
                  <a:cubicBezTo>
                    <a:pt x="160" y="134"/>
                    <a:pt x="160" y="134"/>
                    <a:pt x="160" y="134"/>
                  </a:cubicBezTo>
                  <a:lnTo>
                    <a:pt x="121" y="173"/>
                  </a:lnTo>
                  <a:close/>
                  <a:moveTo>
                    <a:pt x="155" y="149"/>
                  </a:moveTo>
                  <a:cubicBezTo>
                    <a:pt x="160" y="154"/>
                    <a:pt x="160" y="154"/>
                    <a:pt x="160" y="154"/>
                  </a:cubicBezTo>
                  <a:cubicBezTo>
                    <a:pt x="140" y="173"/>
                    <a:pt x="140" y="173"/>
                    <a:pt x="140" y="173"/>
                  </a:cubicBezTo>
                  <a:cubicBezTo>
                    <a:pt x="135" y="168"/>
                    <a:pt x="135" y="168"/>
                    <a:pt x="135" y="168"/>
                  </a:cubicBezTo>
                  <a:lnTo>
                    <a:pt x="155" y="149"/>
                  </a:lnTo>
                  <a:close/>
                  <a:moveTo>
                    <a:pt x="155" y="149"/>
                  </a:moveTo>
                  <a:cubicBezTo>
                    <a:pt x="155" y="149"/>
                    <a:pt x="155" y="149"/>
                    <a:pt x="155" y="149"/>
                  </a:cubicBezTo>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227" name="TextBox 224"/>
          <p:cNvSpPr txBox="1"/>
          <p:nvPr/>
        </p:nvSpPr>
        <p:spPr>
          <a:xfrm>
            <a:off x="1358271" y="1728174"/>
            <a:ext cx="1082348" cy="276101"/>
          </a:xfrm>
          <a:prstGeom prst="rect">
            <a:avLst/>
          </a:prstGeom>
          <a:noFill/>
        </p:spPr>
        <p:txBody>
          <a:bodyPr wrap="none" rtlCol="0">
            <a:spAutoFit/>
          </a:bodyPr>
          <a:lstStyle/>
          <a:p>
            <a:pPr algn="l">
              <a:lnSpc>
                <a:spcPct val="120000"/>
              </a:lnSpc>
            </a:pPr>
            <a:r>
              <a:rPr sz="995" b="1" dirty="0" err="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endParaRPr sz="995" b="1"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228" name="Group 225"/>
          <p:cNvGrpSpPr/>
          <p:nvPr/>
        </p:nvGrpSpPr>
        <p:grpSpPr>
          <a:xfrm>
            <a:off x="2289977" y="3088779"/>
            <a:ext cx="1939710" cy="136512"/>
            <a:chOff x="5279680" y="3506146"/>
            <a:chExt cx="2352034" cy="150443"/>
          </a:xfrm>
          <a:solidFill>
            <a:schemeClr val="accent1"/>
          </a:solidFill>
        </p:grpSpPr>
        <p:sp>
          <p:nvSpPr>
            <p:cNvPr id="229" name="Parallelogram 226"/>
            <p:cNvSpPr/>
            <p:nvPr/>
          </p:nvSpPr>
          <p:spPr>
            <a:xfrm>
              <a:off x="7159104"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0" name="Parallelogram 227"/>
            <p:cNvSpPr/>
            <p:nvPr/>
          </p:nvSpPr>
          <p:spPr>
            <a:xfrm>
              <a:off x="6689248"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1" name="Parallelogram 228"/>
            <p:cNvSpPr/>
            <p:nvPr/>
          </p:nvSpPr>
          <p:spPr>
            <a:xfrm>
              <a:off x="6219392"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2" name="Parallelogram 229"/>
            <p:cNvSpPr/>
            <p:nvPr/>
          </p:nvSpPr>
          <p:spPr>
            <a:xfrm>
              <a:off x="5749536" y="3506148"/>
              <a:ext cx="472610" cy="150441"/>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3" name="Parallelogram 230"/>
            <p:cNvSpPr/>
            <p:nvPr/>
          </p:nvSpPr>
          <p:spPr>
            <a:xfrm>
              <a:off x="5279680" y="3506146"/>
              <a:ext cx="472610" cy="150440"/>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34" name="Group 231"/>
          <p:cNvGrpSpPr/>
          <p:nvPr/>
        </p:nvGrpSpPr>
        <p:grpSpPr>
          <a:xfrm>
            <a:off x="2289977" y="3385810"/>
            <a:ext cx="1939710" cy="136512"/>
            <a:chOff x="5279680" y="3902230"/>
            <a:chExt cx="2352034" cy="150443"/>
          </a:xfrm>
          <a:solidFill>
            <a:schemeClr val="accent2"/>
          </a:solidFill>
        </p:grpSpPr>
        <p:sp>
          <p:nvSpPr>
            <p:cNvPr id="235" name="Parallelogram 232"/>
            <p:cNvSpPr/>
            <p:nvPr/>
          </p:nvSpPr>
          <p:spPr>
            <a:xfrm>
              <a:off x="7159104"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6" name="Parallelogram 233"/>
            <p:cNvSpPr/>
            <p:nvPr/>
          </p:nvSpPr>
          <p:spPr>
            <a:xfrm>
              <a:off x="6689248"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7" name="Parallelogram 234"/>
            <p:cNvSpPr/>
            <p:nvPr/>
          </p:nvSpPr>
          <p:spPr>
            <a:xfrm>
              <a:off x="6219392"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8" name="Parallelogram 235"/>
            <p:cNvSpPr/>
            <p:nvPr/>
          </p:nvSpPr>
          <p:spPr>
            <a:xfrm>
              <a:off x="5749536" y="3902232"/>
              <a:ext cx="472610" cy="150441"/>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9" name="Parallelogram 236"/>
            <p:cNvSpPr/>
            <p:nvPr/>
          </p:nvSpPr>
          <p:spPr>
            <a:xfrm>
              <a:off x="5279680" y="3902230"/>
              <a:ext cx="472610" cy="150440"/>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40" name="Group 237"/>
          <p:cNvGrpSpPr/>
          <p:nvPr/>
        </p:nvGrpSpPr>
        <p:grpSpPr>
          <a:xfrm>
            <a:off x="2289977" y="3700451"/>
            <a:ext cx="1939710" cy="136512"/>
            <a:chOff x="5279680" y="4321797"/>
            <a:chExt cx="2352034" cy="150443"/>
          </a:xfrm>
          <a:solidFill>
            <a:schemeClr val="accent3"/>
          </a:solidFill>
        </p:grpSpPr>
        <p:sp>
          <p:nvSpPr>
            <p:cNvPr id="241" name="Parallelogram 238"/>
            <p:cNvSpPr/>
            <p:nvPr/>
          </p:nvSpPr>
          <p:spPr>
            <a:xfrm>
              <a:off x="7159104"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2" name="Parallelogram 239"/>
            <p:cNvSpPr/>
            <p:nvPr/>
          </p:nvSpPr>
          <p:spPr>
            <a:xfrm>
              <a:off x="6689248"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3" name="Parallelogram 240"/>
            <p:cNvSpPr/>
            <p:nvPr/>
          </p:nvSpPr>
          <p:spPr>
            <a:xfrm>
              <a:off x="6219392"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4" name="Parallelogram 241"/>
            <p:cNvSpPr/>
            <p:nvPr/>
          </p:nvSpPr>
          <p:spPr>
            <a:xfrm>
              <a:off x="5749536" y="4321799"/>
              <a:ext cx="472610" cy="150441"/>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5" name="Parallelogram 242"/>
            <p:cNvSpPr/>
            <p:nvPr/>
          </p:nvSpPr>
          <p:spPr>
            <a:xfrm>
              <a:off x="5279680" y="4321797"/>
              <a:ext cx="472610" cy="150440"/>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46" name="Group 243"/>
          <p:cNvGrpSpPr/>
          <p:nvPr/>
        </p:nvGrpSpPr>
        <p:grpSpPr>
          <a:xfrm>
            <a:off x="2289977" y="4004624"/>
            <a:ext cx="1939710" cy="136512"/>
            <a:chOff x="5279680" y="4727406"/>
            <a:chExt cx="2352034" cy="150443"/>
          </a:xfrm>
          <a:solidFill>
            <a:schemeClr val="accent4"/>
          </a:solidFill>
        </p:grpSpPr>
        <p:sp>
          <p:nvSpPr>
            <p:cNvPr id="247" name="Parallelogram 244"/>
            <p:cNvSpPr/>
            <p:nvPr/>
          </p:nvSpPr>
          <p:spPr>
            <a:xfrm>
              <a:off x="7159104"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8" name="Parallelogram 245"/>
            <p:cNvSpPr/>
            <p:nvPr/>
          </p:nvSpPr>
          <p:spPr>
            <a:xfrm>
              <a:off x="6689248"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9" name="Parallelogram 246"/>
            <p:cNvSpPr/>
            <p:nvPr/>
          </p:nvSpPr>
          <p:spPr>
            <a:xfrm>
              <a:off x="6219392"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0" name="Parallelogram 247"/>
            <p:cNvSpPr/>
            <p:nvPr/>
          </p:nvSpPr>
          <p:spPr>
            <a:xfrm>
              <a:off x="5749536" y="4727408"/>
              <a:ext cx="472610" cy="150441"/>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1" name="Parallelogram 248"/>
            <p:cNvSpPr/>
            <p:nvPr/>
          </p:nvSpPr>
          <p:spPr>
            <a:xfrm>
              <a:off x="5279680" y="4727406"/>
              <a:ext cx="472610" cy="150440"/>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52" name="Group 249"/>
          <p:cNvGrpSpPr/>
          <p:nvPr/>
        </p:nvGrpSpPr>
        <p:grpSpPr>
          <a:xfrm>
            <a:off x="2289977" y="4319262"/>
            <a:ext cx="1939710" cy="136512"/>
            <a:chOff x="5279680" y="5146968"/>
            <a:chExt cx="2352034" cy="150443"/>
          </a:xfrm>
          <a:solidFill>
            <a:schemeClr val="accent1"/>
          </a:solidFill>
        </p:grpSpPr>
        <p:sp>
          <p:nvSpPr>
            <p:cNvPr id="253" name="Parallelogram 250"/>
            <p:cNvSpPr/>
            <p:nvPr/>
          </p:nvSpPr>
          <p:spPr>
            <a:xfrm>
              <a:off x="7159104" y="5146969"/>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4" name="Parallelogram 251"/>
            <p:cNvSpPr/>
            <p:nvPr/>
          </p:nvSpPr>
          <p:spPr>
            <a:xfrm>
              <a:off x="6689248" y="5146969"/>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5" name="Parallelogram 252"/>
            <p:cNvSpPr/>
            <p:nvPr/>
          </p:nvSpPr>
          <p:spPr>
            <a:xfrm>
              <a:off x="6219392" y="5146969"/>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6" name="Parallelogram 253"/>
            <p:cNvSpPr/>
            <p:nvPr/>
          </p:nvSpPr>
          <p:spPr>
            <a:xfrm>
              <a:off x="5749536" y="5146970"/>
              <a:ext cx="472610" cy="150441"/>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7" name="Parallelogram 254"/>
            <p:cNvSpPr/>
            <p:nvPr/>
          </p:nvSpPr>
          <p:spPr>
            <a:xfrm>
              <a:off x="5279680" y="5146968"/>
              <a:ext cx="472610" cy="150440"/>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7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258" name="TextBox 255"/>
          <p:cNvSpPr txBox="1"/>
          <p:nvPr/>
        </p:nvSpPr>
        <p:spPr>
          <a:xfrm>
            <a:off x="1366630" y="3075538"/>
            <a:ext cx="923347" cy="227091"/>
          </a:xfrm>
          <a:prstGeom prst="rect">
            <a:avLst/>
          </a:prstGeom>
          <a:noFill/>
        </p:spPr>
        <p:txBody>
          <a:bodyPr wrap="square" lIns="68558" tIns="34279" rIns="68558" bIns="34279" rtlCol="0">
            <a:spAutoFit/>
          </a:bodyPr>
          <a:lstStyle/>
          <a:p>
            <a:pP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59" name="TextBox 256"/>
          <p:cNvSpPr txBox="1"/>
          <p:nvPr/>
        </p:nvSpPr>
        <p:spPr>
          <a:xfrm>
            <a:off x="1366630" y="3359210"/>
            <a:ext cx="923347" cy="227091"/>
          </a:xfrm>
          <a:prstGeom prst="rect">
            <a:avLst/>
          </a:prstGeom>
          <a:noFill/>
        </p:spPr>
        <p:txBody>
          <a:bodyPr wrap="square" lIns="68558" tIns="34279" rIns="68558" bIns="34279" rtlCol="0">
            <a:spAutoFit/>
          </a:bodyPr>
          <a:lstStyle/>
          <a:p>
            <a:pP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60" name="TextBox 257"/>
          <p:cNvSpPr txBox="1"/>
          <p:nvPr/>
        </p:nvSpPr>
        <p:spPr>
          <a:xfrm>
            <a:off x="1366630" y="3690194"/>
            <a:ext cx="923347" cy="227091"/>
          </a:xfrm>
          <a:prstGeom prst="rect">
            <a:avLst/>
          </a:prstGeom>
          <a:noFill/>
        </p:spPr>
        <p:txBody>
          <a:bodyPr wrap="square" lIns="68558" tIns="34279" rIns="68558" bIns="34279" rtlCol="0">
            <a:spAutoFit/>
          </a:bodyPr>
          <a:lstStyle/>
          <a:p>
            <a:pP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61" name="TextBox 258"/>
          <p:cNvSpPr txBox="1"/>
          <p:nvPr/>
        </p:nvSpPr>
        <p:spPr>
          <a:xfrm>
            <a:off x="1374985" y="3990867"/>
            <a:ext cx="923347" cy="227091"/>
          </a:xfrm>
          <a:prstGeom prst="rect">
            <a:avLst/>
          </a:prstGeom>
          <a:noFill/>
        </p:spPr>
        <p:txBody>
          <a:bodyPr wrap="square" lIns="68558" tIns="34279" rIns="68558" bIns="34279" rtlCol="0">
            <a:spAutoFit/>
          </a:bodyPr>
          <a:lstStyle/>
          <a:p>
            <a:pP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62" name="TextBox 259"/>
          <p:cNvSpPr txBox="1"/>
          <p:nvPr/>
        </p:nvSpPr>
        <p:spPr>
          <a:xfrm>
            <a:off x="1366630" y="4317471"/>
            <a:ext cx="923347" cy="227091"/>
          </a:xfrm>
          <a:prstGeom prst="rect">
            <a:avLst/>
          </a:prstGeom>
          <a:noFill/>
        </p:spPr>
        <p:txBody>
          <a:bodyPr wrap="square" lIns="68558" tIns="34279" rIns="68558" bIns="34279" rtlCol="0">
            <a:spAutoFit/>
          </a:bodyPr>
          <a:lstStyle/>
          <a:p>
            <a:pPr>
              <a:lnSpc>
                <a:spcPct val="120000"/>
              </a:lnSpc>
            </a:pPr>
            <a:r>
              <a:rPr lang="zh-CN" altLang="en-US" sz="85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264" name="Rectangle 261"/>
          <p:cNvSpPr/>
          <p:nvPr/>
        </p:nvSpPr>
        <p:spPr>
          <a:xfrm>
            <a:off x="1364324" y="1932088"/>
            <a:ext cx="2492688" cy="387798"/>
          </a:xfrm>
          <a:prstGeom prst="rect">
            <a:avLst/>
          </a:prstGeom>
        </p:spPr>
        <p:txBody>
          <a:bodyPr wrap="square">
            <a:spAutoFit/>
          </a:bodyPr>
          <a:lstStyle/>
          <a:p>
            <a:pPr algn="l">
              <a:lnSpc>
                <a:spcPct val="120000"/>
              </a:lnSpc>
            </a:pPr>
            <a:r>
              <a:rPr lang="en-US" altLang="zh-CN" sz="800" dirty="0" err="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请输入替换内容请输入替换内容请输入替换内容请输入替换内容请输入替换内容</a:t>
            </a:r>
            <a:endParaRPr lang="en-US" altLang="zh-CN" sz="80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5" name="Rectangle 262"/>
          <p:cNvSpPr/>
          <p:nvPr/>
        </p:nvSpPr>
        <p:spPr>
          <a:xfrm>
            <a:off x="1364324" y="2470006"/>
            <a:ext cx="3041380" cy="387798"/>
          </a:xfrm>
          <a:prstGeom prst="rect">
            <a:avLst/>
          </a:prstGeom>
        </p:spPr>
        <p:txBody>
          <a:bodyPr wrap="square">
            <a:spAutoFit/>
          </a:bodyPr>
          <a:lstStyle/>
          <a:p>
            <a:pPr algn="l">
              <a:lnSpc>
                <a:spcPct val="120000"/>
              </a:lnSpc>
            </a:pPr>
            <a:r>
              <a:rPr sz="800" dirty="0" err="1">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请输入替换内容请输入替换内容请输入替换内容请输入替换内容请输入替换内容请输入替换内容</a:t>
            </a:r>
            <a:endParaRPr sz="80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5663">
        <p:push dir="d"/>
      </p:transition>
    </mc:Choice>
    <mc:Fallback xmlns="">
      <p:transition advTm="5663">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wipe(left)">
                                      <p:cBhvr>
                                        <p:cTn id="17" dur="500"/>
                                        <p:tgtEl>
                                          <p:spTgt spid="26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65"/>
                                        </p:tgtEl>
                                        <p:attrNameLst>
                                          <p:attrName>style.visibility</p:attrName>
                                        </p:attrNameLst>
                                      </p:cBhvr>
                                      <p:to>
                                        <p:strVal val="visible"/>
                                      </p:to>
                                    </p:set>
                                    <p:animEffect transition="in" filter="wipe(left)">
                                      <p:cBhvr>
                                        <p:cTn id="21" dur="500"/>
                                        <p:tgtEl>
                                          <p:spTgt spid="26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58"/>
                                        </p:tgtEl>
                                        <p:attrNameLst>
                                          <p:attrName>style.visibility</p:attrName>
                                        </p:attrNameLst>
                                      </p:cBhvr>
                                      <p:to>
                                        <p:strVal val="visible"/>
                                      </p:to>
                                    </p:set>
                                    <p:animEffect transition="in" filter="fade">
                                      <p:cBhvr>
                                        <p:cTn id="25" dur="500"/>
                                        <p:tgtEl>
                                          <p:spTgt spid="258"/>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28"/>
                                        </p:tgtEl>
                                        <p:attrNameLst>
                                          <p:attrName>style.visibility</p:attrName>
                                        </p:attrNameLst>
                                      </p:cBhvr>
                                      <p:to>
                                        <p:strVal val="visible"/>
                                      </p:to>
                                    </p:set>
                                    <p:animEffect transition="in" filter="wipe(left)">
                                      <p:cBhvr>
                                        <p:cTn id="29" dur="500"/>
                                        <p:tgtEl>
                                          <p:spTgt spid="228"/>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59"/>
                                        </p:tgtEl>
                                        <p:attrNameLst>
                                          <p:attrName>style.visibility</p:attrName>
                                        </p:attrNameLst>
                                      </p:cBhvr>
                                      <p:to>
                                        <p:strVal val="visible"/>
                                      </p:to>
                                    </p:set>
                                    <p:animEffect transition="in" filter="fade">
                                      <p:cBhvr>
                                        <p:cTn id="33" dur="500"/>
                                        <p:tgtEl>
                                          <p:spTgt spid="25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wipe(left)">
                                      <p:cBhvr>
                                        <p:cTn id="37" dur="500"/>
                                        <p:tgtEl>
                                          <p:spTgt spid="234"/>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60"/>
                                        </p:tgtEl>
                                        <p:attrNameLst>
                                          <p:attrName>style.visibility</p:attrName>
                                        </p:attrNameLst>
                                      </p:cBhvr>
                                      <p:to>
                                        <p:strVal val="visible"/>
                                      </p:to>
                                    </p:set>
                                    <p:animEffect transition="in" filter="fade">
                                      <p:cBhvr>
                                        <p:cTn id="41" dur="500"/>
                                        <p:tgtEl>
                                          <p:spTgt spid="2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240"/>
                                        </p:tgtEl>
                                        <p:attrNameLst>
                                          <p:attrName>style.visibility</p:attrName>
                                        </p:attrNameLst>
                                      </p:cBhvr>
                                      <p:to>
                                        <p:strVal val="visible"/>
                                      </p:to>
                                    </p:set>
                                    <p:animEffect transition="in" filter="wipe(left)">
                                      <p:cBhvr>
                                        <p:cTn id="45" dur="500"/>
                                        <p:tgtEl>
                                          <p:spTgt spid="240"/>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61"/>
                                        </p:tgtEl>
                                        <p:attrNameLst>
                                          <p:attrName>style.visibility</p:attrName>
                                        </p:attrNameLst>
                                      </p:cBhvr>
                                      <p:to>
                                        <p:strVal val="visible"/>
                                      </p:to>
                                    </p:set>
                                    <p:animEffect transition="in" filter="fade">
                                      <p:cBhvr>
                                        <p:cTn id="49" dur="500"/>
                                        <p:tgtEl>
                                          <p:spTgt spid="261"/>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246"/>
                                        </p:tgtEl>
                                        <p:attrNameLst>
                                          <p:attrName>style.visibility</p:attrName>
                                        </p:attrNameLst>
                                      </p:cBhvr>
                                      <p:to>
                                        <p:strVal val="visible"/>
                                      </p:to>
                                    </p:set>
                                    <p:animEffect transition="in" filter="wipe(left)">
                                      <p:cBhvr>
                                        <p:cTn id="53" dur="500"/>
                                        <p:tgtEl>
                                          <p:spTgt spid="246"/>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262"/>
                                        </p:tgtEl>
                                        <p:attrNameLst>
                                          <p:attrName>style.visibility</p:attrName>
                                        </p:attrNameLst>
                                      </p:cBhvr>
                                      <p:to>
                                        <p:strVal val="visible"/>
                                      </p:to>
                                    </p:set>
                                    <p:animEffect transition="in" filter="fade">
                                      <p:cBhvr>
                                        <p:cTn id="57" dur="500"/>
                                        <p:tgtEl>
                                          <p:spTgt spid="262"/>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wipe(left)">
                                      <p:cBhvr>
                                        <p:cTn id="61"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58" grpId="0"/>
      <p:bldP spid="259" grpId="0"/>
      <p:bldP spid="260" grpId="0"/>
      <p:bldP spid="261" grpId="0"/>
      <p:bldP spid="262" grpId="0"/>
      <p:bldP spid="264" grpId="0"/>
      <p:bldP spid="2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6</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节日由来</a:t>
            </a:r>
          </a:p>
        </p:txBody>
      </p:sp>
      <p:grpSp>
        <p:nvGrpSpPr>
          <p:cNvPr id="4" name="Group 1294"/>
          <p:cNvGrpSpPr/>
          <p:nvPr/>
        </p:nvGrpSpPr>
        <p:grpSpPr>
          <a:xfrm>
            <a:off x="1633392" y="1472054"/>
            <a:ext cx="398152" cy="398152"/>
            <a:chOff x="0" y="0"/>
            <a:chExt cx="1243363" cy="1243363"/>
          </a:xfrm>
        </p:grpSpPr>
        <p:sp>
          <p:nvSpPr>
            <p:cNvPr id="5" name="Shape 1290"/>
            <p:cNvSpPr/>
            <p:nvPr/>
          </p:nvSpPr>
          <p:spPr>
            <a:xfrm>
              <a:off x="0" y="0"/>
              <a:ext cx="1243364" cy="1243364"/>
            </a:xfrm>
            <a:prstGeom prst="rect">
              <a:avLst/>
            </a:prstGeom>
            <a:solidFill>
              <a:schemeClr val="accent1"/>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8" name="Group 1293"/>
            <p:cNvGrpSpPr/>
            <p:nvPr/>
          </p:nvGrpSpPr>
          <p:grpSpPr>
            <a:xfrm>
              <a:off x="374055" y="351222"/>
              <a:ext cx="495253" cy="540919"/>
              <a:chOff x="0" y="0"/>
              <a:chExt cx="495252" cy="540918"/>
            </a:xfrm>
          </p:grpSpPr>
          <p:sp>
            <p:nvSpPr>
              <p:cNvPr id="9"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sp>
        <p:nvSpPr>
          <p:cNvPr id="12" name="Shape 1319"/>
          <p:cNvSpPr/>
          <p:nvPr/>
        </p:nvSpPr>
        <p:spPr>
          <a:xfrm flipV="1">
            <a:off x="2030365" y="1670417"/>
            <a:ext cx="983234"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3" name="Shape 1320"/>
          <p:cNvSpPr/>
          <p:nvPr/>
        </p:nvSpPr>
        <p:spPr>
          <a:xfrm flipV="1">
            <a:off x="3608118" y="1670417"/>
            <a:ext cx="983234"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4" name="Shape 1321"/>
          <p:cNvSpPr/>
          <p:nvPr/>
        </p:nvSpPr>
        <p:spPr>
          <a:xfrm flipV="1">
            <a:off x="5185872" y="1670417"/>
            <a:ext cx="983234"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5" name="Shape 1322"/>
          <p:cNvSpPr/>
          <p:nvPr/>
        </p:nvSpPr>
        <p:spPr>
          <a:xfrm flipH="1">
            <a:off x="2229088" y="3382063"/>
            <a:ext cx="983234"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6" name="Shape 1323"/>
          <p:cNvSpPr/>
          <p:nvPr/>
        </p:nvSpPr>
        <p:spPr>
          <a:xfrm flipH="1">
            <a:off x="3806841" y="3382063"/>
            <a:ext cx="983234"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7" name="Shape 1324"/>
          <p:cNvSpPr/>
          <p:nvPr/>
        </p:nvSpPr>
        <p:spPr>
          <a:xfrm flipH="1">
            <a:off x="5384594" y="3382063"/>
            <a:ext cx="982058"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8" name="Shape 1325"/>
          <p:cNvSpPr/>
          <p:nvPr/>
        </p:nvSpPr>
        <p:spPr>
          <a:xfrm flipV="1">
            <a:off x="6763068" y="1670417"/>
            <a:ext cx="1206652" cy="0"/>
          </a:xfrm>
          <a:prstGeom prst="line">
            <a:avLst/>
          </a:prstGeom>
          <a:ln w="12700">
            <a:solidFill>
              <a:schemeClr val="bg1">
                <a:lumMod val="65000"/>
              </a:schemeClr>
            </a:solidFill>
            <a:miter lim="400000"/>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19" name="Shape 1326"/>
          <p:cNvSpPr/>
          <p:nvPr/>
        </p:nvSpPr>
        <p:spPr>
          <a:xfrm>
            <a:off x="7968880" y="1677925"/>
            <a:ext cx="0" cy="1708208"/>
          </a:xfrm>
          <a:prstGeom prst="line">
            <a:avLst/>
          </a:prstGeom>
          <a:ln w="12700">
            <a:solidFill>
              <a:schemeClr val="bg1">
                <a:lumMod val="65000"/>
              </a:schemeClr>
            </a:solidFill>
            <a:miter lim="400000"/>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0" name="Shape 1327"/>
          <p:cNvSpPr/>
          <p:nvPr/>
        </p:nvSpPr>
        <p:spPr>
          <a:xfrm flipH="1">
            <a:off x="6962348" y="3382063"/>
            <a:ext cx="1006698"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1" name="Shape 1328"/>
          <p:cNvSpPr/>
          <p:nvPr/>
        </p:nvSpPr>
        <p:spPr>
          <a:xfrm flipH="1">
            <a:off x="1138138" y="3382063"/>
            <a:ext cx="499351" cy="0"/>
          </a:xfrm>
          <a:prstGeom prst="line">
            <a:avLst/>
          </a:prstGeom>
          <a:ln w="12700">
            <a:solidFill>
              <a:schemeClr val="bg1">
                <a:lumMod val="65000"/>
              </a:schemeClr>
            </a:solidFill>
            <a:miter lim="400000"/>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2" name="Shape 1329"/>
          <p:cNvSpPr/>
          <p:nvPr/>
        </p:nvSpPr>
        <p:spPr>
          <a:xfrm flipV="1">
            <a:off x="1139907" y="1670418"/>
            <a:ext cx="0" cy="1715714"/>
          </a:xfrm>
          <a:prstGeom prst="line">
            <a:avLst/>
          </a:prstGeom>
          <a:ln w="12700">
            <a:solidFill>
              <a:schemeClr val="bg1">
                <a:lumMod val="65000"/>
              </a:schemeClr>
            </a:solidFill>
            <a:miter lim="400000"/>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sp>
        <p:nvSpPr>
          <p:cNvPr id="23" name="Shape 1330"/>
          <p:cNvSpPr/>
          <p:nvPr/>
        </p:nvSpPr>
        <p:spPr>
          <a:xfrm>
            <a:off x="1135633" y="1670417"/>
            <a:ext cx="300213" cy="0"/>
          </a:xfrm>
          <a:prstGeom prst="line">
            <a:avLst/>
          </a:prstGeom>
          <a:ln w="12700">
            <a:solidFill>
              <a:schemeClr val="bg1">
                <a:lumMod val="65000"/>
              </a:schemeClr>
            </a:solidFill>
            <a:miter lim="400000"/>
            <a:tailEnd type="triangle"/>
          </a:ln>
        </p:spPr>
        <p:txBody>
          <a:bodyPr lIns="38095" tIns="38095" rIns="38095" bIns="38095" anchor="ctr"/>
          <a:lstStyle/>
          <a:p>
            <a:pPr lvl="0">
              <a:defRPr sz="3200">
                <a:solidFill>
                  <a:srgbClr val="000000"/>
                </a:solidFill>
                <a:latin typeface="+mn-lt"/>
                <a:ea typeface="+mn-ea"/>
                <a:cs typeface="+mn-cs"/>
                <a:sym typeface="Helvetica Light"/>
              </a:defRPr>
            </a:pPr>
            <a:endParaRPr>
              <a:latin typeface="Arial" panose="020B0604020202020204" pitchFamily="34" charset="0"/>
              <a:ea typeface="微软雅黑" panose="020B0503020204020204" charset="-122"/>
              <a:cs typeface="+mn-ea"/>
              <a:sym typeface="Arial" panose="020B0604020202020204" pitchFamily="34" charset="0"/>
            </a:endParaRPr>
          </a:p>
        </p:txBody>
      </p:sp>
      <p:grpSp>
        <p:nvGrpSpPr>
          <p:cNvPr id="24" name="Group 1335"/>
          <p:cNvGrpSpPr/>
          <p:nvPr/>
        </p:nvGrpSpPr>
        <p:grpSpPr>
          <a:xfrm>
            <a:off x="3211144" y="1472054"/>
            <a:ext cx="398152" cy="398152"/>
            <a:chOff x="0" y="0"/>
            <a:chExt cx="1243363" cy="1243363"/>
          </a:xfrm>
        </p:grpSpPr>
        <p:sp>
          <p:nvSpPr>
            <p:cNvPr id="25" name="Shape 1331"/>
            <p:cNvSpPr/>
            <p:nvPr/>
          </p:nvSpPr>
          <p:spPr>
            <a:xfrm>
              <a:off x="0" y="0"/>
              <a:ext cx="1243364" cy="1243364"/>
            </a:xfrm>
            <a:prstGeom prst="rect">
              <a:avLst/>
            </a:prstGeom>
            <a:solidFill>
              <a:schemeClr val="accent2"/>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26" name="Group 1334"/>
            <p:cNvGrpSpPr/>
            <p:nvPr/>
          </p:nvGrpSpPr>
          <p:grpSpPr>
            <a:xfrm>
              <a:off x="452618" y="384509"/>
              <a:ext cx="335923" cy="474346"/>
              <a:chOff x="0" y="0"/>
              <a:chExt cx="335921" cy="474344"/>
            </a:xfrm>
          </p:grpSpPr>
          <p:sp>
            <p:nvSpPr>
              <p:cNvPr id="27"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8"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grpSp>
        <p:nvGrpSpPr>
          <p:cNvPr id="29" name="Group 1338"/>
          <p:cNvGrpSpPr/>
          <p:nvPr/>
        </p:nvGrpSpPr>
        <p:grpSpPr>
          <a:xfrm>
            <a:off x="4788897" y="1472054"/>
            <a:ext cx="398152" cy="398152"/>
            <a:chOff x="0" y="0"/>
            <a:chExt cx="1243363" cy="1243363"/>
          </a:xfrm>
        </p:grpSpPr>
        <p:sp>
          <p:nvSpPr>
            <p:cNvPr id="30" name="Shape 1336"/>
            <p:cNvSpPr/>
            <p:nvPr/>
          </p:nvSpPr>
          <p:spPr>
            <a:xfrm>
              <a:off x="0" y="0"/>
              <a:ext cx="1243364" cy="1243364"/>
            </a:xfrm>
            <a:prstGeom prst="rect">
              <a:avLst/>
            </a:prstGeom>
            <a:solidFill>
              <a:schemeClr val="accent3"/>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1"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2" name="Group 1341"/>
          <p:cNvGrpSpPr/>
          <p:nvPr/>
        </p:nvGrpSpPr>
        <p:grpSpPr>
          <a:xfrm>
            <a:off x="6366651" y="1472054"/>
            <a:ext cx="398152" cy="398152"/>
            <a:chOff x="0" y="0"/>
            <a:chExt cx="1243363" cy="1243363"/>
          </a:xfrm>
        </p:grpSpPr>
        <p:sp>
          <p:nvSpPr>
            <p:cNvPr id="33" name="Shape 1339"/>
            <p:cNvSpPr/>
            <p:nvPr/>
          </p:nvSpPr>
          <p:spPr>
            <a:xfrm>
              <a:off x="0" y="0"/>
              <a:ext cx="1243364" cy="1243364"/>
            </a:xfrm>
            <a:prstGeom prst="rect">
              <a:avLst/>
            </a:prstGeom>
            <a:solidFill>
              <a:schemeClr val="accent4"/>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4"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5" name="Group 1344"/>
          <p:cNvGrpSpPr/>
          <p:nvPr/>
        </p:nvGrpSpPr>
        <p:grpSpPr>
          <a:xfrm>
            <a:off x="6366651" y="3182812"/>
            <a:ext cx="398152" cy="398152"/>
            <a:chOff x="0" y="0"/>
            <a:chExt cx="1243363" cy="1243363"/>
          </a:xfrm>
        </p:grpSpPr>
        <p:sp>
          <p:nvSpPr>
            <p:cNvPr id="36" name="Shape 1342"/>
            <p:cNvSpPr/>
            <p:nvPr/>
          </p:nvSpPr>
          <p:spPr>
            <a:xfrm>
              <a:off x="0" y="0"/>
              <a:ext cx="1243364" cy="1243364"/>
            </a:xfrm>
            <a:prstGeom prst="rect">
              <a:avLst/>
            </a:prstGeom>
            <a:solidFill>
              <a:schemeClr val="accent4"/>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7"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38" name="Group 1347"/>
          <p:cNvGrpSpPr/>
          <p:nvPr/>
        </p:nvGrpSpPr>
        <p:grpSpPr>
          <a:xfrm>
            <a:off x="4788897" y="3182812"/>
            <a:ext cx="398152" cy="398152"/>
            <a:chOff x="0" y="0"/>
            <a:chExt cx="1243363" cy="1243363"/>
          </a:xfrm>
        </p:grpSpPr>
        <p:sp>
          <p:nvSpPr>
            <p:cNvPr id="39" name="Shape 1345"/>
            <p:cNvSpPr/>
            <p:nvPr/>
          </p:nvSpPr>
          <p:spPr>
            <a:xfrm>
              <a:off x="0" y="0"/>
              <a:ext cx="1243364" cy="1243364"/>
            </a:xfrm>
            <a:prstGeom prst="rect">
              <a:avLst/>
            </a:prstGeom>
            <a:solidFill>
              <a:schemeClr val="accent3"/>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0"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41" name="Group 1350"/>
          <p:cNvGrpSpPr/>
          <p:nvPr/>
        </p:nvGrpSpPr>
        <p:grpSpPr>
          <a:xfrm>
            <a:off x="3211145" y="3182812"/>
            <a:ext cx="398152" cy="398152"/>
            <a:chOff x="0" y="0"/>
            <a:chExt cx="1243363" cy="1243363"/>
          </a:xfrm>
        </p:grpSpPr>
        <p:sp>
          <p:nvSpPr>
            <p:cNvPr id="42" name="Shape 1348"/>
            <p:cNvSpPr/>
            <p:nvPr/>
          </p:nvSpPr>
          <p:spPr>
            <a:xfrm>
              <a:off x="0" y="0"/>
              <a:ext cx="1243364" cy="1243364"/>
            </a:xfrm>
            <a:prstGeom prst="rect">
              <a:avLst/>
            </a:prstGeom>
            <a:solidFill>
              <a:schemeClr val="accent2"/>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3"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44" name="Group 1356"/>
          <p:cNvGrpSpPr/>
          <p:nvPr/>
        </p:nvGrpSpPr>
        <p:grpSpPr>
          <a:xfrm>
            <a:off x="1633392" y="3182812"/>
            <a:ext cx="398152" cy="398152"/>
            <a:chOff x="0" y="0"/>
            <a:chExt cx="1243363" cy="1243363"/>
          </a:xfrm>
        </p:grpSpPr>
        <p:sp>
          <p:nvSpPr>
            <p:cNvPr id="45" name="Shape 1351"/>
            <p:cNvSpPr/>
            <p:nvPr/>
          </p:nvSpPr>
          <p:spPr>
            <a:xfrm>
              <a:off x="0" y="0"/>
              <a:ext cx="1243364" cy="1243364"/>
            </a:xfrm>
            <a:prstGeom prst="rect">
              <a:avLst/>
            </a:prstGeom>
            <a:solidFill>
              <a:schemeClr val="accent1"/>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46" name="Group 1355"/>
            <p:cNvGrpSpPr/>
            <p:nvPr/>
          </p:nvGrpSpPr>
          <p:grpSpPr>
            <a:xfrm>
              <a:off x="356142" y="391541"/>
              <a:ext cx="533285" cy="457201"/>
              <a:chOff x="0" y="0"/>
              <a:chExt cx="533283" cy="457200"/>
            </a:xfrm>
          </p:grpSpPr>
          <p:sp>
            <p:nvSpPr>
              <p:cNvPr id="47"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8"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9"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095" tIns="38095" rIns="38095" bIns="38095"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sp>
        <p:nvSpPr>
          <p:cNvPr id="50" name="TextBox 44"/>
          <p:cNvSpPr txBox="1"/>
          <p:nvPr/>
        </p:nvSpPr>
        <p:spPr>
          <a:xfrm>
            <a:off x="1633394" y="2188697"/>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1" name="Text Placeholder 4"/>
          <p:cNvSpPr txBox="1"/>
          <p:nvPr/>
        </p:nvSpPr>
        <p:spPr>
          <a:xfrm>
            <a:off x="1652853" y="1972832"/>
            <a:ext cx="1617471"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2" name="TextBox 46"/>
          <p:cNvSpPr txBox="1"/>
          <p:nvPr/>
        </p:nvSpPr>
        <p:spPr>
          <a:xfrm>
            <a:off x="3211147" y="2188697"/>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3" name="Text Placeholder 4"/>
          <p:cNvSpPr txBox="1"/>
          <p:nvPr/>
        </p:nvSpPr>
        <p:spPr>
          <a:xfrm>
            <a:off x="3230606" y="1972832"/>
            <a:ext cx="1695759"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4" name="TextBox 48"/>
          <p:cNvSpPr txBox="1"/>
          <p:nvPr/>
        </p:nvSpPr>
        <p:spPr>
          <a:xfrm>
            <a:off x="4788900" y="2188697"/>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5" name="Text Placeholder 4"/>
          <p:cNvSpPr txBox="1"/>
          <p:nvPr/>
        </p:nvSpPr>
        <p:spPr>
          <a:xfrm>
            <a:off x="4808360" y="1972832"/>
            <a:ext cx="1617471"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6" name="TextBox 50"/>
          <p:cNvSpPr txBox="1"/>
          <p:nvPr/>
        </p:nvSpPr>
        <p:spPr>
          <a:xfrm>
            <a:off x="6366652" y="2188697"/>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7" name="Text Placeholder 4"/>
          <p:cNvSpPr txBox="1"/>
          <p:nvPr/>
        </p:nvSpPr>
        <p:spPr>
          <a:xfrm>
            <a:off x="6386112" y="1972832"/>
            <a:ext cx="1617471"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8" name="TextBox 52"/>
          <p:cNvSpPr txBox="1"/>
          <p:nvPr/>
        </p:nvSpPr>
        <p:spPr>
          <a:xfrm>
            <a:off x="1633394" y="3921533"/>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9" name="Text Placeholder 4"/>
          <p:cNvSpPr txBox="1"/>
          <p:nvPr/>
        </p:nvSpPr>
        <p:spPr>
          <a:xfrm>
            <a:off x="1652853" y="3705666"/>
            <a:ext cx="1617471"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60" name="TextBox 54"/>
          <p:cNvSpPr txBox="1"/>
          <p:nvPr/>
        </p:nvSpPr>
        <p:spPr>
          <a:xfrm>
            <a:off x="3211147" y="3921533"/>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1" name="Text Placeholder 4"/>
          <p:cNvSpPr txBox="1"/>
          <p:nvPr/>
        </p:nvSpPr>
        <p:spPr>
          <a:xfrm>
            <a:off x="3230606" y="3705666"/>
            <a:ext cx="1695759"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62" name="TextBox 56"/>
          <p:cNvSpPr txBox="1"/>
          <p:nvPr/>
        </p:nvSpPr>
        <p:spPr>
          <a:xfrm>
            <a:off x="4788900" y="3921533"/>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3" name="Text Placeholder 4"/>
          <p:cNvSpPr txBox="1"/>
          <p:nvPr/>
        </p:nvSpPr>
        <p:spPr>
          <a:xfrm>
            <a:off x="4808360" y="3705666"/>
            <a:ext cx="1617471"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64" name="TextBox 58"/>
          <p:cNvSpPr txBox="1"/>
          <p:nvPr/>
        </p:nvSpPr>
        <p:spPr>
          <a:xfrm>
            <a:off x="6366652" y="3921533"/>
            <a:ext cx="1312374" cy="314960"/>
          </a:xfrm>
          <a:prstGeom prst="rect">
            <a:avLst/>
          </a:prstGeom>
          <a:noFill/>
        </p:spPr>
        <p:txBody>
          <a:bodyPr wrap="square" lIns="0" tIns="0" rIns="0" bIns="0" rtlCol="0" anchor="t" anchorCtr="0">
            <a:spAutoFit/>
          </a:bodyPr>
          <a:lstStyle/>
          <a:p>
            <a:pPr>
              <a:lnSpc>
                <a:spcPct val="120000"/>
              </a:lnSpc>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5" name="Text Placeholder 4"/>
          <p:cNvSpPr txBox="1"/>
          <p:nvPr/>
        </p:nvSpPr>
        <p:spPr>
          <a:xfrm>
            <a:off x="6386112" y="3705666"/>
            <a:ext cx="1617471" cy="184150"/>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761">
        <p:push dir="d"/>
      </p:transition>
    </mc:Choice>
    <mc:Fallback xmlns="">
      <p:transition advTm="276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animEffect transition="in" filter="fade">
                                      <p:cBhvr>
                                        <p:cTn id="11" dur="500"/>
                                        <p:tgtEl>
                                          <p:spTgt spid="51">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fade">
                                      <p:cBhvr>
                                        <p:cTn id="27" dur="500"/>
                                        <p:tgtEl>
                                          <p:spTgt spid="53">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downRight)">
                                      <p:cBhvr>
                                        <p:cTn id="31" dur="500"/>
                                        <p:tgtEl>
                                          <p:spTgt spid="5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5">
                                            <p:txEl>
                                              <p:pRg st="0" end="0"/>
                                            </p:txEl>
                                          </p:spTgt>
                                        </p:tgtEl>
                                        <p:attrNameLst>
                                          <p:attrName>style.visibility</p:attrName>
                                        </p:attrNameLst>
                                      </p:cBhvr>
                                      <p:to>
                                        <p:strVal val="visible"/>
                                      </p:to>
                                    </p:set>
                                    <p:animEffect transition="in" filter="fade">
                                      <p:cBhvr>
                                        <p:cTn id="43" dur="500"/>
                                        <p:tgtEl>
                                          <p:spTgt spid="55">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strips(downRight)">
                                      <p:cBhvr>
                                        <p:cTn id="47" dur="500"/>
                                        <p:tgtEl>
                                          <p:spTgt spid="5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fade">
                                      <p:cBhvr>
                                        <p:cTn id="59" dur="500"/>
                                        <p:tgtEl>
                                          <p:spTgt spid="57">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strips(downRight)">
                                      <p:cBhvr>
                                        <p:cTn id="63" dur="500"/>
                                        <p:tgtEl>
                                          <p:spTgt spid="56"/>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right)">
                                      <p:cBhvr>
                                        <p:cTn id="75" dur="500"/>
                                        <p:tgtEl>
                                          <p:spTgt spid="20"/>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dissolve">
                                      <p:cBhvr>
                                        <p:cTn id="79" dur="500"/>
                                        <p:tgtEl>
                                          <p:spTgt spid="3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5">
                                            <p:txEl>
                                              <p:pRg st="0" end="0"/>
                                            </p:txEl>
                                          </p:spTgt>
                                        </p:tgtEl>
                                        <p:attrNameLst>
                                          <p:attrName>style.visibility</p:attrName>
                                        </p:attrNameLst>
                                      </p:cBhvr>
                                      <p:to>
                                        <p:strVal val="visible"/>
                                      </p:to>
                                    </p:set>
                                    <p:animEffect transition="in" filter="fade">
                                      <p:cBhvr>
                                        <p:cTn id="83" dur="500"/>
                                        <p:tgtEl>
                                          <p:spTgt spid="65">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strips(downRight)">
                                      <p:cBhvr>
                                        <p:cTn id="87" dur="500"/>
                                        <p:tgtEl>
                                          <p:spTgt spid="64"/>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dissolve">
                                      <p:cBhvr>
                                        <p:cTn id="95" dur="500"/>
                                        <p:tgtEl>
                                          <p:spTgt spid="3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3">
                                            <p:txEl>
                                              <p:pRg st="0" end="0"/>
                                            </p:txEl>
                                          </p:spTgt>
                                        </p:tgtEl>
                                        <p:attrNameLst>
                                          <p:attrName>style.visibility</p:attrName>
                                        </p:attrNameLst>
                                      </p:cBhvr>
                                      <p:to>
                                        <p:strVal val="visible"/>
                                      </p:to>
                                    </p:set>
                                    <p:animEffect transition="in" filter="fade">
                                      <p:cBhvr>
                                        <p:cTn id="99" dur="500"/>
                                        <p:tgtEl>
                                          <p:spTgt spid="63">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strips(downRight)">
                                      <p:cBhvr>
                                        <p:cTn id="103" dur="500"/>
                                        <p:tgtEl>
                                          <p:spTgt spid="62"/>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right)">
                                      <p:cBhvr>
                                        <p:cTn id="107" dur="500"/>
                                        <p:tgtEl>
                                          <p:spTgt spid="16"/>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dissolve">
                                      <p:cBhvr>
                                        <p:cTn id="111" dur="500"/>
                                        <p:tgtEl>
                                          <p:spTgt spid="41"/>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500"/>
                                        <p:tgtEl>
                                          <p:spTgt spid="61">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strips(downRight)">
                                      <p:cBhvr>
                                        <p:cTn id="119" dur="500"/>
                                        <p:tgtEl>
                                          <p:spTgt spid="60"/>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right)">
                                      <p:cBhvr>
                                        <p:cTn id="123" dur="500"/>
                                        <p:tgtEl>
                                          <p:spTgt spid="15"/>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dissolve">
                                      <p:cBhvr>
                                        <p:cTn id="127" dur="500"/>
                                        <p:tgtEl>
                                          <p:spTgt spid="44"/>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9">
                                            <p:txEl>
                                              <p:pRg st="0" end="0"/>
                                            </p:txEl>
                                          </p:spTgt>
                                        </p:tgtEl>
                                        <p:attrNameLst>
                                          <p:attrName>style.visibility</p:attrName>
                                        </p:attrNameLst>
                                      </p:cBhvr>
                                      <p:to>
                                        <p:strVal val="visible"/>
                                      </p:to>
                                    </p:set>
                                    <p:animEffect transition="in" filter="fade">
                                      <p:cBhvr>
                                        <p:cTn id="131" dur="500"/>
                                        <p:tgtEl>
                                          <p:spTgt spid="59">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strips(downRight)">
                                      <p:cBhvr>
                                        <p:cTn id="135" dur="500"/>
                                        <p:tgtEl>
                                          <p:spTgt spid="58"/>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wipe(right)">
                                      <p:cBhvr>
                                        <p:cTn id="139" dur="500"/>
                                        <p:tgtEl>
                                          <p:spTgt spid="21"/>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down)">
                                      <p:cBhvr>
                                        <p:cTn id="143" dur="500"/>
                                        <p:tgtEl>
                                          <p:spTgt spid="22"/>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left)">
                                      <p:cBhvr>
                                        <p:cTn id="1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50" grpId="0"/>
      <p:bldP spid="51" grpId="0" build="p"/>
      <p:bldP spid="52" grpId="0"/>
      <p:bldP spid="53" grpId="0" build="p"/>
      <p:bldP spid="54" grpId="0"/>
      <p:bldP spid="55" grpId="0" build="p"/>
      <p:bldP spid="56" grpId="0"/>
      <p:bldP spid="57" grpId="0" build="p"/>
      <p:bldP spid="58" grpId="0"/>
      <p:bldP spid="59" grpId="0" build="p"/>
      <p:bldP spid="60" grpId="0"/>
      <p:bldP spid="61" grpId="0" build="p"/>
      <p:bldP spid="62" grpId="0"/>
      <p:bldP spid="63" grpId="0" build="p"/>
      <p:bldP spid="64" grpId="0"/>
      <p:bldP spid="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7</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节日由来</a:t>
            </a:r>
          </a:p>
        </p:txBody>
      </p:sp>
      <p:grpSp>
        <p:nvGrpSpPr>
          <p:cNvPr id="15" name="Group 4"/>
          <p:cNvGrpSpPr>
            <a:grpSpLocks noChangeAspect="1"/>
          </p:cNvGrpSpPr>
          <p:nvPr/>
        </p:nvGrpSpPr>
        <p:grpSpPr bwMode="auto">
          <a:xfrm>
            <a:off x="3069355" y="1987091"/>
            <a:ext cx="3022049" cy="2347036"/>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25713" tIns="12856" rIns="25713" bIns="12856" numCol="1" anchor="t" anchorCtr="0" compatLnSpc="1"/>
            <a:lstStyle/>
            <a:p>
              <a:pPr>
                <a:lnSpc>
                  <a:spcPct val="120000"/>
                </a:lnSpc>
              </a:pPr>
              <a:endParaRPr lang="en-US" sz="1125">
                <a:latin typeface="微软雅黑" panose="020B0503020204020204" charset="-122"/>
                <a:ea typeface="微软雅黑" panose="020B050302020402020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25713" tIns="12856" rIns="25713" bIns="12856" numCol="1" anchor="t" anchorCtr="0" compatLnSpc="1"/>
            <a:lstStyle/>
            <a:p>
              <a:pPr>
                <a:lnSpc>
                  <a:spcPct val="120000"/>
                </a:lnSpc>
              </a:pPr>
              <a:endParaRPr lang="en-US" sz="1125">
                <a:latin typeface="微软雅黑" panose="020B0503020204020204" charset="-122"/>
                <a:ea typeface="微软雅黑" panose="020B050302020402020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25713" tIns="12856" rIns="25713" bIns="12856" numCol="1" anchor="t" anchorCtr="0" compatLnSpc="1"/>
            <a:lstStyle/>
            <a:p>
              <a:pPr>
                <a:lnSpc>
                  <a:spcPct val="120000"/>
                </a:lnSpc>
              </a:pPr>
              <a:endParaRPr lang="en-US" sz="1125">
                <a:latin typeface="微软雅黑" panose="020B0503020204020204" charset="-122"/>
                <a:ea typeface="微软雅黑" panose="020B050302020402020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25713" tIns="12856" rIns="25713" bIns="12856" numCol="1" anchor="t" anchorCtr="0" compatLnSpc="1"/>
            <a:lstStyle/>
            <a:p>
              <a:pPr>
                <a:lnSpc>
                  <a:spcPct val="120000"/>
                </a:lnSpc>
              </a:pPr>
              <a:endParaRPr lang="en-US" sz="1125">
                <a:latin typeface="微软雅黑" panose="020B0503020204020204" charset="-122"/>
                <a:ea typeface="微软雅黑" panose="020B050302020402020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25713" tIns="12856" rIns="25713" bIns="12856" numCol="1" anchor="t" anchorCtr="0" compatLnSpc="1"/>
            <a:lstStyle/>
            <a:p>
              <a:pPr>
                <a:lnSpc>
                  <a:spcPct val="120000"/>
                </a:lnSpc>
              </a:pPr>
              <a:endParaRPr lang="en-US" sz="1125">
                <a:latin typeface="微软雅黑" panose="020B0503020204020204" charset="-122"/>
                <a:ea typeface="微软雅黑" panose="020B0503020204020204" charset="-122"/>
                <a:sym typeface="Arial" panose="020B0604020202020204" pitchFamily="34" charset="0"/>
              </a:endParaRPr>
            </a:p>
          </p:txBody>
        </p:sp>
      </p:grpSp>
      <p:sp>
        <p:nvSpPr>
          <p:cNvPr id="21" name="Text Placeholder 7"/>
          <p:cNvSpPr txBox="1"/>
          <p:nvPr/>
        </p:nvSpPr>
        <p:spPr>
          <a:xfrm>
            <a:off x="1159510" y="1413510"/>
            <a:ext cx="1818640" cy="254635"/>
          </a:xfrm>
          <a:prstGeom prst="rect">
            <a:avLst/>
          </a:prstGeom>
        </p:spPr>
        <p:txBody>
          <a:bodyPr vert="horz" lIns="0" tIns="73873" rIns="0" bIns="73873"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sp>
        <p:nvSpPr>
          <p:cNvPr id="22" name="Text Placeholder 2"/>
          <p:cNvSpPr txBox="1"/>
          <p:nvPr/>
        </p:nvSpPr>
        <p:spPr>
          <a:xfrm>
            <a:off x="1288120" y="1738086"/>
            <a:ext cx="1690103" cy="44689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3120957" y="1528968"/>
            <a:ext cx="539929" cy="54045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7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4" name="Text Placeholder 7"/>
          <p:cNvSpPr txBox="1"/>
          <p:nvPr/>
        </p:nvSpPr>
        <p:spPr>
          <a:xfrm>
            <a:off x="3164250" y="1597426"/>
            <a:ext cx="437072" cy="360696"/>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125" dirty="0">
                <a:latin typeface="微软雅黑" panose="020B0503020204020204" charset="-122"/>
                <a:ea typeface="微软雅黑" panose="020B0503020204020204" charset="-122"/>
                <a:sym typeface="Arial" panose="020B0604020202020204" pitchFamily="34" charset="0"/>
              </a:rPr>
              <a:t>01</a:t>
            </a:r>
          </a:p>
        </p:txBody>
      </p:sp>
      <p:sp>
        <p:nvSpPr>
          <p:cNvPr id="25" name="Text Placeholder 7"/>
          <p:cNvSpPr txBox="1"/>
          <p:nvPr/>
        </p:nvSpPr>
        <p:spPr>
          <a:xfrm>
            <a:off x="6311265" y="1413510"/>
            <a:ext cx="1624965" cy="254635"/>
          </a:xfrm>
          <a:prstGeom prst="rect">
            <a:avLst/>
          </a:prstGeom>
        </p:spPr>
        <p:txBody>
          <a:bodyPr vert="horz" lIns="0" tIns="73873" rIns="0" bIns="73873"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sp>
        <p:nvSpPr>
          <p:cNvPr id="26" name="Text Placeholder 2"/>
          <p:cNvSpPr txBox="1"/>
          <p:nvPr/>
        </p:nvSpPr>
        <p:spPr>
          <a:xfrm>
            <a:off x="6311307" y="1738086"/>
            <a:ext cx="1712811" cy="43657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5670360" y="1528968"/>
            <a:ext cx="539929" cy="54045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7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8" name="Text Placeholder 7"/>
          <p:cNvSpPr txBox="1"/>
          <p:nvPr/>
        </p:nvSpPr>
        <p:spPr>
          <a:xfrm>
            <a:off x="5713653" y="1597426"/>
            <a:ext cx="437072" cy="360696"/>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125" dirty="0">
                <a:latin typeface="微软雅黑" panose="020B0503020204020204" charset="-122"/>
                <a:ea typeface="微软雅黑" panose="020B0503020204020204" charset="-122"/>
                <a:sym typeface="Arial" panose="020B0604020202020204" pitchFamily="34" charset="0"/>
              </a:rPr>
              <a:t>02</a:t>
            </a:r>
          </a:p>
        </p:txBody>
      </p:sp>
      <p:sp>
        <p:nvSpPr>
          <p:cNvPr id="29" name="Text Placeholder 7"/>
          <p:cNvSpPr txBox="1"/>
          <p:nvPr/>
        </p:nvSpPr>
        <p:spPr>
          <a:xfrm>
            <a:off x="1159510" y="3512820"/>
            <a:ext cx="1818640" cy="254635"/>
          </a:xfrm>
          <a:prstGeom prst="rect">
            <a:avLst/>
          </a:prstGeom>
        </p:spPr>
        <p:txBody>
          <a:bodyPr vert="horz" lIns="0" tIns="73873" rIns="0" bIns="73873"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sp>
        <p:nvSpPr>
          <p:cNvPr id="30" name="Text Placeholder 2"/>
          <p:cNvSpPr txBox="1"/>
          <p:nvPr/>
        </p:nvSpPr>
        <p:spPr>
          <a:xfrm>
            <a:off x="1288120" y="3837024"/>
            <a:ext cx="1690103" cy="44689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3084355" y="3627907"/>
            <a:ext cx="539929" cy="54045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7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2" name="Text Placeholder 7"/>
          <p:cNvSpPr txBox="1"/>
          <p:nvPr/>
        </p:nvSpPr>
        <p:spPr>
          <a:xfrm>
            <a:off x="3127649" y="3696364"/>
            <a:ext cx="437072" cy="360696"/>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125" dirty="0">
                <a:latin typeface="微软雅黑" panose="020B0503020204020204" charset="-122"/>
                <a:ea typeface="微软雅黑" panose="020B0503020204020204" charset="-122"/>
                <a:sym typeface="Arial" panose="020B0604020202020204" pitchFamily="34" charset="0"/>
              </a:rPr>
              <a:t>03</a:t>
            </a:r>
          </a:p>
        </p:txBody>
      </p:sp>
      <p:sp>
        <p:nvSpPr>
          <p:cNvPr id="33" name="Text Placeholder 7"/>
          <p:cNvSpPr txBox="1"/>
          <p:nvPr/>
        </p:nvSpPr>
        <p:spPr>
          <a:xfrm>
            <a:off x="6307455" y="3512820"/>
            <a:ext cx="1624965" cy="254635"/>
          </a:xfrm>
          <a:prstGeom prst="rect">
            <a:avLst/>
          </a:prstGeom>
        </p:spPr>
        <p:txBody>
          <a:bodyPr vert="horz" lIns="0" tIns="73873" rIns="0" bIns="73873"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b="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请输入替换内容</a:t>
            </a:r>
          </a:p>
        </p:txBody>
      </p:sp>
      <p:sp>
        <p:nvSpPr>
          <p:cNvPr id="34" name="Text Placeholder 2"/>
          <p:cNvSpPr txBox="1"/>
          <p:nvPr/>
        </p:nvSpPr>
        <p:spPr>
          <a:xfrm>
            <a:off x="6307408" y="3837024"/>
            <a:ext cx="1712811" cy="43657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5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5670360" y="3627907"/>
            <a:ext cx="539929" cy="54045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75">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6" name="Text Placeholder 7"/>
          <p:cNvSpPr txBox="1"/>
          <p:nvPr/>
        </p:nvSpPr>
        <p:spPr>
          <a:xfrm>
            <a:off x="5713653" y="3696364"/>
            <a:ext cx="437072" cy="360696"/>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125" dirty="0">
                <a:latin typeface="微软雅黑" panose="020B0503020204020204" charset="-122"/>
                <a:ea typeface="微软雅黑" panose="020B0503020204020204" charset="-122"/>
                <a:sym typeface="Arial" panose="020B0604020202020204" pitchFamily="34" charset="0"/>
              </a:rPr>
              <a:t>04</a:t>
            </a:r>
          </a:p>
        </p:txBody>
      </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357">
        <p:push dir="d"/>
      </p:transition>
    </mc:Choice>
    <mc:Fallback xmlns="">
      <p:transition advTm="1357">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bldLvl="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bldLvl="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bldLvl="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bldLvl="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3" cstate="email"/>
          <a:stretch>
            <a:fillRect/>
          </a:stretch>
        </p:blipFill>
        <p:spPr>
          <a:xfrm>
            <a:off x="0" y="246909"/>
            <a:ext cx="9144000" cy="4953646"/>
          </a:xfrm>
          <a:prstGeom prst="rect">
            <a:avLst/>
          </a:prstGeom>
        </p:spPr>
      </p:pic>
      <p:grpSp>
        <p:nvGrpSpPr>
          <p:cNvPr id="34" name="组合 33"/>
          <p:cNvGrpSpPr/>
          <p:nvPr/>
        </p:nvGrpSpPr>
        <p:grpSpPr>
          <a:xfrm>
            <a:off x="2109737" y="1767959"/>
            <a:ext cx="4953100" cy="1367525"/>
            <a:chOff x="1590292" y="1937579"/>
            <a:chExt cx="6604133" cy="1823367"/>
          </a:xfrm>
        </p:grpSpPr>
        <p:grpSp>
          <p:nvGrpSpPr>
            <p:cNvPr id="6" name="组合 5"/>
            <p:cNvGrpSpPr/>
            <p:nvPr/>
          </p:nvGrpSpPr>
          <p:grpSpPr>
            <a:xfrm>
              <a:off x="1590292" y="2340895"/>
              <a:ext cx="1347107" cy="1420051"/>
              <a:chOff x="2911178" y="1347646"/>
              <a:chExt cx="1680098" cy="1771073"/>
            </a:xfrm>
          </p:grpSpPr>
          <p:grpSp>
            <p:nvGrpSpPr>
              <p:cNvPr id="22" name="组合 21"/>
              <p:cNvGrpSpPr/>
              <p:nvPr/>
            </p:nvGrpSpPr>
            <p:grpSpPr>
              <a:xfrm>
                <a:off x="2911178" y="1438621"/>
                <a:ext cx="1680098" cy="1680098"/>
                <a:chOff x="6397328" y="1987051"/>
                <a:chExt cx="952584" cy="952584"/>
              </a:xfrm>
            </p:grpSpPr>
            <p:sp>
              <p:nvSpPr>
                <p:cNvPr id="24" name="矩形 23"/>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25" name="直接连接符 24"/>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民</a:t>
                </a:r>
              </a:p>
            </p:txBody>
          </p:sp>
        </p:grpSp>
        <p:grpSp>
          <p:nvGrpSpPr>
            <p:cNvPr id="7" name="组合 6"/>
            <p:cNvGrpSpPr/>
            <p:nvPr/>
          </p:nvGrpSpPr>
          <p:grpSpPr>
            <a:xfrm>
              <a:off x="3343598" y="2340895"/>
              <a:ext cx="1347107" cy="1420051"/>
              <a:chOff x="2911178" y="1347646"/>
              <a:chExt cx="1680098" cy="1771073"/>
            </a:xfrm>
          </p:grpSpPr>
          <p:grpSp>
            <p:nvGrpSpPr>
              <p:cNvPr id="17" name="组合 16"/>
              <p:cNvGrpSpPr/>
              <p:nvPr/>
            </p:nvGrpSpPr>
            <p:grpSpPr>
              <a:xfrm>
                <a:off x="2911178" y="1438621"/>
                <a:ext cx="1680098" cy="1680098"/>
                <a:chOff x="6397328" y="1987051"/>
                <a:chExt cx="952584" cy="952584"/>
              </a:xfrm>
            </p:grpSpPr>
            <p:sp>
              <p:nvSpPr>
                <p:cNvPr id="19" name="矩形 18"/>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20" name="直接连接符 19"/>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间</a:t>
                </a:r>
              </a:p>
            </p:txBody>
          </p:sp>
        </p:grpSp>
        <p:grpSp>
          <p:nvGrpSpPr>
            <p:cNvPr id="8" name="组合 7"/>
            <p:cNvGrpSpPr/>
            <p:nvPr/>
          </p:nvGrpSpPr>
          <p:grpSpPr>
            <a:xfrm>
              <a:off x="5096904" y="2340895"/>
              <a:ext cx="1347107" cy="1420051"/>
              <a:chOff x="2911178" y="1347646"/>
              <a:chExt cx="1680098" cy="1771073"/>
            </a:xfrm>
          </p:grpSpPr>
          <p:grpSp>
            <p:nvGrpSpPr>
              <p:cNvPr id="12" name="组合 11"/>
              <p:cNvGrpSpPr/>
              <p:nvPr/>
            </p:nvGrpSpPr>
            <p:grpSpPr>
              <a:xfrm>
                <a:off x="2911178" y="1438621"/>
                <a:ext cx="1680098" cy="1680098"/>
                <a:chOff x="6397328" y="1987051"/>
                <a:chExt cx="952584" cy="952584"/>
              </a:xfrm>
            </p:grpSpPr>
            <p:sp>
              <p:nvSpPr>
                <p:cNvPr id="14" name="矩形 13"/>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15" name="直接连接符 14"/>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习</a:t>
                </a:r>
              </a:p>
            </p:txBody>
          </p:sp>
        </p:grpSp>
        <p:sp>
          <p:nvSpPr>
            <p:cNvPr id="9" name="文本框 8"/>
            <p:cNvSpPr txBox="1"/>
            <p:nvPr/>
          </p:nvSpPr>
          <p:spPr>
            <a:xfrm>
              <a:off x="1712815" y="1937579"/>
              <a:ext cx="1102058" cy="429260"/>
            </a:xfrm>
            <a:prstGeom prst="rect">
              <a:avLst/>
            </a:prstGeom>
            <a:noFill/>
          </p:spPr>
          <p:txBody>
            <a:bodyPr wrap="square" rtlCol="0">
              <a:spAutoFit/>
            </a:bodyPr>
            <a:lstStyle/>
            <a:p>
              <a:pPr algn="ctr"/>
              <a:r>
                <a:rPr lang="en-US" altLang="zh-CN" sz="1500" spc="600" dirty="0" err="1"/>
                <a:t>jie</a:t>
              </a:r>
              <a:endParaRPr lang="zh-CN" altLang="en-US" sz="1500" spc="600" dirty="0"/>
            </a:p>
          </p:txBody>
        </p:sp>
        <p:sp>
          <p:nvSpPr>
            <p:cNvPr id="10" name="文本框 9"/>
            <p:cNvSpPr txBox="1"/>
            <p:nvPr/>
          </p:nvSpPr>
          <p:spPr>
            <a:xfrm>
              <a:off x="3463230" y="1937579"/>
              <a:ext cx="1102058" cy="429260"/>
            </a:xfrm>
            <a:prstGeom prst="rect">
              <a:avLst/>
            </a:prstGeom>
            <a:noFill/>
          </p:spPr>
          <p:txBody>
            <a:bodyPr wrap="square" rtlCol="0">
              <a:spAutoFit/>
            </a:bodyPr>
            <a:lstStyle/>
            <a:p>
              <a:pPr algn="ctr"/>
              <a:r>
                <a:rPr lang="en-US" altLang="zh-CN" sz="1500" spc="600" dirty="0" err="1"/>
                <a:t>ri</a:t>
              </a:r>
              <a:endParaRPr lang="zh-CN" altLang="en-US" sz="1500" spc="600" dirty="0"/>
            </a:p>
          </p:txBody>
        </p:sp>
        <p:sp>
          <p:nvSpPr>
            <p:cNvPr id="11" name="文本框 10"/>
            <p:cNvSpPr txBox="1"/>
            <p:nvPr/>
          </p:nvSpPr>
          <p:spPr>
            <a:xfrm>
              <a:off x="5213644" y="1937579"/>
              <a:ext cx="1102058" cy="429260"/>
            </a:xfrm>
            <a:prstGeom prst="rect">
              <a:avLst/>
            </a:prstGeom>
            <a:noFill/>
          </p:spPr>
          <p:txBody>
            <a:bodyPr wrap="square" rtlCol="0">
              <a:spAutoFit/>
            </a:bodyPr>
            <a:lstStyle/>
            <a:p>
              <a:pPr algn="ctr"/>
              <a:r>
                <a:rPr lang="en-US" altLang="zh-CN" sz="1500" spc="600" dirty="0"/>
                <a:t>you</a:t>
              </a:r>
              <a:endParaRPr lang="zh-CN" altLang="en-US" sz="1500" spc="600" dirty="0"/>
            </a:p>
          </p:txBody>
        </p:sp>
        <p:grpSp>
          <p:nvGrpSpPr>
            <p:cNvPr id="27" name="组合 26"/>
            <p:cNvGrpSpPr/>
            <p:nvPr/>
          </p:nvGrpSpPr>
          <p:grpSpPr>
            <a:xfrm>
              <a:off x="6847318" y="2340895"/>
              <a:ext cx="1347107" cy="1420051"/>
              <a:chOff x="2911178" y="1347646"/>
              <a:chExt cx="1680098" cy="1771073"/>
            </a:xfrm>
          </p:grpSpPr>
          <p:grpSp>
            <p:nvGrpSpPr>
              <p:cNvPr id="28" name="组合 27"/>
              <p:cNvGrpSpPr/>
              <p:nvPr/>
            </p:nvGrpSpPr>
            <p:grpSpPr>
              <a:xfrm>
                <a:off x="2911178" y="1438621"/>
                <a:ext cx="1680098" cy="1680098"/>
                <a:chOff x="6397328" y="1987051"/>
                <a:chExt cx="952584" cy="952584"/>
              </a:xfrm>
            </p:grpSpPr>
            <p:sp>
              <p:nvSpPr>
                <p:cNvPr id="30" name="矩形 29"/>
                <p:cNvSpPr/>
                <p:nvPr/>
              </p:nvSpPr>
              <p:spPr>
                <a:xfrm>
                  <a:off x="6397329" y="1987052"/>
                  <a:ext cx="952583" cy="952583"/>
                </a:xfrm>
                <a:prstGeom prst="rect">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31" name="直接连接符 30"/>
                <p:cNvCxnSpPr/>
                <p:nvPr/>
              </p:nvCxnSpPr>
              <p:spPr>
                <a:xfrm>
                  <a:off x="6397328" y="2463343"/>
                  <a:ext cx="952583" cy="0"/>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873620" y="1987051"/>
                  <a:ext cx="0" cy="952583"/>
                </a:xfrm>
                <a:prstGeom prst="line">
                  <a:avLst/>
                </a:prstGeom>
                <a:ln>
                  <a:solidFill>
                    <a:schemeClr val="tx1">
                      <a:alpha val="6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2911179" y="1347646"/>
                <a:ext cx="1680096" cy="1687415"/>
              </a:xfrm>
              <a:prstGeom prst="rect">
                <a:avLst/>
              </a:prstGeom>
              <a:noFill/>
            </p:spPr>
            <p:txBody>
              <a:bodyPr wrap="square" rtlCol="0">
                <a:spAutoFit/>
              </a:bodyPr>
              <a:lstStyle/>
              <a:p>
                <a:pPr algn="ctr"/>
                <a:r>
                  <a:rPr lang="zh-CN" altLang="en-US" sz="6000" b="1" dirty="0">
                    <a:solidFill>
                      <a:srgbClr val="A52321"/>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俗</a:t>
                </a:r>
              </a:p>
            </p:txBody>
          </p:sp>
        </p:grpSp>
        <p:sp>
          <p:nvSpPr>
            <p:cNvPr id="33" name="文本框 32"/>
            <p:cNvSpPr txBox="1"/>
            <p:nvPr/>
          </p:nvSpPr>
          <p:spPr>
            <a:xfrm>
              <a:off x="6964058" y="1937579"/>
              <a:ext cx="1102058" cy="429260"/>
            </a:xfrm>
            <a:prstGeom prst="rect">
              <a:avLst/>
            </a:prstGeom>
            <a:noFill/>
          </p:spPr>
          <p:txBody>
            <a:bodyPr wrap="square" rtlCol="0">
              <a:spAutoFit/>
            </a:bodyPr>
            <a:lstStyle/>
            <a:p>
              <a:pPr algn="ctr"/>
              <a:r>
                <a:rPr lang="en-US" altLang="zh-CN" sz="1500" spc="600" dirty="0" err="1"/>
                <a:t>lai</a:t>
              </a:r>
              <a:endParaRPr lang="zh-CN" altLang="en-US" sz="1500" spc="600" dirty="0"/>
            </a:p>
          </p:txBody>
        </p:sp>
      </p:grpSp>
      <p:pic>
        <p:nvPicPr>
          <p:cNvPr id="35" name="图片 34"/>
          <p:cNvPicPr>
            <a:picLocks noChangeAspect="1"/>
          </p:cNvPicPr>
          <p:nvPr/>
        </p:nvPicPr>
        <p:blipFill rotWithShape="1">
          <a:blip r:embed="rId4" cstate="email"/>
          <a:srcRect/>
          <a:stretch>
            <a:fillRect/>
          </a:stretch>
        </p:blipFill>
        <p:spPr>
          <a:xfrm>
            <a:off x="7100888" y="-10493"/>
            <a:ext cx="2139515" cy="3145976"/>
          </a:xfrm>
          <a:prstGeom prst="rect">
            <a:avLst/>
          </a:prstGeom>
        </p:spPr>
      </p:pic>
      <p:pic>
        <p:nvPicPr>
          <p:cNvPr id="36" name="图片 3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25874" y="-82951"/>
            <a:ext cx="2057400" cy="2040788"/>
          </a:xfrm>
          <a:prstGeom prst="rect">
            <a:avLst/>
          </a:prstGeom>
        </p:spPr>
      </p:pic>
      <p:pic>
        <p:nvPicPr>
          <p:cNvPr id="38" name="图片 37"/>
          <p:cNvPicPr>
            <a:picLocks noChangeAspect="1"/>
          </p:cNvPicPr>
          <p:nvPr/>
        </p:nvPicPr>
        <p:blipFill>
          <a:blip r:embed="rId7" cstate="email"/>
          <a:stretch>
            <a:fillRect/>
          </a:stretch>
        </p:blipFill>
        <p:spPr>
          <a:xfrm>
            <a:off x="6096932" y="3094687"/>
            <a:ext cx="1528763" cy="835819"/>
          </a:xfrm>
          <a:prstGeom prst="rect">
            <a:avLst/>
          </a:prstGeom>
        </p:spPr>
      </p:pic>
      <p:pic>
        <p:nvPicPr>
          <p:cNvPr id="39" name="图片 38"/>
          <p:cNvPicPr>
            <a:picLocks noChangeAspect="1"/>
          </p:cNvPicPr>
          <p:nvPr/>
        </p:nvPicPr>
        <p:blipFill>
          <a:blip r:embed="rId8" cstate="email"/>
          <a:stretch>
            <a:fillRect/>
          </a:stretch>
        </p:blipFill>
        <p:spPr>
          <a:xfrm>
            <a:off x="5047541" y="3409405"/>
            <a:ext cx="764381" cy="417909"/>
          </a:xfrm>
          <a:prstGeom prst="rect">
            <a:avLst/>
          </a:prstGeom>
        </p:spPr>
      </p:pic>
      <p:pic>
        <p:nvPicPr>
          <p:cNvPr id="40" name="图片 39"/>
          <p:cNvPicPr>
            <a:picLocks noChangeAspect="1"/>
          </p:cNvPicPr>
          <p:nvPr/>
        </p:nvPicPr>
        <p:blipFill>
          <a:blip r:embed="rId7" cstate="email"/>
          <a:stretch>
            <a:fillRect/>
          </a:stretch>
        </p:blipFill>
        <p:spPr>
          <a:xfrm>
            <a:off x="1024110" y="1350049"/>
            <a:ext cx="1528763" cy="8358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04">
        <p:push dir="d"/>
      </p:transition>
    </mc:Choice>
    <mc:Fallback xmlns="">
      <p:transition advTm="140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第</a:t>
            </a:r>
            <a:r>
              <a:rPr lang="zh-CN" altLang="en-US" sz="1350" dirty="0">
                <a:solidFill>
                  <a:schemeClr val="tx1">
                    <a:lumMod val="50000"/>
                    <a:lumOff val="50000"/>
                  </a:schemeClr>
                </a:solidFill>
                <a:latin typeface="微软雅黑" panose="020B0503020204020204" charset="-122"/>
                <a:ea typeface="微软雅黑" panose="020B0503020204020204" charset="-122"/>
              </a:rPr>
              <a:t> </a:t>
            </a:r>
            <a:fld id="{2EEF1883-7A0E-4F66-9932-E581691AD397}" type="slidenum">
              <a:rPr lang="zh-CN" altLang="en-US" sz="1500" dirty="0" smtClean="0">
                <a:solidFill>
                  <a:schemeClr val="tx1">
                    <a:lumMod val="50000"/>
                    <a:lumOff val="50000"/>
                  </a:schemeClr>
                </a:solidFill>
                <a:latin typeface="微软雅黑" panose="020B0503020204020204" charset="-122"/>
                <a:ea typeface="微软雅黑" panose="020B0503020204020204" charset="-122"/>
              </a:rPr>
              <a:t>9</a:t>
            </a:fld>
            <a:r>
              <a:rPr lang="zh-CN" altLang="en-US" sz="1350" dirty="0">
                <a:solidFill>
                  <a:schemeClr val="tx1">
                    <a:lumMod val="50000"/>
                    <a:lumOff val="50000"/>
                  </a:schemeClr>
                </a:solidFill>
                <a:latin typeface="微软雅黑" panose="020B0503020204020204" charset="-122"/>
                <a:ea typeface="微软雅黑" panose="020B0503020204020204" charset="-122"/>
              </a:rPr>
              <a:t> </a:t>
            </a:r>
            <a:r>
              <a:rPr lang="zh-CN" altLang="en-US" sz="1200" dirty="0">
                <a:solidFill>
                  <a:schemeClr val="tx1">
                    <a:lumMod val="50000"/>
                    <a:lumOff val="50000"/>
                  </a:schemeClr>
                </a:solidFill>
                <a:latin typeface="微软雅黑" panose="020B0503020204020204" charset="-122"/>
                <a:ea typeface="微软雅黑" panose="020B0503020204020204" charset="-122"/>
              </a:rPr>
              <a:t>页</a:t>
            </a:r>
            <a:endParaRPr lang="zh-CN" altLang="en-US" sz="1200" b="0" dirty="0">
              <a:solidFill>
                <a:schemeClr val="tx1">
                  <a:lumMod val="50000"/>
                  <a:lumOff val="50000"/>
                </a:schemeClr>
              </a:solidFill>
              <a:latin typeface="微软雅黑" panose="020B0503020204020204" charset="-122"/>
              <a:ea typeface="微软雅黑" panose="020B050302020402020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400149" y="133788"/>
            <a:ext cx="306103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charset="-122"/>
              </a:defRPr>
            </a:lvl1pPr>
            <a:lvl2pPr marL="742950" indent="-285750">
              <a:defRPr>
                <a:solidFill>
                  <a:schemeClr val="tx1"/>
                </a:solidFill>
                <a:latin typeface="Tahoma" panose="020B0604030504040204" pitchFamily="34" charset="0"/>
                <a:ea typeface="微软雅黑" panose="020B0503020204020204" charset="-122"/>
              </a:defRPr>
            </a:lvl2pPr>
            <a:lvl3pPr marL="1143000" indent="-228600">
              <a:defRPr>
                <a:solidFill>
                  <a:schemeClr val="tx1"/>
                </a:solidFill>
                <a:latin typeface="Tahoma" panose="020B0604030504040204" pitchFamily="34" charset="0"/>
                <a:ea typeface="微软雅黑" panose="020B0503020204020204" charset="-122"/>
              </a:defRPr>
            </a:lvl3pPr>
            <a:lvl4pPr marL="1600200" indent="-228600">
              <a:defRPr>
                <a:solidFill>
                  <a:schemeClr val="tx1"/>
                </a:solidFill>
                <a:latin typeface="Tahoma" panose="020B0604030504040204" pitchFamily="34" charset="0"/>
                <a:ea typeface="微软雅黑" panose="020B0503020204020204" charset="-122"/>
              </a:defRPr>
            </a:lvl4pPr>
            <a:lvl5pPr marL="2057400" indent="-228600">
              <a:defRPr>
                <a:solidFill>
                  <a:schemeClr val="tx1"/>
                </a:solidFill>
                <a:latin typeface="Tahoma" panose="020B0604030504040204" pitchFamily="34" charset="0"/>
                <a:ea typeface="微软雅黑" panose="020B050302020402020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charset="-122"/>
              </a:defRPr>
            </a:lvl9pPr>
          </a:lstStyle>
          <a:p>
            <a:r>
              <a:rPr lang="zh-CN" altLang="en-US" sz="2100" b="1" dirty="0">
                <a:solidFill>
                  <a:schemeClr val="tx1">
                    <a:lumMod val="75000"/>
                    <a:lumOff val="25000"/>
                  </a:schemeClr>
                </a:solidFill>
                <a:latin typeface="微软雅黑" panose="020B0503020204020204" charset="-122"/>
              </a:rPr>
              <a:t>节日纪念</a:t>
            </a:r>
          </a:p>
        </p:txBody>
      </p:sp>
      <p:grpSp>
        <p:nvGrpSpPr>
          <p:cNvPr id="5" name="Group 4"/>
          <p:cNvGrpSpPr/>
          <p:nvPr/>
        </p:nvGrpSpPr>
        <p:grpSpPr>
          <a:xfrm>
            <a:off x="3540214" y="2141340"/>
            <a:ext cx="1964095" cy="1775346"/>
            <a:chOff x="3471863" y="2343150"/>
            <a:chExt cx="2197101" cy="1985963"/>
          </a:xfrm>
        </p:grpSpPr>
        <p:sp>
          <p:nvSpPr>
            <p:cNvPr id="4"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8"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9"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2"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3"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7"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1"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2"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3"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4"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5"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7"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8" name="Group 130"/>
          <p:cNvGrpSpPr/>
          <p:nvPr/>
        </p:nvGrpSpPr>
        <p:grpSpPr>
          <a:xfrm>
            <a:off x="6488866" y="1440812"/>
            <a:ext cx="1542422" cy="487771"/>
            <a:chOff x="1762139" y="1304396"/>
            <a:chExt cx="1542507" cy="487798"/>
          </a:xfrm>
        </p:grpSpPr>
        <p:sp>
          <p:nvSpPr>
            <p:cNvPr id="29" name="TextBox 26"/>
            <p:cNvSpPr txBox="1"/>
            <p:nvPr/>
          </p:nvSpPr>
          <p:spPr>
            <a:xfrm>
              <a:off x="1762140" y="1304396"/>
              <a:ext cx="1542506" cy="184160"/>
            </a:xfrm>
            <a:prstGeom prst="rect">
              <a:avLst/>
            </a:prstGeom>
            <a:noFill/>
          </p:spPr>
          <p:txBody>
            <a:bodyPr wrap="square" lIns="0" tIns="0" rIns="0" bIns="0" rtlCol="0" anchor="t">
              <a:spAutoFit/>
            </a:bodyPr>
            <a:lstStyle/>
            <a:p>
              <a:pP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0" name="TextBox 27"/>
            <p:cNvSpPr txBox="1"/>
            <p:nvPr/>
          </p:nvSpPr>
          <p:spPr>
            <a:xfrm>
              <a:off x="1762139" y="1477217"/>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31" name="Group 131"/>
          <p:cNvGrpSpPr/>
          <p:nvPr/>
        </p:nvGrpSpPr>
        <p:grpSpPr>
          <a:xfrm>
            <a:off x="6488866" y="2214899"/>
            <a:ext cx="1542422" cy="526174"/>
            <a:chOff x="1762139" y="2072489"/>
            <a:chExt cx="1542507" cy="526203"/>
          </a:xfrm>
        </p:grpSpPr>
        <p:sp>
          <p:nvSpPr>
            <p:cNvPr id="32" name="TextBox 29"/>
            <p:cNvSpPr txBox="1"/>
            <p:nvPr/>
          </p:nvSpPr>
          <p:spPr>
            <a:xfrm>
              <a:off x="1762140" y="2072489"/>
              <a:ext cx="1542506" cy="184160"/>
            </a:xfrm>
            <a:prstGeom prst="rect">
              <a:avLst/>
            </a:prstGeom>
            <a:noFill/>
          </p:spPr>
          <p:txBody>
            <a:bodyPr wrap="square" lIns="0" tIns="0" rIns="0" bIns="0" rtlCol="0" anchor="t">
              <a:spAutoFit/>
            </a:bodyPr>
            <a:lstStyle/>
            <a:p>
              <a:pP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3" name="TextBox 30"/>
            <p:cNvSpPr txBox="1"/>
            <p:nvPr/>
          </p:nvSpPr>
          <p:spPr>
            <a:xfrm>
              <a:off x="1762139" y="2283715"/>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34" name="Group 144"/>
          <p:cNvGrpSpPr/>
          <p:nvPr/>
        </p:nvGrpSpPr>
        <p:grpSpPr>
          <a:xfrm>
            <a:off x="6488866" y="3027384"/>
            <a:ext cx="1542422" cy="506974"/>
            <a:chOff x="1762139" y="2840582"/>
            <a:chExt cx="1542507" cy="507001"/>
          </a:xfrm>
        </p:grpSpPr>
        <p:sp>
          <p:nvSpPr>
            <p:cNvPr id="35" name="TextBox 32"/>
            <p:cNvSpPr txBox="1"/>
            <p:nvPr/>
          </p:nvSpPr>
          <p:spPr>
            <a:xfrm>
              <a:off x="1762140" y="2840582"/>
              <a:ext cx="1542506" cy="184160"/>
            </a:xfrm>
            <a:prstGeom prst="rect">
              <a:avLst/>
            </a:prstGeom>
            <a:noFill/>
          </p:spPr>
          <p:txBody>
            <a:bodyPr wrap="square" lIns="0" tIns="0" rIns="0" bIns="0" rtlCol="0" anchor="t">
              <a:spAutoFit/>
            </a:bodyPr>
            <a:lstStyle/>
            <a:p>
              <a:pP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6" name="TextBox 33"/>
            <p:cNvSpPr txBox="1"/>
            <p:nvPr/>
          </p:nvSpPr>
          <p:spPr>
            <a:xfrm>
              <a:off x="1762139" y="3032606"/>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37" name="Group 145"/>
          <p:cNvGrpSpPr/>
          <p:nvPr/>
        </p:nvGrpSpPr>
        <p:grpSpPr>
          <a:xfrm>
            <a:off x="6488866" y="3820666"/>
            <a:ext cx="1542422" cy="487771"/>
            <a:chOff x="1762139" y="3608676"/>
            <a:chExt cx="1542507" cy="487798"/>
          </a:xfrm>
        </p:grpSpPr>
        <p:sp>
          <p:nvSpPr>
            <p:cNvPr id="38" name="TextBox 35"/>
            <p:cNvSpPr txBox="1"/>
            <p:nvPr/>
          </p:nvSpPr>
          <p:spPr>
            <a:xfrm>
              <a:off x="1762140" y="3608676"/>
              <a:ext cx="1542506" cy="184160"/>
            </a:xfrm>
            <a:prstGeom prst="rect">
              <a:avLst/>
            </a:prstGeom>
            <a:noFill/>
          </p:spPr>
          <p:txBody>
            <a:bodyPr wrap="square" lIns="0" tIns="0" rIns="0" bIns="0" rtlCol="0" anchor="t">
              <a:spAutoFit/>
            </a:bodyPr>
            <a:lstStyle/>
            <a:p>
              <a:pP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39" name="TextBox 36"/>
            <p:cNvSpPr txBox="1"/>
            <p:nvPr/>
          </p:nvSpPr>
          <p:spPr>
            <a:xfrm>
              <a:off x="1762139" y="3781497"/>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0" name="Group 113"/>
          <p:cNvGrpSpPr/>
          <p:nvPr/>
        </p:nvGrpSpPr>
        <p:grpSpPr>
          <a:xfrm>
            <a:off x="1021273" y="1428157"/>
            <a:ext cx="1542422" cy="513085"/>
            <a:chOff x="5839354" y="1336688"/>
            <a:chExt cx="1542507" cy="513113"/>
          </a:xfrm>
        </p:grpSpPr>
        <p:sp>
          <p:nvSpPr>
            <p:cNvPr id="41" name="TextBox 38"/>
            <p:cNvSpPr txBox="1"/>
            <p:nvPr/>
          </p:nvSpPr>
          <p:spPr>
            <a:xfrm>
              <a:off x="5839355" y="1336688"/>
              <a:ext cx="1542506" cy="184160"/>
            </a:xfrm>
            <a:prstGeom prst="rect">
              <a:avLst/>
            </a:prstGeom>
            <a:noFill/>
          </p:spPr>
          <p:txBody>
            <a:bodyPr wrap="square" lIns="0" tIns="0" rIns="0" bIns="0" rtlCol="0" anchor="t">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2" name="TextBox 39"/>
            <p:cNvSpPr txBox="1"/>
            <p:nvPr/>
          </p:nvSpPr>
          <p:spPr>
            <a:xfrm>
              <a:off x="5839354" y="1534824"/>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3" name="Group 117"/>
          <p:cNvGrpSpPr/>
          <p:nvPr/>
        </p:nvGrpSpPr>
        <p:grpSpPr>
          <a:xfrm>
            <a:off x="1045313" y="2211737"/>
            <a:ext cx="1542422" cy="519555"/>
            <a:chOff x="5863395" y="2079109"/>
            <a:chExt cx="1542507" cy="519583"/>
          </a:xfrm>
        </p:grpSpPr>
        <p:sp>
          <p:nvSpPr>
            <p:cNvPr id="44" name="TextBox 41"/>
            <p:cNvSpPr txBox="1"/>
            <p:nvPr/>
          </p:nvSpPr>
          <p:spPr>
            <a:xfrm>
              <a:off x="5863396" y="2079109"/>
              <a:ext cx="1542506" cy="184160"/>
            </a:xfrm>
            <a:prstGeom prst="rect">
              <a:avLst/>
            </a:prstGeom>
            <a:noFill/>
          </p:spPr>
          <p:txBody>
            <a:bodyPr wrap="square" lIns="0" tIns="0" rIns="0" bIns="0" rtlCol="0" anchor="t">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5" name="TextBox 42"/>
            <p:cNvSpPr txBox="1"/>
            <p:nvPr/>
          </p:nvSpPr>
          <p:spPr>
            <a:xfrm>
              <a:off x="5863395" y="2283715"/>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6" name="Group 118"/>
          <p:cNvGrpSpPr/>
          <p:nvPr/>
        </p:nvGrpSpPr>
        <p:grpSpPr>
          <a:xfrm>
            <a:off x="1045313" y="3001786"/>
            <a:ext cx="1542422" cy="526024"/>
            <a:chOff x="5863395" y="2821530"/>
            <a:chExt cx="1542507" cy="526053"/>
          </a:xfrm>
        </p:grpSpPr>
        <p:sp>
          <p:nvSpPr>
            <p:cNvPr id="47" name="TextBox 44"/>
            <p:cNvSpPr txBox="1"/>
            <p:nvPr/>
          </p:nvSpPr>
          <p:spPr>
            <a:xfrm>
              <a:off x="5863396" y="2821530"/>
              <a:ext cx="1542506" cy="184160"/>
            </a:xfrm>
            <a:prstGeom prst="rect">
              <a:avLst/>
            </a:prstGeom>
            <a:noFill/>
          </p:spPr>
          <p:txBody>
            <a:bodyPr wrap="square" lIns="0" tIns="0" rIns="0" bIns="0" rtlCol="0" anchor="t">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48" name="TextBox 45"/>
            <p:cNvSpPr txBox="1"/>
            <p:nvPr/>
          </p:nvSpPr>
          <p:spPr>
            <a:xfrm>
              <a:off x="5863395" y="3032606"/>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49" name="Group 119"/>
          <p:cNvGrpSpPr/>
          <p:nvPr/>
        </p:nvGrpSpPr>
        <p:grpSpPr>
          <a:xfrm>
            <a:off x="1045313" y="3798305"/>
            <a:ext cx="1542422" cy="532496"/>
            <a:chOff x="5863395" y="3563950"/>
            <a:chExt cx="1542507" cy="532525"/>
          </a:xfrm>
        </p:grpSpPr>
        <p:sp>
          <p:nvSpPr>
            <p:cNvPr id="50" name="TextBox 47"/>
            <p:cNvSpPr txBox="1"/>
            <p:nvPr/>
          </p:nvSpPr>
          <p:spPr>
            <a:xfrm>
              <a:off x="5863396" y="3563950"/>
              <a:ext cx="1542506" cy="184160"/>
            </a:xfrm>
            <a:prstGeom prst="rect">
              <a:avLst/>
            </a:prstGeom>
            <a:noFill/>
          </p:spPr>
          <p:txBody>
            <a:bodyPr wrap="square" lIns="0" tIns="0" rIns="0" bIns="0" rtlCol="0" anchor="t">
              <a:spAutoFit/>
            </a:bodyPr>
            <a:lstStyle/>
            <a:p>
              <a:pPr algn="r">
                <a:lnSpc>
                  <a:spcPct val="120000"/>
                </a:lnSpc>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请输入替换内容</a:t>
              </a:r>
            </a:p>
          </p:txBody>
        </p:sp>
        <p:sp>
          <p:nvSpPr>
            <p:cNvPr id="51" name="TextBox 48"/>
            <p:cNvSpPr txBox="1"/>
            <p:nvPr/>
          </p:nvSpPr>
          <p:spPr>
            <a:xfrm>
              <a:off x="5863395" y="3781498"/>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grpSp>
        <p:nvGrpSpPr>
          <p:cNvPr id="52" name="Group 108"/>
          <p:cNvGrpSpPr/>
          <p:nvPr/>
        </p:nvGrpSpPr>
        <p:grpSpPr>
          <a:xfrm>
            <a:off x="2707105" y="3039883"/>
            <a:ext cx="468996" cy="455568"/>
            <a:chOff x="6299532" y="3384456"/>
            <a:chExt cx="469021" cy="455593"/>
          </a:xfrm>
        </p:grpSpPr>
        <p:sp>
          <p:nvSpPr>
            <p:cNvPr id="53"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55" name="Group 111"/>
          <p:cNvGrpSpPr/>
          <p:nvPr/>
        </p:nvGrpSpPr>
        <p:grpSpPr>
          <a:xfrm>
            <a:off x="2707105" y="3833168"/>
            <a:ext cx="468996" cy="455568"/>
            <a:chOff x="630683" y="4190009"/>
            <a:chExt cx="469021" cy="455593"/>
          </a:xfrm>
        </p:grpSpPr>
        <p:sp>
          <p:nvSpPr>
            <p:cNvPr id="56"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58" name="Group 114"/>
          <p:cNvGrpSpPr/>
          <p:nvPr/>
        </p:nvGrpSpPr>
        <p:grpSpPr>
          <a:xfrm>
            <a:off x="2707105" y="2246600"/>
            <a:ext cx="468996" cy="455568"/>
            <a:chOff x="3425803" y="3384456"/>
            <a:chExt cx="469021" cy="455593"/>
          </a:xfrm>
        </p:grpSpPr>
        <p:sp>
          <p:nvSpPr>
            <p:cNvPr id="59"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61" name="Group 117"/>
          <p:cNvGrpSpPr/>
          <p:nvPr/>
        </p:nvGrpSpPr>
        <p:grpSpPr>
          <a:xfrm>
            <a:off x="2707105" y="1453316"/>
            <a:ext cx="468996" cy="455568"/>
            <a:chOff x="630683" y="3383511"/>
            <a:chExt cx="469021" cy="455593"/>
          </a:xfrm>
        </p:grpSpPr>
        <p:sp>
          <p:nvSpPr>
            <p:cNvPr id="62"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64" name="Group 120"/>
          <p:cNvGrpSpPr/>
          <p:nvPr/>
        </p:nvGrpSpPr>
        <p:grpSpPr>
          <a:xfrm>
            <a:off x="5888553" y="1453316"/>
            <a:ext cx="468996" cy="455568"/>
            <a:chOff x="3428938" y="4190009"/>
            <a:chExt cx="469021" cy="455593"/>
          </a:xfrm>
        </p:grpSpPr>
        <p:sp>
          <p:nvSpPr>
            <p:cNvPr id="65"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67" name="Group 123"/>
          <p:cNvGrpSpPr/>
          <p:nvPr/>
        </p:nvGrpSpPr>
        <p:grpSpPr>
          <a:xfrm>
            <a:off x="5888553" y="2246600"/>
            <a:ext cx="468996" cy="455568"/>
            <a:chOff x="6299532" y="4190009"/>
            <a:chExt cx="469021" cy="455593"/>
          </a:xfrm>
        </p:grpSpPr>
        <p:sp>
          <p:nvSpPr>
            <p:cNvPr id="68"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70" name="Group 126"/>
          <p:cNvGrpSpPr/>
          <p:nvPr/>
        </p:nvGrpSpPr>
        <p:grpSpPr>
          <a:xfrm>
            <a:off x="5888553" y="3833168"/>
            <a:ext cx="468996" cy="455568"/>
            <a:chOff x="7501792" y="3621100"/>
            <a:chExt cx="469021" cy="455593"/>
          </a:xfrm>
        </p:grpSpPr>
        <p:sp>
          <p:nvSpPr>
            <p:cNvPr id="71"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2"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73" name="Group 129"/>
          <p:cNvGrpSpPr/>
          <p:nvPr/>
        </p:nvGrpSpPr>
        <p:grpSpPr>
          <a:xfrm>
            <a:off x="5888553" y="3039883"/>
            <a:ext cx="468996" cy="455568"/>
            <a:chOff x="7501792" y="2878680"/>
            <a:chExt cx="469021" cy="455593"/>
          </a:xfrm>
        </p:grpSpPr>
        <p:sp>
          <p:nvSpPr>
            <p:cNvPr id="74"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75"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dirty="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pic>
        <p:nvPicPr>
          <p:cNvPr id="266" name="图片 26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89930">
                        <a14:backgroundMark x1="15457" y1="9434" x2="19204" y2="9434"/>
                        <a14:backgroundMark x1="7728" y1="8962" x2="14052" y2="11085"/>
                        <a14:backgroundMark x1="22482" y1="8019" x2="17330" y2="18632"/>
                        <a14:backgroundMark x1="9602" y1="22406" x2="17799" y2="22406"/>
                        <a14:backgroundMark x1="53396" y1="12500" x2="71897" y2="9434"/>
                        <a14:backgroundMark x1="44731" y1="52123" x2="40984" y2="83019"/>
                        <a14:backgroundMark x1="78454" y1="64858" x2="82670" y2="83962"/>
                        <a14:backgroundMark x1="71897" y1="73113" x2="74707" y2="78774"/>
                        <a14:backgroundMark x1="3044" y1="73113" x2="9602" y2="83019"/>
                        <a14:backgroundMark x1="74707" y1="60142" x2="80796" y2="50943"/>
                      </a14:backgroundRemoval>
                    </a14:imgEffect>
                  </a14:imgLayer>
                </a14:imgProps>
              </a:ext>
            </a:extLst>
          </a:blip>
          <a:srcRect/>
          <a:stretch>
            <a:fillRect/>
          </a:stretch>
        </p:blipFill>
        <p:spPr>
          <a:xfrm>
            <a:off x="0" y="-166370"/>
            <a:ext cx="1573530" cy="1560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825">
        <p:push dir="d"/>
      </p:transition>
    </mc:Choice>
    <mc:Fallback xmlns="">
      <p:transition advTm="1825">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0-#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0-#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0-#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1+#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1+#ppt_w/2"/>
                                          </p:val>
                                        </p:tav>
                                        <p:tav tm="100000">
                                          <p:val>
                                            <p:strVal val="#ppt_x"/>
                                          </p:val>
                                        </p:tav>
                                      </p:tavLst>
                                    </p:anim>
                                    <p:anim calcmode="lin" valueType="num">
                                      <p:cBhvr additive="base">
                                        <p:cTn id="75" dur="500" fill="hold"/>
                                        <p:tgtEl>
                                          <p:spTgt spid="31"/>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animEffect transition="in" filter="fade">
                                      <p:cBhvr>
                                        <p:cTn id="81" dur="500"/>
                                        <p:tgtEl>
                                          <p:spTgt spid="73"/>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p:cTn id="90" dur="500" fill="hold"/>
                                        <p:tgtEl>
                                          <p:spTgt spid="70"/>
                                        </p:tgtEl>
                                        <p:attrNameLst>
                                          <p:attrName>ppt_w</p:attrName>
                                        </p:attrNameLst>
                                      </p:cBhvr>
                                      <p:tavLst>
                                        <p:tav tm="0">
                                          <p:val>
                                            <p:fltVal val="0"/>
                                          </p:val>
                                        </p:tav>
                                        <p:tav tm="100000">
                                          <p:val>
                                            <p:strVal val="#ppt_w"/>
                                          </p:val>
                                        </p:tav>
                                      </p:tavLst>
                                    </p:anim>
                                    <p:anim calcmode="lin" valueType="num">
                                      <p:cBhvr>
                                        <p:cTn id="91" dur="500" fill="hold"/>
                                        <p:tgtEl>
                                          <p:spTgt spid="70"/>
                                        </p:tgtEl>
                                        <p:attrNameLst>
                                          <p:attrName>ppt_h</p:attrName>
                                        </p:attrNameLst>
                                      </p:cBhvr>
                                      <p:tavLst>
                                        <p:tav tm="0">
                                          <p:val>
                                            <p:fltVal val="0"/>
                                          </p:val>
                                        </p:tav>
                                        <p:tav tm="100000">
                                          <p:val>
                                            <p:strVal val="#ppt_h"/>
                                          </p:val>
                                        </p:tav>
                                      </p:tavLst>
                                    </p:anim>
                                    <p:animEffect transition="in" filter="fade">
                                      <p:cBhvr>
                                        <p:cTn id="92" dur="500"/>
                                        <p:tgtEl>
                                          <p:spTgt spid="70"/>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additive="base">
                                        <p:cTn id="96" dur="500" fill="hold"/>
                                        <p:tgtEl>
                                          <p:spTgt spid="37"/>
                                        </p:tgtEl>
                                        <p:attrNameLst>
                                          <p:attrName>ppt_x</p:attrName>
                                        </p:attrNameLst>
                                      </p:cBhvr>
                                      <p:tavLst>
                                        <p:tav tm="0">
                                          <p:val>
                                            <p:strVal val="1+#ppt_w/2"/>
                                          </p:val>
                                        </p:tav>
                                        <p:tav tm="100000">
                                          <p:val>
                                            <p:strVal val="#ppt_x"/>
                                          </p:val>
                                        </p:tav>
                                      </p:tavLst>
                                    </p:anim>
                                    <p:anim calcmode="lin" valueType="num">
                                      <p:cBhvr additive="base">
                                        <p:cTn id="9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590">
      <a:dk1>
        <a:sysClr val="windowText" lastClr="000000"/>
      </a:dk1>
      <a:lt1>
        <a:sysClr val="window" lastClr="FFFFFF"/>
      </a:lt1>
      <a:dk2>
        <a:srgbClr val="C00000"/>
      </a:dk2>
      <a:lt2>
        <a:srgbClr val="FFE6E6"/>
      </a:lt2>
      <a:accent1>
        <a:srgbClr val="C00000"/>
      </a:accent1>
      <a:accent2>
        <a:srgbClr val="D00000"/>
      </a:accent2>
      <a:accent3>
        <a:srgbClr val="C00000"/>
      </a:accent3>
      <a:accent4>
        <a:srgbClr val="D00000"/>
      </a:accent4>
      <a:accent5>
        <a:srgbClr val="C00000"/>
      </a:accent5>
      <a:accent6>
        <a:srgbClr val="D00000"/>
      </a:accent6>
      <a:hlink>
        <a:srgbClr val="C00000"/>
      </a:hlink>
      <a:folHlink>
        <a:srgbClr val="D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2397</Words>
  <Application>Microsoft Office PowerPoint</Application>
  <PresentationFormat>全屏显示(16:9)</PresentationFormat>
  <Paragraphs>306</Paragraphs>
  <Slides>24</Slides>
  <Notes>24</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Lato Hairline</vt:lpstr>
      <vt:lpstr>Lato Regular</vt:lpstr>
      <vt:lpstr>方正大标宋简体</vt:lpstr>
      <vt:lpstr>隶书</vt:lpstr>
      <vt:lpstr>微软雅黑</vt:lpstr>
      <vt:lpstr>Arial</vt:lpstr>
      <vt:lpstr>Calibri</vt:lpstr>
      <vt:lpstr>Calibri Light</vt:lpstr>
      <vt:lpstr>Lato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2017-07-25T02:42:00Z</dcterms:created>
  <dcterms:modified xsi:type="dcterms:W3CDTF">2021-01-06T03:58:58Z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