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ags/tag4.xml" ContentType="application/vnd.openxmlformats-officedocument.presentationml.tags+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tags/tag8.xml" ContentType="application/vnd.openxmlformats-officedocument.presentationml.tags+xml"/>
  <Override PartName="/ppt/tags/tag9.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782" r:id="rId2"/>
    <p:sldId id="784" r:id="rId3"/>
    <p:sldId id="785" r:id="rId4"/>
    <p:sldId id="789" r:id="rId5"/>
    <p:sldId id="790" r:id="rId6"/>
    <p:sldId id="791" r:id="rId7"/>
    <p:sldId id="793" r:id="rId8"/>
    <p:sldId id="786" r:id="rId9"/>
    <p:sldId id="777" r:id="rId10"/>
    <p:sldId id="766" r:id="rId11"/>
    <p:sldId id="796" r:id="rId12"/>
    <p:sldId id="768" r:id="rId13"/>
    <p:sldId id="787" r:id="rId14"/>
    <p:sldId id="798" r:id="rId15"/>
    <p:sldId id="799" r:id="rId16"/>
    <p:sldId id="779" r:id="rId17"/>
    <p:sldId id="719" r:id="rId18"/>
    <p:sldId id="788" r:id="rId19"/>
    <p:sldId id="778" r:id="rId20"/>
    <p:sldId id="729" r:id="rId21"/>
    <p:sldId id="708" r:id="rId22"/>
    <p:sldId id="707" r:id="rId23"/>
    <p:sldId id="797" r:id="rId24"/>
    <p:sldId id="795"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605"/>
    <a:srgbClr val="DF000F"/>
    <a:srgbClr val="E54E45"/>
    <a:srgbClr val="33476C"/>
    <a:srgbClr val="F8E193"/>
    <a:srgbClr val="000000"/>
    <a:srgbClr val="FFAD28"/>
    <a:srgbClr val="053750"/>
    <a:srgbClr val="2C1414"/>
    <a:srgbClr val="9492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106" autoAdjust="0"/>
  </p:normalViewPr>
  <p:slideViewPr>
    <p:cSldViewPr snapToGrid="0">
      <p:cViewPr varScale="1">
        <p:scale>
          <a:sx n="110" d="100"/>
          <a:sy n="110" d="100"/>
        </p:scale>
        <p:origin x="630" y="96"/>
      </p:cViewPr>
      <p:guideLst/>
    </p:cSldViewPr>
  </p:slideViewPr>
  <p:outlineViewPr>
    <p:cViewPr>
      <p:scale>
        <a:sx n="33" d="100"/>
        <a:sy n="33" d="100"/>
      </p:scale>
      <p:origin x="0" y="-114"/>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2" d="100"/>
          <a:sy n="82" d="100"/>
        </p:scale>
        <p:origin x="399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bar"/>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D15-448C-8AB2-7716C282C6E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D15-448C-8AB2-7716C282C6EC}"/>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5D15-448C-8AB2-7716C282C6EC}"/>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5D15-448C-8AB2-7716C282C6EC}"/>
              </c:ext>
            </c:extLst>
          </c:dPt>
          <c:dPt>
            <c:idx val="4"/>
            <c:bubble3D val="0"/>
            <c:spPr>
              <a:solidFill>
                <a:schemeClr val="accent3"/>
              </a:solidFill>
              <a:ln w="19050">
                <a:solidFill>
                  <a:schemeClr val="lt1"/>
                </a:solidFill>
              </a:ln>
              <a:effectLst/>
            </c:spPr>
            <c:extLst>
              <c:ext xmlns:c16="http://schemas.microsoft.com/office/drawing/2014/chart" uri="{C3380CC4-5D6E-409C-BE32-E72D297353CC}">
                <c16:uniqueId val="{00000009-5D15-448C-8AB2-7716C282C6EC}"/>
              </c:ext>
            </c:extLst>
          </c:dPt>
          <c:val>
            <c:numRef>
              <c:f>Sheet1!$B$2:$B$5</c:f>
              <c:numCache>
                <c:formatCode>General</c:formatCode>
                <c:ptCount val="4"/>
                <c:pt idx="0">
                  <c:v>8.1999999999999993</c:v>
                </c:pt>
                <c:pt idx="1">
                  <c:v>3.2</c:v>
                </c:pt>
                <c:pt idx="2">
                  <c:v>1.4</c:v>
                </c:pt>
                <c:pt idx="3">
                  <c:v>1.2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1st Qtr</c:v>
                      </c:pt>
                      <c:pt idx="1">
                        <c:v>2nd Qtr</c:v>
                      </c:pt>
                      <c:pt idx="2">
                        <c:v>3rd Qtr</c:v>
                      </c:pt>
                      <c:pt idx="3">
                        <c:v>4th Qtr</c:v>
                      </c:pt>
                    </c:strCache>
                  </c:strRef>
                </c15:cat>
              </c15:filteredCategoryTitle>
            </c:ext>
            <c:ext xmlns:c16="http://schemas.microsoft.com/office/drawing/2014/chart" uri="{C3380CC4-5D6E-409C-BE32-E72D297353CC}">
              <c16:uniqueId val="{0000000A-5D15-448C-8AB2-7716C282C6EC}"/>
            </c:ext>
          </c:extLst>
        </c:ser>
        <c:dLbls>
          <c:showLegendKey val="0"/>
          <c:showVal val="0"/>
          <c:showCatName val="0"/>
          <c:showSerName val="0"/>
          <c:showPercent val="0"/>
          <c:showBubbleSize val="0"/>
          <c:showLeaderLines val="1"/>
        </c:dLbls>
        <c:gapWidth val="100"/>
        <c:secondPieSize val="75"/>
        <c:serLines>
          <c:spPr>
            <a:ln w="9525" cap="flat" cmpd="sng" algn="ctr">
              <a:solidFill>
                <a:schemeClr val="tx1">
                  <a:lumMod val="35000"/>
                  <a:lumOff val="65000"/>
                </a:schemeClr>
              </a:solidFill>
              <a:prstDash val="solid"/>
              <a:round/>
            </a:ln>
            <a:effectLst/>
          </c:spPr>
        </c:serLines>
      </c:ofPieChart>
      <c:spPr>
        <a:noFill/>
        <a:ln>
          <a:noFill/>
        </a:ln>
        <a:effectLst/>
      </c:spPr>
    </c:plotArea>
    <c:plotVisOnly val="1"/>
    <c:dispBlanksAs val="zero"/>
    <c:showDLblsOverMax val="0"/>
  </c:chart>
  <c:spPr>
    <a:noFill/>
    <a:ln>
      <a:noFill/>
    </a:ln>
    <a:effectLst/>
  </c:spPr>
  <c:txPr>
    <a:bodyPr/>
    <a:lstStyle/>
    <a:p>
      <a:pPr>
        <a:defRPr lang="zh-CN">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bar"/>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E91-4D4F-A783-275D770FA68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E91-4D4F-A783-275D770FA688}"/>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AE91-4D4F-A783-275D770FA688}"/>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AE91-4D4F-A783-275D770FA688}"/>
              </c:ext>
            </c:extLst>
          </c:dPt>
          <c:dPt>
            <c:idx val="4"/>
            <c:bubble3D val="0"/>
            <c:spPr>
              <a:solidFill>
                <a:schemeClr val="accent3"/>
              </a:solidFill>
              <a:ln w="19050">
                <a:solidFill>
                  <a:schemeClr val="lt1"/>
                </a:solidFill>
              </a:ln>
              <a:effectLst/>
            </c:spPr>
            <c:extLst>
              <c:ext xmlns:c16="http://schemas.microsoft.com/office/drawing/2014/chart" uri="{C3380CC4-5D6E-409C-BE32-E72D297353CC}">
                <c16:uniqueId val="{00000009-AE91-4D4F-A783-275D770FA688}"/>
              </c:ext>
            </c:extLst>
          </c:dPt>
          <c:val>
            <c:numRef>
              <c:f>Sheet1!$B$2:$B$5</c:f>
              <c:numCache>
                <c:formatCode>General</c:formatCode>
                <c:ptCount val="4"/>
                <c:pt idx="0">
                  <c:v>8.1999999999999993</c:v>
                </c:pt>
                <c:pt idx="1">
                  <c:v>3.2</c:v>
                </c:pt>
                <c:pt idx="2">
                  <c:v>1.4</c:v>
                </c:pt>
                <c:pt idx="3">
                  <c:v>1.2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1st Qtr</c:v>
                      </c:pt>
                      <c:pt idx="1">
                        <c:v>2nd Qtr</c:v>
                      </c:pt>
                      <c:pt idx="2">
                        <c:v>3rd Qtr</c:v>
                      </c:pt>
                      <c:pt idx="3">
                        <c:v>4th Qtr</c:v>
                      </c:pt>
                    </c:strCache>
                  </c:strRef>
                </c15:cat>
              </c15:filteredCategoryTitle>
            </c:ext>
            <c:ext xmlns:c16="http://schemas.microsoft.com/office/drawing/2014/chart" uri="{C3380CC4-5D6E-409C-BE32-E72D297353CC}">
              <c16:uniqueId val="{0000000A-AE91-4D4F-A783-275D770FA688}"/>
            </c:ext>
          </c:extLst>
        </c:ser>
        <c:dLbls>
          <c:showLegendKey val="0"/>
          <c:showVal val="0"/>
          <c:showCatName val="0"/>
          <c:showSerName val="0"/>
          <c:showPercent val="0"/>
          <c:showBubbleSize val="0"/>
          <c:showLeaderLines val="1"/>
        </c:dLbls>
        <c:gapWidth val="100"/>
        <c:secondPieSize val="75"/>
        <c:serLines>
          <c:spPr>
            <a:ln w="9525" cap="flat" cmpd="sng" algn="ctr">
              <a:solidFill>
                <a:schemeClr val="tx1">
                  <a:lumMod val="35000"/>
                  <a:lumOff val="65000"/>
                </a:schemeClr>
              </a:solidFill>
              <a:prstDash val="solid"/>
              <a:round/>
            </a:ln>
            <a:effectLst/>
          </c:spPr>
        </c:serLines>
      </c:ofPieChart>
      <c:spPr>
        <a:noFill/>
        <a:ln>
          <a:noFill/>
        </a:ln>
        <a:effectLst/>
      </c:spPr>
    </c:plotArea>
    <c:plotVisOnly val="1"/>
    <c:dispBlanksAs val="zero"/>
    <c:showDLblsOverMax val="0"/>
  </c:chart>
  <c:spPr>
    <a:noFill/>
    <a:ln>
      <a:noFill/>
    </a:ln>
    <a:effectLst/>
  </c:spPr>
  <c:txPr>
    <a:bodyPr/>
    <a:lstStyle/>
    <a:p>
      <a:pPr>
        <a:defRPr lang="zh-CN">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FFE17A-24BF-4CDE-AE6F-B9F163CBC644}"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3721B3-1159-48E5-BE25-F5BF3DFF20B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B963944-84AD-4C31-99FF-18D9B586854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BA9555-B347-4E65-9B80-32C3F751CC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0AF72C-DB1A-45F9-95C8-59063623413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C6A3E7-7B0A-43E6-AF50-B970C3A8BCF7}" type="slidenum">
              <a:rPr lang="id-ID" smtClean="0"/>
              <a:t>4</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BFEC4DAE-4541-43CA-A4FF-DC618A162F8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noChangeArrowheads="1"/>
          </p:cNvSpPr>
          <p:nvPr>
            <p:ph type="sldImg" idx="4294967295"/>
          </p:nvPr>
        </p:nvSpPr>
        <p:spPr>
          <a:ln>
            <a:miter lim="800000"/>
          </a:ln>
        </p:spPr>
      </p:sp>
      <p:sp>
        <p:nvSpPr>
          <p:cNvPr id="21506" name="备注占位符 2"/>
          <p:cNvSpPr>
            <a:spLocks noGrp="1" noChangeArrowheads="1"/>
          </p:cNvSpPr>
          <p:nvPr>
            <p:ph type="body" idx="4294967295"/>
          </p:nvPr>
        </p:nvSpPr>
        <p:spPr/>
        <p:txBody>
          <a:bodyPr/>
          <a:lstStyle/>
          <a:p>
            <a:endParaRPr lang="zh-CN" altLang="en-US"/>
          </a:p>
        </p:txBody>
      </p:sp>
      <p:sp>
        <p:nvSpPr>
          <p:cNvPr id="21507" name="灯片编号占位符 3"/>
          <p:cNvSpPr>
            <a:spLocks noGrp="1" noChangeArrowheads="1"/>
          </p:cNvSpPr>
          <p:nvPr>
            <p:ph type="sldNum" sz="quarter" idx="5"/>
          </p:nvPr>
        </p:nvSpPr>
        <p:spPr bwMode="auto">
          <a:noFill/>
          <a:ln>
            <a:miter lim="800000"/>
          </a:ln>
        </p:spPr>
        <p:txBody>
          <a:bodyPr/>
          <a:lstStyle/>
          <a:p>
            <a:fld id="{03B168FE-D25A-4230-95F9-37D95339FC62}" type="slidenum">
              <a:rPr lang="zh-CN" altLang="en-US"/>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A3F7D6EB-F602-474E-A3DF-BA986835DDB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3F7D6EB-F602-474E-A3DF-BA986835DDB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3F7D6EB-F602-474E-A3DF-BA986835DDB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3F7D6EB-F602-474E-A3DF-BA986835DDB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3F7D6EB-F602-474E-A3DF-BA986835DDB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3F7D6EB-F602-474E-A3DF-BA986835DDB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3F7D6EB-F602-474E-A3DF-BA986835DDBD}"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3F7D6EB-F602-474E-A3DF-BA986835DDBD}"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3F7D6EB-F602-474E-A3DF-BA986835DDBD}"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3F7D6EB-F602-474E-A3DF-BA986835DDB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3F7D6EB-F602-474E-A3DF-BA986835DDB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7D6EB-F602-474E-A3DF-BA986835DDBD}"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672C59-5EF5-4059-BF1D-51DACC48F1F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4.png"/><Relationship Id="rId4" Type="http://schemas.microsoft.com/office/2007/relationships/hdphoto" Target="../media/hdphoto1.wdp"/><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18.png"/><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cstate="email"/>
          <a:srcRect/>
          <a:stretch>
            <a:fillRect/>
          </a:stretch>
        </p:blipFill>
        <p:spPr>
          <a:xfrm>
            <a:off x="647188" y="-1194246"/>
            <a:ext cx="5876081" cy="5876081"/>
          </a:xfrm>
          <a:custGeom>
            <a:avLst/>
            <a:gdLst>
              <a:gd name="connsiteX0" fmla="*/ 811712 w 5205995"/>
              <a:gd name="connsiteY0" fmla="*/ 822624 h 5205995"/>
              <a:gd name="connsiteX1" fmla="*/ 164598 w 5205995"/>
              <a:gd name="connsiteY1" fmla="*/ 1251689 h 5205995"/>
              <a:gd name="connsiteX2" fmla="*/ 811712 w 5205995"/>
              <a:gd name="connsiteY2" fmla="*/ 1680754 h 5205995"/>
              <a:gd name="connsiteX3" fmla="*/ 1458826 w 5205995"/>
              <a:gd name="connsiteY3" fmla="*/ 1251689 h 5205995"/>
              <a:gd name="connsiteX4" fmla="*/ 811712 w 5205995"/>
              <a:gd name="connsiteY4" fmla="*/ 822624 h 5205995"/>
              <a:gd name="connsiteX5" fmla="*/ 0 w 5205995"/>
              <a:gd name="connsiteY5" fmla="*/ 0 h 5205995"/>
              <a:gd name="connsiteX6" fmla="*/ 5205995 w 5205995"/>
              <a:gd name="connsiteY6" fmla="*/ 0 h 5205995"/>
              <a:gd name="connsiteX7" fmla="*/ 5205995 w 5205995"/>
              <a:gd name="connsiteY7" fmla="*/ 1056243 h 5205995"/>
              <a:gd name="connsiteX8" fmla="*/ 5135285 w 5205995"/>
              <a:gd name="connsiteY8" fmla="*/ 971055 h 5205995"/>
              <a:gd name="connsiteX9" fmla="*/ 3494405 w 5205995"/>
              <a:gd name="connsiteY9" fmla="*/ 332500 h 5205995"/>
              <a:gd name="connsiteX10" fmla="*/ 1515571 w 5205995"/>
              <a:gd name="connsiteY10" fmla="*/ 1780829 h 5205995"/>
              <a:gd name="connsiteX11" fmla="*/ 3494405 w 5205995"/>
              <a:gd name="connsiteY11" fmla="*/ 3229158 h 5205995"/>
              <a:gd name="connsiteX12" fmla="*/ 5135285 w 5205995"/>
              <a:gd name="connsiteY12" fmla="*/ 2590604 h 5205995"/>
              <a:gd name="connsiteX13" fmla="*/ 5205995 w 5205995"/>
              <a:gd name="connsiteY13" fmla="*/ 2505415 h 5205995"/>
              <a:gd name="connsiteX14" fmla="*/ 5205995 w 5205995"/>
              <a:gd name="connsiteY14" fmla="*/ 5205995 h 5205995"/>
              <a:gd name="connsiteX15" fmla="*/ 0 w 5205995"/>
              <a:gd name="connsiteY15" fmla="*/ 5205995 h 5205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05995" h="5205995">
                <a:moveTo>
                  <a:pt x="811712" y="822624"/>
                </a:moveTo>
                <a:cubicBezTo>
                  <a:pt x="454321" y="822624"/>
                  <a:pt x="164598" y="1014723"/>
                  <a:pt x="164598" y="1251689"/>
                </a:cubicBezTo>
                <a:cubicBezTo>
                  <a:pt x="164598" y="1488655"/>
                  <a:pt x="454321" y="1680754"/>
                  <a:pt x="811712" y="1680754"/>
                </a:cubicBezTo>
                <a:cubicBezTo>
                  <a:pt x="1169103" y="1680754"/>
                  <a:pt x="1458826" y="1488655"/>
                  <a:pt x="1458826" y="1251689"/>
                </a:cubicBezTo>
                <a:cubicBezTo>
                  <a:pt x="1458826" y="1014723"/>
                  <a:pt x="1169103" y="822624"/>
                  <a:pt x="811712" y="822624"/>
                </a:cubicBezTo>
                <a:close/>
                <a:moveTo>
                  <a:pt x="0" y="0"/>
                </a:moveTo>
                <a:lnTo>
                  <a:pt x="5205995" y="0"/>
                </a:lnTo>
                <a:lnTo>
                  <a:pt x="5205995" y="1056243"/>
                </a:lnTo>
                <a:lnTo>
                  <a:pt x="5135285" y="971055"/>
                </a:lnTo>
                <a:cubicBezTo>
                  <a:pt x="4779675" y="585797"/>
                  <a:pt x="4177455" y="332500"/>
                  <a:pt x="3494405" y="332500"/>
                </a:cubicBezTo>
                <a:cubicBezTo>
                  <a:pt x="2401525" y="332500"/>
                  <a:pt x="1515571" y="980939"/>
                  <a:pt x="1515571" y="1780829"/>
                </a:cubicBezTo>
                <a:cubicBezTo>
                  <a:pt x="1515571" y="2580719"/>
                  <a:pt x="2401525" y="3229158"/>
                  <a:pt x="3494405" y="3229158"/>
                </a:cubicBezTo>
                <a:cubicBezTo>
                  <a:pt x="4177455" y="3229158"/>
                  <a:pt x="4779675" y="2975862"/>
                  <a:pt x="5135285" y="2590604"/>
                </a:cubicBezTo>
                <a:lnTo>
                  <a:pt x="5205995" y="2505415"/>
                </a:lnTo>
                <a:lnTo>
                  <a:pt x="5205995" y="5205995"/>
                </a:lnTo>
                <a:lnTo>
                  <a:pt x="0" y="5205995"/>
                </a:lnTo>
                <a:close/>
              </a:path>
            </a:pathLst>
          </a:custGeom>
        </p:spPr>
      </p:pic>
      <p:grpSp>
        <p:nvGrpSpPr>
          <p:cNvPr id="55" name="组合 54"/>
          <p:cNvGrpSpPr/>
          <p:nvPr/>
        </p:nvGrpSpPr>
        <p:grpSpPr>
          <a:xfrm>
            <a:off x="-281353" y="-643814"/>
            <a:ext cx="12810978" cy="8705990"/>
            <a:chOff x="-281353" y="-643814"/>
            <a:chExt cx="12810978" cy="8705990"/>
          </a:xfrm>
        </p:grpSpPr>
        <p:pic>
          <p:nvPicPr>
            <p:cNvPr id="52" name="图片 51"/>
            <p:cNvPicPr>
              <a:picLocks noChangeAspect="1"/>
            </p:cNvPicPr>
            <p:nvPr/>
          </p:nvPicPr>
          <p:blipFill>
            <a:blip r:embed="rId4"/>
            <a:stretch>
              <a:fillRect/>
            </a:stretch>
          </p:blipFill>
          <p:spPr>
            <a:xfrm>
              <a:off x="7562132" y="73638"/>
              <a:ext cx="4653746" cy="4653746"/>
            </a:xfrm>
            <a:prstGeom prst="rect">
              <a:avLst/>
            </a:prstGeom>
          </p:spPr>
        </p:pic>
        <p:pic>
          <p:nvPicPr>
            <p:cNvPr id="46" name="图片 45"/>
            <p:cNvPicPr>
              <a:picLocks noChangeAspect="1"/>
            </p:cNvPicPr>
            <p:nvPr/>
          </p:nvPicPr>
          <p:blipFill>
            <a:blip r:embed="rId5" cstate="email"/>
            <a:stretch>
              <a:fillRect/>
            </a:stretch>
          </p:blipFill>
          <p:spPr>
            <a:xfrm>
              <a:off x="-281353" y="1142786"/>
              <a:ext cx="12810978" cy="6469119"/>
            </a:xfrm>
            <a:prstGeom prst="rect">
              <a:avLst/>
            </a:prstGeom>
          </p:spPr>
        </p:pic>
        <p:pic>
          <p:nvPicPr>
            <p:cNvPr id="6" name="图片 5"/>
            <p:cNvPicPr>
              <a:picLocks noChangeAspect="1"/>
            </p:cNvPicPr>
            <p:nvPr/>
          </p:nvPicPr>
          <p:blipFill>
            <a:blip r:embed="rId6" cstate="email"/>
            <a:stretch>
              <a:fillRect/>
            </a:stretch>
          </p:blipFill>
          <p:spPr>
            <a:xfrm>
              <a:off x="4325966" y="-643814"/>
              <a:ext cx="4275770" cy="6858000"/>
            </a:xfrm>
            <a:prstGeom prst="rect">
              <a:avLst/>
            </a:prstGeom>
          </p:spPr>
        </p:pic>
        <p:pic>
          <p:nvPicPr>
            <p:cNvPr id="22" name="图片 21"/>
            <p:cNvPicPr>
              <a:picLocks noChangeAspect="1"/>
            </p:cNvPicPr>
            <p:nvPr/>
          </p:nvPicPr>
          <p:blipFill>
            <a:blip r:embed="rId7" cstate="email"/>
            <a:srcRect/>
            <a:stretch>
              <a:fillRect/>
            </a:stretch>
          </p:blipFill>
          <p:spPr>
            <a:xfrm>
              <a:off x="0" y="-193647"/>
              <a:ext cx="3287103" cy="6119878"/>
            </a:xfrm>
            <a:custGeom>
              <a:avLst/>
              <a:gdLst>
                <a:gd name="connsiteX0" fmla="*/ 0 w 3287103"/>
                <a:gd name="connsiteY0" fmla="*/ 0 h 6119878"/>
                <a:gd name="connsiteX1" fmla="*/ 3287103 w 3287103"/>
                <a:gd name="connsiteY1" fmla="*/ 0 h 6119878"/>
                <a:gd name="connsiteX2" fmla="*/ 3219428 w 3287103"/>
                <a:gd name="connsiteY2" fmla="*/ 61872 h 6119878"/>
                <a:gd name="connsiteX3" fmla="*/ 2159726 w 3287103"/>
                <a:gd name="connsiteY3" fmla="*/ 2809125 h 6119878"/>
                <a:gd name="connsiteX4" fmla="*/ 2545534 w 3287103"/>
                <a:gd name="connsiteY4" fmla="*/ 4581259 h 6119878"/>
                <a:gd name="connsiteX5" fmla="*/ 2553487 w 3287103"/>
                <a:gd name="connsiteY5" fmla="*/ 4596835 h 6119878"/>
                <a:gd name="connsiteX6" fmla="*/ 1491175 w 3287103"/>
                <a:gd name="connsiteY6" fmla="*/ 4596835 h 6119878"/>
                <a:gd name="connsiteX7" fmla="*/ 1491175 w 3287103"/>
                <a:gd name="connsiteY7" fmla="*/ 6119878 h 6119878"/>
                <a:gd name="connsiteX8" fmla="*/ 0 w 3287103"/>
                <a:gd name="connsiteY8" fmla="*/ 6119878 h 611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7103" h="6119878">
                  <a:moveTo>
                    <a:pt x="0" y="0"/>
                  </a:moveTo>
                  <a:lnTo>
                    <a:pt x="3287103" y="0"/>
                  </a:lnTo>
                  <a:lnTo>
                    <a:pt x="3219428" y="61872"/>
                  </a:lnTo>
                  <a:cubicBezTo>
                    <a:pt x="2572242" y="714872"/>
                    <a:pt x="2159726" y="1703101"/>
                    <a:pt x="2159726" y="2809125"/>
                  </a:cubicBezTo>
                  <a:cubicBezTo>
                    <a:pt x="2159726" y="3454306"/>
                    <a:pt x="2300096" y="4059404"/>
                    <a:pt x="2545534" y="4581259"/>
                  </a:cubicBezTo>
                  <a:lnTo>
                    <a:pt x="2553487" y="4596835"/>
                  </a:lnTo>
                  <a:lnTo>
                    <a:pt x="1491175" y="4596835"/>
                  </a:lnTo>
                  <a:lnTo>
                    <a:pt x="1491175" y="6119878"/>
                  </a:lnTo>
                  <a:lnTo>
                    <a:pt x="0" y="6119878"/>
                  </a:lnTo>
                  <a:close/>
                </a:path>
              </a:pathLst>
            </a:custGeom>
          </p:spPr>
        </p:pic>
        <p:pic>
          <p:nvPicPr>
            <p:cNvPr id="26" name="图片 25"/>
            <p:cNvPicPr>
              <a:picLocks noChangeAspect="1"/>
            </p:cNvPicPr>
            <p:nvPr/>
          </p:nvPicPr>
          <p:blipFill>
            <a:blip r:embed="rId8" cstate="email"/>
            <a:srcRect/>
            <a:stretch>
              <a:fillRect/>
            </a:stretch>
          </p:blipFill>
          <p:spPr>
            <a:xfrm>
              <a:off x="6096000" y="1942299"/>
              <a:ext cx="6119878" cy="6119877"/>
            </a:xfrm>
            <a:custGeom>
              <a:avLst/>
              <a:gdLst>
                <a:gd name="connsiteX0" fmla="*/ 0 w 6119878"/>
                <a:gd name="connsiteY0" fmla="*/ 0 h 6119877"/>
                <a:gd name="connsiteX1" fmla="*/ 6119878 w 6119878"/>
                <a:gd name="connsiteY1" fmla="*/ 0 h 6119877"/>
                <a:gd name="connsiteX2" fmla="*/ 6119878 w 6119878"/>
                <a:gd name="connsiteY2" fmla="*/ 6119877 h 6119877"/>
                <a:gd name="connsiteX3" fmla="*/ 4876800 w 6119878"/>
                <a:gd name="connsiteY3" fmla="*/ 6119877 h 6119877"/>
                <a:gd name="connsiteX4" fmla="*/ 4876800 w 6119878"/>
                <a:gd name="connsiteY4" fmla="*/ 4690619 h 6119877"/>
                <a:gd name="connsiteX5" fmla="*/ 3934265 w 6119878"/>
                <a:gd name="connsiteY5" fmla="*/ 4690619 h 6119877"/>
                <a:gd name="connsiteX6" fmla="*/ 3934265 w 6119878"/>
                <a:gd name="connsiteY6" fmla="*/ 1912250 h 6119877"/>
                <a:gd name="connsiteX7" fmla="*/ 2137885 w 6119878"/>
                <a:gd name="connsiteY7" fmla="*/ 1912250 h 6119877"/>
                <a:gd name="connsiteX8" fmla="*/ 2137885 w 6119878"/>
                <a:gd name="connsiteY8" fmla="*/ 646157 h 6119877"/>
                <a:gd name="connsiteX9" fmla="*/ 0 w 6119878"/>
                <a:gd name="connsiteY9" fmla="*/ 646157 h 611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9878" h="6119877">
                  <a:moveTo>
                    <a:pt x="0" y="0"/>
                  </a:moveTo>
                  <a:lnTo>
                    <a:pt x="6119878" y="0"/>
                  </a:lnTo>
                  <a:lnTo>
                    <a:pt x="6119878" y="6119877"/>
                  </a:lnTo>
                  <a:lnTo>
                    <a:pt x="4876800" y="6119877"/>
                  </a:lnTo>
                  <a:lnTo>
                    <a:pt x="4876800" y="4690619"/>
                  </a:lnTo>
                  <a:lnTo>
                    <a:pt x="3934265" y="4690619"/>
                  </a:lnTo>
                  <a:lnTo>
                    <a:pt x="3934265" y="1912250"/>
                  </a:lnTo>
                  <a:lnTo>
                    <a:pt x="2137885" y="1912250"/>
                  </a:lnTo>
                  <a:lnTo>
                    <a:pt x="2137885" y="646157"/>
                  </a:lnTo>
                  <a:lnTo>
                    <a:pt x="0" y="646157"/>
                  </a:lnTo>
                  <a:close/>
                </a:path>
              </a:pathLst>
            </a:custGeom>
          </p:spPr>
        </p:pic>
        <p:pic>
          <p:nvPicPr>
            <p:cNvPr id="48" name="图片 47"/>
            <p:cNvPicPr>
              <a:picLocks noChangeAspect="1"/>
            </p:cNvPicPr>
            <p:nvPr/>
          </p:nvPicPr>
          <p:blipFill>
            <a:blip r:embed="rId9" cstate="email"/>
            <a:stretch>
              <a:fillRect/>
            </a:stretch>
          </p:blipFill>
          <p:spPr>
            <a:xfrm>
              <a:off x="2096722" y="3657600"/>
              <a:ext cx="2266158" cy="2266158"/>
            </a:xfrm>
            <a:prstGeom prst="rect">
              <a:avLst/>
            </a:prstGeom>
          </p:spPr>
        </p:pic>
        <p:pic>
          <p:nvPicPr>
            <p:cNvPr id="54" name="图片 53"/>
            <p:cNvPicPr>
              <a:picLocks noChangeAspect="1"/>
            </p:cNvPicPr>
            <p:nvPr/>
          </p:nvPicPr>
          <p:blipFill rotWithShape="1">
            <a:blip r:embed="rId10" cstate="email"/>
            <a:srcRect/>
            <a:stretch>
              <a:fillRect/>
            </a:stretch>
          </p:blipFill>
          <p:spPr>
            <a:xfrm>
              <a:off x="5633552" y="4843372"/>
              <a:ext cx="2099469" cy="2014628"/>
            </a:xfrm>
            <a:custGeom>
              <a:avLst/>
              <a:gdLst>
                <a:gd name="connsiteX0" fmla="*/ 969037 w 2724920"/>
                <a:gd name="connsiteY0" fmla="*/ 0 h 2614804"/>
                <a:gd name="connsiteX1" fmla="*/ 2724920 w 2724920"/>
                <a:gd name="connsiteY1" fmla="*/ 0 h 2614804"/>
                <a:gd name="connsiteX2" fmla="*/ 2724920 w 2724920"/>
                <a:gd name="connsiteY2" fmla="*/ 2614804 h 2614804"/>
                <a:gd name="connsiteX3" fmla="*/ 0 w 2724920"/>
                <a:gd name="connsiteY3" fmla="*/ 2614804 h 2614804"/>
                <a:gd name="connsiteX4" fmla="*/ 0 w 2724920"/>
                <a:gd name="connsiteY4" fmla="*/ 651704 h 2614804"/>
                <a:gd name="connsiteX5" fmla="*/ 75031 w 2724920"/>
                <a:gd name="connsiteY5" fmla="*/ 668637 h 2614804"/>
                <a:gd name="connsiteX6" fmla="*/ 228600 w 2724920"/>
                <a:gd name="connsiteY6" fmla="*/ 679892 h 2614804"/>
                <a:gd name="connsiteX7" fmla="*/ 990600 w 2724920"/>
                <a:gd name="connsiteY7" fmla="*/ 125894 h 2614804"/>
                <a:gd name="connsiteX8" fmla="*/ 975119 w 2724920"/>
                <a:gd name="connsiteY8" fmla="*/ 14244 h 261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4920" h="2614804">
                  <a:moveTo>
                    <a:pt x="969037" y="0"/>
                  </a:moveTo>
                  <a:lnTo>
                    <a:pt x="2724920" y="0"/>
                  </a:lnTo>
                  <a:lnTo>
                    <a:pt x="2724920" y="2614804"/>
                  </a:lnTo>
                  <a:lnTo>
                    <a:pt x="0" y="2614804"/>
                  </a:lnTo>
                  <a:lnTo>
                    <a:pt x="0" y="651704"/>
                  </a:lnTo>
                  <a:lnTo>
                    <a:pt x="75031" y="668637"/>
                  </a:lnTo>
                  <a:cubicBezTo>
                    <a:pt x="124635" y="676017"/>
                    <a:pt x="175995" y="679892"/>
                    <a:pt x="228600" y="679892"/>
                  </a:cubicBezTo>
                  <a:cubicBezTo>
                    <a:pt x="649441" y="679892"/>
                    <a:pt x="990600" y="431859"/>
                    <a:pt x="990600" y="125894"/>
                  </a:cubicBezTo>
                  <a:cubicBezTo>
                    <a:pt x="990600" y="87649"/>
                    <a:pt x="985270" y="50308"/>
                    <a:pt x="975119" y="14244"/>
                  </a:cubicBezTo>
                  <a:close/>
                </a:path>
              </a:pathLst>
            </a:custGeom>
          </p:spPr>
        </p:pic>
      </p:gr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hord 23"/>
          <p:cNvSpPr/>
          <p:nvPr/>
        </p:nvSpPr>
        <p:spPr>
          <a:xfrm rot="6745650">
            <a:off x="1559714" y="3374021"/>
            <a:ext cx="2205412" cy="2205412"/>
          </a:xfrm>
          <a:prstGeom prst="chord">
            <a:avLst>
              <a:gd name="adj1" fmla="val 4058279"/>
              <a:gd name="adj2" fmla="val 148461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15">
              <a:latin typeface="Arial" panose="020B0604020202020204" pitchFamily="34" charset="0"/>
              <a:ea typeface="微软雅黑" panose="020B0503020204020204" pitchFamily="34" charset="-122"/>
              <a:sym typeface="Arial" panose="020B0604020202020204" pitchFamily="34" charset="0"/>
            </a:endParaRPr>
          </a:p>
        </p:txBody>
      </p:sp>
      <p:sp>
        <p:nvSpPr>
          <p:cNvPr id="25" name="Rectangle 24"/>
          <p:cNvSpPr/>
          <p:nvPr/>
        </p:nvSpPr>
        <p:spPr>
          <a:xfrm>
            <a:off x="1544601" y="4527589"/>
            <a:ext cx="9174513" cy="5292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15">
              <a:latin typeface="Arial" panose="020B0604020202020204" pitchFamily="34" charset="0"/>
              <a:ea typeface="微软雅黑" panose="020B0503020204020204" pitchFamily="34" charset="-122"/>
              <a:sym typeface="Arial" panose="020B0604020202020204" pitchFamily="34" charset="0"/>
            </a:endParaRPr>
          </a:p>
        </p:txBody>
      </p:sp>
      <p:sp>
        <p:nvSpPr>
          <p:cNvPr id="26" name="Isosceles Triangle 25"/>
          <p:cNvSpPr/>
          <p:nvPr/>
        </p:nvSpPr>
        <p:spPr>
          <a:xfrm rot="10800000">
            <a:off x="2472276" y="4619945"/>
            <a:ext cx="352865" cy="30419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15">
              <a:latin typeface="Arial" panose="020B0604020202020204" pitchFamily="34" charset="0"/>
              <a:ea typeface="微软雅黑" panose="020B0503020204020204" pitchFamily="34" charset="-122"/>
              <a:sym typeface="Arial" panose="020B0604020202020204" pitchFamily="34" charset="0"/>
            </a:endParaRPr>
          </a:p>
        </p:txBody>
      </p:sp>
      <p:grpSp>
        <p:nvGrpSpPr>
          <p:cNvPr id="29" name="Group 279"/>
          <p:cNvGrpSpPr/>
          <p:nvPr/>
        </p:nvGrpSpPr>
        <p:grpSpPr>
          <a:xfrm>
            <a:off x="2326995" y="2564513"/>
            <a:ext cx="643428" cy="643423"/>
            <a:chOff x="846989" y="1401020"/>
            <a:chExt cx="877416" cy="877416"/>
          </a:xfrm>
          <a:effectLst/>
        </p:grpSpPr>
        <p:sp>
          <p:nvSpPr>
            <p:cNvPr id="30" name="Teardrop 29"/>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Oval 3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1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90%</a:t>
              </a:r>
            </a:p>
          </p:txBody>
        </p:sp>
      </p:grpSp>
      <p:grpSp>
        <p:nvGrpSpPr>
          <p:cNvPr id="32" name="Group 279"/>
          <p:cNvGrpSpPr/>
          <p:nvPr/>
        </p:nvGrpSpPr>
        <p:grpSpPr>
          <a:xfrm>
            <a:off x="4636955" y="2588879"/>
            <a:ext cx="643428" cy="643423"/>
            <a:chOff x="846989" y="1401020"/>
            <a:chExt cx="877416" cy="877416"/>
          </a:xfrm>
          <a:effectLst/>
        </p:grpSpPr>
        <p:sp>
          <p:nvSpPr>
            <p:cNvPr id="33" name="Teardrop 32"/>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Oval 3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1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80%</a:t>
              </a:r>
            </a:p>
          </p:txBody>
        </p:sp>
      </p:grpSp>
      <p:grpSp>
        <p:nvGrpSpPr>
          <p:cNvPr id="35" name="Group 279"/>
          <p:cNvGrpSpPr/>
          <p:nvPr/>
        </p:nvGrpSpPr>
        <p:grpSpPr>
          <a:xfrm>
            <a:off x="6937754" y="2582190"/>
            <a:ext cx="643428" cy="643423"/>
            <a:chOff x="846989" y="1401020"/>
            <a:chExt cx="877416" cy="877416"/>
          </a:xfrm>
          <a:effectLst/>
        </p:grpSpPr>
        <p:sp>
          <p:nvSpPr>
            <p:cNvPr id="36" name="Teardrop 35"/>
            <p:cNvSpPr/>
            <p:nvPr/>
          </p:nvSpPr>
          <p:spPr>
            <a:xfrm rot="8100000">
              <a:off x="846989" y="1401020"/>
              <a:ext cx="877416" cy="877416"/>
            </a:xfrm>
            <a:prstGeom prst="teardrop">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Oval 3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1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70%</a:t>
              </a:r>
            </a:p>
          </p:txBody>
        </p:sp>
      </p:grpSp>
      <p:grpSp>
        <p:nvGrpSpPr>
          <p:cNvPr id="39" name="Group 279"/>
          <p:cNvGrpSpPr/>
          <p:nvPr/>
        </p:nvGrpSpPr>
        <p:grpSpPr>
          <a:xfrm>
            <a:off x="9267950" y="2588879"/>
            <a:ext cx="643428" cy="643423"/>
            <a:chOff x="846989" y="1401020"/>
            <a:chExt cx="877416" cy="877416"/>
          </a:xfrm>
          <a:effectLst/>
        </p:grpSpPr>
        <p:sp>
          <p:nvSpPr>
            <p:cNvPr id="40" name="Teardrop 39"/>
            <p:cNvSpPr/>
            <p:nvPr/>
          </p:nvSpPr>
          <p:spPr>
            <a:xfrm rot="8100000">
              <a:off x="846989" y="1401020"/>
              <a:ext cx="877416" cy="877416"/>
            </a:xfrm>
            <a:prstGeom prst="teardrop">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Oval 4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1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95%</a:t>
              </a:r>
            </a:p>
          </p:txBody>
        </p:sp>
      </p:grpSp>
      <p:sp>
        <p:nvSpPr>
          <p:cNvPr id="46" name="Freeform 182"/>
          <p:cNvSpPr>
            <a:spLocks noEditPoints="1"/>
          </p:cNvSpPr>
          <p:nvPr/>
        </p:nvSpPr>
        <p:spPr bwMode="auto">
          <a:xfrm>
            <a:off x="2361279" y="3684025"/>
            <a:ext cx="574856" cy="537091"/>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ln>
        </p:spPr>
        <p:txBody>
          <a:bodyPr vert="horz" wrap="square" lIns="105859" tIns="52929" rIns="105859" bIns="52929" numCol="1" anchor="t" anchorCtr="0" compatLnSpc="1"/>
          <a:lstStyle/>
          <a:p>
            <a:pPr>
              <a:lnSpc>
                <a:spcPct val="120000"/>
              </a:lnSpc>
            </a:pPr>
            <a:endParaRPr lang="en-US" sz="2315">
              <a:latin typeface="Arial" panose="020B0604020202020204" pitchFamily="34" charset="0"/>
              <a:ea typeface="微软雅黑" panose="020B0503020204020204" pitchFamily="34" charset="-122"/>
              <a:sym typeface="Arial" panose="020B0604020202020204" pitchFamily="34" charset="0"/>
            </a:endParaRPr>
          </a:p>
        </p:txBody>
      </p:sp>
      <p:sp>
        <p:nvSpPr>
          <p:cNvPr id="47" name="Chord 46"/>
          <p:cNvSpPr/>
          <p:nvPr/>
        </p:nvSpPr>
        <p:spPr>
          <a:xfrm rot="6745650">
            <a:off x="3858170" y="3374021"/>
            <a:ext cx="2205412" cy="2205412"/>
          </a:xfrm>
          <a:prstGeom prst="chord">
            <a:avLst>
              <a:gd name="adj1" fmla="val 4058279"/>
              <a:gd name="adj2" fmla="val 148461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15">
              <a:latin typeface="Arial" panose="020B0604020202020204" pitchFamily="34" charset="0"/>
              <a:ea typeface="微软雅黑" panose="020B0503020204020204" pitchFamily="34" charset="-122"/>
              <a:sym typeface="Arial" panose="020B0604020202020204" pitchFamily="34" charset="0"/>
            </a:endParaRPr>
          </a:p>
        </p:txBody>
      </p:sp>
      <p:sp>
        <p:nvSpPr>
          <p:cNvPr id="48" name="Isosceles Triangle 47"/>
          <p:cNvSpPr/>
          <p:nvPr/>
        </p:nvSpPr>
        <p:spPr>
          <a:xfrm rot="10800000">
            <a:off x="4782237" y="4619945"/>
            <a:ext cx="352865" cy="30419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15">
              <a:latin typeface="Arial" panose="020B0604020202020204" pitchFamily="34" charset="0"/>
              <a:ea typeface="微软雅黑" panose="020B0503020204020204" pitchFamily="34" charset="-122"/>
              <a:sym typeface="Arial" panose="020B0604020202020204" pitchFamily="34" charset="0"/>
            </a:endParaRPr>
          </a:p>
        </p:txBody>
      </p:sp>
      <p:sp>
        <p:nvSpPr>
          <p:cNvPr id="50" name="Chord 49"/>
          <p:cNvSpPr/>
          <p:nvPr/>
        </p:nvSpPr>
        <p:spPr>
          <a:xfrm rot="6745650">
            <a:off x="6158966" y="3374021"/>
            <a:ext cx="2205412" cy="2205412"/>
          </a:xfrm>
          <a:prstGeom prst="chord">
            <a:avLst>
              <a:gd name="adj1" fmla="val 4058279"/>
              <a:gd name="adj2" fmla="val 1484611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15">
              <a:latin typeface="Arial" panose="020B0604020202020204" pitchFamily="34" charset="0"/>
              <a:ea typeface="微软雅黑" panose="020B0503020204020204" pitchFamily="34" charset="-122"/>
              <a:sym typeface="Arial" panose="020B0604020202020204" pitchFamily="34" charset="0"/>
            </a:endParaRPr>
          </a:p>
        </p:txBody>
      </p:sp>
      <p:sp>
        <p:nvSpPr>
          <p:cNvPr id="51" name="Isosceles Triangle 50"/>
          <p:cNvSpPr/>
          <p:nvPr/>
        </p:nvSpPr>
        <p:spPr>
          <a:xfrm rot="10800000">
            <a:off x="7083034" y="4619945"/>
            <a:ext cx="352865" cy="30419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15">
              <a:latin typeface="Arial" panose="020B0604020202020204" pitchFamily="34" charset="0"/>
              <a:ea typeface="微软雅黑" panose="020B0503020204020204" pitchFamily="34" charset="-122"/>
              <a:sym typeface="Arial" panose="020B0604020202020204" pitchFamily="34" charset="0"/>
            </a:endParaRPr>
          </a:p>
        </p:txBody>
      </p:sp>
      <p:sp>
        <p:nvSpPr>
          <p:cNvPr id="53" name="Chord 52"/>
          <p:cNvSpPr/>
          <p:nvPr/>
        </p:nvSpPr>
        <p:spPr>
          <a:xfrm rot="6745650">
            <a:off x="8489163" y="3374021"/>
            <a:ext cx="2205412" cy="2205412"/>
          </a:xfrm>
          <a:prstGeom prst="chord">
            <a:avLst>
              <a:gd name="adj1" fmla="val 4058279"/>
              <a:gd name="adj2" fmla="val 1484611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15">
              <a:latin typeface="Arial" panose="020B0604020202020204" pitchFamily="34" charset="0"/>
              <a:ea typeface="微软雅黑" panose="020B0503020204020204" pitchFamily="34" charset="-122"/>
              <a:sym typeface="Arial" panose="020B0604020202020204" pitchFamily="34" charset="0"/>
            </a:endParaRPr>
          </a:p>
        </p:txBody>
      </p:sp>
      <p:sp>
        <p:nvSpPr>
          <p:cNvPr id="54" name="Isosceles Triangle 53"/>
          <p:cNvSpPr/>
          <p:nvPr/>
        </p:nvSpPr>
        <p:spPr>
          <a:xfrm rot="10800000">
            <a:off x="9413229" y="4619945"/>
            <a:ext cx="352865" cy="30419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15">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172"/>
          <p:cNvSpPr>
            <a:spLocks noEditPoints="1"/>
          </p:cNvSpPr>
          <p:nvPr/>
        </p:nvSpPr>
        <p:spPr bwMode="auto">
          <a:xfrm>
            <a:off x="4672576" y="3804650"/>
            <a:ext cx="572187" cy="416465"/>
          </a:xfrm>
          <a:custGeom>
            <a:avLst/>
            <a:gdLst/>
            <a:ahLst/>
            <a:cxnLst>
              <a:cxn ang="0">
                <a:pos x="59" y="53"/>
              </a:cxn>
              <a:cxn ang="0">
                <a:pos x="17" y="53"/>
              </a:cxn>
              <a:cxn ang="0">
                <a:pos x="0" y="36"/>
              </a:cxn>
              <a:cxn ang="0">
                <a:pos x="10" y="21"/>
              </a:cxn>
              <a:cxn ang="0">
                <a:pos x="10" y="19"/>
              </a:cxn>
              <a:cxn ang="0">
                <a:pos x="30" y="0"/>
              </a:cxn>
              <a:cxn ang="0">
                <a:pos x="48" y="12"/>
              </a:cxn>
              <a:cxn ang="0">
                <a:pos x="54" y="9"/>
              </a:cxn>
              <a:cxn ang="0">
                <a:pos x="64" y="19"/>
              </a:cxn>
              <a:cxn ang="0">
                <a:pos x="62" y="24"/>
              </a:cxn>
              <a:cxn ang="0">
                <a:pos x="73" y="38"/>
              </a:cxn>
              <a:cxn ang="0">
                <a:pos x="59" y="53"/>
              </a:cxn>
              <a:cxn ang="0">
                <a:pos x="49" y="27"/>
              </a:cxn>
              <a:cxn ang="0">
                <a:pos x="35" y="13"/>
              </a:cxn>
              <a:cxn ang="0">
                <a:pos x="34" y="13"/>
              </a:cxn>
              <a:cxn ang="0">
                <a:pos x="34" y="13"/>
              </a:cxn>
              <a:cxn ang="0">
                <a:pos x="20" y="27"/>
              </a:cxn>
              <a:cxn ang="0">
                <a:pos x="20" y="27"/>
              </a:cxn>
              <a:cxn ang="0">
                <a:pos x="21" y="29"/>
              </a:cxn>
              <a:cxn ang="0">
                <a:pos x="30" y="29"/>
              </a:cxn>
              <a:cxn ang="0">
                <a:pos x="30" y="42"/>
              </a:cxn>
              <a:cxn ang="0">
                <a:pos x="31" y="43"/>
              </a:cxn>
              <a:cxn ang="0">
                <a:pos x="38" y="43"/>
              </a:cxn>
              <a:cxn ang="0">
                <a:pos x="39" y="42"/>
              </a:cxn>
              <a:cxn ang="0">
                <a:pos x="39" y="29"/>
              </a:cxn>
              <a:cxn ang="0">
                <a:pos x="48" y="29"/>
              </a:cxn>
              <a:cxn ang="0">
                <a:pos x="49" y="27"/>
              </a:cxn>
              <a:cxn ang="0">
                <a:pos x="49" y="27"/>
              </a:cxn>
            </a:cxnLst>
            <a:rect l="0" t="0" r="r" b="b"/>
            <a:pathLst>
              <a:path w="73" h="53">
                <a:moveTo>
                  <a:pt x="59" y="53"/>
                </a:moveTo>
                <a:cubicBezTo>
                  <a:pt x="17" y="53"/>
                  <a:pt x="17" y="53"/>
                  <a:pt x="17" y="53"/>
                </a:cubicBezTo>
                <a:cubicBezTo>
                  <a:pt x="8" y="53"/>
                  <a:pt x="0" y="45"/>
                  <a:pt x="0" y="36"/>
                </a:cubicBezTo>
                <a:cubicBezTo>
                  <a:pt x="0" y="29"/>
                  <a:pt x="4" y="23"/>
                  <a:pt x="10" y="21"/>
                </a:cubicBezTo>
                <a:cubicBezTo>
                  <a:pt x="10" y="20"/>
                  <a:pt x="10" y="20"/>
                  <a:pt x="10" y="19"/>
                </a:cubicBezTo>
                <a:cubicBezTo>
                  <a:pt x="10" y="8"/>
                  <a:pt x="19" y="0"/>
                  <a:pt x="30" y="0"/>
                </a:cubicBezTo>
                <a:cubicBezTo>
                  <a:pt x="37" y="0"/>
                  <a:pt x="45" y="4"/>
                  <a:pt x="48" y="12"/>
                </a:cubicBezTo>
                <a:cubicBezTo>
                  <a:pt x="49" y="10"/>
                  <a:pt x="52" y="9"/>
                  <a:pt x="54" y="9"/>
                </a:cubicBezTo>
                <a:cubicBezTo>
                  <a:pt x="59" y="9"/>
                  <a:pt x="64" y="14"/>
                  <a:pt x="64" y="19"/>
                </a:cubicBezTo>
                <a:cubicBezTo>
                  <a:pt x="64" y="21"/>
                  <a:pt x="63" y="23"/>
                  <a:pt x="62" y="24"/>
                </a:cubicBezTo>
                <a:cubicBezTo>
                  <a:pt x="69" y="26"/>
                  <a:pt x="73" y="32"/>
                  <a:pt x="73" y="38"/>
                </a:cubicBezTo>
                <a:cubicBezTo>
                  <a:pt x="73" y="46"/>
                  <a:pt x="67" y="53"/>
                  <a:pt x="59" y="53"/>
                </a:cubicBezTo>
                <a:close/>
                <a:moveTo>
                  <a:pt x="49" y="27"/>
                </a:moveTo>
                <a:cubicBezTo>
                  <a:pt x="35" y="13"/>
                  <a:pt x="35" y="13"/>
                  <a:pt x="35" y="13"/>
                </a:cubicBezTo>
                <a:cubicBezTo>
                  <a:pt x="35" y="13"/>
                  <a:pt x="35" y="13"/>
                  <a:pt x="34" y="13"/>
                </a:cubicBezTo>
                <a:cubicBezTo>
                  <a:pt x="34" y="13"/>
                  <a:pt x="34" y="13"/>
                  <a:pt x="34" y="13"/>
                </a:cubicBezTo>
                <a:cubicBezTo>
                  <a:pt x="20" y="27"/>
                  <a:pt x="20" y="27"/>
                  <a:pt x="20" y="27"/>
                </a:cubicBezTo>
                <a:cubicBezTo>
                  <a:pt x="20" y="27"/>
                  <a:pt x="20" y="27"/>
                  <a:pt x="20" y="27"/>
                </a:cubicBezTo>
                <a:cubicBezTo>
                  <a:pt x="20" y="28"/>
                  <a:pt x="20" y="29"/>
                  <a:pt x="21" y="29"/>
                </a:cubicBezTo>
                <a:cubicBezTo>
                  <a:pt x="30" y="29"/>
                  <a:pt x="30" y="29"/>
                  <a:pt x="30" y="29"/>
                </a:cubicBezTo>
                <a:cubicBezTo>
                  <a:pt x="30" y="42"/>
                  <a:pt x="30" y="42"/>
                  <a:pt x="30" y="42"/>
                </a:cubicBezTo>
                <a:cubicBezTo>
                  <a:pt x="30" y="43"/>
                  <a:pt x="30" y="43"/>
                  <a:pt x="31" y="43"/>
                </a:cubicBezTo>
                <a:cubicBezTo>
                  <a:pt x="38" y="43"/>
                  <a:pt x="38" y="43"/>
                  <a:pt x="38" y="43"/>
                </a:cubicBezTo>
                <a:cubicBezTo>
                  <a:pt x="39" y="43"/>
                  <a:pt x="39" y="43"/>
                  <a:pt x="39" y="42"/>
                </a:cubicBezTo>
                <a:cubicBezTo>
                  <a:pt x="39" y="29"/>
                  <a:pt x="39" y="29"/>
                  <a:pt x="39" y="29"/>
                </a:cubicBezTo>
                <a:cubicBezTo>
                  <a:pt x="48" y="29"/>
                  <a:pt x="48" y="29"/>
                  <a:pt x="48" y="29"/>
                </a:cubicBezTo>
                <a:cubicBezTo>
                  <a:pt x="49" y="29"/>
                  <a:pt x="49" y="28"/>
                  <a:pt x="49" y="27"/>
                </a:cubicBezTo>
                <a:cubicBezTo>
                  <a:pt x="49" y="27"/>
                  <a:pt x="49" y="27"/>
                  <a:pt x="49" y="27"/>
                </a:cubicBezTo>
                <a:close/>
              </a:path>
            </a:pathLst>
          </a:custGeom>
          <a:solidFill>
            <a:schemeClr val="bg1"/>
          </a:solidFill>
          <a:ln w="9525">
            <a:noFill/>
            <a:round/>
          </a:ln>
        </p:spPr>
        <p:txBody>
          <a:bodyPr vert="horz" wrap="square" lIns="105859" tIns="52929" rIns="105859" bIns="52929" numCol="1" anchor="t" anchorCtr="0" compatLnSpc="1"/>
          <a:lstStyle/>
          <a:p>
            <a:pPr>
              <a:lnSpc>
                <a:spcPct val="120000"/>
              </a:lnSpc>
            </a:pPr>
            <a:endParaRPr lang="en-US" sz="2315">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122"/>
          <p:cNvSpPr>
            <a:spLocks noEditPoints="1"/>
          </p:cNvSpPr>
          <p:nvPr/>
        </p:nvSpPr>
        <p:spPr bwMode="auto">
          <a:xfrm>
            <a:off x="7081157" y="3735616"/>
            <a:ext cx="356620" cy="512889"/>
          </a:xfrm>
          <a:custGeom>
            <a:avLst/>
            <a:gdLst/>
            <a:ahLst/>
            <a:cxnLst>
              <a:cxn ang="0">
                <a:pos x="41" y="29"/>
              </a:cxn>
              <a:cxn ang="0">
                <a:pos x="23" y="50"/>
              </a:cxn>
              <a:cxn ang="0">
                <a:pos x="23" y="55"/>
              </a:cxn>
              <a:cxn ang="0">
                <a:pos x="32" y="55"/>
              </a:cxn>
              <a:cxn ang="0">
                <a:pos x="34" y="57"/>
              </a:cxn>
              <a:cxn ang="0">
                <a:pos x="32" y="59"/>
              </a:cxn>
              <a:cxn ang="0">
                <a:pos x="9" y="59"/>
              </a:cxn>
              <a:cxn ang="0">
                <a:pos x="7" y="57"/>
              </a:cxn>
              <a:cxn ang="0">
                <a:pos x="9" y="55"/>
              </a:cxn>
              <a:cxn ang="0">
                <a:pos x="18" y="55"/>
              </a:cxn>
              <a:cxn ang="0">
                <a:pos x="18" y="50"/>
              </a:cxn>
              <a:cxn ang="0">
                <a:pos x="0" y="29"/>
              </a:cxn>
              <a:cxn ang="0">
                <a:pos x="0" y="25"/>
              </a:cxn>
              <a:cxn ang="0">
                <a:pos x="2" y="23"/>
              </a:cxn>
              <a:cxn ang="0">
                <a:pos x="4" y="25"/>
              </a:cxn>
              <a:cxn ang="0">
                <a:pos x="4" y="29"/>
              </a:cxn>
              <a:cxn ang="0">
                <a:pos x="20" y="45"/>
              </a:cxn>
              <a:cxn ang="0">
                <a:pos x="36" y="29"/>
              </a:cxn>
              <a:cxn ang="0">
                <a:pos x="36" y="25"/>
              </a:cxn>
              <a:cxn ang="0">
                <a:pos x="39" y="23"/>
              </a:cxn>
              <a:cxn ang="0">
                <a:pos x="41" y="25"/>
              </a:cxn>
              <a:cxn ang="0">
                <a:pos x="41" y="29"/>
              </a:cxn>
              <a:cxn ang="0">
                <a:pos x="32" y="29"/>
              </a:cxn>
              <a:cxn ang="0">
                <a:pos x="20" y="41"/>
              </a:cxn>
              <a:cxn ang="0">
                <a:pos x="9" y="29"/>
              </a:cxn>
              <a:cxn ang="0">
                <a:pos x="9" y="11"/>
              </a:cxn>
              <a:cxn ang="0">
                <a:pos x="20" y="0"/>
              </a:cxn>
              <a:cxn ang="0">
                <a:pos x="32" y="11"/>
              </a:cxn>
              <a:cxn ang="0">
                <a:pos x="32" y="29"/>
              </a:cxn>
            </a:cxnLst>
            <a:rect l="0" t="0" r="r" b="b"/>
            <a:pathLst>
              <a:path w="41" h="59">
                <a:moveTo>
                  <a:pt x="41" y="29"/>
                </a:moveTo>
                <a:cubicBezTo>
                  <a:pt x="41" y="40"/>
                  <a:pt x="33" y="49"/>
                  <a:pt x="23" y="50"/>
                </a:cubicBezTo>
                <a:cubicBezTo>
                  <a:pt x="23" y="55"/>
                  <a:pt x="23" y="55"/>
                  <a:pt x="23" y="55"/>
                </a:cubicBezTo>
                <a:cubicBezTo>
                  <a:pt x="32" y="55"/>
                  <a:pt x="32" y="55"/>
                  <a:pt x="32" y="55"/>
                </a:cubicBezTo>
                <a:cubicBezTo>
                  <a:pt x="33" y="55"/>
                  <a:pt x="34" y="56"/>
                  <a:pt x="34" y="57"/>
                </a:cubicBezTo>
                <a:cubicBezTo>
                  <a:pt x="34" y="58"/>
                  <a:pt x="33" y="59"/>
                  <a:pt x="32" y="59"/>
                </a:cubicBezTo>
                <a:cubicBezTo>
                  <a:pt x="9" y="59"/>
                  <a:pt x="9" y="59"/>
                  <a:pt x="9" y="59"/>
                </a:cubicBezTo>
                <a:cubicBezTo>
                  <a:pt x="8" y="59"/>
                  <a:pt x="7" y="58"/>
                  <a:pt x="7" y="57"/>
                </a:cubicBezTo>
                <a:cubicBezTo>
                  <a:pt x="7" y="56"/>
                  <a:pt x="8" y="55"/>
                  <a:pt x="9" y="55"/>
                </a:cubicBezTo>
                <a:cubicBezTo>
                  <a:pt x="18" y="55"/>
                  <a:pt x="18" y="55"/>
                  <a:pt x="18" y="55"/>
                </a:cubicBezTo>
                <a:cubicBezTo>
                  <a:pt x="18" y="50"/>
                  <a:pt x="18" y="50"/>
                  <a:pt x="18" y="50"/>
                </a:cubicBezTo>
                <a:cubicBezTo>
                  <a:pt x="8" y="49"/>
                  <a:pt x="0" y="40"/>
                  <a:pt x="0" y="29"/>
                </a:cubicBezTo>
                <a:cubicBezTo>
                  <a:pt x="0" y="25"/>
                  <a:pt x="0" y="25"/>
                  <a:pt x="0" y="25"/>
                </a:cubicBezTo>
                <a:cubicBezTo>
                  <a:pt x="0" y="24"/>
                  <a:pt x="1" y="23"/>
                  <a:pt x="2" y="23"/>
                </a:cubicBezTo>
                <a:cubicBezTo>
                  <a:pt x="3" y="23"/>
                  <a:pt x="4" y="24"/>
                  <a:pt x="4" y="25"/>
                </a:cubicBezTo>
                <a:cubicBezTo>
                  <a:pt x="4" y="29"/>
                  <a:pt x="4" y="29"/>
                  <a:pt x="4" y="29"/>
                </a:cubicBezTo>
                <a:cubicBezTo>
                  <a:pt x="4" y="38"/>
                  <a:pt x="12" y="45"/>
                  <a:pt x="20" y="45"/>
                </a:cubicBezTo>
                <a:cubicBezTo>
                  <a:pt x="29" y="45"/>
                  <a:pt x="36" y="38"/>
                  <a:pt x="36" y="29"/>
                </a:cubicBezTo>
                <a:cubicBezTo>
                  <a:pt x="36" y="25"/>
                  <a:pt x="36" y="25"/>
                  <a:pt x="36" y="25"/>
                </a:cubicBezTo>
                <a:cubicBezTo>
                  <a:pt x="36" y="24"/>
                  <a:pt x="37" y="23"/>
                  <a:pt x="39" y="23"/>
                </a:cubicBezTo>
                <a:cubicBezTo>
                  <a:pt x="40" y="23"/>
                  <a:pt x="41" y="24"/>
                  <a:pt x="41" y="25"/>
                </a:cubicBezTo>
                <a:lnTo>
                  <a:pt x="41" y="29"/>
                </a:lnTo>
                <a:close/>
                <a:moveTo>
                  <a:pt x="32" y="29"/>
                </a:moveTo>
                <a:cubicBezTo>
                  <a:pt x="32" y="36"/>
                  <a:pt x="27" y="41"/>
                  <a:pt x="20" y="41"/>
                </a:cubicBezTo>
                <a:cubicBezTo>
                  <a:pt x="14" y="41"/>
                  <a:pt x="9" y="36"/>
                  <a:pt x="9" y="29"/>
                </a:cubicBezTo>
                <a:cubicBezTo>
                  <a:pt x="9" y="11"/>
                  <a:pt x="9" y="11"/>
                  <a:pt x="9" y="11"/>
                </a:cubicBezTo>
                <a:cubicBezTo>
                  <a:pt x="9" y="5"/>
                  <a:pt x="14" y="0"/>
                  <a:pt x="20" y="0"/>
                </a:cubicBezTo>
                <a:cubicBezTo>
                  <a:pt x="27" y="0"/>
                  <a:pt x="32" y="5"/>
                  <a:pt x="32" y="11"/>
                </a:cubicBezTo>
                <a:lnTo>
                  <a:pt x="32" y="29"/>
                </a:lnTo>
                <a:close/>
              </a:path>
            </a:pathLst>
          </a:custGeom>
          <a:solidFill>
            <a:schemeClr val="bg1"/>
          </a:solidFill>
          <a:ln w="9525">
            <a:noFill/>
            <a:round/>
          </a:ln>
        </p:spPr>
        <p:txBody>
          <a:bodyPr vert="horz" wrap="square" lIns="105859" tIns="52929" rIns="105859" bIns="52929" numCol="1" anchor="t" anchorCtr="0" compatLnSpc="1"/>
          <a:lstStyle/>
          <a:p>
            <a:pPr>
              <a:lnSpc>
                <a:spcPct val="120000"/>
              </a:lnSpc>
            </a:pPr>
            <a:endParaRPr lang="en-US" sz="2315">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66"/>
          <p:cNvSpPr>
            <a:spLocks noEditPoints="1"/>
          </p:cNvSpPr>
          <p:nvPr/>
        </p:nvSpPr>
        <p:spPr bwMode="auto">
          <a:xfrm>
            <a:off x="9294873" y="3769945"/>
            <a:ext cx="589585" cy="457307"/>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05859" tIns="52929" rIns="105859" bIns="52929" numCol="1" anchor="t" anchorCtr="0" compatLnSpc="1"/>
          <a:lstStyle/>
          <a:p>
            <a:pPr>
              <a:lnSpc>
                <a:spcPct val="120000"/>
              </a:lnSpc>
            </a:pPr>
            <a:endParaRPr lang="en-US" sz="2315">
              <a:latin typeface="Arial" panose="020B0604020202020204" pitchFamily="34" charset="0"/>
              <a:ea typeface="微软雅黑" panose="020B0503020204020204" pitchFamily="34" charset="-122"/>
              <a:sym typeface="Arial" panose="020B0604020202020204" pitchFamily="34" charset="0"/>
            </a:endParaRPr>
          </a:p>
        </p:txBody>
      </p:sp>
      <p:sp>
        <p:nvSpPr>
          <p:cNvPr id="43" name="矩形 42"/>
          <p:cNvSpPr/>
          <p:nvPr/>
        </p:nvSpPr>
        <p:spPr>
          <a:xfrm>
            <a:off x="1610830" y="5022158"/>
            <a:ext cx="2180337" cy="1437251"/>
          </a:xfrm>
          <a:prstGeom prst="rect">
            <a:avLst/>
          </a:prstGeom>
        </p:spPr>
        <p:txBody>
          <a:bodyPr lIns="62395" tIns="62395" rIns="62395" bIns="62395" anchor="ctr"/>
          <a:lstStyle/>
          <a:p>
            <a:pPr algn="just">
              <a:lnSpc>
                <a:spcPct val="120000"/>
              </a:lnSpc>
              <a:spcBef>
                <a:spcPts val="800"/>
              </a:spcBef>
              <a:spcAft>
                <a:spcPts val="800"/>
              </a:spcAft>
              <a:defRPr/>
            </a:pPr>
            <a:r>
              <a:rPr lang="zh-CN" altLang="en-US" sz="1400" b="1" dirty="0">
                <a:solidFill>
                  <a:schemeClr val="tx1">
                    <a:lumMod val="65000"/>
                    <a:lumOff val="35000"/>
                  </a:schemeClr>
                </a:solidFill>
                <a:latin typeface="+mn-ea"/>
              </a:rPr>
              <a:t>单击此处添加段落文本，单击此处添加段落文本，单击此处添加段落文本，单击此处添加段落文本。</a:t>
            </a:r>
          </a:p>
        </p:txBody>
      </p:sp>
      <p:sp>
        <p:nvSpPr>
          <p:cNvPr id="62" name="矩形 61"/>
          <p:cNvSpPr/>
          <p:nvPr/>
        </p:nvSpPr>
        <p:spPr>
          <a:xfrm>
            <a:off x="4154594" y="5022157"/>
            <a:ext cx="2180337" cy="1437251"/>
          </a:xfrm>
          <a:prstGeom prst="rect">
            <a:avLst/>
          </a:prstGeom>
        </p:spPr>
        <p:txBody>
          <a:bodyPr lIns="62395" tIns="62395" rIns="62395" bIns="62395" anchor="ctr"/>
          <a:lstStyle/>
          <a:p>
            <a:pPr algn="just">
              <a:lnSpc>
                <a:spcPct val="120000"/>
              </a:lnSpc>
              <a:spcBef>
                <a:spcPts val="800"/>
              </a:spcBef>
              <a:spcAft>
                <a:spcPts val="800"/>
              </a:spcAft>
              <a:defRPr/>
            </a:pPr>
            <a:r>
              <a:rPr lang="zh-CN" altLang="en-US" sz="1400" b="1" dirty="0">
                <a:solidFill>
                  <a:schemeClr val="tx1">
                    <a:lumMod val="65000"/>
                    <a:lumOff val="35000"/>
                  </a:schemeClr>
                </a:solidFill>
                <a:latin typeface="+mn-ea"/>
              </a:rPr>
              <a:t>单击此处添加段落文本，单击此处添加段落文本，单击此处添加段落文本，单击此处添加段落文本。</a:t>
            </a:r>
          </a:p>
        </p:txBody>
      </p:sp>
      <p:sp>
        <p:nvSpPr>
          <p:cNvPr id="63" name="矩形 62"/>
          <p:cNvSpPr/>
          <p:nvPr/>
        </p:nvSpPr>
        <p:spPr>
          <a:xfrm>
            <a:off x="6461752" y="5017545"/>
            <a:ext cx="2180337" cy="1437251"/>
          </a:xfrm>
          <a:prstGeom prst="rect">
            <a:avLst/>
          </a:prstGeom>
        </p:spPr>
        <p:txBody>
          <a:bodyPr lIns="62395" tIns="62395" rIns="62395" bIns="62395" anchor="ctr"/>
          <a:lstStyle/>
          <a:p>
            <a:pPr algn="just">
              <a:lnSpc>
                <a:spcPct val="120000"/>
              </a:lnSpc>
              <a:spcBef>
                <a:spcPts val="800"/>
              </a:spcBef>
              <a:spcAft>
                <a:spcPts val="800"/>
              </a:spcAft>
              <a:defRPr/>
            </a:pPr>
            <a:r>
              <a:rPr lang="zh-CN" altLang="en-US" sz="1400" b="1" dirty="0">
                <a:solidFill>
                  <a:schemeClr val="tx1">
                    <a:lumMod val="65000"/>
                    <a:lumOff val="35000"/>
                  </a:schemeClr>
                </a:solidFill>
                <a:latin typeface="+mn-ea"/>
              </a:rPr>
              <a:t>单击此处添加段落文本，单击此处添加段落文本，单击此处添加段落文本，单击此处添加段落文本。</a:t>
            </a:r>
          </a:p>
        </p:txBody>
      </p:sp>
      <p:sp>
        <p:nvSpPr>
          <p:cNvPr id="64" name="矩形 63"/>
          <p:cNvSpPr/>
          <p:nvPr/>
        </p:nvSpPr>
        <p:spPr>
          <a:xfrm>
            <a:off x="9005516" y="5017544"/>
            <a:ext cx="2180337" cy="1437251"/>
          </a:xfrm>
          <a:prstGeom prst="rect">
            <a:avLst/>
          </a:prstGeom>
        </p:spPr>
        <p:txBody>
          <a:bodyPr lIns="62395" tIns="62395" rIns="62395" bIns="62395" anchor="ctr"/>
          <a:lstStyle/>
          <a:p>
            <a:pPr algn="just">
              <a:lnSpc>
                <a:spcPct val="120000"/>
              </a:lnSpc>
              <a:spcBef>
                <a:spcPts val="800"/>
              </a:spcBef>
              <a:spcAft>
                <a:spcPts val="800"/>
              </a:spcAft>
              <a:defRPr/>
            </a:pPr>
            <a:r>
              <a:rPr lang="zh-CN" altLang="en-US" sz="1400" b="1" dirty="0">
                <a:solidFill>
                  <a:schemeClr val="tx1">
                    <a:lumMod val="65000"/>
                    <a:lumOff val="35000"/>
                  </a:schemeClr>
                </a:solidFill>
                <a:latin typeface="+mn-ea"/>
              </a:rPr>
              <a:t>单击此处添加段落文本，单击此处添加段落文本，单击此处添加段落文本，单击此处添加段落文本。</a:t>
            </a:r>
          </a:p>
        </p:txBody>
      </p:sp>
      <p:grpSp>
        <p:nvGrpSpPr>
          <p:cNvPr id="42" name="组合 41"/>
          <p:cNvGrpSpPr/>
          <p:nvPr/>
        </p:nvGrpSpPr>
        <p:grpSpPr>
          <a:xfrm>
            <a:off x="1207005" y="172057"/>
            <a:ext cx="5246399" cy="700038"/>
            <a:chOff x="1573213" y="344224"/>
            <a:chExt cx="5246687" cy="700077"/>
          </a:xfrm>
        </p:grpSpPr>
        <p:sp>
          <p:nvSpPr>
            <p:cNvPr id="55" name="TextBox 11"/>
            <p:cNvSpPr txBox="1"/>
            <p:nvPr/>
          </p:nvSpPr>
          <p:spPr>
            <a:xfrm>
              <a:off x="1573213" y="344224"/>
              <a:ext cx="3976687" cy="492470"/>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tx1">
                      <a:lumMod val="75000"/>
                      <a:lumOff val="25000"/>
                    </a:schemeClr>
                  </a:solidFill>
                </a:rPr>
                <a:t>目录标题文字添加</a:t>
              </a:r>
              <a:endParaRPr lang="en-US" sz="3200" b="1" dirty="0">
                <a:solidFill>
                  <a:schemeClr val="tx1">
                    <a:lumMod val="75000"/>
                    <a:lumOff val="25000"/>
                  </a:schemeClr>
                </a:solidFill>
              </a:endParaRPr>
            </a:p>
          </p:txBody>
        </p:sp>
        <p:sp>
          <p:nvSpPr>
            <p:cNvPr id="59" name="TextBox 11"/>
            <p:cNvSpPr txBox="1"/>
            <p:nvPr/>
          </p:nvSpPr>
          <p:spPr>
            <a:xfrm>
              <a:off x="1624013" y="864755"/>
              <a:ext cx="5195887" cy="179546"/>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400" dirty="0">
                  <a:solidFill>
                    <a:schemeClr val="bg1">
                      <a:lumMod val="65000"/>
                    </a:schemeClr>
                  </a:solidFill>
                  <a:latin typeface="Agency FB" panose="020B0503020202020204" pitchFamily="34" charset="0"/>
                </a:rPr>
                <a:t>Far </a:t>
              </a:r>
              <a:r>
                <a:rPr lang="en-US" sz="1400" dirty="0" err="1">
                  <a:solidFill>
                    <a:schemeClr val="bg1">
                      <a:lumMod val="65000"/>
                    </a:schemeClr>
                  </a:solidFill>
                  <a:latin typeface="Agency FB" panose="020B0503020202020204" pitchFamily="34" charset="0"/>
                </a:rPr>
                <a:t>far</a:t>
              </a:r>
              <a:r>
                <a:rPr lang="en-US" sz="1400" dirty="0">
                  <a:solidFill>
                    <a:schemeClr val="bg1">
                      <a:lumMod val="65000"/>
                    </a:schemeClr>
                  </a:solidFill>
                  <a:latin typeface="Agency FB" panose="020B0503020202020204" pitchFamily="34" charset="0"/>
                </a:rPr>
                <a:t> away, behind the word mountains, far from the countries </a:t>
              </a:r>
              <a:r>
                <a:rPr lang="en-US" sz="1400" dirty="0" err="1">
                  <a:solidFill>
                    <a:schemeClr val="bg1">
                      <a:lumMod val="65000"/>
                    </a:schemeClr>
                  </a:solidFill>
                  <a:latin typeface="Agency FB" panose="020B0503020202020204" pitchFamily="34" charset="0"/>
                </a:rPr>
                <a:t>Vokalia</a:t>
              </a:r>
              <a:endParaRPr lang="en-US" sz="1400" dirty="0">
                <a:solidFill>
                  <a:schemeClr val="bg1">
                    <a:lumMod val="65000"/>
                  </a:schemeClr>
                </a:solidFill>
                <a:latin typeface="Agency FB" panose="020B0503020202020204" pitchFamily="34" charset="0"/>
              </a:endParaRPr>
            </a:p>
          </p:txBody>
        </p:sp>
      </p:grpSp>
      <p:pic>
        <p:nvPicPr>
          <p:cNvPr id="60" name="图片 59"/>
          <p:cNvPicPr>
            <a:picLocks noChangeAspect="1"/>
          </p:cNvPicPr>
          <p:nvPr/>
        </p:nvPicPr>
        <p:blipFill>
          <a:blip r:embed="rId3" cstate="email"/>
          <a:stretch>
            <a:fillRect/>
          </a:stretch>
        </p:blipFill>
        <p:spPr>
          <a:xfrm>
            <a:off x="168813" y="88037"/>
            <a:ext cx="914402" cy="9144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outVertical)">
                                      <p:cBhvr>
                                        <p:cTn id="7" dur="500"/>
                                        <p:tgtEl>
                                          <p:spTgt spid="25"/>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animEffect transition="in" filter="fade">
                                      <p:cBhvr>
                                        <p:cTn id="18" dur="500"/>
                                        <p:tgtEl>
                                          <p:spTgt spid="46"/>
                                        </p:tgtEl>
                                      </p:cBhvr>
                                    </p:animEffect>
                                  </p:childTnLst>
                                </p:cTn>
                              </p:par>
                            </p:childTnLst>
                          </p:cTn>
                        </p:par>
                        <p:par>
                          <p:cTn id="19" fill="hold">
                            <p:stCondLst>
                              <p:cond delay="1500"/>
                            </p:stCondLst>
                            <p:childTnLst>
                              <p:par>
                                <p:cTn id="20" presetID="2" presetClass="entr" presetSubtype="1" accel="50000" decel="50000"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12"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slide(fromTop)">
                                      <p:cBhvr>
                                        <p:cTn id="27" dur="500"/>
                                        <p:tgtEl>
                                          <p:spTgt spid="26"/>
                                        </p:tgtEl>
                                      </p:cBhvr>
                                    </p:animEffect>
                                  </p:childTnLst>
                                </p:cTn>
                              </p:par>
                            </p:childTnLst>
                          </p:cTn>
                        </p:par>
                        <p:par>
                          <p:cTn id="28" fill="hold">
                            <p:stCondLst>
                              <p:cond delay="2500"/>
                            </p:stCondLst>
                            <p:childTnLst>
                              <p:par>
                                <p:cTn id="29" presetID="2" presetClass="entr" presetSubtype="1" accel="50000" decel="50000"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ppt_x"/>
                                          </p:val>
                                        </p:tav>
                                        <p:tav tm="100000">
                                          <p:val>
                                            <p:strVal val="#ppt_x"/>
                                          </p:val>
                                        </p:tav>
                                      </p:tavLst>
                                    </p:anim>
                                    <p:anim calcmode="lin" valueType="num">
                                      <p:cBhvr additive="base">
                                        <p:cTn id="32" dur="500" fill="hold"/>
                                        <p:tgtEl>
                                          <p:spTgt spid="47"/>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p:cTn id="36" dur="500" fill="hold"/>
                                        <p:tgtEl>
                                          <p:spTgt spid="56"/>
                                        </p:tgtEl>
                                        <p:attrNameLst>
                                          <p:attrName>ppt_w</p:attrName>
                                        </p:attrNameLst>
                                      </p:cBhvr>
                                      <p:tavLst>
                                        <p:tav tm="0">
                                          <p:val>
                                            <p:fltVal val="0"/>
                                          </p:val>
                                        </p:tav>
                                        <p:tav tm="100000">
                                          <p:val>
                                            <p:strVal val="#ppt_w"/>
                                          </p:val>
                                        </p:tav>
                                      </p:tavLst>
                                    </p:anim>
                                    <p:anim calcmode="lin" valueType="num">
                                      <p:cBhvr>
                                        <p:cTn id="37" dur="500" fill="hold"/>
                                        <p:tgtEl>
                                          <p:spTgt spid="56"/>
                                        </p:tgtEl>
                                        <p:attrNameLst>
                                          <p:attrName>ppt_h</p:attrName>
                                        </p:attrNameLst>
                                      </p:cBhvr>
                                      <p:tavLst>
                                        <p:tav tm="0">
                                          <p:val>
                                            <p:fltVal val="0"/>
                                          </p:val>
                                        </p:tav>
                                        <p:tav tm="100000">
                                          <p:val>
                                            <p:strVal val="#ppt_h"/>
                                          </p:val>
                                        </p:tav>
                                      </p:tavLst>
                                    </p:anim>
                                    <p:animEffect transition="in" filter="fade">
                                      <p:cBhvr>
                                        <p:cTn id="38" dur="500"/>
                                        <p:tgtEl>
                                          <p:spTgt spid="56"/>
                                        </p:tgtEl>
                                      </p:cBhvr>
                                    </p:animEffect>
                                  </p:childTnLst>
                                </p:cTn>
                              </p:par>
                            </p:childTnLst>
                          </p:cTn>
                        </p:par>
                        <p:par>
                          <p:cTn id="39" fill="hold">
                            <p:stCondLst>
                              <p:cond delay="3500"/>
                            </p:stCondLst>
                            <p:childTnLst>
                              <p:par>
                                <p:cTn id="40" presetID="2" presetClass="entr" presetSubtype="1" accel="50000" decel="50000" fill="hold"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500" fill="hold"/>
                                        <p:tgtEl>
                                          <p:spTgt spid="32"/>
                                        </p:tgtEl>
                                        <p:attrNameLst>
                                          <p:attrName>ppt_x</p:attrName>
                                        </p:attrNameLst>
                                      </p:cBhvr>
                                      <p:tavLst>
                                        <p:tav tm="0">
                                          <p:val>
                                            <p:strVal val="#ppt_x"/>
                                          </p:val>
                                        </p:tav>
                                        <p:tav tm="100000">
                                          <p:val>
                                            <p:strVal val="#ppt_x"/>
                                          </p:val>
                                        </p:tav>
                                      </p:tavLst>
                                    </p:anim>
                                    <p:anim calcmode="lin" valueType="num">
                                      <p:cBhvr additive="base">
                                        <p:cTn id="43" dur="500" fill="hold"/>
                                        <p:tgtEl>
                                          <p:spTgt spid="32"/>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1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lide(fromTop)">
                                      <p:cBhvr>
                                        <p:cTn id="47" dur="500"/>
                                        <p:tgtEl>
                                          <p:spTgt spid="48"/>
                                        </p:tgtEl>
                                      </p:cBhvr>
                                    </p:animEffect>
                                  </p:childTnLst>
                                </p:cTn>
                              </p:par>
                            </p:childTnLst>
                          </p:cTn>
                        </p:par>
                        <p:par>
                          <p:cTn id="48" fill="hold">
                            <p:stCondLst>
                              <p:cond delay="4500"/>
                            </p:stCondLst>
                            <p:childTnLst>
                              <p:par>
                                <p:cTn id="49" presetID="2" presetClass="entr" presetSubtype="1" accel="50000" decel="50000"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additive="base">
                                        <p:cTn id="51" dur="500" fill="hold"/>
                                        <p:tgtEl>
                                          <p:spTgt spid="50"/>
                                        </p:tgtEl>
                                        <p:attrNameLst>
                                          <p:attrName>ppt_x</p:attrName>
                                        </p:attrNameLst>
                                      </p:cBhvr>
                                      <p:tavLst>
                                        <p:tav tm="0">
                                          <p:val>
                                            <p:strVal val="#ppt_x"/>
                                          </p:val>
                                        </p:tav>
                                        <p:tav tm="100000">
                                          <p:val>
                                            <p:strVal val="#ppt_x"/>
                                          </p:val>
                                        </p:tav>
                                      </p:tavLst>
                                    </p:anim>
                                    <p:anim calcmode="lin" valueType="num">
                                      <p:cBhvr additive="base">
                                        <p:cTn id="52" dur="500" fill="hold"/>
                                        <p:tgtEl>
                                          <p:spTgt spid="50"/>
                                        </p:tgtEl>
                                        <p:attrNameLst>
                                          <p:attrName>ppt_y</p:attrName>
                                        </p:attrNameLst>
                                      </p:cBhvr>
                                      <p:tavLst>
                                        <p:tav tm="0">
                                          <p:val>
                                            <p:strVal val="0-#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p:cTn id="56" dur="500" fill="hold"/>
                                        <p:tgtEl>
                                          <p:spTgt spid="57"/>
                                        </p:tgtEl>
                                        <p:attrNameLst>
                                          <p:attrName>ppt_w</p:attrName>
                                        </p:attrNameLst>
                                      </p:cBhvr>
                                      <p:tavLst>
                                        <p:tav tm="0">
                                          <p:val>
                                            <p:fltVal val="0"/>
                                          </p:val>
                                        </p:tav>
                                        <p:tav tm="100000">
                                          <p:val>
                                            <p:strVal val="#ppt_w"/>
                                          </p:val>
                                        </p:tav>
                                      </p:tavLst>
                                    </p:anim>
                                    <p:anim calcmode="lin" valueType="num">
                                      <p:cBhvr>
                                        <p:cTn id="57" dur="500" fill="hold"/>
                                        <p:tgtEl>
                                          <p:spTgt spid="57"/>
                                        </p:tgtEl>
                                        <p:attrNameLst>
                                          <p:attrName>ppt_h</p:attrName>
                                        </p:attrNameLst>
                                      </p:cBhvr>
                                      <p:tavLst>
                                        <p:tav tm="0">
                                          <p:val>
                                            <p:fltVal val="0"/>
                                          </p:val>
                                        </p:tav>
                                        <p:tav tm="100000">
                                          <p:val>
                                            <p:strVal val="#ppt_h"/>
                                          </p:val>
                                        </p:tav>
                                      </p:tavLst>
                                    </p:anim>
                                    <p:animEffect transition="in" filter="fade">
                                      <p:cBhvr>
                                        <p:cTn id="58" dur="500"/>
                                        <p:tgtEl>
                                          <p:spTgt spid="57"/>
                                        </p:tgtEl>
                                      </p:cBhvr>
                                    </p:animEffect>
                                  </p:childTnLst>
                                </p:cTn>
                              </p:par>
                            </p:childTnLst>
                          </p:cTn>
                        </p:par>
                        <p:par>
                          <p:cTn id="59" fill="hold">
                            <p:stCondLst>
                              <p:cond delay="5500"/>
                            </p:stCondLst>
                            <p:childTnLst>
                              <p:par>
                                <p:cTn id="60" presetID="2" presetClass="entr" presetSubtype="1" accel="50000" decel="50000" fill="hold"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500" fill="hold"/>
                                        <p:tgtEl>
                                          <p:spTgt spid="35"/>
                                        </p:tgtEl>
                                        <p:attrNameLst>
                                          <p:attrName>ppt_x</p:attrName>
                                        </p:attrNameLst>
                                      </p:cBhvr>
                                      <p:tavLst>
                                        <p:tav tm="0">
                                          <p:val>
                                            <p:strVal val="#ppt_x"/>
                                          </p:val>
                                        </p:tav>
                                        <p:tav tm="100000">
                                          <p:val>
                                            <p:strVal val="#ppt_x"/>
                                          </p:val>
                                        </p:tav>
                                      </p:tavLst>
                                    </p:anim>
                                    <p:anim calcmode="lin" valueType="num">
                                      <p:cBhvr additive="base">
                                        <p:cTn id="63" dur="500" fill="hold"/>
                                        <p:tgtEl>
                                          <p:spTgt spid="35"/>
                                        </p:tgtEl>
                                        <p:attrNameLst>
                                          <p:attrName>ppt_y</p:attrName>
                                        </p:attrNameLst>
                                      </p:cBhvr>
                                      <p:tavLst>
                                        <p:tav tm="0">
                                          <p:val>
                                            <p:strVal val="0-#ppt_h/2"/>
                                          </p:val>
                                        </p:tav>
                                        <p:tav tm="100000">
                                          <p:val>
                                            <p:strVal val="#ppt_y"/>
                                          </p:val>
                                        </p:tav>
                                      </p:tavLst>
                                    </p:anim>
                                  </p:childTnLst>
                                </p:cTn>
                              </p:par>
                            </p:childTnLst>
                          </p:cTn>
                        </p:par>
                        <p:par>
                          <p:cTn id="64" fill="hold">
                            <p:stCondLst>
                              <p:cond delay="6000"/>
                            </p:stCondLst>
                            <p:childTnLst>
                              <p:par>
                                <p:cTn id="65" presetID="1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slide(fromTop)">
                                      <p:cBhvr>
                                        <p:cTn id="67" dur="500"/>
                                        <p:tgtEl>
                                          <p:spTgt spid="51"/>
                                        </p:tgtEl>
                                      </p:cBhvr>
                                    </p:animEffect>
                                  </p:childTnLst>
                                </p:cTn>
                              </p:par>
                            </p:childTnLst>
                          </p:cTn>
                        </p:par>
                        <p:par>
                          <p:cTn id="68" fill="hold">
                            <p:stCondLst>
                              <p:cond delay="6500"/>
                            </p:stCondLst>
                            <p:childTnLst>
                              <p:par>
                                <p:cTn id="69" presetID="2" presetClass="entr" presetSubtype="1" accel="50000" decel="50000" fill="hold" grpId="0"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500" fill="hold"/>
                                        <p:tgtEl>
                                          <p:spTgt spid="53"/>
                                        </p:tgtEl>
                                        <p:attrNameLst>
                                          <p:attrName>ppt_x</p:attrName>
                                        </p:attrNameLst>
                                      </p:cBhvr>
                                      <p:tavLst>
                                        <p:tav tm="0">
                                          <p:val>
                                            <p:strVal val="#ppt_x"/>
                                          </p:val>
                                        </p:tav>
                                        <p:tav tm="100000">
                                          <p:val>
                                            <p:strVal val="#ppt_x"/>
                                          </p:val>
                                        </p:tav>
                                      </p:tavLst>
                                    </p:anim>
                                    <p:anim calcmode="lin" valueType="num">
                                      <p:cBhvr additive="base">
                                        <p:cTn id="72" dur="500" fill="hold"/>
                                        <p:tgtEl>
                                          <p:spTgt spid="53"/>
                                        </p:tgtEl>
                                        <p:attrNameLst>
                                          <p:attrName>ppt_y</p:attrName>
                                        </p:attrNameLst>
                                      </p:cBhvr>
                                      <p:tavLst>
                                        <p:tav tm="0">
                                          <p:val>
                                            <p:strVal val="0-#ppt_h/2"/>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 calcmode="lin" valueType="num">
                                      <p:cBhvr>
                                        <p:cTn id="76" dur="500" fill="hold"/>
                                        <p:tgtEl>
                                          <p:spTgt spid="58"/>
                                        </p:tgtEl>
                                        <p:attrNameLst>
                                          <p:attrName>ppt_w</p:attrName>
                                        </p:attrNameLst>
                                      </p:cBhvr>
                                      <p:tavLst>
                                        <p:tav tm="0">
                                          <p:val>
                                            <p:fltVal val="0"/>
                                          </p:val>
                                        </p:tav>
                                        <p:tav tm="100000">
                                          <p:val>
                                            <p:strVal val="#ppt_w"/>
                                          </p:val>
                                        </p:tav>
                                      </p:tavLst>
                                    </p:anim>
                                    <p:anim calcmode="lin" valueType="num">
                                      <p:cBhvr>
                                        <p:cTn id="77" dur="500" fill="hold"/>
                                        <p:tgtEl>
                                          <p:spTgt spid="58"/>
                                        </p:tgtEl>
                                        <p:attrNameLst>
                                          <p:attrName>ppt_h</p:attrName>
                                        </p:attrNameLst>
                                      </p:cBhvr>
                                      <p:tavLst>
                                        <p:tav tm="0">
                                          <p:val>
                                            <p:fltVal val="0"/>
                                          </p:val>
                                        </p:tav>
                                        <p:tav tm="100000">
                                          <p:val>
                                            <p:strVal val="#ppt_h"/>
                                          </p:val>
                                        </p:tav>
                                      </p:tavLst>
                                    </p:anim>
                                    <p:animEffect transition="in" filter="fade">
                                      <p:cBhvr>
                                        <p:cTn id="78" dur="500"/>
                                        <p:tgtEl>
                                          <p:spTgt spid="58"/>
                                        </p:tgtEl>
                                      </p:cBhvr>
                                    </p:animEffect>
                                  </p:childTnLst>
                                </p:cTn>
                              </p:par>
                            </p:childTnLst>
                          </p:cTn>
                        </p:par>
                        <p:par>
                          <p:cTn id="79" fill="hold">
                            <p:stCondLst>
                              <p:cond delay="7500"/>
                            </p:stCondLst>
                            <p:childTnLst>
                              <p:par>
                                <p:cTn id="80" presetID="2" presetClass="entr" presetSubtype="1" accel="50000" decel="50000" fill="hold" nodeType="afterEffect">
                                  <p:stCondLst>
                                    <p:cond delay="0"/>
                                  </p:stCondLst>
                                  <p:childTnLst>
                                    <p:set>
                                      <p:cBhvr>
                                        <p:cTn id="81" dur="1" fill="hold">
                                          <p:stCondLst>
                                            <p:cond delay="0"/>
                                          </p:stCondLst>
                                        </p:cTn>
                                        <p:tgtEl>
                                          <p:spTgt spid="39"/>
                                        </p:tgtEl>
                                        <p:attrNameLst>
                                          <p:attrName>style.visibility</p:attrName>
                                        </p:attrNameLst>
                                      </p:cBhvr>
                                      <p:to>
                                        <p:strVal val="visible"/>
                                      </p:to>
                                    </p:set>
                                    <p:anim calcmode="lin" valueType="num">
                                      <p:cBhvr additive="base">
                                        <p:cTn id="82" dur="500" fill="hold"/>
                                        <p:tgtEl>
                                          <p:spTgt spid="39"/>
                                        </p:tgtEl>
                                        <p:attrNameLst>
                                          <p:attrName>ppt_x</p:attrName>
                                        </p:attrNameLst>
                                      </p:cBhvr>
                                      <p:tavLst>
                                        <p:tav tm="0">
                                          <p:val>
                                            <p:strVal val="#ppt_x"/>
                                          </p:val>
                                        </p:tav>
                                        <p:tav tm="100000">
                                          <p:val>
                                            <p:strVal val="#ppt_x"/>
                                          </p:val>
                                        </p:tav>
                                      </p:tavLst>
                                    </p:anim>
                                    <p:anim calcmode="lin" valueType="num">
                                      <p:cBhvr additive="base">
                                        <p:cTn id="83" dur="500" fill="hold"/>
                                        <p:tgtEl>
                                          <p:spTgt spid="39"/>
                                        </p:tgtEl>
                                        <p:attrNameLst>
                                          <p:attrName>ppt_y</p:attrName>
                                        </p:attrNameLst>
                                      </p:cBhvr>
                                      <p:tavLst>
                                        <p:tav tm="0">
                                          <p:val>
                                            <p:strVal val="0-#ppt_h/2"/>
                                          </p:val>
                                        </p:tav>
                                        <p:tav tm="100000">
                                          <p:val>
                                            <p:strVal val="#ppt_y"/>
                                          </p:val>
                                        </p:tav>
                                      </p:tavLst>
                                    </p:anim>
                                  </p:childTnLst>
                                </p:cTn>
                              </p:par>
                            </p:childTnLst>
                          </p:cTn>
                        </p:par>
                        <p:par>
                          <p:cTn id="84" fill="hold">
                            <p:stCondLst>
                              <p:cond delay="8000"/>
                            </p:stCondLst>
                            <p:childTnLst>
                              <p:par>
                                <p:cTn id="85" presetID="12" presetClass="entr" presetSubtype="1" fill="hold" grpId="0" nodeType="after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slide(fromTop)">
                                      <p:cBhvr>
                                        <p:cTn id="87" dur="500"/>
                                        <p:tgtEl>
                                          <p:spTgt spid="54"/>
                                        </p:tgtEl>
                                      </p:cBhvr>
                                    </p:animEffect>
                                  </p:childTnLst>
                                </p:cTn>
                              </p:par>
                            </p:childTnLst>
                          </p:cTn>
                        </p:par>
                        <p:par>
                          <p:cTn id="88" fill="hold">
                            <p:stCondLst>
                              <p:cond delay="8500"/>
                            </p:stCondLst>
                            <p:childTnLst>
                              <p:par>
                                <p:cTn id="89" presetID="22" presetClass="entr" presetSubtype="4"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wipe(down)">
                                      <p:cBhvr>
                                        <p:cTn id="91" dur="500"/>
                                        <p:tgtEl>
                                          <p:spTgt spid="43"/>
                                        </p:tgtEl>
                                      </p:cBhvr>
                                    </p:animEffect>
                                  </p:childTnLst>
                                </p:cTn>
                              </p:par>
                            </p:childTnLst>
                          </p:cTn>
                        </p:par>
                        <p:par>
                          <p:cTn id="92" fill="hold">
                            <p:stCondLst>
                              <p:cond delay="9000"/>
                            </p:stCondLst>
                            <p:childTnLst>
                              <p:par>
                                <p:cTn id="93" presetID="22" presetClass="entr" presetSubtype="4" fill="hold" grpId="0"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wipe(down)">
                                      <p:cBhvr>
                                        <p:cTn id="95" dur="500"/>
                                        <p:tgtEl>
                                          <p:spTgt spid="62"/>
                                        </p:tgtEl>
                                      </p:cBhvr>
                                    </p:animEffect>
                                  </p:childTnLst>
                                </p:cTn>
                              </p:par>
                            </p:childTnLst>
                          </p:cTn>
                        </p:par>
                        <p:par>
                          <p:cTn id="96" fill="hold">
                            <p:stCondLst>
                              <p:cond delay="9500"/>
                            </p:stCondLst>
                            <p:childTnLst>
                              <p:par>
                                <p:cTn id="97" presetID="22" presetClass="entr" presetSubtype="4" fill="hold" grpId="0" nodeType="after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wipe(down)">
                                      <p:cBhvr>
                                        <p:cTn id="99" dur="500"/>
                                        <p:tgtEl>
                                          <p:spTgt spid="63"/>
                                        </p:tgtEl>
                                      </p:cBhvr>
                                    </p:animEffect>
                                  </p:childTnLst>
                                </p:cTn>
                              </p:par>
                            </p:childTnLst>
                          </p:cTn>
                        </p:par>
                        <p:par>
                          <p:cTn id="100" fill="hold">
                            <p:stCondLst>
                              <p:cond delay="10000"/>
                            </p:stCondLst>
                            <p:childTnLst>
                              <p:par>
                                <p:cTn id="101" presetID="22" presetClass="entr" presetSubtype="4"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wipe(down)">
                                      <p:cBhvr>
                                        <p:cTn id="10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6" grpId="0" animBg="1"/>
      <p:bldP spid="47" grpId="0" animBg="1"/>
      <p:bldP spid="48" grpId="0" animBg="1"/>
      <p:bldP spid="50" grpId="0" animBg="1"/>
      <p:bldP spid="51" grpId="0" animBg="1"/>
      <p:bldP spid="53" grpId="0" animBg="1"/>
      <p:bldP spid="54" grpId="0" animBg="1"/>
      <p:bldP spid="56" grpId="0" animBg="1"/>
      <p:bldP spid="57" grpId="0" animBg="1"/>
      <p:bldP spid="58" grpId="0" animBg="1"/>
      <p:bldP spid="43"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292871" y="2090551"/>
            <a:ext cx="2844644" cy="2844644"/>
          </a:xfrm>
          <a:prstGeom prst="ellipse">
            <a:avLst/>
          </a:prstGeom>
          <a:blipFill dpi="0" rotWithShape="1">
            <a:blip r:embed="rId3" cstate="email">
              <a:extLst>
                <a:ext uri="{BEBA8EAE-BF5A-486C-A8C5-ECC9F3942E4B}">
                  <a14:imgProps xmlns:a14="http://schemas.microsoft.com/office/drawing/2010/main">
                    <a14:imgLayer r:embed="rId4">
                      <a14:imgEffect>
                        <a14:saturation sat="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5" name="椭圆 4"/>
          <p:cNvSpPr/>
          <p:nvPr/>
        </p:nvSpPr>
        <p:spPr>
          <a:xfrm>
            <a:off x="4684413" y="2090551"/>
            <a:ext cx="2844644" cy="2844644"/>
          </a:xfrm>
          <a:prstGeom prst="ellipse">
            <a:avLst/>
          </a:prstGeom>
          <a:blipFill dpi="0" rotWithShape="1">
            <a:blip r:embed="rId5" cstate="email">
              <a:extLst>
                <a:ext uri="{BEBA8EAE-BF5A-486C-A8C5-ECC9F3942E4B}">
                  <a14:imgProps xmlns:a14="http://schemas.microsoft.com/office/drawing/2010/main">
                    <a14:imgLayer r:embed="rId6">
                      <a14:imgEffect>
                        <a14:saturation sat="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6" name="椭圆 5"/>
          <p:cNvSpPr/>
          <p:nvPr/>
        </p:nvSpPr>
        <p:spPr>
          <a:xfrm>
            <a:off x="8075954" y="2090551"/>
            <a:ext cx="2844644" cy="2844644"/>
          </a:xfrm>
          <a:prstGeom prst="ellipse">
            <a:avLst/>
          </a:prstGeom>
          <a:blipFill dpi="0" rotWithShape="1">
            <a:blip r:embed="rId7" cstate="email">
              <a:extLst>
                <a:ext uri="{BEBA8EAE-BF5A-486C-A8C5-ECC9F3942E4B}">
                  <a14:imgProps xmlns:a14="http://schemas.microsoft.com/office/drawing/2010/main">
                    <a14:imgLayer r:embed="rId8">
                      <a14:imgEffect>
                        <a14:saturation sat="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grpSp>
        <p:nvGrpSpPr>
          <p:cNvPr id="20" name="组合 29"/>
          <p:cNvGrpSpPr/>
          <p:nvPr/>
        </p:nvGrpSpPr>
        <p:grpSpPr bwMode="auto">
          <a:xfrm>
            <a:off x="2400884" y="1696950"/>
            <a:ext cx="628614" cy="630732"/>
            <a:chOff x="2484120" y="1661160"/>
            <a:chExt cx="472440" cy="472440"/>
          </a:xfrm>
        </p:grpSpPr>
        <p:sp>
          <p:nvSpPr>
            <p:cNvPr id="24" name="椭圆 23"/>
            <p:cNvSpPr/>
            <p:nvPr/>
          </p:nvSpPr>
          <p:spPr>
            <a:xfrm>
              <a:off x="2484120" y="1661160"/>
              <a:ext cx="472440" cy="472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32788" name="矩形 26"/>
            <p:cNvSpPr>
              <a:spLocks noChangeArrowheads="1"/>
            </p:cNvSpPr>
            <p:nvPr/>
          </p:nvSpPr>
          <p:spPr bwMode="auto">
            <a:xfrm>
              <a:off x="2547824" y="1745731"/>
              <a:ext cx="338775" cy="2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865" b="1"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17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 name="组合 30"/>
          <p:cNvGrpSpPr/>
          <p:nvPr/>
        </p:nvGrpSpPr>
        <p:grpSpPr bwMode="auto">
          <a:xfrm>
            <a:off x="5792430" y="1696950"/>
            <a:ext cx="628615" cy="630732"/>
            <a:chOff x="5151120" y="1661160"/>
            <a:chExt cx="472440" cy="472440"/>
          </a:xfrm>
        </p:grpSpPr>
        <p:sp>
          <p:nvSpPr>
            <p:cNvPr id="25" name="椭圆 24"/>
            <p:cNvSpPr/>
            <p:nvPr/>
          </p:nvSpPr>
          <p:spPr>
            <a:xfrm>
              <a:off x="5151120" y="1661160"/>
              <a:ext cx="472440" cy="4724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32786" name="矩形 27"/>
            <p:cNvSpPr>
              <a:spLocks noChangeArrowheads="1"/>
            </p:cNvSpPr>
            <p:nvPr/>
          </p:nvSpPr>
          <p:spPr bwMode="auto">
            <a:xfrm>
              <a:off x="5199584" y="1745731"/>
              <a:ext cx="338775" cy="2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865" b="1"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17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组合 31"/>
          <p:cNvGrpSpPr/>
          <p:nvPr/>
        </p:nvGrpSpPr>
        <p:grpSpPr bwMode="auto">
          <a:xfrm>
            <a:off x="9183968" y="1696950"/>
            <a:ext cx="628615" cy="630732"/>
            <a:chOff x="7856220" y="1661160"/>
            <a:chExt cx="472440" cy="472440"/>
          </a:xfrm>
        </p:grpSpPr>
        <p:sp>
          <p:nvSpPr>
            <p:cNvPr id="26" name="椭圆 25"/>
            <p:cNvSpPr/>
            <p:nvPr/>
          </p:nvSpPr>
          <p:spPr>
            <a:xfrm>
              <a:off x="7856220" y="1661160"/>
              <a:ext cx="472440" cy="472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32784" name="矩形 28"/>
            <p:cNvSpPr>
              <a:spLocks noChangeArrowheads="1"/>
            </p:cNvSpPr>
            <p:nvPr/>
          </p:nvSpPr>
          <p:spPr bwMode="auto">
            <a:xfrm>
              <a:off x="7912304" y="1745731"/>
              <a:ext cx="338775" cy="2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865" b="1">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173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2" name="TextBox 15"/>
          <p:cNvSpPr txBox="1"/>
          <p:nvPr/>
        </p:nvSpPr>
        <p:spPr>
          <a:xfrm>
            <a:off x="1592903" y="5530702"/>
            <a:ext cx="2267440" cy="830997"/>
          </a:xfrm>
          <a:prstGeom prst="rect">
            <a:avLst/>
          </a:prstGeom>
          <a:noFill/>
        </p:spPr>
        <p:txBody>
          <a:bodyPr wrap="square" lIns="0" tIns="0" rIns="0" bIns="0" rtlCol="0">
            <a:spAutoFit/>
          </a:bodyPr>
          <a:lstStyle/>
          <a:p>
            <a:pPr algn="just">
              <a:lnSpc>
                <a:spcPct val="15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33" name="TextBox 16"/>
          <p:cNvSpPr txBox="1"/>
          <p:nvPr/>
        </p:nvSpPr>
        <p:spPr>
          <a:xfrm>
            <a:off x="1581455" y="5146593"/>
            <a:ext cx="2077492" cy="276999"/>
          </a:xfrm>
          <a:prstGeom prst="rect">
            <a:avLst/>
          </a:prstGeom>
          <a:noFill/>
        </p:spPr>
        <p:txBody>
          <a:bodyPr wrap="none" lIns="0" tIns="0" rIns="0" bIns="0" rtlCol="0">
            <a:spAutoFit/>
          </a:bodyPr>
          <a:lstStyle/>
          <a:p>
            <a:pPr algn="just"/>
            <a:r>
              <a:rPr lang="zh-CN" altLang="en-US"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34" name="TextBox 15"/>
          <p:cNvSpPr txBox="1"/>
          <p:nvPr/>
        </p:nvSpPr>
        <p:spPr>
          <a:xfrm>
            <a:off x="4995010" y="5530702"/>
            <a:ext cx="2267440" cy="830997"/>
          </a:xfrm>
          <a:prstGeom prst="rect">
            <a:avLst/>
          </a:prstGeom>
          <a:noFill/>
        </p:spPr>
        <p:txBody>
          <a:bodyPr wrap="square" lIns="0" tIns="0" rIns="0" bIns="0" rtlCol="0">
            <a:spAutoFit/>
          </a:bodyPr>
          <a:lstStyle/>
          <a:p>
            <a:pPr algn="just">
              <a:lnSpc>
                <a:spcPct val="15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35" name="TextBox 16"/>
          <p:cNvSpPr txBox="1"/>
          <p:nvPr/>
        </p:nvSpPr>
        <p:spPr>
          <a:xfrm>
            <a:off x="5078557" y="5146593"/>
            <a:ext cx="2077492" cy="276999"/>
          </a:xfrm>
          <a:prstGeom prst="rect">
            <a:avLst/>
          </a:prstGeom>
          <a:noFill/>
        </p:spPr>
        <p:txBody>
          <a:bodyPr wrap="none" lIns="0" tIns="0" rIns="0" bIns="0" rtlCol="0">
            <a:spAutoFit/>
          </a:bodyPr>
          <a:lstStyle/>
          <a:p>
            <a:pPr algn="just"/>
            <a:r>
              <a:rPr lang="zh-CN" altLang="en-US"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36" name="TextBox 15"/>
          <p:cNvSpPr txBox="1"/>
          <p:nvPr/>
        </p:nvSpPr>
        <p:spPr>
          <a:xfrm>
            <a:off x="8375985" y="5530702"/>
            <a:ext cx="2267440" cy="830997"/>
          </a:xfrm>
          <a:prstGeom prst="rect">
            <a:avLst/>
          </a:prstGeom>
          <a:noFill/>
        </p:spPr>
        <p:txBody>
          <a:bodyPr wrap="square" lIns="0" tIns="0" rIns="0" bIns="0" rtlCol="0">
            <a:spAutoFit/>
          </a:bodyPr>
          <a:lstStyle/>
          <a:p>
            <a:pPr algn="just">
              <a:lnSpc>
                <a:spcPct val="15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37" name="TextBox 16"/>
          <p:cNvSpPr txBox="1"/>
          <p:nvPr/>
        </p:nvSpPr>
        <p:spPr>
          <a:xfrm>
            <a:off x="8364537" y="5146593"/>
            <a:ext cx="2077492" cy="276999"/>
          </a:xfrm>
          <a:prstGeom prst="rect">
            <a:avLst/>
          </a:prstGeom>
          <a:noFill/>
        </p:spPr>
        <p:txBody>
          <a:bodyPr wrap="none" lIns="0" tIns="0" rIns="0" bIns="0" rtlCol="0">
            <a:spAutoFit/>
          </a:bodyPr>
          <a:lstStyle/>
          <a:p>
            <a:pPr algn="just"/>
            <a:r>
              <a:rPr lang="zh-CN" altLang="en-US"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nvGrpSpPr>
          <p:cNvPr id="29" name="组合 28"/>
          <p:cNvGrpSpPr/>
          <p:nvPr/>
        </p:nvGrpSpPr>
        <p:grpSpPr>
          <a:xfrm>
            <a:off x="1207005" y="172057"/>
            <a:ext cx="5246399" cy="700038"/>
            <a:chOff x="1573213" y="344224"/>
            <a:chExt cx="5246687" cy="700077"/>
          </a:xfrm>
        </p:grpSpPr>
        <p:sp>
          <p:nvSpPr>
            <p:cNvPr id="30" name="TextBox 11"/>
            <p:cNvSpPr txBox="1"/>
            <p:nvPr/>
          </p:nvSpPr>
          <p:spPr>
            <a:xfrm>
              <a:off x="1573213" y="344224"/>
              <a:ext cx="3976687" cy="492470"/>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tx1">
                      <a:lumMod val="75000"/>
                      <a:lumOff val="25000"/>
                    </a:schemeClr>
                  </a:solidFill>
                </a:rPr>
                <a:t>目录标题文字添加</a:t>
              </a:r>
              <a:endParaRPr lang="en-US" sz="3200" b="1" dirty="0">
                <a:solidFill>
                  <a:schemeClr val="tx1">
                    <a:lumMod val="75000"/>
                    <a:lumOff val="25000"/>
                  </a:schemeClr>
                </a:solidFill>
              </a:endParaRPr>
            </a:p>
          </p:txBody>
        </p:sp>
        <p:sp>
          <p:nvSpPr>
            <p:cNvPr id="31" name="TextBox 11"/>
            <p:cNvSpPr txBox="1"/>
            <p:nvPr/>
          </p:nvSpPr>
          <p:spPr>
            <a:xfrm>
              <a:off x="1624013" y="864755"/>
              <a:ext cx="5195887" cy="179546"/>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400" dirty="0">
                  <a:solidFill>
                    <a:schemeClr val="bg1">
                      <a:lumMod val="65000"/>
                    </a:schemeClr>
                  </a:solidFill>
                  <a:latin typeface="Agency FB" panose="020B0503020202020204" pitchFamily="34" charset="0"/>
                </a:rPr>
                <a:t>Far </a:t>
              </a:r>
              <a:r>
                <a:rPr lang="en-US" sz="1400" dirty="0" err="1">
                  <a:solidFill>
                    <a:schemeClr val="bg1">
                      <a:lumMod val="65000"/>
                    </a:schemeClr>
                  </a:solidFill>
                  <a:latin typeface="Agency FB" panose="020B0503020202020204" pitchFamily="34" charset="0"/>
                </a:rPr>
                <a:t>far</a:t>
              </a:r>
              <a:r>
                <a:rPr lang="en-US" sz="1400" dirty="0">
                  <a:solidFill>
                    <a:schemeClr val="bg1">
                      <a:lumMod val="65000"/>
                    </a:schemeClr>
                  </a:solidFill>
                  <a:latin typeface="Agency FB" panose="020B0503020202020204" pitchFamily="34" charset="0"/>
                </a:rPr>
                <a:t> away, behind the word mountains, far from the countries </a:t>
              </a:r>
              <a:r>
                <a:rPr lang="en-US" sz="1400" dirty="0" err="1">
                  <a:solidFill>
                    <a:schemeClr val="bg1">
                      <a:lumMod val="65000"/>
                    </a:schemeClr>
                  </a:solidFill>
                  <a:latin typeface="Agency FB" panose="020B0503020202020204" pitchFamily="34" charset="0"/>
                </a:rPr>
                <a:t>Vokalia</a:t>
              </a:r>
              <a:endParaRPr lang="en-US" sz="1400" dirty="0">
                <a:solidFill>
                  <a:schemeClr val="bg1">
                    <a:lumMod val="65000"/>
                  </a:schemeClr>
                </a:solidFill>
                <a:latin typeface="Agency FB" panose="020B0503020202020204" pitchFamily="34" charset="0"/>
              </a:endParaRPr>
            </a:p>
          </p:txBody>
        </p:sp>
      </p:grpSp>
      <p:pic>
        <p:nvPicPr>
          <p:cNvPr id="42" name="图片 41"/>
          <p:cNvPicPr>
            <a:picLocks noChangeAspect="1"/>
          </p:cNvPicPr>
          <p:nvPr/>
        </p:nvPicPr>
        <p:blipFill>
          <a:blip r:embed="rId9" cstate="email"/>
          <a:stretch>
            <a:fillRect/>
          </a:stretch>
        </p:blipFill>
        <p:spPr>
          <a:xfrm>
            <a:off x="168813" y="88037"/>
            <a:ext cx="914402" cy="9144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700"/>
                                  </p:stCondLst>
                                  <p:childTnLst>
                                    <p:set>
                                      <p:cBhvr>
                                        <p:cTn id="21" dur="1" fill="hold">
                                          <p:stCondLst>
                                            <p:cond delay="0"/>
                                          </p:stCondLst>
                                        </p:cTn>
                                        <p:tgtEl>
                                          <p:spTgt spid="20"/>
                                        </p:tgtEl>
                                        <p:attrNameLst>
                                          <p:attrName>style.visibility</p:attrName>
                                        </p:attrNameLst>
                                      </p:cBhvr>
                                      <p:to>
                                        <p:strVal val="visible"/>
                                      </p:to>
                                    </p:set>
                                    <p:anim calcmode="lin" valueType="num">
                                      <p:cBhvr>
                                        <p:cTn id="22" dur="750" fill="hold"/>
                                        <p:tgtEl>
                                          <p:spTgt spid="20"/>
                                        </p:tgtEl>
                                        <p:attrNameLst>
                                          <p:attrName>ppt_w</p:attrName>
                                        </p:attrNameLst>
                                      </p:cBhvr>
                                      <p:tavLst>
                                        <p:tav tm="0">
                                          <p:val>
                                            <p:fltVal val="0"/>
                                          </p:val>
                                        </p:tav>
                                        <p:tav tm="100000">
                                          <p:val>
                                            <p:strVal val="#ppt_w"/>
                                          </p:val>
                                        </p:tav>
                                      </p:tavLst>
                                    </p:anim>
                                    <p:anim calcmode="lin" valueType="num">
                                      <p:cBhvr>
                                        <p:cTn id="23" dur="750" fill="hold"/>
                                        <p:tgtEl>
                                          <p:spTgt spid="20"/>
                                        </p:tgtEl>
                                        <p:attrNameLst>
                                          <p:attrName>ppt_h</p:attrName>
                                        </p:attrNameLst>
                                      </p:cBhvr>
                                      <p:tavLst>
                                        <p:tav tm="0">
                                          <p:val>
                                            <p:fltVal val="0"/>
                                          </p:val>
                                        </p:tav>
                                        <p:tav tm="100000">
                                          <p:val>
                                            <p:strVal val="#ppt_h"/>
                                          </p:val>
                                        </p:tav>
                                      </p:tavLst>
                                    </p:anim>
                                    <p:animEffect transition="in" filter="fade">
                                      <p:cBhvr>
                                        <p:cTn id="24" dur="750"/>
                                        <p:tgtEl>
                                          <p:spTgt spid="20"/>
                                        </p:tgtEl>
                                      </p:cBhvr>
                                    </p:animEffect>
                                  </p:childTnLst>
                                </p:cTn>
                              </p:par>
                              <p:par>
                                <p:cTn id="25" presetID="53" presetClass="entr" presetSubtype="16" fill="hold" nodeType="withEffect">
                                  <p:stCondLst>
                                    <p:cond delay="900"/>
                                  </p:stCondLst>
                                  <p:childTnLst>
                                    <p:set>
                                      <p:cBhvr>
                                        <p:cTn id="26" dur="1" fill="hold">
                                          <p:stCondLst>
                                            <p:cond delay="0"/>
                                          </p:stCondLst>
                                        </p:cTn>
                                        <p:tgtEl>
                                          <p:spTgt spid="27"/>
                                        </p:tgtEl>
                                        <p:attrNameLst>
                                          <p:attrName>style.visibility</p:attrName>
                                        </p:attrNameLst>
                                      </p:cBhvr>
                                      <p:to>
                                        <p:strVal val="visible"/>
                                      </p:to>
                                    </p:set>
                                    <p:anim calcmode="lin" valueType="num">
                                      <p:cBhvr>
                                        <p:cTn id="27" dur="750" fill="hold"/>
                                        <p:tgtEl>
                                          <p:spTgt spid="27"/>
                                        </p:tgtEl>
                                        <p:attrNameLst>
                                          <p:attrName>ppt_w</p:attrName>
                                        </p:attrNameLst>
                                      </p:cBhvr>
                                      <p:tavLst>
                                        <p:tav tm="0">
                                          <p:val>
                                            <p:fltVal val="0"/>
                                          </p:val>
                                        </p:tav>
                                        <p:tav tm="100000">
                                          <p:val>
                                            <p:strVal val="#ppt_w"/>
                                          </p:val>
                                        </p:tav>
                                      </p:tavLst>
                                    </p:anim>
                                    <p:anim calcmode="lin" valueType="num">
                                      <p:cBhvr>
                                        <p:cTn id="28" dur="750" fill="hold"/>
                                        <p:tgtEl>
                                          <p:spTgt spid="27"/>
                                        </p:tgtEl>
                                        <p:attrNameLst>
                                          <p:attrName>ppt_h</p:attrName>
                                        </p:attrNameLst>
                                      </p:cBhvr>
                                      <p:tavLst>
                                        <p:tav tm="0">
                                          <p:val>
                                            <p:fltVal val="0"/>
                                          </p:val>
                                        </p:tav>
                                        <p:tav tm="100000">
                                          <p:val>
                                            <p:strVal val="#ppt_h"/>
                                          </p:val>
                                        </p:tav>
                                      </p:tavLst>
                                    </p:anim>
                                    <p:animEffect transition="in" filter="fade">
                                      <p:cBhvr>
                                        <p:cTn id="29" dur="750"/>
                                        <p:tgtEl>
                                          <p:spTgt spid="27"/>
                                        </p:tgtEl>
                                      </p:cBhvr>
                                    </p:animEffect>
                                  </p:childTnLst>
                                </p:cTn>
                              </p:par>
                              <p:par>
                                <p:cTn id="30" presetID="53" presetClass="entr" presetSubtype="16" fill="hold" nodeType="withEffect">
                                  <p:stCondLst>
                                    <p:cond delay="1100"/>
                                  </p:stCondLst>
                                  <p:childTnLst>
                                    <p:set>
                                      <p:cBhvr>
                                        <p:cTn id="31" dur="1" fill="hold">
                                          <p:stCondLst>
                                            <p:cond delay="0"/>
                                          </p:stCondLst>
                                        </p:cTn>
                                        <p:tgtEl>
                                          <p:spTgt spid="28"/>
                                        </p:tgtEl>
                                        <p:attrNameLst>
                                          <p:attrName>style.visibility</p:attrName>
                                        </p:attrNameLst>
                                      </p:cBhvr>
                                      <p:to>
                                        <p:strVal val="visible"/>
                                      </p:to>
                                    </p:set>
                                    <p:anim calcmode="lin" valueType="num">
                                      <p:cBhvr>
                                        <p:cTn id="32" dur="750" fill="hold"/>
                                        <p:tgtEl>
                                          <p:spTgt spid="28"/>
                                        </p:tgtEl>
                                        <p:attrNameLst>
                                          <p:attrName>ppt_w</p:attrName>
                                        </p:attrNameLst>
                                      </p:cBhvr>
                                      <p:tavLst>
                                        <p:tav tm="0">
                                          <p:val>
                                            <p:fltVal val="0"/>
                                          </p:val>
                                        </p:tav>
                                        <p:tav tm="100000">
                                          <p:val>
                                            <p:strVal val="#ppt_w"/>
                                          </p:val>
                                        </p:tav>
                                      </p:tavLst>
                                    </p:anim>
                                    <p:anim calcmode="lin" valueType="num">
                                      <p:cBhvr>
                                        <p:cTn id="33" dur="750" fill="hold"/>
                                        <p:tgtEl>
                                          <p:spTgt spid="28"/>
                                        </p:tgtEl>
                                        <p:attrNameLst>
                                          <p:attrName>ppt_h</p:attrName>
                                        </p:attrNameLst>
                                      </p:cBhvr>
                                      <p:tavLst>
                                        <p:tav tm="0">
                                          <p:val>
                                            <p:fltVal val="0"/>
                                          </p:val>
                                        </p:tav>
                                        <p:tav tm="100000">
                                          <p:val>
                                            <p:strVal val="#ppt_h"/>
                                          </p:val>
                                        </p:tav>
                                      </p:tavLst>
                                    </p:anim>
                                    <p:animEffect transition="in" filter="fade">
                                      <p:cBhvr>
                                        <p:cTn id="34" dur="750"/>
                                        <p:tgtEl>
                                          <p:spTgt spid="28"/>
                                        </p:tgtEl>
                                      </p:cBhvr>
                                    </p:animEffect>
                                  </p:childTnLst>
                                </p:cTn>
                              </p:par>
                              <p:par>
                                <p:cTn id="35" presetID="17" presetClass="entr" presetSubtype="1" fill="hold" grpId="0" nodeType="withEffect">
                                  <p:stCondLst>
                                    <p:cond delay="1100"/>
                                  </p:stCondLst>
                                  <p:iterate type="lt">
                                    <p:tmPct val="40000"/>
                                  </p:iterate>
                                  <p:childTnLst>
                                    <p:set>
                                      <p:cBhvr>
                                        <p:cTn id="36" dur="1" fill="hold">
                                          <p:stCondLst>
                                            <p:cond delay="0"/>
                                          </p:stCondLst>
                                        </p:cTn>
                                        <p:tgtEl>
                                          <p:spTgt spid="33"/>
                                        </p:tgtEl>
                                        <p:attrNameLst>
                                          <p:attrName>style.visibility</p:attrName>
                                        </p:attrNameLst>
                                      </p:cBhvr>
                                      <p:to>
                                        <p:strVal val="visible"/>
                                      </p:to>
                                    </p:set>
                                    <p:anim calcmode="lin" valueType="num">
                                      <p:cBhvr>
                                        <p:cTn id="37" dur="700" fill="hold"/>
                                        <p:tgtEl>
                                          <p:spTgt spid="33"/>
                                        </p:tgtEl>
                                        <p:attrNameLst>
                                          <p:attrName>ppt_x</p:attrName>
                                        </p:attrNameLst>
                                      </p:cBhvr>
                                      <p:tavLst>
                                        <p:tav tm="0">
                                          <p:val>
                                            <p:strVal val="#ppt_x"/>
                                          </p:val>
                                        </p:tav>
                                        <p:tav tm="100000">
                                          <p:val>
                                            <p:strVal val="#ppt_x"/>
                                          </p:val>
                                        </p:tav>
                                      </p:tavLst>
                                    </p:anim>
                                    <p:anim calcmode="lin" valueType="num">
                                      <p:cBhvr>
                                        <p:cTn id="38" dur="700" fill="hold"/>
                                        <p:tgtEl>
                                          <p:spTgt spid="33"/>
                                        </p:tgtEl>
                                        <p:attrNameLst>
                                          <p:attrName>ppt_y</p:attrName>
                                        </p:attrNameLst>
                                      </p:cBhvr>
                                      <p:tavLst>
                                        <p:tav tm="0">
                                          <p:val>
                                            <p:strVal val="#ppt_y-#ppt_h/2"/>
                                          </p:val>
                                        </p:tav>
                                        <p:tav tm="100000">
                                          <p:val>
                                            <p:strVal val="#ppt_y"/>
                                          </p:val>
                                        </p:tav>
                                      </p:tavLst>
                                    </p:anim>
                                    <p:anim calcmode="lin" valueType="num">
                                      <p:cBhvr>
                                        <p:cTn id="39" dur="700" fill="hold"/>
                                        <p:tgtEl>
                                          <p:spTgt spid="33"/>
                                        </p:tgtEl>
                                        <p:attrNameLst>
                                          <p:attrName>ppt_w</p:attrName>
                                        </p:attrNameLst>
                                      </p:cBhvr>
                                      <p:tavLst>
                                        <p:tav tm="0">
                                          <p:val>
                                            <p:strVal val="#ppt_w"/>
                                          </p:val>
                                        </p:tav>
                                        <p:tav tm="100000">
                                          <p:val>
                                            <p:strVal val="#ppt_w"/>
                                          </p:val>
                                        </p:tav>
                                      </p:tavLst>
                                    </p:anim>
                                    <p:anim calcmode="lin" valueType="num">
                                      <p:cBhvr>
                                        <p:cTn id="40" dur="700" fill="hold"/>
                                        <p:tgtEl>
                                          <p:spTgt spid="33"/>
                                        </p:tgtEl>
                                        <p:attrNameLst>
                                          <p:attrName>ppt_h</p:attrName>
                                        </p:attrNameLst>
                                      </p:cBhvr>
                                      <p:tavLst>
                                        <p:tav tm="0">
                                          <p:val>
                                            <p:fltVal val="0"/>
                                          </p:val>
                                        </p:tav>
                                        <p:tav tm="100000">
                                          <p:val>
                                            <p:strVal val="#ppt_h"/>
                                          </p:val>
                                        </p:tav>
                                      </p:tavLst>
                                    </p:anim>
                                  </p:childTnLst>
                                </p:cTn>
                              </p:par>
                              <p:par>
                                <p:cTn id="41" presetID="22" presetClass="entr" presetSubtype="8" fill="hold" grpId="0" nodeType="withEffect">
                                  <p:stCondLst>
                                    <p:cond delay="110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700"/>
                                        <p:tgtEl>
                                          <p:spTgt spid="32"/>
                                        </p:tgtEl>
                                      </p:cBhvr>
                                    </p:animEffect>
                                  </p:childTnLst>
                                </p:cTn>
                              </p:par>
                              <p:par>
                                <p:cTn id="44" presetID="17" presetClass="entr" presetSubtype="1" fill="hold" grpId="0" nodeType="withEffect">
                                  <p:stCondLst>
                                    <p:cond delay="1400"/>
                                  </p:stCondLst>
                                  <p:iterate type="lt">
                                    <p:tmPct val="40000"/>
                                  </p:iterate>
                                  <p:childTnLst>
                                    <p:set>
                                      <p:cBhvr>
                                        <p:cTn id="45" dur="1" fill="hold">
                                          <p:stCondLst>
                                            <p:cond delay="0"/>
                                          </p:stCondLst>
                                        </p:cTn>
                                        <p:tgtEl>
                                          <p:spTgt spid="35"/>
                                        </p:tgtEl>
                                        <p:attrNameLst>
                                          <p:attrName>style.visibility</p:attrName>
                                        </p:attrNameLst>
                                      </p:cBhvr>
                                      <p:to>
                                        <p:strVal val="visible"/>
                                      </p:to>
                                    </p:set>
                                    <p:anim calcmode="lin" valueType="num">
                                      <p:cBhvr>
                                        <p:cTn id="46" dur="700" fill="hold"/>
                                        <p:tgtEl>
                                          <p:spTgt spid="35"/>
                                        </p:tgtEl>
                                        <p:attrNameLst>
                                          <p:attrName>ppt_x</p:attrName>
                                        </p:attrNameLst>
                                      </p:cBhvr>
                                      <p:tavLst>
                                        <p:tav tm="0">
                                          <p:val>
                                            <p:strVal val="#ppt_x"/>
                                          </p:val>
                                        </p:tav>
                                        <p:tav tm="100000">
                                          <p:val>
                                            <p:strVal val="#ppt_x"/>
                                          </p:val>
                                        </p:tav>
                                      </p:tavLst>
                                    </p:anim>
                                    <p:anim calcmode="lin" valueType="num">
                                      <p:cBhvr>
                                        <p:cTn id="47" dur="700" fill="hold"/>
                                        <p:tgtEl>
                                          <p:spTgt spid="35"/>
                                        </p:tgtEl>
                                        <p:attrNameLst>
                                          <p:attrName>ppt_y</p:attrName>
                                        </p:attrNameLst>
                                      </p:cBhvr>
                                      <p:tavLst>
                                        <p:tav tm="0">
                                          <p:val>
                                            <p:strVal val="#ppt_y-#ppt_h/2"/>
                                          </p:val>
                                        </p:tav>
                                        <p:tav tm="100000">
                                          <p:val>
                                            <p:strVal val="#ppt_y"/>
                                          </p:val>
                                        </p:tav>
                                      </p:tavLst>
                                    </p:anim>
                                    <p:anim calcmode="lin" valueType="num">
                                      <p:cBhvr>
                                        <p:cTn id="48" dur="700" fill="hold"/>
                                        <p:tgtEl>
                                          <p:spTgt spid="35"/>
                                        </p:tgtEl>
                                        <p:attrNameLst>
                                          <p:attrName>ppt_w</p:attrName>
                                        </p:attrNameLst>
                                      </p:cBhvr>
                                      <p:tavLst>
                                        <p:tav tm="0">
                                          <p:val>
                                            <p:strVal val="#ppt_w"/>
                                          </p:val>
                                        </p:tav>
                                        <p:tav tm="100000">
                                          <p:val>
                                            <p:strVal val="#ppt_w"/>
                                          </p:val>
                                        </p:tav>
                                      </p:tavLst>
                                    </p:anim>
                                    <p:anim calcmode="lin" valueType="num">
                                      <p:cBhvr>
                                        <p:cTn id="49" dur="700" fill="hold"/>
                                        <p:tgtEl>
                                          <p:spTgt spid="35"/>
                                        </p:tgtEl>
                                        <p:attrNameLst>
                                          <p:attrName>ppt_h</p:attrName>
                                        </p:attrNameLst>
                                      </p:cBhvr>
                                      <p:tavLst>
                                        <p:tav tm="0">
                                          <p:val>
                                            <p:fltVal val="0"/>
                                          </p:val>
                                        </p:tav>
                                        <p:tav tm="100000">
                                          <p:val>
                                            <p:strVal val="#ppt_h"/>
                                          </p:val>
                                        </p:tav>
                                      </p:tavLst>
                                    </p:anim>
                                  </p:childTnLst>
                                </p:cTn>
                              </p:par>
                              <p:par>
                                <p:cTn id="50" presetID="22" presetClass="entr" presetSubtype="8" fill="hold" grpId="0" nodeType="withEffect">
                                  <p:stCondLst>
                                    <p:cond delay="140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700"/>
                                        <p:tgtEl>
                                          <p:spTgt spid="34"/>
                                        </p:tgtEl>
                                      </p:cBhvr>
                                    </p:animEffect>
                                  </p:childTnLst>
                                </p:cTn>
                              </p:par>
                              <p:par>
                                <p:cTn id="53" presetID="17" presetClass="entr" presetSubtype="1" fill="hold" grpId="0" nodeType="withEffect">
                                  <p:stCondLst>
                                    <p:cond delay="1600"/>
                                  </p:stCondLst>
                                  <p:iterate type="lt">
                                    <p:tmPct val="40000"/>
                                  </p:iterate>
                                  <p:childTnLst>
                                    <p:set>
                                      <p:cBhvr>
                                        <p:cTn id="54" dur="1" fill="hold">
                                          <p:stCondLst>
                                            <p:cond delay="0"/>
                                          </p:stCondLst>
                                        </p:cTn>
                                        <p:tgtEl>
                                          <p:spTgt spid="37"/>
                                        </p:tgtEl>
                                        <p:attrNameLst>
                                          <p:attrName>style.visibility</p:attrName>
                                        </p:attrNameLst>
                                      </p:cBhvr>
                                      <p:to>
                                        <p:strVal val="visible"/>
                                      </p:to>
                                    </p:set>
                                    <p:anim calcmode="lin" valueType="num">
                                      <p:cBhvr>
                                        <p:cTn id="55" dur="700" fill="hold"/>
                                        <p:tgtEl>
                                          <p:spTgt spid="37"/>
                                        </p:tgtEl>
                                        <p:attrNameLst>
                                          <p:attrName>ppt_x</p:attrName>
                                        </p:attrNameLst>
                                      </p:cBhvr>
                                      <p:tavLst>
                                        <p:tav tm="0">
                                          <p:val>
                                            <p:strVal val="#ppt_x"/>
                                          </p:val>
                                        </p:tav>
                                        <p:tav tm="100000">
                                          <p:val>
                                            <p:strVal val="#ppt_x"/>
                                          </p:val>
                                        </p:tav>
                                      </p:tavLst>
                                    </p:anim>
                                    <p:anim calcmode="lin" valueType="num">
                                      <p:cBhvr>
                                        <p:cTn id="56" dur="700" fill="hold"/>
                                        <p:tgtEl>
                                          <p:spTgt spid="37"/>
                                        </p:tgtEl>
                                        <p:attrNameLst>
                                          <p:attrName>ppt_y</p:attrName>
                                        </p:attrNameLst>
                                      </p:cBhvr>
                                      <p:tavLst>
                                        <p:tav tm="0">
                                          <p:val>
                                            <p:strVal val="#ppt_y-#ppt_h/2"/>
                                          </p:val>
                                        </p:tav>
                                        <p:tav tm="100000">
                                          <p:val>
                                            <p:strVal val="#ppt_y"/>
                                          </p:val>
                                        </p:tav>
                                      </p:tavLst>
                                    </p:anim>
                                    <p:anim calcmode="lin" valueType="num">
                                      <p:cBhvr>
                                        <p:cTn id="57" dur="700" fill="hold"/>
                                        <p:tgtEl>
                                          <p:spTgt spid="37"/>
                                        </p:tgtEl>
                                        <p:attrNameLst>
                                          <p:attrName>ppt_w</p:attrName>
                                        </p:attrNameLst>
                                      </p:cBhvr>
                                      <p:tavLst>
                                        <p:tav tm="0">
                                          <p:val>
                                            <p:strVal val="#ppt_w"/>
                                          </p:val>
                                        </p:tav>
                                        <p:tav tm="100000">
                                          <p:val>
                                            <p:strVal val="#ppt_w"/>
                                          </p:val>
                                        </p:tav>
                                      </p:tavLst>
                                    </p:anim>
                                    <p:anim calcmode="lin" valueType="num">
                                      <p:cBhvr>
                                        <p:cTn id="58" dur="700" fill="hold"/>
                                        <p:tgtEl>
                                          <p:spTgt spid="37"/>
                                        </p:tgtEl>
                                        <p:attrNameLst>
                                          <p:attrName>ppt_h</p:attrName>
                                        </p:attrNameLst>
                                      </p:cBhvr>
                                      <p:tavLst>
                                        <p:tav tm="0">
                                          <p:val>
                                            <p:fltVal val="0"/>
                                          </p:val>
                                        </p:tav>
                                        <p:tav tm="100000">
                                          <p:val>
                                            <p:strVal val="#ppt_h"/>
                                          </p:val>
                                        </p:tav>
                                      </p:tavLst>
                                    </p:anim>
                                  </p:childTnLst>
                                </p:cTn>
                              </p:par>
                              <p:par>
                                <p:cTn id="59" presetID="22" presetClass="entr" presetSubtype="8" fill="hold" grpId="0" nodeType="withEffect">
                                  <p:stCondLst>
                                    <p:cond delay="1600"/>
                                  </p:stCondLst>
                                  <p:childTnLst>
                                    <p:set>
                                      <p:cBhvr>
                                        <p:cTn id="60" dur="1" fill="hold">
                                          <p:stCondLst>
                                            <p:cond delay="0"/>
                                          </p:stCondLst>
                                        </p:cTn>
                                        <p:tgtEl>
                                          <p:spTgt spid="36"/>
                                        </p:tgtEl>
                                        <p:attrNameLst>
                                          <p:attrName>style.visibility</p:attrName>
                                        </p:attrNameLst>
                                      </p:cBhvr>
                                      <p:to>
                                        <p:strVal val="visible"/>
                                      </p:to>
                                    </p:set>
                                    <p:animEffect transition="in" filter="wipe(left)">
                                      <p:cBhvr>
                                        <p:cTn id="61" dur="7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32" grpId="0"/>
      <p:bldP spid="33" grpId="0"/>
      <p:bldP spid="34" grpId="0"/>
      <p:bldP spid="35" grpId="0"/>
      <p:bldP spid="36"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216056" y="1220758"/>
            <a:ext cx="4858019" cy="5656809"/>
            <a:chOff x="2411760" y="915566"/>
            <a:chExt cx="3643988" cy="4242607"/>
          </a:xfrm>
        </p:grpSpPr>
        <p:sp>
          <p:nvSpPr>
            <p:cNvPr id="3" name="任意多边形 2"/>
            <p:cNvSpPr/>
            <p:nvPr/>
          </p:nvSpPr>
          <p:spPr>
            <a:xfrm rot="17958096">
              <a:off x="2722157" y="2785860"/>
              <a:ext cx="1159234" cy="1780027"/>
            </a:xfrm>
            <a:custGeom>
              <a:avLst/>
              <a:gdLst>
                <a:gd name="connsiteX0" fmla="*/ 410370 w 820739"/>
                <a:gd name="connsiteY0" fmla="*/ 0 h 1260220"/>
                <a:gd name="connsiteX1" fmla="*/ 516276 w 820739"/>
                <a:gd name="connsiteY1" fmla="*/ 57484 h 1260220"/>
                <a:gd name="connsiteX2" fmla="*/ 820739 w 820739"/>
                <a:gd name="connsiteY2" fmla="*/ 630110 h 1260220"/>
                <a:gd name="connsiteX3" fmla="*/ 516276 w 820739"/>
                <a:gd name="connsiteY3" fmla="*/ 1202736 h 1260220"/>
                <a:gd name="connsiteX4" fmla="*/ 410370 w 820739"/>
                <a:gd name="connsiteY4" fmla="*/ 1260220 h 1260220"/>
                <a:gd name="connsiteX5" fmla="*/ 304463 w 820739"/>
                <a:gd name="connsiteY5" fmla="*/ 1202736 h 1260220"/>
                <a:gd name="connsiteX6" fmla="*/ 0 w 820739"/>
                <a:gd name="connsiteY6" fmla="*/ 630110 h 1260220"/>
                <a:gd name="connsiteX7" fmla="*/ 304463 w 820739"/>
                <a:gd name="connsiteY7" fmla="*/ 57484 h 1260220"/>
                <a:gd name="connsiteX8" fmla="*/ 410370 w 820739"/>
                <a:gd name="connsiteY8" fmla="*/ 0 h 1260220"/>
                <a:gd name="connsiteX0-1" fmla="*/ 410370 w 820739"/>
                <a:gd name="connsiteY0-2" fmla="*/ 0 h 1260220"/>
                <a:gd name="connsiteX1-3" fmla="*/ 516276 w 820739"/>
                <a:gd name="connsiteY1-4" fmla="*/ 57484 h 1260220"/>
                <a:gd name="connsiteX2-5" fmla="*/ 820739 w 820739"/>
                <a:gd name="connsiteY2-6" fmla="*/ 630110 h 1260220"/>
                <a:gd name="connsiteX3-7" fmla="*/ 516276 w 820739"/>
                <a:gd name="connsiteY3-8" fmla="*/ 1202736 h 1260220"/>
                <a:gd name="connsiteX4-9" fmla="*/ 410370 w 820739"/>
                <a:gd name="connsiteY4-10" fmla="*/ 1260220 h 1260220"/>
                <a:gd name="connsiteX5-11" fmla="*/ 304463 w 820739"/>
                <a:gd name="connsiteY5-12" fmla="*/ 1202736 h 1260220"/>
                <a:gd name="connsiteX6-13" fmla="*/ 0 w 820739"/>
                <a:gd name="connsiteY6-14" fmla="*/ 630110 h 1260220"/>
                <a:gd name="connsiteX7-15" fmla="*/ 326799 w 820739"/>
                <a:gd name="connsiteY7-16" fmla="*/ 83379 h 1260220"/>
                <a:gd name="connsiteX8-17" fmla="*/ 410370 w 820739"/>
                <a:gd name="connsiteY8-18" fmla="*/ 0 h 1260220"/>
                <a:gd name="connsiteX0-19" fmla="*/ 433275 w 820739"/>
                <a:gd name="connsiteY0-20" fmla="*/ 0 h 1253820"/>
                <a:gd name="connsiteX1-21" fmla="*/ 516276 w 820739"/>
                <a:gd name="connsiteY1-22" fmla="*/ 51084 h 1253820"/>
                <a:gd name="connsiteX2-23" fmla="*/ 820739 w 820739"/>
                <a:gd name="connsiteY2-24" fmla="*/ 623710 h 1253820"/>
                <a:gd name="connsiteX3-25" fmla="*/ 516276 w 820739"/>
                <a:gd name="connsiteY3-26" fmla="*/ 1196336 h 1253820"/>
                <a:gd name="connsiteX4-27" fmla="*/ 410370 w 820739"/>
                <a:gd name="connsiteY4-28" fmla="*/ 1253820 h 1253820"/>
                <a:gd name="connsiteX5-29" fmla="*/ 304463 w 820739"/>
                <a:gd name="connsiteY5-30" fmla="*/ 1196336 h 1253820"/>
                <a:gd name="connsiteX6-31" fmla="*/ 0 w 820739"/>
                <a:gd name="connsiteY6-32" fmla="*/ 623710 h 1253820"/>
                <a:gd name="connsiteX7-33" fmla="*/ 326799 w 820739"/>
                <a:gd name="connsiteY7-34" fmla="*/ 76979 h 1253820"/>
                <a:gd name="connsiteX8-35" fmla="*/ 433275 w 820739"/>
                <a:gd name="connsiteY8-36" fmla="*/ 0 h 1253820"/>
                <a:gd name="connsiteX0-37" fmla="*/ 433275 w 820739"/>
                <a:gd name="connsiteY0-38" fmla="*/ 0 h 1253820"/>
                <a:gd name="connsiteX1-39" fmla="*/ 516276 w 820739"/>
                <a:gd name="connsiteY1-40" fmla="*/ 51084 h 1253820"/>
                <a:gd name="connsiteX2-41" fmla="*/ 820739 w 820739"/>
                <a:gd name="connsiteY2-42" fmla="*/ 623710 h 1253820"/>
                <a:gd name="connsiteX3-43" fmla="*/ 516276 w 820739"/>
                <a:gd name="connsiteY3-44" fmla="*/ 1196336 h 1253820"/>
                <a:gd name="connsiteX4-45" fmla="*/ 410370 w 820739"/>
                <a:gd name="connsiteY4-46" fmla="*/ 1253820 h 1253820"/>
                <a:gd name="connsiteX5-47" fmla="*/ 304463 w 820739"/>
                <a:gd name="connsiteY5-48" fmla="*/ 1196336 h 1253820"/>
                <a:gd name="connsiteX6-49" fmla="*/ 0 w 820739"/>
                <a:gd name="connsiteY6-50" fmla="*/ 623710 h 1253820"/>
                <a:gd name="connsiteX7-51" fmla="*/ 326799 w 820739"/>
                <a:gd name="connsiteY7-52" fmla="*/ 76979 h 1253820"/>
                <a:gd name="connsiteX8-53" fmla="*/ 433275 w 820739"/>
                <a:gd name="connsiteY8-54" fmla="*/ 0 h 1253820"/>
                <a:gd name="connsiteX0-55" fmla="*/ 433275 w 820739"/>
                <a:gd name="connsiteY0-56" fmla="*/ 0 h 1253820"/>
                <a:gd name="connsiteX1-57" fmla="*/ 516276 w 820739"/>
                <a:gd name="connsiteY1-58" fmla="*/ 51084 h 1253820"/>
                <a:gd name="connsiteX2-59" fmla="*/ 820739 w 820739"/>
                <a:gd name="connsiteY2-60" fmla="*/ 623710 h 1253820"/>
                <a:gd name="connsiteX3-61" fmla="*/ 516276 w 820739"/>
                <a:gd name="connsiteY3-62" fmla="*/ 1196336 h 1253820"/>
                <a:gd name="connsiteX4-63" fmla="*/ 410370 w 820739"/>
                <a:gd name="connsiteY4-64" fmla="*/ 1253820 h 1253820"/>
                <a:gd name="connsiteX5-65" fmla="*/ 310332 w 820739"/>
                <a:gd name="connsiteY5-66" fmla="*/ 1193062 h 1253820"/>
                <a:gd name="connsiteX6-67" fmla="*/ 0 w 820739"/>
                <a:gd name="connsiteY6-68" fmla="*/ 623710 h 1253820"/>
                <a:gd name="connsiteX7-69" fmla="*/ 326799 w 820739"/>
                <a:gd name="connsiteY7-70" fmla="*/ 76979 h 1253820"/>
                <a:gd name="connsiteX8-71" fmla="*/ 433275 w 820739"/>
                <a:gd name="connsiteY8-72" fmla="*/ 0 h 1253820"/>
                <a:gd name="connsiteX0-73" fmla="*/ 433275 w 820821"/>
                <a:gd name="connsiteY0-74" fmla="*/ 0 h 1253820"/>
                <a:gd name="connsiteX1-75" fmla="*/ 493730 w 820821"/>
                <a:gd name="connsiteY1-76" fmla="*/ 52155 h 1253820"/>
                <a:gd name="connsiteX2-77" fmla="*/ 820739 w 820821"/>
                <a:gd name="connsiteY2-78" fmla="*/ 623710 h 1253820"/>
                <a:gd name="connsiteX3-79" fmla="*/ 516276 w 820821"/>
                <a:gd name="connsiteY3-80" fmla="*/ 1196336 h 1253820"/>
                <a:gd name="connsiteX4-81" fmla="*/ 410370 w 820821"/>
                <a:gd name="connsiteY4-82" fmla="*/ 1253820 h 1253820"/>
                <a:gd name="connsiteX5-83" fmla="*/ 310332 w 820821"/>
                <a:gd name="connsiteY5-84" fmla="*/ 1193062 h 1253820"/>
                <a:gd name="connsiteX6-85" fmla="*/ 0 w 820821"/>
                <a:gd name="connsiteY6-86" fmla="*/ 623710 h 1253820"/>
                <a:gd name="connsiteX7-87" fmla="*/ 326799 w 820821"/>
                <a:gd name="connsiteY7-88" fmla="*/ 76979 h 1253820"/>
                <a:gd name="connsiteX8-89" fmla="*/ 433275 w 820821"/>
                <a:gd name="connsiteY8-90" fmla="*/ 0 h 1253820"/>
                <a:gd name="connsiteX0-91" fmla="*/ 433275 w 820868"/>
                <a:gd name="connsiteY0-92" fmla="*/ 0 h 1253820"/>
                <a:gd name="connsiteX1-93" fmla="*/ 487862 w 820868"/>
                <a:gd name="connsiteY1-94" fmla="*/ 55429 h 1253820"/>
                <a:gd name="connsiteX2-95" fmla="*/ 820739 w 820868"/>
                <a:gd name="connsiteY2-96" fmla="*/ 623710 h 1253820"/>
                <a:gd name="connsiteX3-97" fmla="*/ 516276 w 820868"/>
                <a:gd name="connsiteY3-98" fmla="*/ 1196336 h 1253820"/>
                <a:gd name="connsiteX4-99" fmla="*/ 410370 w 820868"/>
                <a:gd name="connsiteY4-100" fmla="*/ 1253820 h 1253820"/>
                <a:gd name="connsiteX5-101" fmla="*/ 310332 w 820868"/>
                <a:gd name="connsiteY5-102" fmla="*/ 1193062 h 1253820"/>
                <a:gd name="connsiteX6-103" fmla="*/ 0 w 820868"/>
                <a:gd name="connsiteY6-104" fmla="*/ 623710 h 1253820"/>
                <a:gd name="connsiteX7-105" fmla="*/ 326799 w 820868"/>
                <a:gd name="connsiteY7-106" fmla="*/ 76979 h 1253820"/>
                <a:gd name="connsiteX8-107" fmla="*/ 433275 w 820868"/>
                <a:gd name="connsiteY8-108" fmla="*/ 0 h 1253820"/>
                <a:gd name="connsiteX0-109" fmla="*/ 433275 w 820868"/>
                <a:gd name="connsiteY0-110" fmla="*/ 0 h 1253820"/>
                <a:gd name="connsiteX1-111" fmla="*/ 487862 w 820868"/>
                <a:gd name="connsiteY1-112" fmla="*/ 55429 h 1253820"/>
                <a:gd name="connsiteX2-113" fmla="*/ 820739 w 820868"/>
                <a:gd name="connsiteY2-114" fmla="*/ 623710 h 1253820"/>
                <a:gd name="connsiteX3-115" fmla="*/ 516276 w 820868"/>
                <a:gd name="connsiteY3-116" fmla="*/ 1196336 h 1253820"/>
                <a:gd name="connsiteX4-117" fmla="*/ 410370 w 820868"/>
                <a:gd name="connsiteY4-118" fmla="*/ 1253820 h 1253820"/>
                <a:gd name="connsiteX5-119" fmla="*/ 310332 w 820868"/>
                <a:gd name="connsiteY5-120" fmla="*/ 1193062 h 1253820"/>
                <a:gd name="connsiteX6-121" fmla="*/ 0 w 820868"/>
                <a:gd name="connsiteY6-122" fmla="*/ 623710 h 1253820"/>
                <a:gd name="connsiteX7-123" fmla="*/ 307906 w 820868"/>
                <a:gd name="connsiteY7-124" fmla="*/ 91355 h 1253820"/>
                <a:gd name="connsiteX8-125" fmla="*/ 433275 w 820868"/>
                <a:gd name="connsiteY8-126" fmla="*/ 0 h 1253820"/>
                <a:gd name="connsiteX0-127" fmla="*/ 433275 w 820868"/>
                <a:gd name="connsiteY0-128" fmla="*/ 0 h 1253820"/>
                <a:gd name="connsiteX1-129" fmla="*/ 487862 w 820868"/>
                <a:gd name="connsiteY1-130" fmla="*/ 55429 h 1253820"/>
                <a:gd name="connsiteX2-131" fmla="*/ 820739 w 820868"/>
                <a:gd name="connsiteY2-132" fmla="*/ 623710 h 1253820"/>
                <a:gd name="connsiteX3-133" fmla="*/ 516276 w 820868"/>
                <a:gd name="connsiteY3-134" fmla="*/ 1196336 h 1253820"/>
                <a:gd name="connsiteX4-135" fmla="*/ 410370 w 820868"/>
                <a:gd name="connsiteY4-136" fmla="*/ 1253820 h 1253820"/>
                <a:gd name="connsiteX5-137" fmla="*/ 310332 w 820868"/>
                <a:gd name="connsiteY5-138" fmla="*/ 1193062 h 1253820"/>
                <a:gd name="connsiteX6-139" fmla="*/ 0 w 820868"/>
                <a:gd name="connsiteY6-140" fmla="*/ 623710 h 1253820"/>
                <a:gd name="connsiteX7-141" fmla="*/ 307906 w 820868"/>
                <a:gd name="connsiteY7-142" fmla="*/ 91355 h 1253820"/>
                <a:gd name="connsiteX8-143" fmla="*/ 433275 w 820868"/>
                <a:gd name="connsiteY8-144" fmla="*/ 0 h 1253820"/>
                <a:gd name="connsiteX0-145" fmla="*/ 433275 w 821563"/>
                <a:gd name="connsiteY0-146" fmla="*/ 0 h 1253820"/>
                <a:gd name="connsiteX1-147" fmla="*/ 487862 w 821563"/>
                <a:gd name="connsiteY1-148" fmla="*/ 55429 h 1253820"/>
                <a:gd name="connsiteX2-149" fmla="*/ 820739 w 821563"/>
                <a:gd name="connsiteY2-150" fmla="*/ 623710 h 1253820"/>
                <a:gd name="connsiteX3-151" fmla="*/ 516276 w 821563"/>
                <a:gd name="connsiteY3-152" fmla="*/ 1196336 h 1253820"/>
                <a:gd name="connsiteX4-153" fmla="*/ 410370 w 821563"/>
                <a:gd name="connsiteY4-154" fmla="*/ 1253820 h 1253820"/>
                <a:gd name="connsiteX5-155" fmla="*/ 310332 w 821563"/>
                <a:gd name="connsiteY5-156" fmla="*/ 1193062 h 1253820"/>
                <a:gd name="connsiteX6-157" fmla="*/ 0 w 821563"/>
                <a:gd name="connsiteY6-158" fmla="*/ 623710 h 1253820"/>
                <a:gd name="connsiteX7-159" fmla="*/ 307906 w 821563"/>
                <a:gd name="connsiteY7-160" fmla="*/ 91355 h 1253820"/>
                <a:gd name="connsiteX8-161" fmla="*/ 433275 w 821563"/>
                <a:gd name="connsiteY8-162" fmla="*/ 0 h 1253820"/>
                <a:gd name="connsiteX0-163" fmla="*/ 433275 w 821554"/>
                <a:gd name="connsiteY0-164" fmla="*/ 0 h 1253820"/>
                <a:gd name="connsiteX1-165" fmla="*/ 487862 w 821554"/>
                <a:gd name="connsiteY1-166" fmla="*/ 55429 h 1253820"/>
                <a:gd name="connsiteX2-167" fmla="*/ 820739 w 821554"/>
                <a:gd name="connsiteY2-168" fmla="*/ 623710 h 1253820"/>
                <a:gd name="connsiteX3-169" fmla="*/ 516276 w 821554"/>
                <a:gd name="connsiteY3-170" fmla="*/ 1196336 h 1253820"/>
                <a:gd name="connsiteX4-171" fmla="*/ 410370 w 821554"/>
                <a:gd name="connsiteY4-172" fmla="*/ 1253820 h 1253820"/>
                <a:gd name="connsiteX5-173" fmla="*/ 310332 w 821554"/>
                <a:gd name="connsiteY5-174" fmla="*/ 1193062 h 1253820"/>
                <a:gd name="connsiteX6-175" fmla="*/ 0 w 821554"/>
                <a:gd name="connsiteY6-176" fmla="*/ 623710 h 1253820"/>
                <a:gd name="connsiteX7-177" fmla="*/ 307906 w 821554"/>
                <a:gd name="connsiteY7-178" fmla="*/ 91355 h 1253820"/>
                <a:gd name="connsiteX8-179" fmla="*/ 433275 w 821554"/>
                <a:gd name="connsiteY8-180" fmla="*/ 0 h 1253820"/>
                <a:gd name="connsiteX0-181" fmla="*/ 433275 w 821554"/>
                <a:gd name="connsiteY0-182" fmla="*/ 0 h 1253820"/>
                <a:gd name="connsiteX1-183" fmla="*/ 487862 w 821554"/>
                <a:gd name="connsiteY1-184" fmla="*/ 55429 h 1253820"/>
                <a:gd name="connsiteX2-185" fmla="*/ 820739 w 821554"/>
                <a:gd name="connsiteY2-186" fmla="*/ 623710 h 1253820"/>
                <a:gd name="connsiteX3-187" fmla="*/ 516276 w 821554"/>
                <a:gd name="connsiteY3-188" fmla="*/ 1196336 h 1253820"/>
                <a:gd name="connsiteX4-189" fmla="*/ 410370 w 821554"/>
                <a:gd name="connsiteY4-190" fmla="*/ 1253820 h 1253820"/>
                <a:gd name="connsiteX5-191" fmla="*/ 310332 w 821554"/>
                <a:gd name="connsiteY5-192" fmla="*/ 1193062 h 1253820"/>
                <a:gd name="connsiteX6-193" fmla="*/ 0 w 821554"/>
                <a:gd name="connsiteY6-194" fmla="*/ 623710 h 1253820"/>
                <a:gd name="connsiteX7-195" fmla="*/ 307906 w 821554"/>
                <a:gd name="connsiteY7-196" fmla="*/ 91355 h 1253820"/>
                <a:gd name="connsiteX8-197" fmla="*/ 433275 w 821554"/>
                <a:gd name="connsiteY8-198" fmla="*/ 0 h 1253820"/>
                <a:gd name="connsiteX0-199" fmla="*/ 433290 w 821569"/>
                <a:gd name="connsiteY0-200" fmla="*/ 0 h 1253820"/>
                <a:gd name="connsiteX1-201" fmla="*/ 487877 w 821569"/>
                <a:gd name="connsiteY1-202" fmla="*/ 55429 h 1253820"/>
                <a:gd name="connsiteX2-203" fmla="*/ 820754 w 821569"/>
                <a:gd name="connsiteY2-204" fmla="*/ 623710 h 1253820"/>
                <a:gd name="connsiteX3-205" fmla="*/ 516291 w 821569"/>
                <a:gd name="connsiteY3-206" fmla="*/ 1196336 h 1253820"/>
                <a:gd name="connsiteX4-207" fmla="*/ 410385 w 821569"/>
                <a:gd name="connsiteY4-208" fmla="*/ 1253820 h 1253820"/>
                <a:gd name="connsiteX5-209" fmla="*/ 310347 w 821569"/>
                <a:gd name="connsiteY5-210" fmla="*/ 1193062 h 1253820"/>
                <a:gd name="connsiteX6-211" fmla="*/ 15 w 821569"/>
                <a:gd name="connsiteY6-212" fmla="*/ 623710 h 1253820"/>
                <a:gd name="connsiteX7-213" fmla="*/ 307921 w 821569"/>
                <a:gd name="connsiteY7-214" fmla="*/ 91355 h 1253820"/>
                <a:gd name="connsiteX8-215" fmla="*/ 433290 w 821569"/>
                <a:gd name="connsiteY8-216" fmla="*/ 0 h 1253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21569" h="1253820">
                  <a:moveTo>
                    <a:pt x="433290" y="0"/>
                  </a:moveTo>
                  <a:lnTo>
                    <a:pt x="487877" y="55429"/>
                  </a:lnTo>
                  <a:cubicBezTo>
                    <a:pt x="668993" y="188637"/>
                    <a:pt x="808143" y="426445"/>
                    <a:pt x="820754" y="623710"/>
                  </a:cubicBezTo>
                  <a:cubicBezTo>
                    <a:pt x="833365" y="820975"/>
                    <a:pt x="698335" y="1069320"/>
                    <a:pt x="516291" y="1196336"/>
                  </a:cubicBezTo>
                  <a:lnTo>
                    <a:pt x="410385" y="1253820"/>
                  </a:lnTo>
                  <a:lnTo>
                    <a:pt x="310347" y="1193062"/>
                  </a:lnTo>
                  <a:cubicBezTo>
                    <a:pt x="126656" y="1068963"/>
                    <a:pt x="-1632" y="859161"/>
                    <a:pt x="15" y="623710"/>
                  </a:cubicBezTo>
                  <a:cubicBezTo>
                    <a:pt x="32800" y="409244"/>
                    <a:pt x="146207" y="233879"/>
                    <a:pt x="307921" y="91355"/>
                  </a:cubicBezTo>
                  <a:lnTo>
                    <a:pt x="43329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rgbClr val="FFFFFF"/>
                  </a:solidFill>
                  <a:latin typeface="+mn-ea"/>
                </a:rPr>
                <a:t>渠道战</a:t>
              </a:r>
            </a:p>
          </p:txBody>
        </p:sp>
        <p:sp>
          <p:nvSpPr>
            <p:cNvPr id="4" name="任意多边形 3"/>
            <p:cNvSpPr/>
            <p:nvPr/>
          </p:nvSpPr>
          <p:spPr>
            <a:xfrm rot="2326219">
              <a:off x="4723895" y="2673421"/>
              <a:ext cx="1331853" cy="2149017"/>
            </a:xfrm>
            <a:custGeom>
              <a:avLst/>
              <a:gdLst>
                <a:gd name="connsiteX0" fmla="*/ 410370 w 820739"/>
                <a:gd name="connsiteY0" fmla="*/ 0 h 1260220"/>
                <a:gd name="connsiteX1" fmla="*/ 516276 w 820739"/>
                <a:gd name="connsiteY1" fmla="*/ 57484 h 1260220"/>
                <a:gd name="connsiteX2" fmla="*/ 820739 w 820739"/>
                <a:gd name="connsiteY2" fmla="*/ 630110 h 1260220"/>
                <a:gd name="connsiteX3" fmla="*/ 516276 w 820739"/>
                <a:gd name="connsiteY3" fmla="*/ 1202736 h 1260220"/>
                <a:gd name="connsiteX4" fmla="*/ 410370 w 820739"/>
                <a:gd name="connsiteY4" fmla="*/ 1260220 h 1260220"/>
                <a:gd name="connsiteX5" fmla="*/ 304463 w 820739"/>
                <a:gd name="connsiteY5" fmla="*/ 1202736 h 1260220"/>
                <a:gd name="connsiteX6" fmla="*/ 0 w 820739"/>
                <a:gd name="connsiteY6" fmla="*/ 630110 h 1260220"/>
                <a:gd name="connsiteX7" fmla="*/ 304463 w 820739"/>
                <a:gd name="connsiteY7" fmla="*/ 57484 h 1260220"/>
                <a:gd name="connsiteX8" fmla="*/ 410370 w 820739"/>
                <a:gd name="connsiteY8" fmla="*/ 0 h 1260220"/>
                <a:gd name="connsiteX0-1" fmla="*/ 410370 w 820739"/>
                <a:gd name="connsiteY0-2" fmla="*/ 0 h 1260220"/>
                <a:gd name="connsiteX1-3" fmla="*/ 516276 w 820739"/>
                <a:gd name="connsiteY1-4" fmla="*/ 57484 h 1260220"/>
                <a:gd name="connsiteX2-5" fmla="*/ 820739 w 820739"/>
                <a:gd name="connsiteY2-6" fmla="*/ 630110 h 1260220"/>
                <a:gd name="connsiteX3-7" fmla="*/ 516276 w 820739"/>
                <a:gd name="connsiteY3-8" fmla="*/ 1202736 h 1260220"/>
                <a:gd name="connsiteX4-9" fmla="*/ 410370 w 820739"/>
                <a:gd name="connsiteY4-10" fmla="*/ 1260220 h 1260220"/>
                <a:gd name="connsiteX5-11" fmla="*/ 304463 w 820739"/>
                <a:gd name="connsiteY5-12" fmla="*/ 1202736 h 1260220"/>
                <a:gd name="connsiteX6-13" fmla="*/ 0 w 820739"/>
                <a:gd name="connsiteY6-14" fmla="*/ 630110 h 1260220"/>
                <a:gd name="connsiteX7-15" fmla="*/ 326799 w 820739"/>
                <a:gd name="connsiteY7-16" fmla="*/ 83379 h 1260220"/>
                <a:gd name="connsiteX8-17" fmla="*/ 410370 w 820739"/>
                <a:gd name="connsiteY8-18" fmla="*/ 0 h 1260220"/>
                <a:gd name="connsiteX0-19" fmla="*/ 433275 w 820739"/>
                <a:gd name="connsiteY0-20" fmla="*/ 0 h 1253820"/>
                <a:gd name="connsiteX1-21" fmla="*/ 516276 w 820739"/>
                <a:gd name="connsiteY1-22" fmla="*/ 51084 h 1253820"/>
                <a:gd name="connsiteX2-23" fmla="*/ 820739 w 820739"/>
                <a:gd name="connsiteY2-24" fmla="*/ 623710 h 1253820"/>
                <a:gd name="connsiteX3-25" fmla="*/ 516276 w 820739"/>
                <a:gd name="connsiteY3-26" fmla="*/ 1196336 h 1253820"/>
                <a:gd name="connsiteX4-27" fmla="*/ 410370 w 820739"/>
                <a:gd name="connsiteY4-28" fmla="*/ 1253820 h 1253820"/>
                <a:gd name="connsiteX5-29" fmla="*/ 304463 w 820739"/>
                <a:gd name="connsiteY5-30" fmla="*/ 1196336 h 1253820"/>
                <a:gd name="connsiteX6-31" fmla="*/ 0 w 820739"/>
                <a:gd name="connsiteY6-32" fmla="*/ 623710 h 1253820"/>
                <a:gd name="connsiteX7-33" fmla="*/ 326799 w 820739"/>
                <a:gd name="connsiteY7-34" fmla="*/ 76979 h 1253820"/>
                <a:gd name="connsiteX8-35" fmla="*/ 433275 w 820739"/>
                <a:gd name="connsiteY8-36" fmla="*/ 0 h 1253820"/>
                <a:gd name="connsiteX0-37" fmla="*/ 433275 w 820739"/>
                <a:gd name="connsiteY0-38" fmla="*/ 0 h 1253820"/>
                <a:gd name="connsiteX1-39" fmla="*/ 516276 w 820739"/>
                <a:gd name="connsiteY1-40" fmla="*/ 51084 h 1253820"/>
                <a:gd name="connsiteX2-41" fmla="*/ 820739 w 820739"/>
                <a:gd name="connsiteY2-42" fmla="*/ 623710 h 1253820"/>
                <a:gd name="connsiteX3-43" fmla="*/ 516276 w 820739"/>
                <a:gd name="connsiteY3-44" fmla="*/ 1196336 h 1253820"/>
                <a:gd name="connsiteX4-45" fmla="*/ 410370 w 820739"/>
                <a:gd name="connsiteY4-46" fmla="*/ 1253820 h 1253820"/>
                <a:gd name="connsiteX5-47" fmla="*/ 304463 w 820739"/>
                <a:gd name="connsiteY5-48" fmla="*/ 1196336 h 1253820"/>
                <a:gd name="connsiteX6-49" fmla="*/ 0 w 820739"/>
                <a:gd name="connsiteY6-50" fmla="*/ 623710 h 1253820"/>
                <a:gd name="connsiteX7-51" fmla="*/ 326799 w 820739"/>
                <a:gd name="connsiteY7-52" fmla="*/ 76979 h 1253820"/>
                <a:gd name="connsiteX8-53" fmla="*/ 433275 w 820739"/>
                <a:gd name="connsiteY8-54" fmla="*/ 0 h 1253820"/>
                <a:gd name="connsiteX0-55" fmla="*/ 433275 w 820739"/>
                <a:gd name="connsiteY0-56" fmla="*/ 0 h 1253820"/>
                <a:gd name="connsiteX1-57" fmla="*/ 516276 w 820739"/>
                <a:gd name="connsiteY1-58" fmla="*/ 51084 h 1253820"/>
                <a:gd name="connsiteX2-59" fmla="*/ 820739 w 820739"/>
                <a:gd name="connsiteY2-60" fmla="*/ 623710 h 1253820"/>
                <a:gd name="connsiteX3-61" fmla="*/ 516276 w 820739"/>
                <a:gd name="connsiteY3-62" fmla="*/ 1196336 h 1253820"/>
                <a:gd name="connsiteX4-63" fmla="*/ 410370 w 820739"/>
                <a:gd name="connsiteY4-64" fmla="*/ 1253820 h 1253820"/>
                <a:gd name="connsiteX5-65" fmla="*/ 310332 w 820739"/>
                <a:gd name="connsiteY5-66" fmla="*/ 1193062 h 1253820"/>
                <a:gd name="connsiteX6-67" fmla="*/ 0 w 820739"/>
                <a:gd name="connsiteY6-68" fmla="*/ 623710 h 1253820"/>
                <a:gd name="connsiteX7-69" fmla="*/ 326799 w 820739"/>
                <a:gd name="connsiteY7-70" fmla="*/ 76979 h 1253820"/>
                <a:gd name="connsiteX8-71" fmla="*/ 433275 w 820739"/>
                <a:gd name="connsiteY8-72" fmla="*/ 0 h 1253820"/>
                <a:gd name="connsiteX0-73" fmla="*/ 433275 w 820821"/>
                <a:gd name="connsiteY0-74" fmla="*/ 0 h 1253820"/>
                <a:gd name="connsiteX1-75" fmla="*/ 493730 w 820821"/>
                <a:gd name="connsiteY1-76" fmla="*/ 52155 h 1253820"/>
                <a:gd name="connsiteX2-77" fmla="*/ 820739 w 820821"/>
                <a:gd name="connsiteY2-78" fmla="*/ 623710 h 1253820"/>
                <a:gd name="connsiteX3-79" fmla="*/ 516276 w 820821"/>
                <a:gd name="connsiteY3-80" fmla="*/ 1196336 h 1253820"/>
                <a:gd name="connsiteX4-81" fmla="*/ 410370 w 820821"/>
                <a:gd name="connsiteY4-82" fmla="*/ 1253820 h 1253820"/>
                <a:gd name="connsiteX5-83" fmla="*/ 310332 w 820821"/>
                <a:gd name="connsiteY5-84" fmla="*/ 1193062 h 1253820"/>
                <a:gd name="connsiteX6-85" fmla="*/ 0 w 820821"/>
                <a:gd name="connsiteY6-86" fmla="*/ 623710 h 1253820"/>
                <a:gd name="connsiteX7-87" fmla="*/ 326799 w 820821"/>
                <a:gd name="connsiteY7-88" fmla="*/ 76979 h 1253820"/>
                <a:gd name="connsiteX8-89" fmla="*/ 433275 w 820821"/>
                <a:gd name="connsiteY8-90" fmla="*/ 0 h 1253820"/>
                <a:gd name="connsiteX0-91" fmla="*/ 433275 w 820868"/>
                <a:gd name="connsiteY0-92" fmla="*/ 0 h 1253820"/>
                <a:gd name="connsiteX1-93" fmla="*/ 487862 w 820868"/>
                <a:gd name="connsiteY1-94" fmla="*/ 55429 h 1253820"/>
                <a:gd name="connsiteX2-95" fmla="*/ 820739 w 820868"/>
                <a:gd name="connsiteY2-96" fmla="*/ 623710 h 1253820"/>
                <a:gd name="connsiteX3-97" fmla="*/ 516276 w 820868"/>
                <a:gd name="connsiteY3-98" fmla="*/ 1196336 h 1253820"/>
                <a:gd name="connsiteX4-99" fmla="*/ 410370 w 820868"/>
                <a:gd name="connsiteY4-100" fmla="*/ 1253820 h 1253820"/>
                <a:gd name="connsiteX5-101" fmla="*/ 310332 w 820868"/>
                <a:gd name="connsiteY5-102" fmla="*/ 1193062 h 1253820"/>
                <a:gd name="connsiteX6-103" fmla="*/ 0 w 820868"/>
                <a:gd name="connsiteY6-104" fmla="*/ 623710 h 1253820"/>
                <a:gd name="connsiteX7-105" fmla="*/ 326799 w 820868"/>
                <a:gd name="connsiteY7-106" fmla="*/ 76979 h 1253820"/>
                <a:gd name="connsiteX8-107" fmla="*/ 433275 w 820868"/>
                <a:gd name="connsiteY8-108" fmla="*/ 0 h 1253820"/>
                <a:gd name="connsiteX0-109" fmla="*/ 433275 w 820868"/>
                <a:gd name="connsiteY0-110" fmla="*/ 0 h 1253820"/>
                <a:gd name="connsiteX1-111" fmla="*/ 487862 w 820868"/>
                <a:gd name="connsiteY1-112" fmla="*/ 55429 h 1253820"/>
                <a:gd name="connsiteX2-113" fmla="*/ 820739 w 820868"/>
                <a:gd name="connsiteY2-114" fmla="*/ 623710 h 1253820"/>
                <a:gd name="connsiteX3-115" fmla="*/ 516276 w 820868"/>
                <a:gd name="connsiteY3-116" fmla="*/ 1196336 h 1253820"/>
                <a:gd name="connsiteX4-117" fmla="*/ 410370 w 820868"/>
                <a:gd name="connsiteY4-118" fmla="*/ 1253820 h 1253820"/>
                <a:gd name="connsiteX5-119" fmla="*/ 310332 w 820868"/>
                <a:gd name="connsiteY5-120" fmla="*/ 1193062 h 1253820"/>
                <a:gd name="connsiteX6-121" fmla="*/ 0 w 820868"/>
                <a:gd name="connsiteY6-122" fmla="*/ 623710 h 1253820"/>
                <a:gd name="connsiteX7-123" fmla="*/ 307906 w 820868"/>
                <a:gd name="connsiteY7-124" fmla="*/ 91355 h 1253820"/>
                <a:gd name="connsiteX8-125" fmla="*/ 433275 w 820868"/>
                <a:gd name="connsiteY8-126" fmla="*/ 0 h 1253820"/>
                <a:gd name="connsiteX0-127" fmla="*/ 433275 w 820868"/>
                <a:gd name="connsiteY0-128" fmla="*/ 0 h 1253820"/>
                <a:gd name="connsiteX1-129" fmla="*/ 487862 w 820868"/>
                <a:gd name="connsiteY1-130" fmla="*/ 55429 h 1253820"/>
                <a:gd name="connsiteX2-131" fmla="*/ 820739 w 820868"/>
                <a:gd name="connsiteY2-132" fmla="*/ 623710 h 1253820"/>
                <a:gd name="connsiteX3-133" fmla="*/ 516276 w 820868"/>
                <a:gd name="connsiteY3-134" fmla="*/ 1196336 h 1253820"/>
                <a:gd name="connsiteX4-135" fmla="*/ 410370 w 820868"/>
                <a:gd name="connsiteY4-136" fmla="*/ 1253820 h 1253820"/>
                <a:gd name="connsiteX5-137" fmla="*/ 310332 w 820868"/>
                <a:gd name="connsiteY5-138" fmla="*/ 1193062 h 1253820"/>
                <a:gd name="connsiteX6-139" fmla="*/ 0 w 820868"/>
                <a:gd name="connsiteY6-140" fmla="*/ 623710 h 1253820"/>
                <a:gd name="connsiteX7-141" fmla="*/ 307906 w 820868"/>
                <a:gd name="connsiteY7-142" fmla="*/ 91355 h 1253820"/>
                <a:gd name="connsiteX8-143" fmla="*/ 433275 w 820868"/>
                <a:gd name="connsiteY8-144" fmla="*/ 0 h 1253820"/>
                <a:gd name="connsiteX0-145" fmla="*/ 433275 w 821563"/>
                <a:gd name="connsiteY0-146" fmla="*/ 0 h 1253820"/>
                <a:gd name="connsiteX1-147" fmla="*/ 487862 w 821563"/>
                <a:gd name="connsiteY1-148" fmla="*/ 55429 h 1253820"/>
                <a:gd name="connsiteX2-149" fmla="*/ 820739 w 821563"/>
                <a:gd name="connsiteY2-150" fmla="*/ 623710 h 1253820"/>
                <a:gd name="connsiteX3-151" fmla="*/ 516276 w 821563"/>
                <a:gd name="connsiteY3-152" fmla="*/ 1196336 h 1253820"/>
                <a:gd name="connsiteX4-153" fmla="*/ 410370 w 821563"/>
                <a:gd name="connsiteY4-154" fmla="*/ 1253820 h 1253820"/>
                <a:gd name="connsiteX5-155" fmla="*/ 310332 w 821563"/>
                <a:gd name="connsiteY5-156" fmla="*/ 1193062 h 1253820"/>
                <a:gd name="connsiteX6-157" fmla="*/ 0 w 821563"/>
                <a:gd name="connsiteY6-158" fmla="*/ 623710 h 1253820"/>
                <a:gd name="connsiteX7-159" fmla="*/ 307906 w 821563"/>
                <a:gd name="connsiteY7-160" fmla="*/ 91355 h 1253820"/>
                <a:gd name="connsiteX8-161" fmla="*/ 433275 w 821563"/>
                <a:gd name="connsiteY8-162" fmla="*/ 0 h 1253820"/>
                <a:gd name="connsiteX0-163" fmla="*/ 433275 w 821554"/>
                <a:gd name="connsiteY0-164" fmla="*/ 0 h 1253820"/>
                <a:gd name="connsiteX1-165" fmla="*/ 487862 w 821554"/>
                <a:gd name="connsiteY1-166" fmla="*/ 55429 h 1253820"/>
                <a:gd name="connsiteX2-167" fmla="*/ 820739 w 821554"/>
                <a:gd name="connsiteY2-168" fmla="*/ 623710 h 1253820"/>
                <a:gd name="connsiteX3-169" fmla="*/ 516276 w 821554"/>
                <a:gd name="connsiteY3-170" fmla="*/ 1196336 h 1253820"/>
                <a:gd name="connsiteX4-171" fmla="*/ 410370 w 821554"/>
                <a:gd name="connsiteY4-172" fmla="*/ 1253820 h 1253820"/>
                <a:gd name="connsiteX5-173" fmla="*/ 310332 w 821554"/>
                <a:gd name="connsiteY5-174" fmla="*/ 1193062 h 1253820"/>
                <a:gd name="connsiteX6-175" fmla="*/ 0 w 821554"/>
                <a:gd name="connsiteY6-176" fmla="*/ 623710 h 1253820"/>
                <a:gd name="connsiteX7-177" fmla="*/ 307906 w 821554"/>
                <a:gd name="connsiteY7-178" fmla="*/ 91355 h 1253820"/>
                <a:gd name="connsiteX8-179" fmla="*/ 433275 w 821554"/>
                <a:gd name="connsiteY8-180" fmla="*/ 0 h 1253820"/>
                <a:gd name="connsiteX0-181" fmla="*/ 433275 w 821554"/>
                <a:gd name="connsiteY0-182" fmla="*/ 0 h 1253820"/>
                <a:gd name="connsiteX1-183" fmla="*/ 487862 w 821554"/>
                <a:gd name="connsiteY1-184" fmla="*/ 55429 h 1253820"/>
                <a:gd name="connsiteX2-185" fmla="*/ 820739 w 821554"/>
                <a:gd name="connsiteY2-186" fmla="*/ 623710 h 1253820"/>
                <a:gd name="connsiteX3-187" fmla="*/ 516276 w 821554"/>
                <a:gd name="connsiteY3-188" fmla="*/ 1196336 h 1253820"/>
                <a:gd name="connsiteX4-189" fmla="*/ 410370 w 821554"/>
                <a:gd name="connsiteY4-190" fmla="*/ 1253820 h 1253820"/>
                <a:gd name="connsiteX5-191" fmla="*/ 310332 w 821554"/>
                <a:gd name="connsiteY5-192" fmla="*/ 1193062 h 1253820"/>
                <a:gd name="connsiteX6-193" fmla="*/ 0 w 821554"/>
                <a:gd name="connsiteY6-194" fmla="*/ 623710 h 1253820"/>
                <a:gd name="connsiteX7-195" fmla="*/ 307906 w 821554"/>
                <a:gd name="connsiteY7-196" fmla="*/ 91355 h 1253820"/>
                <a:gd name="connsiteX8-197" fmla="*/ 433275 w 821554"/>
                <a:gd name="connsiteY8-198" fmla="*/ 0 h 1253820"/>
                <a:gd name="connsiteX0-199" fmla="*/ 433290 w 821569"/>
                <a:gd name="connsiteY0-200" fmla="*/ 0 h 1253820"/>
                <a:gd name="connsiteX1-201" fmla="*/ 487877 w 821569"/>
                <a:gd name="connsiteY1-202" fmla="*/ 55429 h 1253820"/>
                <a:gd name="connsiteX2-203" fmla="*/ 820754 w 821569"/>
                <a:gd name="connsiteY2-204" fmla="*/ 623710 h 1253820"/>
                <a:gd name="connsiteX3-205" fmla="*/ 516291 w 821569"/>
                <a:gd name="connsiteY3-206" fmla="*/ 1196336 h 1253820"/>
                <a:gd name="connsiteX4-207" fmla="*/ 410385 w 821569"/>
                <a:gd name="connsiteY4-208" fmla="*/ 1253820 h 1253820"/>
                <a:gd name="connsiteX5-209" fmla="*/ 310347 w 821569"/>
                <a:gd name="connsiteY5-210" fmla="*/ 1193062 h 1253820"/>
                <a:gd name="connsiteX6-211" fmla="*/ 15 w 821569"/>
                <a:gd name="connsiteY6-212" fmla="*/ 623710 h 1253820"/>
                <a:gd name="connsiteX7-213" fmla="*/ 307921 w 821569"/>
                <a:gd name="connsiteY7-214" fmla="*/ 91355 h 1253820"/>
                <a:gd name="connsiteX8-215" fmla="*/ 433290 w 821569"/>
                <a:gd name="connsiteY8-216" fmla="*/ 0 h 1253820"/>
                <a:gd name="connsiteX0-217" fmla="*/ 433290 w 821403"/>
                <a:gd name="connsiteY0-218" fmla="*/ 0 h 1253820"/>
                <a:gd name="connsiteX1-219" fmla="*/ 487877 w 821403"/>
                <a:gd name="connsiteY1-220" fmla="*/ 55429 h 1253820"/>
                <a:gd name="connsiteX2-221" fmla="*/ 820754 w 821403"/>
                <a:gd name="connsiteY2-222" fmla="*/ 623710 h 1253820"/>
                <a:gd name="connsiteX3-223" fmla="*/ 516291 w 821403"/>
                <a:gd name="connsiteY3-224" fmla="*/ 1196336 h 1253820"/>
                <a:gd name="connsiteX4-225" fmla="*/ 410385 w 821403"/>
                <a:gd name="connsiteY4-226" fmla="*/ 1253820 h 1253820"/>
                <a:gd name="connsiteX5-227" fmla="*/ 310347 w 821403"/>
                <a:gd name="connsiteY5-228" fmla="*/ 1193062 h 1253820"/>
                <a:gd name="connsiteX6-229" fmla="*/ 15 w 821403"/>
                <a:gd name="connsiteY6-230" fmla="*/ 623710 h 1253820"/>
                <a:gd name="connsiteX7-231" fmla="*/ 307921 w 821403"/>
                <a:gd name="connsiteY7-232" fmla="*/ 91355 h 1253820"/>
                <a:gd name="connsiteX8-233" fmla="*/ 433290 w 821403"/>
                <a:gd name="connsiteY8-234" fmla="*/ 0 h 1253820"/>
                <a:gd name="connsiteX0-235" fmla="*/ 433290 w 811275"/>
                <a:gd name="connsiteY0-236" fmla="*/ 0 h 1253820"/>
                <a:gd name="connsiteX1-237" fmla="*/ 487877 w 811275"/>
                <a:gd name="connsiteY1-238" fmla="*/ 55429 h 1253820"/>
                <a:gd name="connsiteX2-239" fmla="*/ 810588 w 811275"/>
                <a:gd name="connsiteY2-240" fmla="*/ 620654 h 1253820"/>
                <a:gd name="connsiteX3-241" fmla="*/ 516291 w 811275"/>
                <a:gd name="connsiteY3-242" fmla="*/ 1196336 h 1253820"/>
                <a:gd name="connsiteX4-243" fmla="*/ 410385 w 811275"/>
                <a:gd name="connsiteY4-244" fmla="*/ 1253820 h 1253820"/>
                <a:gd name="connsiteX5-245" fmla="*/ 310347 w 811275"/>
                <a:gd name="connsiteY5-246" fmla="*/ 1193062 h 1253820"/>
                <a:gd name="connsiteX6-247" fmla="*/ 15 w 811275"/>
                <a:gd name="connsiteY6-248" fmla="*/ 623710 h 1253820"/>
                <a:gd name="connsiteX7-249" fmla="*/ 307921 w 811275"/>
                <a:gd name="connsiteY7-250" fmla="*/ 91355 h 1253820"/>
                <a:gd name="connsiteX8-251" fmla="*/ 433290 w 811275"/>
                <a:gd name="connsiteY8-252" fmla="*/ 0 h 1253820"/>
                <a:gd name="connsiteX0-253" fmla="*/ 433290 w 811275"/>
                <a:gd name="connsiteY0-254" fmla="*/ 0 h 1253820"/>
                <a:gd name="connsiteX1-255" fmla="*/ 487877 w 811275"/>
                <a:gd name="connsiteY1-256" fmla="*/ 55429 h 1253820"/>
                <a:gd name="connsiteX2-257" fmla="*/ 810588 w 811275"/>
                <a:gd name="connsiteY2-258" fmla="*/ 620654 h 1253820"/>
                <a:gd name="connsiteX3-259" fmla="*/ 516291 w 811275"/>
                <a:gd name="connsiteY3-260" fmla="*/ 1196336 h 1253820"/>
                <a:gd name="connsiteX4-261" fmla="*/ 410385 w 811275"/>
                <a:gd name="connsiteY4-262" fmla="*/ 1253820 h 1253820"/>
                <a:gd name="connsiteX5-263" fmla="*/ 310347 w 811275"/>
                <a:gd name="connsiteY5-264" fmla="*/ 1193062 h 1253820"/>
                <a:gd name="connsiteX6-265" fmla="*/ 15 w 811275"/>
                <a:gd name="connsiteY6-266" fmla="*/ 623710 h 1253820"/>
                <a:gd name="connsiteX7-267" fmla="*/ 307921 w 811275"/>
                <a:gd name="connsiteY7-268" fmla="*/ 91355 h 1253820"/>
                <a:gd name="connsiteX8-269" fmla="*/ 433290 w 811275"/>
                <a:gd name="connsiteY8-270" fmla="*/ 0 h 1253820"/>
                <a:gd name="connsiteX0-271" fmla="*/ 433290 w 810847"/>
                <a:gd name="connsiteY0-272" fmla="*/ 0 h 1253820"/>
                <a:gd name="connsiteX1-273" fmla="*/ 487877 w 810847"/>
                <a:gd name="connsiteY1-274" fmla="*/ 55429 h 1253820"/>
                <a:gd name="connsiteX2-275" fmla="*/ 810588 w 810847"/>
                <a:gd name="connsiteY2-276" fmla="*/ 620654 h 1253820"/>
                <a:gd name="connsiteX3-277" fmla="*/ 516291 w 810847"/>
                <a:gd name="connsiteY3-278" fmla="*/ 1196336 h 1253820"/>
                <a:gd name="connsiteX4-279" fmla="*/ 410385 w 810847"/>
                <a:gd name="connsiteY4-280" fmla="*/ 1253820 h 1253820"/>
                <a:gd name="connsiteX5-281" fmla="*/ 310347 w 810847"/>
                <a:gd name="connsiteY5-282" fmla="*/ 1193062 h 1253820"/>
                <a:gd name="connsiteX6-283" fmla="*/ 15 w 810847"/>
                <a:gd name="connsiteY6-284" fmla="*/ 623710 h 1253820"/>
                <a:gd name="connsiteX7-285" fmla="*/ 307921 w 810847"/>
                <a:gd name="connsiteY7-286" fmla="*/ 91355 h 1253820"/>
                <a:gd name="connsiteX8-287" fmla="*/ 433290 w 810847"/>
                <a:gd name="connsiteY8-288" fmla="*/ 0 h 1253820"/>
                <a:gd name="connsiteX0-289" fmla="*/ 450824 w 828381"/>
                <a:gd name="connsiteY0-290" fmla="*/ 0 h 1253820"/>
                <a:gd name="connsiteX1-291" fmla="*/ 505411 w 828381"/>
                <a:gd name="connsiteY1-292" fmla="*/ 55429 h 1253820"/>
                <a:gd name="connsiteX2-293" fmla="*/ 828122 w 828381"/>
                <a:gd name="connsiteY2-294" fmla="*/ 620654 h 1253820"/>
                <a:gd name="connsiteX3-295" fmla="*/ 533825 w 828381"/>
                <a:gd name="connsiteY3-296" fmla="*/ 1196336 h 1253820"/>
                <a:gd name="connsiteX4-297" fmla="*/ 427919 w 828381"/>
                <a:gd name="connsiteY4-298" fmla="*/ 1253820 h 1253820"/>
                <a:gd name="connsiteX5-299" fmla="*/ 327881 w 828381"/>
                <a:gd name="connsiteY5-300" fmla="*/ 1193062 h 1253820"/>
                <a:gd name="connsiteX6-301" fmla="*/ 13 w 828381"/>
                <a:gd name="connsiteY6-302" fmla="*/ 629890 h 1253820"/>
                <a:gd name="connsiteX7-303" fmla="*/ 325455 w 828381"/>
                <a:gd name="connsiteY7-304" fmla="*/ 91355 h 1253820"/>
                <a:gd name="connsiteX8-305" fmla="*/ 450824 w 828381"/>
                <a:gd name="connsiteY8-306" fmla="*/ 0 h 1253820"/>
                <a:gd name="connsiteX0-307" fmla="*/ 451487 w 829044"/>
                <a:gd name="connsiteY0-308" fmla="*/ 0 h 1253820"/>
                <a:gd name="connsiteX1-309" fmla="*/ 506074 w 829044"/>
                <a:gd name="connsiteY1-310" fmla="*/ 55429 h 1253820"/>
                <a:gd name="connsiteX2-311" fmla="*/ 828785 w 829044"/>
                <a:gd name="connsiteY2-312" fmla="*/ 620654 h 1253820"/>
                <a:gd name="connsiteX3-313" fmla="*/ 534488 w 829044"/>
                <a:gd name="connsiteY3-314" fmla="*/ 1196336 h 1253820"/>
                <a:gd name="connsiteX4-315" fmla="*/ 428582 w 829044"/>
                <a:gd name="connsiteY4-316" fmla="*/ 1253820 h 1253820"/>
                <a:gd name="connsiteX5-317" fmla="*/ 328544 w 829044"/>
                <a:gd name="connsiteY5-318" fmla="*/ 1193062 h 1253820"/>
                <a:gd name="connsiteX6-319" fmla="*/ 676 w 829044"/>
                <a:gd name="connsiteY6-320" fmla="*/ 629890 h 1253820"/>
                <a:gd name="connsiteX7-321" fmla="*/ 326118 w 829044"/>
                <a:gd name="connsiteY7-322" fmla="*/ 91355 h 1253820"/>
                <a:gd name="connsiteX8-323" fmla="*/ 451487 w 829044"/>
                <a:gd name="connsiteY8-324" fmla="*/ 0 h 1253820"/>
                <a:gd name="connsiteX0-325" fmla="*/ 451487 w 829044"/>
                <a:gd name="connsiteY0-326" fmla="*/ 0 h 1253820"/>
                <a:gd name="connsiteX1-327" fmla="*/ 506074 w 829044"/>
                <a:gd name="connsiteY1-328" fmla="*/ 55429 h 1253820"/>
                <a:gd name="connsiteX2-329" fmla="*/ 828785 w 829044"/>
                <a:gd name="connsiteY2-330" fmla="*/ 620654 h 1253820"/>
                <a:gd name="connsiteX3-331" fmla="*/ 534488 w 829044"/>
                <a:gd name="connsiteY3-332" fmla="*/ 1196336 h 1253820"/>
                <a:gd name="connsiteX4-333" fmla="*/ 428582 w 829044"/>
                <a:gd name="connsiteY4-334" fmla="*/ 1253820 h 1253820"/>
                <a:gd name="connsiteX5-335" fmla="*/ 328544 w 829044"/>
                <a:gd name="connsiteY5-336" fmla="*/ 1193062 h 1253820"/>
                <a:gd name="connsiteX6-337" fmla="*/ 676 w 829044"/>
                <a:gd name="connsiteY6-338" fmla="*/ 629890 h 1253820"/>
                <a:gd name="connsiteX7-339" fmla="*/ 326118 w 829044"/>
                <a:gd name="connsiteY7-340" fmla="*/ 91355 h 1253820"/>
                <a:gd name="connsiteX8-341" fmla="*/ 451487 w 829044"/>
                <a:gd name="connsiteY8-342" fmla="*/ 0 h 1253820"/>
                <a:gd name="connsiteX0-343" fmla="*/ 451487 w 829044"/>
                <a:gd name="connsiteY0-344" fmla="*/ 0 h 1265247"/>
                <a:gd name="connsiteX1-345" fmla="*/ 506074 w 829044"/>
                <a:gd name="connsiteY1-346" fmla="*/ 55429 h 1265247"/>
                <a:gd name="connsiteX2-347" fmla="*/ 828785 w 829044"/>
                <a:gd name="connsiteY2-348" fmla="*/ 620654 h 1265247"/>
                <a:gd name="connsiteX3-349" fmla="*/ 534488 w 829044"/>
                <a:gd name="connsiteY3-350" fmla="*/ 1196336 h 1265247"/>
                <a:gd name="connsiteX4-351" fmla="*/ 423064 w 829044"/>
                <a:gd name="connsiteY4-352" fmla="*/ 1265247 h 1265247"/>
                <a:gd name="connsiteX5-353" fmla="*/ 328544 w 829044"/>
                <a:gd name="connsiteY5-354" fmla="*/ 1193062 h 1265247"/>
                <a:gd name="connsiteX6-355" fmla="*/ 676 w 829044"/>
                <a:gd name="connsiteY6-356" fmla="*/ 629890 h 1265247"/>
                <a:gd name="connsiteX7-357" fmla="*/ 326118 w 829044"/>
                <a:gd name="connsiteY7-358" fmla="*/ 91355 h 1265247"/>
                <a:gd name="connsiteX8-359" fmla="*/ 451487 w 829044"/>
                <a:gd name="connsiteY8-360" fmla="*/ 0 h 1265247"/>
                <a:gd name="connsiteX0-361" fmla="*/ 451513 w 829070"/>
                <a:gd name="connsiteY0-362" fmla="*/ 0 h 1265247"/>
                <a:gd name="connsiteX1-363" fmla="*/ 506100 w 829070"/>
                <a:gd name="connsiteY1-364" fmla="*/ 55429 h 1265247"/>
                <a:gd name="connsiteX2-365" fmla="*/ 828811 w 829070"/>
                <a:gd name="connsiteY2-366" fmla="*/ 620654 h 1265247"/>
                <a:gd name="connsiteX3-367" fmla="*/ 534514 w 829070"/>
                <a:gd name="connsiteY3-368" fmla="*/ 1196336 h 1265247"/>
                <a:gd name="connsiteX4-369" fmla="*/ 423090 w 829070"/>
                <a:gd name="connsiteY4-370" fmla="*/ 1265247 h 1265247"/>
                <a:gd name="connsiteX5-371" fmla="*/ 322108 w 829070"/>
                <a:gd name="connsiteY5-372" fmla="*/ 1194392 h 1265247"/>
                <a:gd name="connsiteX6-373" fmla="*/ 702 w 829070"/>
                <a:gd name="connsiteY6-374" fmla="*/ 629890 h 1265247"/>
                <a:gd name="connsiteX7-375" fmla="*/ 326144 w 829070"/>
                <a:gd name="connsiteY7-376" fmla="*/ 91355 h 1265247"/>
                <a:gd name="connsiteX8-377" fmla="*/ 451513 w 829070"/>
                <a:gd name="connsiteY8-378" fmla="*/ 0 h 1265247"/>
                <a:gd name="connsiteX0-379" fmla="*/ 451513 w 829070"/>
                <a:gd name="connsiteY0-380" fmla="*/ 0 h 1271823"/>
                <a:gd name="connsiteX1-381" fmla="*/ 506100 w 829070"/>
                <a:gd name="connsiteY1-382" fmla="*/ 55429 h 1271823"/>
                <a:gd name="connsiteX2-383" fmla="*/ 828811 w 829070"/>
                <a:gd name="connsiteY2-384" fmla="*/ 620654 h 1271823"/>
                <a:gd name="connsiteX3-385" fmla="*/ 534514 w 829070"/>
                <a:gd name="connsiteY3-386" fmla="*/ 1196336 h 1271823"/>
                <a:gd name="connsiteX4-387" fmla="*/ 428644 w 829070"/>
                <a:gd name="connsiteY4-388" fmla="*/ 1271823 h 1271823"/>
                <a:gd name="connsiteX5-389" fmla="*/ 322108 w 829070"/>
                <a:gd name="connsiteY5-390" fmla="*/ 1194392 h 1271823"/>
                <a:gd name="connsiteX6-391" fmla="*/ 702 w 829070"/>
                <a:gd name="connsiteY6-392" fmla="*/ 629890 h 1271823"/>
                <a:gd name="connsiteX7-393" fmla="*/ 326144 w 829070"/>
                <a:gd name="connsiteY7-394" fmla="*/ 91355 h 1271823"/>
                <a:gd name="connsiteX8-395" fmla="*/ 451513 w 829070"/>
                <a:gd name="connsiteY8-396" fmla="*/ 0 h 1271823"/>
                <a:gd name="connsiteX0-397" fmla="*/ 451513 w 828827"/>
                <a:gd name="connsiteY0-398" fmla="*/ 0 h 1271823"/>
                <a:gd name="connsiteX1-399" fmla="*/ 506100 w 828827"/>
                <a:gd name="connsiteY1-400" fmla="*/ 55429 h 1271823"/>
                <a:gd name="connsiteX2-401" fmla="*/ 828811 w 828827"/>
                <a:gd name="connsiteY2-402" fmla="*/ 620654 h 1271823"/>
                <a:gd name="connsiteX3-403" fmla="*/ 534514 w 828827"/>
                <a:gd name="connsiteY3-404" fmla="*/ 1196336 h 1271823"/>
                <a:gd name="connsiteX4-405" fmla="*/ 428644 w 828827"/>
                <a:gd name="connsiteY4-406" fmla="*/ 1271823 h 1271823"/>
                <a:gd name="connsiteX5-407" fmla="*/ 322108 w 828827"/>
                <a:gd name="connsiteY5-408" fmla="*/ 1194392 h 1271823"/>
                <a:gd name="connsiteX6-409" fmla="*/ 702 w 828827"/>
                <a:gd name="connsiteY6-410" fmla="*/ 629890 h 1271823"/>
                <a:gd name="connsiteX7-411" fmla="*/ 326144 w 828827"/>
                <a:gd name="connsiteY7-412" fmla="*/ 91355 h 1271823"/>
                <a:gd name="connsiteX8-413" fmla="*/ 451513 w 828827"/>
                <a:gd name="connsiteY8-414" fmla="*/ 0 h 12718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28827" h="1271823">
                  <a:moveTo>
                    <a:pt x="451513" y="0"/>
                  </a:moveTo>
                  <a:lnTo>
                    <a:pt x="506100" y="55429"/>
                  </a:lnTo>
                  <a:cubicBezTo>
                    <a:pt x="701049" y="178073"/>
                    <a:pt x="830487" y="408872"/>
                    <a:pt x="828811" y="620654"/>
                  </a:cubicBezTo>
                  <a:cubicBezTo>
                    <a:pt x="827135" y="832436"/>
                    <a:pt x="678162" y="1037335"/>
                    <a:pt x="534514" y="1196336"/>
                  </a:cubicBezTo>
                  <a:lnTo>
                    <a:pt x="428644" y="1271823"/>
                  </a:lnTo>
                  <a:lnTo>
                    <a:pt x="322108" y="1194392"/>
                  </a:lnTo>
                  <a:cubicBezTo>
                    <a:pt x="138417" y="1070293"/>
                    <a:pt x="-11566" y="866239"/>
                    <a:pt x="702" y="629890"/>
                  </a:cubicBezTo>
                  <a:cubicBezTo>
                    <a:pt x="27933" y="408847"/>
                    <a:pt x="164430" y="233879"/>
                    <a:pt x="326144" y="91355"/>
                  </a:cubicBezTo>
                  <a:lnTo>
                    <a:pt x="45151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700" dirty="0">
                  <a:solidFill>
                    <a:srgbClr val="FFFFFF"/>
                  </a:solidFill>
                  <a:latin typeface="+mn-ea"/>
                </a:rPr>
                <a:t>新卖点</a:t>
              </a:r>
            </a:p>
          </p:txBody>
        </p:sp>
        <p:sp>
          <p:nvSpPr>
            <p:cNvPr id="5" name="任意多边形 4"/>
            <p:cNvSpPr/>
            <p:nvPr/>
          </p:nvSpPr>
          <p:spPr>
            <a:xfrm rot="19540719">
              <a:off x="3399960" y="1598120"/>
              <a:ext cx="783908" cy="1265340"/>
            </a:xfrm>
            <a:custGeom>
              <a:avLst/>
              <a:gdLst>
                <a:gd name="connsiteX0" fmla="*/ 410370 w 820739"/>
                <a:gd name="connsiteY0" fmla="*/ 0 h 1260220"/>
                <a:gd name="connsiteX1" fmla="*/ 516276 w 820739"/>
                <a:gd name="connsiteY1" fmla="*/ 57484 h 1260220"/>
                <a:gd name="connsiteX2" fmla="*/ 820739 w 820739"/>
                <a:gd name="connsiteY2" fmla="*/ 630110 h 1260220"/>
                <a:gd name="connsiteX3" fmla="*/ 516276 w 820739"/>
                <a:gd name="connsiteY3" fmla="*/ 1202736 h 1260220"/>
                <a:gd name="connsiteX4" fmla="*/ 410370 w 820739"/>
                <a:gd name="connsiteY4" fmla="*/ 1260220 h 1260220"/>
                <a:gd name="connsiteX5" fmla="*/ 304463 w 820739"/>
                <a:gd name="connsiteY5" fmla="*/ 1202736 h 1260220"/>
                <a:gd name="connsiteX6" fmla="*/ 0 w 820739"/>
                <a:gd name="connsiteY6" fmla="*/ 630110 h 1260220"/>
                <a:gd name="connsiteX7" fmla="*/ 304463 w 820739"/>
                <a:gd name="connsiteY7" fmla="*/ 57484 h 1260220"/>
                <a:gd name="connsiteX8" fmla="*/ 410370 w 820739"/>
                <a:gd name="connsiteY8" fmla="*/ 0 h 1260220"/>
                <a:gd name="connsiteX0-1" fmla="*/ 410370 w 820739"/>
                <a:gd name="connsiteY0-2" fmla="*/ 0 h 1260220"/>
                <a:gd name="connsiteX1-3" fmla="*/ 516276 w 820739"/>
                <a:gd name="connsiteY1-4" fmla="*/ 57484 h 1260220"/>
                <a:gd name="connsiteX2-5" fmla="*/ 820739 w 820739"/>
                <a:gd name="connsiteY2-6" fmla="*/ 630110 h 1260220"/>
                <a:gd name="connsiteX3-7" fmla="*/ 516276 w 820739"/>
                <a:gd name="connsiteY3-8" fmla="*/ 1202736 h 1260220"/>
                <a:gd name="connsiteX4-9" fmla="*/ 410370 w 820739"/>
                <a:gd name="connsiteY4-10" fmla="*/ 1260220 h 1260220"/>
                <a:gd name="connsiteX5-11" fmla="*/ 304463 w 820739"/>
                <a:gd name="connsiteY5-12" fmla="*/ 1202736 h 1260220"/>
                <a:gd name="connsiteX6-13" fmla="*/ 0 w 820739"/>
                <a:gd name="connsiteY6-14" fmla="*/ 630110 h 1260220"/>
                <a:gd name="connsiteX7-15" fmla="*/ 326799 w 820739"/>
                <a:gd name="connsiteY7-16" fmla="*/ 83379 h 1260220"/>
                <a:gd name="connsiteX8-17" fmla="*/ 410370 w 820739"/>
                <a:gd name="connsiteY8-18" fmla="*/ 0 h 1260220"/>
                <a:gd name="connsiteX0-19" fmla="*/ 433275 w 820739"/>
                <a:gd name="connsiteY0-20" fmla="*/ 0 h 1253820"/>
                <a:gd name="connsiteX1-21" fmla="*/ 516276 w 820739"/>
                <a:gd name="connsiteY1-22" fmla="*/ 51084 h 1253820"/>
                <a:gd name="connsiteX2-23" fmla="*/ 820739 w 820739"/>
                <a:gd name="connsiteY2-24" fmla="*/ 623710 h 1253820"/>
                <a:gd name="connsiteX3-25" fmla="*/ 516276 w 820739"/>
                <a:gd name="connsiteY3-26" fmla="*/ 1196336 h 1253820"/>
                <a:gd name="connsiteX4-27" fmla="*/ 410370 w 820739"/>
                <a:gd name="connsiteY4-28" fmla="*/ 1253820 h 1253820"/>
                <a:gd name="connsiteX5-29" fmla="*/ 304463 w 820739"/>
                <a:gd name="connsiteY5-30" fmla="*/ 1196336 h 1253820"/>
                <a:gd name="connsiteX6-31" fmla="*/ 0 w 820739"/>
                <a:gd name="connsiteY6-32" fmla="*/ 623710 h 1253820"/>
                <a:gd name="connsiteX7-33" fmla="*/ 326799 w 820739"/>
                <a:gd name="connsiteY7-34" fmla="*/ 76979 h 1253820"/>
                <a:gd name="connsiteX8-35" fmla="*/ 433275 w 820739"/>
                <a:gd name="connsiteY8-36" fmla="*/ 0 h 1253820"/>
                <a:gd name="connsiteX0-37" fmla="*/ 433275 w 820739"/>
                <a:gd name="connsiteY0-38" fmla="*/ 0 h 1253820"/>
                <a:gd name="connsiteX1-39" fmla="*/ 516276 w 820739"/>
                <a:gd name="connsiteY1-40" fmla="*/ 51084 h 1253820"/>
                <a:gd name="connsiteX2-41" fmla="*/ 820739 w 820739"/>
                <a:gd name="connsiteY2-42" fmla="*/ 623710 h 1253820"/>
                <a:gd name="connsiteX3-43" fmla="*/ 516276 w 820739"/>
                <a:gd name="connsiteY3-44" fmla="*/ 1196336 h 1253820"/>
                <a:gd name="connsiteX4-45" fmla="*/ 410370 w 820739"/>
                <a:gd name="connsiteY4-46" fmla="*/ 1253820 h 1253820"/>
                <a:gd name="connsiteX5-47" fmla="*/ 304463 w 820739"/>
                <a:gd name="connsiteY5-48" fmla="*/ 1196336 h 1253820"/>
                <a:gd name="connsiteX6-49" fmla="*/ 0 w 820739"/>
                <a:gd name="connsiteY6-50" fmla="*/ 623710 h 1253820"/>
                <a:gd name="connsiteX7-51" fmla="*/ 326799 w 820739"/>
                <a:gd name="connsiteY7-52" fmla="*/ 76979 h 1253820"/>
                <a:gd name="connsiteX8-53" fmla="*/ 433275 w 820739"/>
                <a:gd name="connsiteY8-54" fmla="*/ 0 h 1253820"/>
                <a:gd name="connsiteX0-55" fmla="*/ 433275 w 820739"/>
                <a:gd name="connsiteY0-56" fmla="*/ 0 h 1253820"/>
                <a:gd name="connsiteX1-57" fmla="*/ 516276 w 820739"/>
                <a:gd name="connsiteY1-58" fmla="*/ 51084 h 1253820"/>
                <a:gd name="connsiteX2-59" fmla="*/ 820739 w 820739"/>
                <a:gd name="connsiteY2-60" fmla="*/ 623710 h 1253820"/>
                <a:gd name="connsiteX3-61" fmla="*/ 516276 w 820739"/>
                <a:gd name="connsiteY3-62" fmla="*/ 1196336 h 1253820"/>
                <a:gd name="connsiteX4-63" fmla="*/ 410370 w 820739"/>
                <a:gd name="connsiteY4-64" fmla="*/ 1253820 h 1253820"/>
                <a:gd name="connsiteX5-65" fmla="*/ 310332 w 820739"/>
                <a:gd name="connsiteY5-66" fmla="*/ 1193062 h 1253820"/>
                <a:gd name="connsiteX6-67" fmla="*/ 0 w 820739"/>
                <a:gd name="connsiteY6-68" fmla="*/ 623710 h 1253820"/>
                <a:gd name="connsiteX7-69" fmla="*/ 326799 w 820739"/>
                <a:gd name="connsiteY7-70" fmla="*/ 76979 h 1253820"/>
                <a:gd name="connsiteX8-71" fmla="*/ 433275 w 820739"/>
                <a:gd name="connsiteY8-72" fmla="*/ 0 h 1253820"/>
                <a:gd name="connsiteX0-73" fmla="*/ 433275 w 820821"/>
                <a:gd name="connsiteY0-74" fmla="*/ 0 h 1253820"/>
                <a:gd name="connsiteX1-75" fmla="*/ 493730 w 820821"/>
                <a:gd name="connsiteY1-76" fmla="*/ 52155 h 1253820"/>
                <a:gd name="connsiteX2-77" fmla="*/ 820739 w 820821"/>
                <a:gd name="connsiteY2-78" fmla="*/ 623710 h 1253820"/>
                <a:gd name="connsiteX3-79" fmla="*/ 516276 w 820821"/>
                <a:gd name="connsiteY3-80" fmla="*/ 1196336 h 1253820"/>
                <a:gd name="connsiteX4-81" fmla="*/ 410370 w 820821"/>
                <a:gd name="connsiteY4-82" fmla="*/ 1253820 h 1253820"/>
                <a:gd name="connsiteX5-83" fmla="*/ 310332 w 820821"/>
                <a:gd name="connsiteY5-84" fmla="*/ 1193062 h 1253820"/>
                <a:gd name="connsiteX6-85" fmla="*/ 0 w 820821"/>
                <a:gd name="connsiteY6-86" fmla="*/ 623710 h 1253820"/>
                <a:gd name="connsiteX7-87" fmla="*/ 326799 w 820821"/>
                <a:gd name="connsiteY7-88" fmla="*/ 76979 h 1253820"/>
                <a:gd name="connsiteX8-89" fmla="*/ 433275 w 820821"/>
                <a:gd name="connsiteY8-90" fmla="*/ 0 h 1253820"/>
                <a:gd name="connsiteX0-91" fmla="*/ 433275 w 820868"/>
                <a:gd name="connsiteY0-92" fmla="*/ 0 h 1253820"/>
                <a:gd name="connsiteX1-93" fmla="*/ 487862 w 820868"/>
                <a:gd name="connsiteY1-94" fmla="*/ 55429 h 1253820"/>
                <a:gd name="connsiteX2-95" fmla="*/ 820739 w 820868"/>
                <a:gd name="connsiteY2-96" fmla="*/ 623710 h 1253820"/>
                <a:gd name="connsiteX3-97" fmla="*/ 516276 w 820868"/>
                <a:gd name="connsiteY3-98" fmla="*/ 1196336 h 1253820"/>
                <a:gd name="connsiteX4-99" fmla="*/ 410370 w 820868"/>
                <a:gd name="connsiteY4-100" fmla="*/ 1253820 h 1253820"/>
                <a:gd name="connsiteX5-101" fmla="*/ 310332 w 820868"/>
                <a:gd name="connsiteY5-102" fmla="*/ 1193062 h 1253820"/>
                <a:gd name="connsiteX6-103" fmla="*/ 0 w 820868"/>
                <a:gd name="connsiteY6-104" fmla="*/ 623710 h 1253820"/>
                <a:gd name="connsiteX7-105" fmla="*/ 326799 w 820868"/>
                <a:gd name="connsiteY7-106" fmla="*/ 76979 h 1253820"/>
                <a:gd name="connsiteX8-107" fmla="*/ 433275 w 820868"/>
                <a:gd name="connsiteY8-108" fmla="*/ 0 h 1253820"/>
                <a:gd name="connsiteX0-109" fmla="*/ 433275 w 820868"/>
                <a:gd name="connsiteY0-110" fmla="*/ 0 h 1253820"/>
                <a:gd name="connsiteX1-111" fmla="*/ 487862 w 820868"/>
                <a:gd name="connsiteY1-112" fmla="*/ 55429 h 1253820"/>
                <a:gd name="connsiteX2-113" fmla="*/ 820739 w 820868"/>
                <a:gd name="connsiteY2-114" fmla="*/ 623710 h 1253820"/>
                <a:gd name="connsiteX3-115" fmla="*/ 516276 w 820868"/>
                <a:gd name="connsiteY3-116" fmla="*/ 1196336 h 1253820"/>
                <a:gd name="connsiteX4-117" fmla="*/ 410370 w 820868"/>
                <a:gd name="connsiteY4-118" fmla="*/ 1253820 h 1253820"/>
                <a:gd name="connsiteX5-119" fmla="*/ 310332 w 820868"/>
                <a:gd name="connsiteY5-120" fmla="*/ 1193062 h 1253820"/>
                <a:gd name="connsiteX6-121" fmla="*/ 0 w 820868"/>
                <a:gd name="connsiteY6-122" fmla="*/ 623710 h 1253820"/>
                <a:gd name="connsiteX7-123" fmla="*/ 307906 w 820868"/>
                <a:gd name="connsiteY7-124" fmla="*/ 91355 h 1253820"/>
                <a:gd name="connsiteX8-125" fmla="*/ 433275 w 820868"/>
                <a:gd name="connsiteY8-126" fmla="*/ 0 h 1253820"/>
                <a:gd name="connsiteX0-127" fmla="*/ 433275 w 820868"/>
                <a:gd name="connsiteY0-128" fmla="*/ 0 h 1253820"/>
                <a:gd name="connsiteX1-129" fmla="*/ 487862 w 820868"/>
                <a:gd name="connsiteY1-130" fmla="*/ 55429 h 1253820"/>
                <a:gd name="connsiteX2-131" fmla="*/ 820739 w 820868"/>
                <a:gd name="connsiteY2-132" fmla="*/ 623710 h 1253820"/>
                <a:gd name="connsiteX3-133" fmla="*/ 516276 w 820868"/>
                <a:gd name="connsiteY3-134" fmla="*/ 1196336 h 1253820"/>
                <a:gd name="connsiteX4-135" fmla="*/ 410370 w 820868"/>
                <a:gd name="connsiteY4-136" fmla="*/ 1253820 h 1253820"/>
                <a:gd name="connsiteX5-137" fmla="*/ 310332 w 820868"/>
                <a:gd name="connsiteY5-138" fmla="*/ 1193062 h 1253820"/>
                <a:gd name="connsiteX6-139" fmla="*/ 0 w 820868"/>
                <a:gd name="connsiteY6-140" fmla="*/ 623710 h 1253820"/>
                <a:gd name="connsiteX7-141" fmla="*/ 307906 w 820868"/>
                <a:gd name="connsiteY7-142" fmla="*/ 91355 h 1253820"/>
                <a:gd name="connsiteX8-143" fmla="*/ 433275 w 820868"/>
                <a:gd name="connsiteY8-144" fmla="*/ 0 h 1253820"/>
                <a:gd name="connsiteX0-145" fmla="*/ 433275 w 821563"/>
                <a:gd name="connsiteY0-146" fmla="*/ 0 h 1253820"/>
                <a:gd name="connsiteX1-147" fmla="*/ 487862 w 821563"/>
                <a:gd name="connsiteY1-148" fmla="*/ 55429 h 1253820"/>
                <a:gd name="connsiteX2-149" fmla="*/ 820739 w 821563"/>
                <a:gd name="connsiteY2-150" fmla="*/ 623710 h 1253820"/>
                <a:gd name="connsiteX3-151" fmla="*/ 516276 w 821563"/>
                <a:gd name="connsiteY3-152" fmla="*/ 1196336 h 1253820"/>
                <a:gd name="connsiteX4-153" fmla="*/ 410370 w 821563"/>
                <a:gd name="connsiteY4-154" fmla="*/ 1253820 h 1253820"/>
                <a:gd name="connsiteX5-155" fmla="*/ 310332 w 821563"/>
                <a:gd name="connsiteY5-156" fmla="*/ 1193062 h 1253820"/>
                <a:gd name="connsiteX6-157" fmla="*/ 0 w 821563"/>
                <a:gd name="connsiteY6-158" fmla="*/ 623710 h 1253820"/>
                <a:gd name="connsiteX7-159" fmla="*/ 307906 w 821563"/>
                <a:gd name="connsiteY7-160" fmla="*/ 91355 h 1253820"/>
                <a:gd name="connsiteX8-161" fmla="*/ 433275 w 821563"/>
                <a:gd name="connsiteY8-162" fmla="*/ 0 h 1253820"/>
                <a:gd name="connsiteX0-163" fmla="*/ 433275 w 821554"/>
                <a:gd name="connsiteY0-164" fmla="*/ 0 h 1253820"/>
                <a:gd name="connsiteX1-165" fmla="*/ 487862 w 821554"/>
                <a:gd name="connsiteY1-166" fmla="*/ 55429 h 1253820"/>
                <a:gd name="connsiteX2-167" fmla="*/ 820739 w 821554"/>
                <a:gd name="connsiteY2-168" fmla="*/ 623710 h 1253820"/>
                <a:gd name="connsiteX3-169" fmla="*/ 516276 w 821554"/>
                <a:gd name="connsiteY3-170" fmla="*/ 1196336 h 1253820"/>
                <a:gd name="connsiteX4-171" fmla="*/ 410370 w 821554"/>
                <a:gd name="connsiteY4-172" fmla="*/ 1253820 h 1253820"/>
                <a:gd name="connsiteX5-173" fmla="*/ 310332 w 821554"/>
                <a:gd name="connsiteY5-174" fmla="*/ 1193062 h 1253820"/>
                <a:gd name="connsiteX6-175" fmla="*/ 0 w 821554"/>
                <a:gd name="connsiteY6-176" fmla="*/ 623710 h 1253820"/>
                <a:gd name="connsiteX7-177" fmla="*/ 307906 w 821554"/>
                <a:gd name="connsiteY7-178" fmla="*/ 91355 h 1253820"/>
                <a:gd name="connsiteX8-179" fmla="*/ 433275 w 821554"/>
                <a:gd name="connsiteY8-180" fmla="*/ 0 h 1253820"/>
                <a:gd name="connsiteX0-181" fmla="*/ 433275 w 821554"/>
                <a:gd name="connsiteY0-182" fmla="*/ 0 h 1253820"/>
                <a:gd name="connsiteX1-183" fmla="*/ 487862 w 821554"/>
                <a:gd name="connsiteY1-184" fmla="*/ 55429 h 1253820"/>
                <a:gd name="connsiteX2-185" fmla="*/ 820739 w 821554"/>
                <a:gd name="connsiteY2-186" fmla="*/ 623710 h 1253820"/>
                <a:gd name="connsiteX3-187" fmla="*/ 516276 w 821554"/>
                <a:gd name="connsiteY3-188" fmla="*/ 1196336 h 1253820"/>
                <a:gd name="connsiteX4-189" fmla="*/ 410370 w 821554"/>
                <a:gd name="connsiteY4-190" fmla="*/ 1253820 h 1253820"/>
                <a:gd name="connsiteX5-191" fmla="*/ 310332 w 821554"/>
                <a:gd name="connsiteY5-192" fmla="*/ 1193062 h 1253820"/>
                <a:gd name="connsiteX6-193" fmla="*/ 0 w 821554"/>
                <a:gd name="connsiteY6-194" fmla="*/ 623710 h 1253820"/>
                <a:gd name="connsiteX7-195" fmla="*/ 307906 w 821554"/>
                <a:gd name="connsiteY7-196" fmla="*/ 91355 h 1253820"/>
                <a:gd name="connsiteX8-197" fmla="*/ 433275 w 821554"/>
                <a:gd name="connsiteY8-198" fmla="*/ 0 h 1253820"/>
                <a:gd name="connsiteX0-199" fmla="*/ 433290 w 821569"/>
                <a:gd name="connsiteY0-200" fmla="*/ 0 h 1253820"/>
                <a:gd name="connsiteX1-201" fmla="*/ 487877 w 821569"/>
                <a:gd name="connsiteY1-202" fmla="*/ 55429 h 1253820"/>
                <a:gd name="connsiteX2-203" fmla="*/ 820754 w 821569"/>
                <a:gd name="connsiteY2-204" fmla="*/ 623710 h 1253820"/>
                <a:gd name="connsiteX3-205" fmla="*/ 516291 w 821569"/>
                <a:gd name="connsiteY3-206" fmla="*/ 1196336 h 1253820"/>
                <a:gd name="connsiteX4-207" fmla="*/ 410385 w 821569"/>
                <a:gd name="connsiteY4-208" fmla="*/ 1253820 h 1253820"/>
                <a:gd name="connsiteX5-209" fmla="*/ 310347 w 821569"/>
                <a:gd name="connsiteY5-210" fmla="*/ 1193062 h 1253820"/>
                <a:gd name="connsiteX6-211" fmla="*/ 15 w 821569"/>
                <a:gd name="connsiteY6-212" fmla="*/ 623710 h 1253820"/>
                <a:gd name="connsiteX7-213" fmla="*/ 307921 w 821569"/>
                <a:gd name="connsiteY7-214" fmla="*/ 91355 h 1253820"/>
                <a:gd name="connsiteX8-215" fmla="*/ 433290 w 821569"/>
                <a:gd name="connsiteY8-216" fmla="*/ 0 h 1253820"/>
                <a:gd name="connsiteX0-217" fmla="*/ 459559 w 821569"/>
                <a:gd name="connsiteY0-218" fmla="*/ 0 h 1256861"/>
                <a:gd name="connsiteX1-219" fmla="*/ 487877 w 821569"/>
                <a:gd name="connsiteY1-220" fmla="*/ 58470 h 1256861"/>
                <a:gd name="connsiteX2-221" fmla="*/ 820754 w 821569"/>
                <a:gd name="connsiteY2-222" fmla="*/ 626751 h 1256861"/>
                <a:gd name="connsiteX3-223" fmla="*/ 516291 w 821569"/>
                <a:gd name="connsiteY3-224" fmla="*/ 1199377 h 1256861"/>
                <a:gd name="connsiteX4-225" fmla="*/ 410385 w 821569"/>
                <a:gd name="connsiteY4-226" fmla="*/ 1256861 h 1256861"/>
                <a:gd name="connsiteX5-227" fmla="*/ 310347 w 821569"/>
                <a:gd name="connsiteY5-228" fmla="*/ 1196103 h 1256861"/>
                <a:gd name="connsiteX6-229" fmla="*/ 15 w 821569"/>
                <a:gd name="connsiteY6-230" fmla="*/ 626751 h 1256861"/>
                <a:gd name="connsiteX7-231" fmla="*/ 307921 w 821569"/>
                <a:gd name="connsiteY7-232" fmla="*/ 94396 h 1256861"/>
                <a:gd name="connsiteX8-233" fmla="*/ 459559 w 821569"/>
                <a:gd name="connsiteY8-234" fmla="*/ 0 h 1256861"/>
                <a:gd name="connsiteX0-235" fmla="*/ 459559 w 820796"/>
                <a:gd name="connsiteY0-236" fmla="*/ 0 h 1256861"/>
                <a:gd name="connsiteX1-237" fmla="*/ 500409 w 820796"/>
                <a:gd name="connsiteY1-238" fmla="*/ 49306 h 1256861"/>
                <a:gd name="connsiteX2-239" fmla="*/ 820754 w 820796"/>
                <a:gd name="connsiteY2-240" fmla="*/ 626751 h 1256861"/>
                <a:gd name="connsiteX3-241" fmla="*/ 516291 w 820796"/>
                <a:gd name="connsiteY3-242" fmla="*/ 1199377 h 1256861"/>
                <a:gd name="connsiteX4-243" fmla="*/ 410385 w 820796"/>
                <a:gd name="connsiteY4-244" fmla="*/ 1256861 h 1256861"/>
                <a:gd name="connsiteX5-245" fmla="*/ 310347 w 820796"/>
                <a:gd name="connsiteY5-246" fmla="*/ 1196103 h 1256861"/>
                <a:gd name="connsiteX6-247" fmla="*/ 15 w 820796"/>
                <a:gd name="connsiteY6-248" fmla="*/ 626751 h 1256861"/>
                <a:gd name="connsiteX7-249" fmla="*/ 307921 w 820796"/>
                <a:gd name="connsiteY7-250" fmla="*/ 94396 h 1256861"/>
                <a:gd name="connsiteX8-251" fmla="*/ 459559 w 820796"/>
                <a:gd name="connsiteY8-252" fmla="*/ 0 h 1256861"/>
                <a:gd name="connsiteX0-253" fmla="*/ 459559 w 820795"/>
                <a:gd name="connsiteY0-254" fmla="*/ 0 h 1256861"/>
                <a:gd name="connsiteX1-255" fmla="*/ 500409 w 820795"/>
                <a:gd name="connsiteY1-256" fmla="*/ 49306 h 1256861"/>
                <a:gd name="connsiteX2-257" fmla="*/ 820754 w 820795"/>
                <a:gd name="connsiteY2-258" fmla="*/ 626751 h 1256861"/>
                <a:gd name="connsiteX3-259" fmla="*/ 516291 w 820795"/>
                <a:gd name="connsiteY3-260" fmla="*/ 1199377 h 1256861"/>
                <a:gd name="connsiteX4-261" fmla="*/ 410385 w 820795"/>
                <a:gd name="connsiteY4-262" fmla="*/ 1256861 h 1256861"/>
                <a:gd name="connsiteX5-263" fmla="*/ 310347 w 820795"/>
                <a:gd name="connsiteY5-264" fmla="*/ 1196103 h 1256861"/>
                <a:gd name="connsiteX6-265" fmla="*/ 15 w 820795"/>
                <a:gd name="connsiteY6-266" fmla="*/ 626751 h 1256861"/>
                <a:gd name="connsiteX7-267" fmla="*/ 318200 w 820795"/>
                <a:gd name="connsiteY7-268" fmla="*/ 101144 h 1256861"/>
                <a:gd name="connsiteX8-269" fmla="*/ 459559 w 820795"/>
                <a:gd name="connsiteY8-270" fmla="*/ 0 h 1256861"/>
                <a:gd name="connsiteX0-271" fmla="*/ 459558 w 820794"/>
                <a:gd name="connsiteY0-272" fmla="*/ 0 h 1256861"/>
                <a:gd name="connsiteX1-273" fmla="*/ 500408 w 820794"/>
                <a:gd name="connsiteY1-274" fmla="*/ 49306 h 1256861"/>
                <a:gd name="connsiteX2-275" fmla="*/ 820753 w 820794"/>
                <a:gd name="connsiteY2-276" fmla="*/ 626751 h 1256861"/>
                <a:gd name="connsiteX3-277" fmla="*/ 516290 w 820794"/>
                <a:gd name="connsiteY3-278" fmla="*/ 1199377 h 1256861"/>
                <a:gd name="connsiteX4-279" fmla="*/ 410384 w 820794"/>
                <a:gd name="connsiteY4-280" fmla="*/ 1256861 h 1256861"/>
                <a:gd name="connsiteX5-281" fmla="*/ 328293 w 820794"/>
                <a:gd name="connsiteY5-282" fmla="*/ 1196293 h 1256861"/>
                <a:gd name="connsiteX6-283" fmla="*/ 14 w 820794"/>
                <a:gd name="connsiteY6-284" fmla="*/ 626751 h 1256861"/>
                <a:gd name="connsiteX7-285" fmla="*/ 318199 w 820794"/>
                <a:gd name="connsiteY7-286" fmla="*/ 101144 h 1256861"/>
                <a:gd name="connsiteX8-287" fmla="*/ 459558 w 820794"/>
                <a:gd name="connsiteY8-288" fmla="*/ 0 h 1256861"/>
                <a:gd name="connsiteX0-289" fmla="*/ 459558 w 820865"/>
                <a:gd name="connsiteY0-290" fmla="*/ 0 h 1256861"/>
                <a:gd name="connsiteX1-291" fmla="*/ 500408 w 820865"/>
                <a:gd name="connsiteY1-292" fmla="*/ 49306 h 1256861"/>
                <a:gd name="connsiteX2-293" fmla="*/ 820753 w 820865"/>
                <a:gd name="connsiteY2-294" fmla="*/ 626751 h 1256861"/>
                <a:gd name="connsiteX3-295" fmla="*/ 525916 w 820865"/>
                <a:gd name="connsiteY3-296" fmla="*/ 1202798 h 1256861"/>
                <a:gd name="connsiteX4-297" fmla="*/ 410384 w 820865"/>
                <a:gd name="connsiteY4-298" fmla="*/ 1256861 h 1256861"/>
                <a:gd name="connsiteX5-299" fmla="*/ 328293 w 820865"/>
                <a:gd name="connsiteY5-300" fmla="*/ 1196293 h 1256861"/>
                <a:gd name="connsiteX6-301" fmla="*/ 14 w 820865"/>
                <a:gd name="connsiteY6-302" fmla="*/ 626751 h 1256861"/>
                <a:gd name="connsiteX7-303" fmla="*/ 318199 w 820865"/>
                <a:gd name="connsiteY7-304" fmla="*/ 101144 h 1256861"/>
                <a:gd name="connsiteX8-305" fmla="*/ 459558 w 820865"/>
                <a:gd name="connsiteY8-306" fmla="*/ 0 h 1256861"/>
                <a:gd name="connsiteX0-307" fmla="*/ 459558 w 820865"/>
                <a:gd name="connsiteY0-308" fmla="*/ 0 h 1256861"/>
                <a:gd name="connsiteX1-309" fmla="*/ 500408 w 820865"/>
                <a:gd name="connsiteY1-310" fmla="*/ 49306 h 1256861"/>
                <a:gd name="connsiteX2-311" fmla="*/ 820753 w 820865"/>
                <a:gd name="connsiteY2-312" fmla="*/ 626751 h 1256861"/>
                <a:gd name="connsiteX3-313" fmla="*/ 525916 w 820865"/>
                <a:gd name="connsiteY3-314" fmla="*/ 1202798 h 1256861"/>
                <a:gd name="connsiteX4-315" fmla="*/ 410384 w 820865"/>
                <a:gd name="connsiteY4-316" fmla="*/ 1256861 h 1256861"/>
                <a:gd name="connsiteX5-317" fmla="*/ 328293 w 820865"/>
                <a:gd name="connsiteY5-318" fmla="*/ 1196293 h 1256861"/>
                <a:gd name="connsiteX6-319" fmla="*/ 14 w 820865"/>
                <a:gd name="connsiteY6-320" fmla="*/ 626751 h 1256861"/>
                <a:gd name="connsiteX7-321" fmla="*/ 318199 w 820865"/>
                <a:gd name="connsiteY7-322" fmla="*/ 101144 h 1256861"/>
                <a:gd name="connsiteX8-323" fmla="*/ 459558 w 820865"/>
                <a:gd name="connsiteY8-324" fmla="*/ 0 h 1256861"/>
                <a:gd name="connsiteX0-325" fmla="*/ 459558 w 820865"/>
                <a:gd name="connsiteY0-326" fmla="*/ 0 h 1275566"/>
                <a:gd name="connsiteX1-327" fmla="*/ 500408 w 820865"/>
                <a:gd name="connsiteY1-328" fmla="*/ 49306 h 1275566"/>
                <a:gd name="connsiteX2-329" fmla="*/ 820753 w 820865"/>
                <a:gd name="connsiteY2-330" fmla="*/ 626751 h 1275566"/>
                <a:gd name="connsiteX3-331" fmla="*/ 525916 w 820865"/>
                <a:gd name="connsiteY3-332" fmla="*/ 1202798 h 1275566"/>
                <a:gd name="connsiteX4-333" fmla="*/ 421217 w 820865"/>
                <a:gd name="connsiteY4-334" fmla="*/ 1275566 h 1275566"/>
                <a:gd name="connsiteX5-335" fmla="*/ 328293 w 820865"/>
                <a:gd name="connsiteY5-336" fmla="*/ 1196293 h 1275566"/>
                <a:gd name="connsiteX6-337" fmla="*/ 14 w 820865"/>
                <a:gd name="connsiteY6-338" fmla="*/ 626751 h 1275566"/>
                <a:gd name="connsiteX7-339" fmla="*/ 318199 w 820865"/>
                <a:gd name="connsiteY7-340" fmla="*/ 101144 h 1275566"/>
                <a:gd name="connsiteX8-341" fmla="*/ 459558 w 820865"/>
                <a:gd name="connsiteY8-342" fmla="*/ 0 h 1275566"/>
                <a:gd name="connsiteX0-343" fmla="*/ 459558 w 820865"/>
                <a:gd name="connsiteY0-344" fmla="*/ 0 h 1275566"/>
                <a:gd name="connsiteX1-345" fmla="*/ 500408 w 820865"/>
                <a:gd name="connsiteY1-346" fmla="*/ 49306 h 1275566"/>
                <a:gd name="connsiteX2-347" fmla="*/ 820753 w 820865"/>
                <a:gd name="connsiteY2-348" fmla="*/ 626751 h 1275566"/>
                <a:gd name="connsiteX3-349" fmla="*/ 525916 w 820865"/>
                <a:gd name="connsiteY3-350" fmla="*/ 1202798 h 1275566"/>
                <a:gd name="connsiteX4-351" fmla="*/ 421217 w 820865"/>
                <a:gd name="connsiteY4-352" fmla="*/ 1275566 h 1275566"/>
                <a:gd name="connsiteX5-353" fmla="*/ 328293 w 820865"/>
                <a:gd name="connsiteY5-354" fmla="*/ 1196293 h 1275566"/>
                <a:gd name="connsiteX6-355" fmla="*/ 14 w 820865"/>
                <a:gd name="connsiteY6-356" fmla="*/ 626751 h 1275566"/>
                <a:gd name="connsiteX7-357" fmla="*/ 318199 w 820865"/>
                <a:gd name="connsiteY7-358" fmla="*/ 101144 h 1275566"/>
                <a:gd name="connsiteX8-359" fmla="*/ 459558 w 820865"/>
                <a:gd name="connsiteY8-360" fmla="*/ 0 h 12755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20865" h="1275566">
                  <a:moveTo>
                    <a:pt x="459558" y="0"/>
                  </a:moveTo>
                  <a:lnTo>
                    <a:pt x="500408" y="49306"/>
                  </a:lnTo>
                  <a:cubicBezTo>
                    <a:pt x="673856" y="189074"/>
                    <a:pt x="816502" y="434502"/>
                    <a:pt x="820753" y="626751"/>
                  </a:cubicBezTo>
                  <a:cubicBezTo>
                    <a:pt x="825004" y="819000"/>
                    <a:pt x="707960" y="1075782"/>
                    <a:pt x="525916" y="1202798"/>
                  </a:cubicBezTo>
                  <a:cubicBezTo>
                    <a:pt x="491016" y="1227054"/>
                    <a:pt x="470506" y="1260758"/>
                    <a:pt x="421217" y="1275566"/>
                  </a:cubicBezTo>
                  <a:lnTo>
                    <a:pt x="328293" y="1196293"/>
                  </a:lnTo>
                  <a:cubicBezTo>
                    <a:pt x="144602" y="1072194"/>
                    <a:pt x="-1633" y="862202"/>
                    <a:pt x="14" y="626751"/>
                  </a:cubicBezTo>
                  <a:cubicBezTo>
                    <a:pt x="32799" y="412285"/>
                    <a:pt x="156485" y="243668"/>
                    <a:pt x="318199" y="101144"/>
                  </a:cubicBezTo>
                  <a:lnTo>
                    <a:pt x="45955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solidFill>
                    <a:srgbClr val="FFFFFF"/>
                  </a:solidFill>
                  <a:latin typeface="+mn-ea"/>
                </a:rPr>
                <a:t>促销战</a:t>
              </a:r>
            </a:p>
          </p:txBody>
        </p:sp>
        <p:sp>
          <p:nvSpPr>
            <p:cNvPr id="6" name="任意多边形 5"/>
            <p:cNvSpPr/>
            <p:nvPr/>
          </p:nvSpPr>
          <p:spPr>
            <a:xfrm rot="2587076">
              <a:off x="4521188" y="1613957"/>
              <a:ext cx="934356" cy="1563066"/>
            </a:xfrm>
            <a:custGeom>
              <a:avLst/>
              <a:gdLst>
                <a:gd name="connsiteX0" fmla="*/ 410370 w 820739"/>
                <a:gd name="connsiteY0" fmla="*/ 0 h 1260220"/>
                <a:gd name="connsiteX1" fmla="*/ 516276 w 820739"/>
                <a:gd name="connsiteY1" fmla="*/ 57484 h 1260220"/>
                <a:gd name="connsiteX2" fmla="*/ 820739 w 820739"/>
                <a:gd name="connsiteY2" fmla="*/ 630110 h 1260220"/>
                <a:gd name="connsiteX3" fmla="*/ 516276 w 820739"/>
                <a:gd name="connsiteY3" fmla="*/ 1202736 h 1260220"/>
                <a:gd name="connsiteX4" fmla="*/ 410370 w 820739"/>
                <a:gd name="connsiteY4" fmla="*/ 1260220 h 1260220"/>
                <a:gd name="connsiteX5" fmla="*/ 304463 w 820739"/>
                <a:gd name="connsiteY5" fmla="*/ 1202736 h 1260220"/>
                <a:gd name="connsiteX6" fmla="*/ 0 w 820739"/>
                <a:gd name="connsiteY6" fmla="*/ 630110 h 1260220"/>
                <a:gd name="connsiteX7" fmla="*/ 304463 w 820739"/>
                <a:gd name="connsiteY7" fmla="*/ 57484 h 1260220"/>
                <a:gd name="connsiteX8" fmla="*/ 410370 w 820739"/>
                <a:gd name="connsiteY8" fmla="*/ 0 h 1260220"/>
                <a:gd name="connsiteX0-1" fmla="*/ 410370 w 820739"/>
                <a:gd name="connsiteY0-2" fmla="*/ 0 h 1260220"/>
                <a:gd name="connsiteX1-3" fmla="*/ 516276 w 820739"/>
                <a:gd name="connsiteY1-4" fmla="*/ 57484 h 1260220"/>
                <a:gd name="connsiteX2-5" fmla="*/ 820739 w 820739"/>
                <a:gd name="connsiteY2-6" fmla="*/ 630110 h 1260220"/>
                <a:gd name="connsiteX3-7" fmla="*/ 516276 w 820739"/>
                <a:gd name="connsiteY3-8" fmla="*/ 1202736 h 1260220"/>
                <a:gd name="connsiteX4-9" fmla="*/ 410370 w 820739"/>
                <a:gd name="connsiteY4-10" fmla="*/ 1260220 h 1260220"/>
                <a:gd name="connsiteX5-11" fmla="*/ 304463 w 820739"/>
                <a:gd name="connsiteY5-12" fmla="*/ 1202736 h 1260220"/>
                <a:gd name="connsiteX6-13" fmla="*/ 0 w 820739"/>
                <a:gd name="connsiteY6-14" fmla="*/ 630110 h 1260220"/>
                <a:gd name="connsiteX7-15" fmla="*/ 326799 w 820739"/>
                <a:gd name="connsiteY7-16" fmla="*/ 83379 h 1260220"/>
                <a:gd name="connsiteX8-17" fmla="*/ 410370 w 820739"/>
                <a:gd name="connsiteY8-18" fmla="*/ 0 h 1260220"/>
                <a:gd name="connsiteX0-19" fmla="*/ 433275 w 820739"/>
                <a:gd name="connsiteY0-20" fmla="*/ 0 h 1253820"/>
                <a:gd name="connsiteX1-21" fmla="*/ 516276 w 820739"/>
                <a:gd name="connsiteY1-22" fmla="*/ 51084 h 1253820"/>
                <a:gd name="connsiteX2-23" fmla="*/ 820739 w 820739"/>
                <a:gd name="connsiteY2-24" fmla="*/ 623710 h 1253820"/>
                <a:gd name="connsiteX3-25" fmla="*/ 516276 w 820739"/>
                <a:gd name="connsiteY3-26" fmla="*/ 1196336 h 1253820"/>
                <a:gd name="connsiteX4-27" fmla="*/ 410370 w 820739"/>
                <a:gd name="connsiteY4-28" fmla="*/ 1253820 h 1253820"/>
                <a:gd name="connsiteX5-29" fmla="*/ 304463 w 820739"/>
                <a:gd name="connsiteY5-30" fmla="*/ 1196336 h 1253820"/>
                <a:gd name="connsiteX6-31" fmla="*/ 0 w 820739"/>
                <a:gd name="connsiteY6-32" fmla="*/ 623710 h 1253820"/>
                <a:gd name="connsiteX7-33" fmla="*/ 326799 w 820739"/>
                <a:gd name="connsiteY7-34" fmla="*/ 76979 h 1253820"/>
                <a:gd name="connsiteX8-35" fmla="*/ 433275 w 820739"/>
                <a:gd name="connsiteY8-36" fmla="*/ 0 h 1253820"/>
                <a:gd name="connsiteX0-37" fmla="*/ 433275 w 820739"/>
                <a:gd name="connsiteY0-38" fmla="*/ 0 h 1253820"/>
                <a:gd name="connsiteX1-39" fmla="*/ 516276 w 820739"/>
                <a:gd name="connsiteY1-40" fmla="*/ 51084 h 1253820"/>
                <a:gd name="connsiteX2-41" fmla="*/ 820739 w 820739"/>
                <a:gd name="connsiteY2-42" fmla="*/ 623710 h 1253820"/>
                <a:gd name="connsiteX3-43" fmla="*/ 516276 w 820739"/>
                <a:gd name="connsiteY3-44" fmla="*/ 1196336 h 1253820"/>
                <a:gd name="connsiteX4-45" fmla="*/ 410370 w 820739"/>
                <a:gd name="connsiteY4-46" fmla="*/ 1253820 h 1253820"/>
                <a:gd name="connsiteX5-47" fmla="*/ 304463 w 820739"/>
                <a:gd name="connsiteY5-48" fmla="*/ 1196336 h 1253820"/>
                <a:gd name="connsiteX6-49" fmla="*/ 0 w 820739"/>
                <a:gd name="connsiteY6-50" fmla="*/ 623710 h 1253820"/>
                <a:gd name="connsiteX7-51" fmla="*/ 326799 w 820739"/>
                <a:gd name="connsiteY7-52" fmla="*/ 76979 h 1253820"/>
                <a:gd name="connsiteX8-53" fmla="*/ 433275 w 820739"/>
                <a:gd name="connsiteY8-54" fmla="*/ 0 h 1253820"/>
                <a:gd name="connsiteX0-55" fmla="*/ 433275 w 820739"/>
                <a:gd name="connsiteY0-56" fmla="*/ 0 h 1253820"/>
                <a:gd name="connsiteX1-57" fmla="*/ 516276 w 820739"/>
                <a:gd name="connsiteY1-58" fmla="*/ 51084 h 1253820"/>
                <a:gd name="connsiteX2-59" fmla="*/ 820739 w 820739"/>
                <a:gd name="connsiteY2-60" fmla="*/ 623710 h 1253820"/>
                <a:gd name="connsiteX3-61" fmla="*/ 516276 w 820739"/>
                <a:gd name="connsiteY3-62" fmla="*/ 1196336 h 1253820"/>
                <a:gd name="connsiteX4-63" fmla="*/ 410370 w 820739"/>
                <a:gd name="connsiteY4-64" fmla="*/ 1253820 h 1253820"/>
                <a:gd name="connsiteX5-65" fmla="*/ 310332 w 820739"/>
                <a:gd name="connsiteY5-66" fmla="*/ 1193062 h 1253820"/>
                <a:gd name="connsiteX6-67" fmla="*/ 0 w 820739"/>
                <a:gd name="connsiteY6-68" fmla="*/ 623710 h 1253820"/>
                <a:gd name="connsiteX7-69" fmla="*/ 326799 w 820739"/>
                <a:gd name="connsiteY7-70" fmla="*/ 76979 h 1253820"/>
                <a:gd name="connsiteX8-71" fmla="*/ 433275 w 820739"/>
                <a:gd name="connsiteY8-72" fmla="*/ 0 h 1253820"/>
                <a:gd name="connsiteX0-73" fmla="*/ 433275 w 820821"/>
                <a:gd name="connsiteY0-74" fmla="*/ 0 h 1253820"/>
                <a:gd name="connsiteX1-75" fmla="*/ 493730 w 820821"/>
                <a:gd name="connsiteY1-76" fmla="*/ 52155 h 1253820"/>
                <a:gd name="connsiteX2-77" fmla="*/ 820739 w 820821"/>
                <a:gd name="connsiteY2-78" fmla="*/ 623710 h 1253820"/>
                <a:gd name="connsiteX3-79" fmla="*/ 516276 w 820821"/>
                <a:gd name="connsiteY3-80" fmla="*/ 1196336 h 1253820"/>
                <a:gd name="connsiteX4-81" fmla="*/ 410370 w 820821"/>
                <a:gd name="connsiteY4-82" fmla="*/ 1253820 h 1253820"/>
                <a:gd name="connsiteX5-83" fmla="*/ 310332 w 820821"/>
                <a:gd name="connsiteY5-84" fmla="*/ 1193062 h 1253820"/>
                <a:gd name="connsiteX6-85" fmla="*/ 0 w 820821"/>
                <a:gd name="connsiteY6-86" fmla="*/ 623710 h 1253820"/>
                <a:gd name="connsiteX7-87" fmla="*/ 326799 w 820821"/>
                <a:gd name="connsiteY7-88" fmla="*/ 76979 h 1253820"/>
                <a:gd name="connsiteX8-89" fmla="*/ 433275 w 820821"/>
                <a:gd name="connsiteY8-90" fmla="*/ 0 h 1253820"/>
                <a:gd name="connsiteX0-91" fmla="*/ 433275 w 820868"/>
                <a:gd name="connsiteY0-92" fmla="*/ 0 h 1253820"/>
                <a:gd name="connsiteX1-93" fmla="*/ 487862 w 820868"/>
                <a:gd name="connsiteY1-94" fmla="*/ 55429 h 1253820"/>
                <a:gd name="connsiteX2-95" fmla="*/ 820739 w 820868"/>
                <a:gd name="connsiteY2-96" fmla="*/ 623710 h 1253820"/>
                <a:gd name="connsiteX3-97" fmla="*/ 516276 w 820868"/>
                <a:gd name="connsiteY3-98" fmla="*/ 1196336 h 1253820"/>
                <a:gd name="connsiteX4-99" fmla="*/ 410370 w 820868"/>
                <a:gd name="connsiteY4-100" fmla="*/ 1253820 h 1253820"/>
                <a:gd name="connsiteX5-101" fmla="*/ 310332 w 820868"/>
                <a:gd name="connsiteY5-102" fmla="*/ 1193062 h 1253820"/>
                <a:gd name="connsiteX6-103" fmla="*/ 0 w 820868"/>
                <a:gd name="connsiteY6-104" fmla="*/ 623710 h 1253820"/>
                <a:gd name="connsiteX7-105" fmla="*/ 326799 w 820868"/>
                <a:gd name="connsiteY7-106" fmla="*/ 76979 h 1253820"/>
                <a:gd name="connsiteX8-107" fmla="*/ 433275 w 820868"/>
                <a:gd name="connsiteY8-108" fmla="*/ 0 h 1253820"/>
                <a:gd name="connsiteX0-109" fmla="*/ 433275 w 820868"/>
                <a:gd name="connsiteY0-110" fmla="*/ 0 h 1253820"/>
                <a:gd name="connsiteX1-111" fmla="*/ 487862 w 820868"/>
                <a:gd name="connsiteY1-112" fmla="*/ 55429 h 1253820"/>
                <a:gd name="connsiteX2-113" fmla="*/ 820739 w 820868"/>
                <a:gd name="connsiteY2-114" fmla="*/ 623710 h 1253820"/>
                <a:gd name="connsiteX3-115" fmla="*/ 516276 w 820868"/>
                <a:gd name="connsiteY3-116" fmla="*/ 1196336 h 1253820"/>
                <a:gd name="connsiteX4-117" fmla="*/ 410370 w 820868"/>
                <a:gd name="connsiteY4-118" fmla="*/ 1253820 h 1253820"/>
                <a:gd name="connsiteX5-119" fmla="*/ 310332 w 820868"/>
                <a:gd name="connsiteY5-120" fmla="*/ 1193062 h 1253820"/>
                <a:gd name="connsiteX6-121" fmla="*/ 0 w 820868"/>
                <a:gd name="connsiteY6-122" fmla="*/ 623710 h 1253820"/>
                <a:gd name="connsiteX7-123" fmla="*/ 307906 w 820868"/>
                <a:gd name="connsiteY7-124" fmla="*/ 91355 h 1253820"/>
                <a:gd name="connsiteX8-125" fmla="*/ 433275 w 820868"/>
                <a:gd name="connsiteY8-126" fmla="*/ 0 h 1253820"/>
                <a:gd name="connsiteX0-127" fmla="*/ 433275 w 820868"/>
                <a:gd name="connsiteY0-128" fmla="*/ 0 h 1253820"/>
                <a:gd name="connsiteX1-129" fmla="*/ 487862 w 820868"/>
                <a:gd name="connsiteY1-130" fmla="*/ 55429 h 1253820"/>
                <a:gd name="connsiteX2-131" fmla="*/ 820739 w 820868"/>
                <a:gd name="connsiteY2-132" fmla="*/ 623710 h 1253820"/>
                <a:gd name="connsiteX3-133" fmla="*/ 516276 w 820868"/>
                <a:gd name="connsiteY3-134" fmla="*/ 1196336 h 1253820"/>
                <a:gd name="connsiteX4-135" fmla="*/ 410370 w 820868"/>
                <a:gd name="connsiteY4-136" fmla="*/ 1253820 h 1253820"/>
                <a:gd name="connsiteX5-137" fmla="*/ 310332 w 820868"/>
                <a:gd name="connsiteY5-138" fmla="*/ 1193062 h 1253820"/>
                <a:gd name="connsiteX6-139" fmla="*/ 0 w 820868"/>
                <a:gd name="connsiteY6-140" fmla="*/ 623710 h 1253820"/>
                <a:gd name="connsiteX7-141" fmla="*/ 307906 w 820868"/>
                <a:gd name="connsiteY7-142" fmla="*/ 91355 h 1253820"/>
                <a:gd name="connsiteX8-143" fmla="*/ 433275 w 820868"/>
                <a:gd name="connsiteY8-144" fmla="*/ 0 h 1253820"/>
                <a:gd name="connsiteX0-145" fmla="*/ 433275 w 821563"/>
                <a:gd name="connsiteY0-146" fmla="*/ 0 h 1253820"/>
                <a:gd name="connsiteX1-147" fmla="*/ 487862 w 821563"/>
                <a:gd name="connsiteY1-148" fmla="*/ 55429 h 1253820"/>
                <a:gd name="connsiteX2-149" fmla="*/ 820739 w 821563"/>
                <a:gd name="connsiteY2-150" fmla="*/ 623710 h 1253820"/>
                <a:gd name="connsiteX3-151" fmla="*/ 516276 w 821563"/>
                <a:gd name="connsiteY3-152" fmla="*/ 1196336 h 1253820"/>
                <a:gd name="connsiteX4-153" fmla="*/ 410370 w 821563"/>
                <a:gd name="connsiteY4-154" fmla="*/ 1253820 h 1253820"/>
                <a:gd name="connsiteX5-155" fmla="*/ 310332 w 821563"/>
                <a:gd name="connsiteY5-156" fmla="*/ 1193062 h 1253820"/>
                <a:gd name="connsiteX6-157" fmla="*/ 0 w 821563"/>
                <a:gd name="connsiteY6-158" fmla="*/ 623710 h 1253820"/>
                <a:gd name="connsiteX7-159" fmla="*/ 307906 w 821563"/>
                <a:gd name="connsiteY7-160" fmla="*/ 91355 h 1253820"/>
                <a:gd name="connsiteX8-161" fmla="*/ 433275 w 821563"/>
                <a:gd name="connsiteY8-162" fmla="*/ 0 h 1253820"/>
                <a:gd name="connsiteX0-163" fmla="*/ 433275 w 821554"/>
                <a:gd name="connsiteY0-164" fmla="*/ 0 h 1253820"/>
                <a:gd name="connsiteX1-165" fmla="*/ 487862 w 821554"/>
                <a:gd name="connsiteY1-166" fmla="*/ 55429 h 1253820"/>
                <a:gd name="connsiteX2-167" fmla="*/ 820739 w 821554"/>
                <a:gd name="connsiteY2-168" fmla="*/ 623710 h 1253820"/>
                <a:gd name="connsiteX3-169" fmla="*/ 516276 w 821554"/>
                <a:gd name="connsiteY3-170" fmla="*/ 1196336 h 1253820"/>
                <a:gd name="connsiteX4-171" fmla="*/ 410370 w 821554"/>
                <a:gd name="connsiteY4-172" fmla="*/ 1253820 h 1253820"/>
                <a:gd name="connsiteX5-173" fmla="*/ 310332 w 821554"/>
                <a:gd name="connsiteY5-174" fmla="*/ 1193062 h 1253820"/>
                <a:gd name="connsiteX6-175" fmla="*/ 0 w 821554"/>
                <a:gd name="connsiteY6-176" fmla="*/ 623710 h 1253820"/>
                <a:gd name="connsiteX7-177" fmla="*/ 307906 w 821554"/>
                <a:gd name="connsiteY7-178" fmla="*/ 91355 h 1253820"/>
                <a:gd name="connsiteX8-179" fmla="*/ 433275 w 821554"/>
                <a:gd name="connsiteY8-180" fmla="*/ 0 h 1253820"/>
                <a:gd name="connsiteX0-181" fmla="*/ 433275 w 821554"/>
                <a:gd name="connsiteY0-182" fmla="*/ 0 h 1253820"/>
                <a:gd name="connsiteX1-183" fmla="*/ 487862 w 821554"/>
                <a:gd name="connsiteY1-184" fmla="*/ 55429 h 1253820"/>
                <a:gd name="connsiteX2-185" fmla="*/ 820739 w 821554"/>
                <a:gd name="connsiteY2-186" fmla="*/ 623710 h 1253820"/>
                <a:gd name="connsiteX3-187" fmla="*/ 516276 w 821554"/>
                <a:gd name="connsiteY3-188" fmla="*/ 1196336 h 1253820"/>
                <a:gd name="connsiteX4-189" fmla="*/ 410370 w 821554"/>
                <a:gd name="connsiteY4-190" fmla="*/ 1253820 h 1253820"/>
                <a:gd name="connsiteX5-191" fmla="*/ 310332 w 821554"/>
                <a:gd name="connsiteY5-192" fmla="*/ 1193062 h 1253820"/>
                <a:gd name="connsiteX6-193" fmla="*/ 0 w 821554"/>
                <a:gd name="connsiteY6-194" fmla="*/ 623710 h 1253820"/>
                <a:gd name="connsiteX7-195" fmla="*/ 307906 w 821554"/>
                <a:gd name="connsiteY7-196" fmla="*/ 91355 h 1253820"/>
                <a:gd name="connsiteX8-197" fmla="*/ 433275 w 821554"/>
                <a:gd name="connsiteY8-198" fmla="*/ 0 h 1253820"/>
                <a:gd name="connsiteX0-199" fmla="*/ 433290 w 821569"/>
                <a:gd name="connsiteY0-200" fmla="*/ 0 h 1253820"/>
                <a:gd name="connsiteX1-201" fmla="*/ 487877 w 821569"/>
                <a:gd name="connsiteY1-202" fmla="*/ 55429 h 1253820"/>
                <a:gd name="connsiteX2-203" fmla="*/ 820754 w 821569"/>
                <a:gd name="connsiteY2-204" fmla="*/ 623710 h 1253820"/>
                <a:gd name="connsiteX3-205" fmla="*/ 516291 w 821569"/>
                <a:gd name="connsiteY3-206" fmla="*/ 1196336 h 1253820"/>
                <a:gd name="connsiteX4-207" fmla="*/ 410385 w 821569"/>
                <a:gd name="connsiteY4-208" fmla="*/ 1253820 h 1253820"/>
                <a:gd name="connsiteX5-209" fmla="*/ 310347 w 821569"/>
                <a:gd name="connsiteY5-210" fmla="*/ 1193062 h 1253820"/>
                <a:gd name="connsiteX6-211" fmla="*/ 15 w 821569"/>
                <a:gd name="connsiteY6-212" fmla="*/ 623710 h 1253820"/>
                <a:gd name="connsiteX7-213" fmla="*/ 307921 w 821569"/>
                <a:gd name="connsiteY7-214" fmla="*/ 91355 h 1253820"/>
                <a:gd name="connsiteX8-215" fmla="*/ 433290 w 821569"/>
                <a:gd name="connsiteY8-216" fmla="*/ 0 h 1253820"/>
                <a:gd name="connsiteX0-217" fmla="*/ 433290 w 821403"/>
                <a:gd name="connsiteY0-218" fmla="*/ 0 h 1253820"/>
                <a:gd name="connsiteX1-219" fmla="*/ 487877 w 821403"/>
                <a:gd name="connsiteY1-220" fmla="*/ 55429 h 1253820"/>
                <a:gd name="connsiteX2-221" fmla="*/ 820754 w 821403"/>
                <a:gd name="connsiteY2-222" fmla="*/ 623710 h 1253820"/>
                <a:gd name="connsiteX3-223" fmla="*/ 516291 w 821403"/>
                <a:gd name="connsiteY3-224" fmla="*/ 1196336 h 1253820"/>
                <a:gd name="connsiteX4-225" fmla="*/ 410385 w 821403"/>
                <a:gd name="connsiteY4-226" fmla="*/ 1253820 h 1253820"/>
                <a:gd name="connsiteX5-227" fmla="*/ 310347 w 821403"/>
                <a:gd name="connsiteY5-228" fmla="*/ 1193062 h 1253820"/>
                <a:gd name="connsiteX6-229" fmla="*/ 15 w 821403"/>
                <a:gd name="connsiteY6-230" fmla="*/ 623710 h 1253820"/>
                <a:gd name="connsiteX7-231" fmla="*/ 307921 w 821403"/>
                <a:gd name="connsiteY7-232" fmla="*/ 91355 h 1253820"/>
                <a:gd name="connsiteX8-233" fmla="*/ 433290 w 821403"/>
                <a:gd name="connsiteY8-234" fmla="*/ 0 h 1253820"/>
                <a:gd name="connsiteX0-235" fmla="*/ 433290 w 811275"/>
                <a:gd name="connsiteY0-236" fmla="*/ 0 h 1253820"/>
                <a:gd name="connsiteX1-237" fmla="*/ 487877 w 811275"/>
                <a:gd name="connsiteY1-238" fmla="*/ 55429 h 1253820"/>
                <a:gd name="connsiteX2-239" fmla="*/ 810588 w 811275"/>
                <a:gd name="connsiteY2-240" fmla="*/ 620654 h 1253820"/>
                <a:gd name="connsiteX3-241" fmla="*/ 516291 w 811275"/>
                <a:gd name="connsiteY3-242" fmla="*/ 1196336 h 1253820"/>
                <a:gd name="connsiteX4-243" fmla="*/ 410385 w 811275"/>
                <a:gd name="connsiteY4-244" fmla="*/ 1253820 h 1253820"/>
                <a:gd name="connsiteX5-245" fmla="*/ 310347 w 811275"/>
                <a:gd name="connsiteY5-246" fmla="*/ 1193062 h 1253820"/>
                <a:gd name="connsiteX6-247" fmla="*/ 15 w 811275"/>
                <a:gd name="connsiteY6-248" fmla="*/ 623710 h 1253820"/>
                <a:gd name="connsiteX7-249" fmla="*/ 307921 w 811275"/>
                <a:gd name="connsiteY7-250" fmla="*/ 91355 h 1253820"/>
                <a:gd name="connsiteX8-251" fmla="*/ 433290 w 811275"/>
                <a:gd name="connsiteY8-252" fmla="*/ 0 h 1253820"/>
                <a:gd name="connsiteX0-253" fmla="*/ 433290 w 811275"/>
                <a:gd name="connsiteY0-254" fmla="*/ 0 h 1253820"/>
                <a:gd name="connsiteX1-255" fmla="*/ 487877 w 811275"/>
                <a:gd name="connsiteY1-256" fmla="*/ 55429 h 1253820"/>
                <a:gd name="connsiteX2-257" fmla="*/ 810588 w 811275"/>
                <a:gd name="connsiteY2-258" fmla="*/ 620654 h 1253820"/>
                <a:gd name="connsiteX3-259" fmla="*/ 516291 w 811275"/>
                <a:gd name="connsiteY3-260" fmla="*/ 1196336 h 1253820"/>
                <a:gd name="connsiteX4-261" fmla="*/ 410385 w 811275"/>
                <a:gd name="connsiteY4-262" fmla="*/ 1253820 h 1253820"/>
                <a:gd name="connsiteX5-263" fmla="*/ 310347 w 811275"/>
                <a:gd name="connsiteY5-264" fmla="*/ 1193062 h 1253820"/>
                <a:gd name="connsiteX6-265" fmla="*/ 15 w 811275"/>
                <a:gd name="connsiteY6-266" fmla="*/ 623710 h 1253820"/>
                <a:gd name="connsiteX7-267" fmla="*/ 307921 w 811275"/>
                <a:gd name="connsiteY7-268" fmla="*/ 91355 h 1253820"/>
                <a:gd name="connsiteX8-269" fmla="*/ 433290 w 811275"/>
                <a:gd name="connsiteY8-270" fmla="*/ 0 h 1253820"/>
                <a:gd name="connsiteX0-271" fmla="*/ 433290 w 810847"/>
                <a:gd name="connsiteY0-272" fmla="*/ 0 h 1253820"/>
                <a:gd name="connsiteX1-273" fmla="*/ 487877 w 810847"/>
                <a:gd name="connsiteY1-274" fmla="*/ 55429 h 1253820"/>
                <a:gd name="connsiteX2-275" fmla="*/ 810588 w 810847"/>
                <a:gd name="connsiteY2-276" fmla="*/ 620654 h 1253820"/>
                <a:gd name="connsiteX3-277" fmla="*/ 516291 w 810847"/>
                <a:gd name="connsiteY3-278" fmla="*/ 1196336 h 1253820"/>
                <a:gd name="connsiteX4-279" fmla="*/ 410385 w 810847"/>
                <a:gd name="connsiteY4-280" fmla="*/ 1253820 h 1253820"/>
                <a:gd name="connsiteX5-281" fmla="*/ 310347 w 810847"/>
                <a:gd name="connsiteY5-282" fmla="*/ 1193062 h 1253820"/>
                <a:gd name="connsiteX6-283" fmla="*/ 15 w 810847"/>
                <a:gd name="connsiteY6-284" fmla="*/ 623710 h 1253820"/>
                <a:gd name="connsiteX7-285" fmla="*/ 307921 w 810847"/>
                <a:gd name="connsiteY7-286" fmla="*/ 91355 h 1253820"/>
                <a:gd name="connsiteX8-287" fmla="*/ 433290 w 810847"/>
                <a:gd name="connsiteY8-288" fmla="*/ 0 h 1253820"/>
                <a:gd name="connsiteX0-289" fmla="*/ 450824 w 828381"/>
                <a:gd name="connsiteY0-290" fmla="*/ 0 h 1253820"/>
                <a:gd name="connsiteX1-291" fmla="*/ 505411 w 828381"/>
                <a:gd name="connsiteY1-292" fmla="*/ 55429 h 1253820"/>
                <a:gd name="connsiteX2-293" fmla="*/ 828122 w 828381"/>
                <a:gd name="connsiteY2-294" fmla="*/ 620654 h 1253820"/>
                <a:gd name="connsiteX3-295" fmla="*/ 533825 w 828381"/>
                <a:gd name="connsiteY3-296" fmla="*/ 1196336 h 1253820"/>
                <a:gd name="connsiteX4-297" fmla="*/ 427919 w 828381"/>
                <a:gd name="connsiteY4-298" fmla="*/ 1253820 h 1253820"/>
                <a:gd name="connsiteX5-299" fmla="*/ 327881 w 828381"/>
                <a:gd name="connsiteY5-300" fmla="*/ 1193062 h 1253820"/>
                <a:gd name="connsiteX6-301" fmla="*/ 13 w 828381"/>
                <a:gd name="connsiteY6-302" fmla="*/ 629890 h 1253820"/>
                <a:gd name="connsiteX7-303" fmla="*/ 325455 w 828381"/>
                <a:gd name="connsiteY7-304" fmla="*/ 91355 h 1253820"/>
                <a:gd name="connsiteX8-305" fmla="*/ 450824 w 828381"/>
                <a:gd name="connsiteY8-306" fmla="*/ 0 h 1253820"/>
                <a:gd name="connsiteX0-307" fmla="*/ 451487 w 829044"/>
                <a:gd name="connsiteY0-308" fmla="*/ 0 h 1253820"/>
                <a:gd name="connsiteX1-309" fmla="*/ 506074 w 829044"/>
                <a:gd name="connsiteY1-310" fmla="*/ 55429 h 1253820"/>
                <a:gd name="connsiteX2-311" fmla="*/ 828785 w 829044"/>
                <a:gd name="connsiteY2-312" fmla="*/ 620654 h 1253820"/>
                <a:gd name="connsiteX3-313" fmla="*/ 534488 w 829044"/>
                <a:gd name="connsiteY3-314" fmla="*/ 1196336 h 1253820"/>
                <a:gd name="connsiteX4-315" fmla="*/ 428582 w 829044"/>
                <a:gd name="connsiteY4-316" fmla="*/ 1253820 h 1253820"/>
                <a:gd name="connsiteX5-317" fmla="*/ 328544 w 829044"/>
                <a:gd name="connsiteY5-318" fmla="*/ 1193062 h 1253820"/>
                <a:gd name="connsiteX6-319" fmla="*/ 676 w 829044"/>
                <a:gd name="connsiteY6-320" fmla="*/ 629890 h 1253820"/>
                <a:gd name="connsiteX7-321" fmla="*/ 326118 w 829044"/>
                <a:gd name="connsiteY7-322" fmla="*/ 91355 h 1253820"/>
                <a:gd name="connsiteX8-323" fmla="*/ 451487 w 829044"/>
                <a:gd name="connsiteY8-324" fmla="*/ 0 h 1253820"/>
                <a:gd name="connsiteX0-325" fmla="*/ 451487 w 829044"/>
                <a:gd name="connsiteY0-326" fmla="*/ 0 h 1253820"/>
                <a:gd name="connsiteX1-327" fmla="*/ 506074 w 829044"/>
                <a:gd name="connsiteY1-328" fmla="*/ 55429 h 1253820"/>
                <a:gd name="connsiteX2-329" fmla="*/ 828785 w 829044"/>
                <a:gd name="connsiteY2-330" fmla="*/ 620654 h 1253820"/>
                <a:gd name="connsiteX3-331" fmla="*/ 534488 w 829044"/>
                <a:gd name="connsiteY3-332" fmla="*/ 1196336 h 1253820"/>
                <a:gd name="connsiteX4-333" fmla="*/ 428582 w 829044"/>
                <a:gd name="connsiteY4-334" fmla="*/ 1253820 h 1253820"/>
                <a:gd name="connsiteX5-335" fmla="*/ 328544 w 829044"/>
                <a:gd name="connsiteY5-336" fmla="*/ 1193062 h 1253820"/>
                <a:gd name="connsiteX6-337" fmla="*/ 676 w 829044"/>
                <a:gd name="connsiteY6-338" fmla="*/ 629890 h 1253820"/>
                <a:gd name="connsiteX7-339" fmla="*/ 326118 w 829044"/>
                <a:gd name="connsiteY7-340" fmla="*/ 91355 h 1253820"/>
                <a:gd name="connsiteX8-341" fmla="*/ 451487 w 829044"/>
                <a:gd name="connsiteY8-342" fmla="*/ 0 h 1253820"/>
                <a:gd name="connsiteX0-343" fmla="*/ 451487 w 829044"/>
                <a:gd name="connsiteY0-344" fmla="*/ 0 h 1265247"/>
                <a:gd name="connsiteX1-345" fmla="*/ 506074 w 829044"/>
                <a:gd name="connsiteY1-346" fmla="*/ 55429 h 1265247"/>
                <a:gd name="connsiteX2-347" fmla="*/ 828785 w 829044"/>
                <a:gd name="connsiteY2-348" fmla="*/ 620654 h 1265247"/>
                <a:gd name="connsiteX3-349" fmla="*/ 534488 w 829044"/>
                <a:gd name="connsiteY3-350" fmla="*/ 1196336 h 1265247"/>
                <a:gd name="connsiteX4-351" fmla="*/ 423064 w 829044"/>
                <a:gd name="connsiteY4-352" fmla="*/ 1265247 h 1265247"/>
                <a:gd name="connsiteX5-353" fmla="*/ 328544 w 829044"/>
                <a:gd name="connsiteY5-354" fmla="*/ 1193062 h 1265247"/>
                <a:gd name="connsiteX6-355" fmla="*/ 676 w 829044"/>
                <a:gd name="connsiteY6-356" fmla="*/ 629890 h 1265247"/>
                <a:gd name="connsiteX7-357" fmla="*/ 326118 w 829044"/>
                <a:gd name="connsiteY7-358" fmla="*/ 91355 h 1265247"/>
                <a:gd name="connsiteX8-359" fmla="*/ 451487 w 829044"/>
                <a:gd name="connsiteY8-360" fmla="*/ 0 h 1265247"/>
                <a:gd name="connsiteX0-361" fmla="*/ 451513 w 829070"/>
                <a:gd name="connsiteY0-362" fmla="*/ 0 h 1265247"/>
                <a:gd name="connsiteX1-363" fmla="*/ 506100 w 829070"/>
                <a:gd name="connsiteY1-364" fmla="*/ 55429 h 1265247"/>
                <a:gd name="connsiteX2-365" fmla="*/ 828811 w 829070"/>
                <a:gd name="connsiteY2-366" fmla="*/ 620654 h 1265247"/>
                <a:gd name="connsiteX3-367" fmla="*/ 534514 w 829070"/>
                <a:gd name="connsiteY3-368" fmla="*/ 1196336 h 1265247"/>
                <a:gd name="connsiteX4-369" fmla="*/ 423090 w 829070"/>
                <a:gd name="connsiteY4-370" fmla="*/ 1265247 h 1265247"/>
                <a:gd name="connsiteX5-371" fmla="*/ 322108 w 829070"/>
                <a:gd name="connsiteY5-372" fmla="*/ 1194392 h 1265247"/>
                <a:gd name="connsiteX6-373" fmla="*/ 702 w 829070"/>
                <a:gd name="connsiteY6-374" fmla="*/ 629890 h 1265247"/>
                <a:gd name="connsiteX7-375" fmla="*/ 326144 w 829070"/>
                <a:gd name="connsiteY7-376" fmla="*/ 91355 h 1265247"/>
                <a:gd name="connsiteX8-377" fmla="*/ 451513 w 829070"/>
                <a:gd name="connsiteY8-378" fmla="*/ 0 h 1265247"/>
                <a:gd name="connsiteX0-379" fmla="*/ 451513 w 829070"/>
                <a:gd name="connsiteY0-380" fmla="*/ 0 h 1271823"/>
                <a:gd name="connsiteX1-381" fmla="*/ 506100 w 829070"/>
                <a:gd name="connsiteY1-382" fmla="*/ 55429 h 1271823"/>
                <a:gd name="connsiteX2-383" fmla="*/ 828811 w 829070"/>
                <a:gd name="connsiteY2-384" fmla="*/ 620654 h 1271823"/>
                <a:gd name="connsiteX3-385" fmla="*/ 534514 w 829070"/>
                <a:gd name="connsiteY3-386" fmla="*/ 1196336 h 1271823"/>
                <a:gd name="connsiteX4-387" fmla="*/ 428644 w 829070"/>
                <a:gd name="connsiteY4-388" fmla="*/ 1271823 h 1271823"/>
                <a:gd name="connsiteX5-389" fmla="*/ 322108 w 829070"/>
                <a:gd name="connsiteY5-390" fmla="*/ 1194392 h 1271823"/>
                <a:gd name="connsiteX6-391" fmla="*/ 702 w 829070"/>
                <a:gd name="connsiteY6-392" fmla="*/ 629890 h 1271823"/>
                <a:gd name="connsiteX7-393" fmla="*/ 326144 w 829070"/>
                <a:gd name="connsiteY7-394" fmla="*/ 91355 h 1271823"/>
                <a:gd name="connsiteX8-395" fmla="*/ 451513 w 829070"/>
                <a:gd name="connsiteY8-396" fmla="*/ 0 h 1271823"/>
                <a:gd name="connsiteX0-397" fmla="*/ 451513 w 829057"/>
                <a:gd name="connsiteY0-398" fmla="*/ 0 h 1271823"/>
                <a:gd name="connsiteX1-399" fmla="*/ 506100 w 829057"/>
                <a:gd name="connsiteY1-400" fmla="*/ 55429 h 1271823"/>
                <a:gd name="connsiteX2-401" fmla="*/ 828811 w 829057"/>
                <a:gd name="connsiteY2-402" fmla="*/ 620654 h 1271823"/>
                <a:gd name="connsiteX3-403" fmla="*/ 548216 w 829057"/>
                <a:gd name="connsiteY3-404" fmla="*/ 1202432 h 1271823"/>
                <a:gd name="connsiteX4-405" fmla="*/ 428644 w 829057"/>
                <a:gd name="connsiteY4-406" fmla="*/ 1271823 h 1271823"/>
                <a:gd name="connsiteX5-407" fmla="*/ 322108 w 829057"/>
                <a:gd name="connsiteY5-408" fmla="*/ 1194392 h 1271823"/>
                <a:gd name="connsiteX6-409" fmla="*/ 702 w 829057"/>
                <a:gd name="connsiteY6-410" fmla="*/ 629890 h 1271823"/>
                <a:gd name="connsiteX7-411" fmla="*/ 326144 w 829057"/>
                <a:gd name="connsiteY7-412" fmla="*/ 91355 h 1271823"/>
                <a:gd name="connsiteX8-413" fmla="*/ 451513 w 829057"/>
                <a:gd name="connsiteY8-414" fmla="*/ 0 h 1271823"/>
                <a:gd name="connsiteX0-415" fmla="*/ 451513 w 828855"/>
                <a:gd name="connsiteY0-416" fmla="*/ 0 h 1271823"/>
                <a:gd name="connsiteX1-417" fmla="*/ 530705 w 828855"/>
                <a:gd name="connsiteY1-418" fmla="*/ 33520 h 1271823"/>
                <a:gd name="connsiteX2-419" fmla="*/ 828811 w 828855"/>
                <a:gd name="connsiteY2-420" fmla="*/ 620654 h 1271823"/>
                <a:gd name="connsiteX3-421" fmla="*/ 548216 w 828855"/>
                <a:gd name="connsiteY3-422" fmla="*/ 1202432 h 1271823"/>
                <a:gd name="connsiteX4-423" fmla="*/ 428644 w 828855"/>
                <a:gd name="connsiteY4-424" fmla="*/ 1271823 h 1271823"/>
                <a:gd name="connsiteX5-425" fmla="*/ 322108 w 828855"/>
                <a:gd name="connsiteY5-426" fmla="*/ 1194392 h 1271823"/>
                <a:gd name="connsiteX6-427" fmla="*/ 702 w 828855"/>
                <a:gd name="connsiteY6-428" fmla="*/ 629890 h 1271823"/>
                <a:gd name="connsiteX7-429" fmla="*/ 326144 w 828855"/>
                <a:gd name="connsiteY7-430" fmla="*/ 91355 h 1271823"/>
                <a:gd name="connsiteX8-431" fmla="*/ 451513 w 828855"/>
                <a:gd name="connsiteY8-432" fmla="*/ 0 h 1271823"/>
                <a:gd name="connsiteX0-433" fmla="*/ 478039 w 828855"/>
                <a:gd name="connsiteY0-434" fmla="*/ 0 h 1291781"/>
                <a:gd name="connsiteX1-435" fmla="*/ 530705 w 828855"/>
                <a:gd name="connsiteY1-436" fmla="*/ 53478 h 1291781"/>
                <a:gd name="connsiteX2-437" fmla="*/ 828811 w 828855"/>
                <a:gd name="connsiteY2-438" fmla="*/ 640612 h 1291781"/>
                <a:gd name="connsiteX3-439" fmla="*/ 548216 w 828855"/>
                <a:gd name="connsiteY3-440" fmla="*/ 1222390 h 1291781"/>
                <a:gd name="connsiteX4-441" fmla="*/ 428644 w 828855"/>
                <a:gd name="connsiteY4-442" fmla="*/ 1291781 h 1291781"/>
                <a:gd name="connsiteX5-443" fmla="*/ 322108 w 828855"/>
                <a:gd name="connsiteY5-444" fmla="*/ 1214350 h 1291781"/>
                <a:gd name="connsiteX6-445" fmla="*/ 702 w 828855"/>
                <a:gd name="connsiteY6-446" fmla="*/ 649848 h 1291781"/>
                <a:gd name="connsiteX7-447" fmla="*/ 326144 w 828855"/>
                <a:gd name="connsiteY7-448" fmla="*/ 111313 h 1291781"/>
                <a:gd name="connsiteX8-449" fmla="*/ 478039 w 828855"/>
                <a:gd name="connsiteY8-450" fmla="*/ 0 h 1291781"/>
                <a:gd name="connsiteX0-451" fmla="*/ 477999 w 828815"/>
                <a:gd name="connsiteY0-452" fmla="*/ 0 h 1291781"/>
                <a:gd name="connsiteX1-453" fmla="*/ 530665 w 828815"/>
                <a:gd name="connsiteY1-454" fmla="*/ 53478 h 1291781"/>
                <a:gd name="connsiteX2-455" fmla="*/ 828771 w 828815"/>
                <a:gd name="connsiteY2-456" fmla="*/ 640612 h 1291781"/>
                <a:gd name="connsiteX3-457" fmla="*/ 548176 w 828815"/>
                <a:gd name="connsiteY3-458" fmla="*/ 1222390 h 1291781"/>
                <a:gd name="connsiteX4-459" fmla="*/ 428604 w 828815"/>
                <a:gd name="connsiteY4-460" fmla="*/ 1291781 h 1291781"/>
                <a:gd name="connsiteX5-461" fmla="*/ 322068 w 828815"/>
                <a:gd name="connsiteY5-462" fmla="*/ 1214350 h 1291781"/>
                <a:gd name="connsiteX6-463" fmla="*/ 662 w 828815"/>
                <a:gd name="connsiteY6-464" fmla="*/ 649848 h 1291781"/>
                <a:gd name="connsiteX7-465" fmla="*/ 326104 w 828815"/>
                <a:gd name="connsiteY7-466" fmla="*/ 111313 h 1291781"/>
                <a:gd name="connsiteX8-467" fmla="*/ 477999 w 828815"/>
                <a:gd name="connsiteY8-468" fmla="*/ 0 h 1291781"/>
                <a:gd name="connsiteX0-469" fmla="*/ 477999 w 828815"/>
                <a:gd name="connsiteY0-470" fmla="*/ 0 h 1291781"/>
                <a:gd name="connsiteX1-471" fmla="*/ 530665 w 828815"/>
                <a:gd name="connsiteY1-472" fmla="*/ 53478 h 1291781"/>
                <a:gd name="connsiteX2-473" fmla="*/ 828771 w 828815"/>
                <a:gd name="connsiteY2-474" fmla="*/ 640612 h 1291781"/>
                <a:gd name="connsiteX3-475" fmla="*/ 548176 w 828815"/>
                <a:gd name="connsiteY3-476" fmla="*/ 1222390 h 1291781"/>
                <a:gd name="connsiteX4-477" fmla="*/ 428604 w 828815"/>
                <a:gd name="connsiteY4-478" fmla="*/ 1291781 h 1291781"/>
                <a:gd name="connsiteX5-479" fmla="*/ 322068 w 828815"/>
                <a:gd name="connsiteY5-480" fmla="*/ 1214350 h 1291781"/>
                <a:gd name="connsiteX6-481" fmla="*/ 662 w 828815"/>
                <a:gd name="connsiteY6-482" fmla="*/ 649848 h 1291781"/>
                <a:gd name="connsiteX7-483" fmla="*/ 326104 w 828815"/>
                <a:gd name="connsiteY7-484" fmla="*/ 111313 h 1291781"/>
                <a:gd name="connsiteX8-485" fmla="*/ 477999 w 828815"/>
                <a:gd name="connsiteY8-486" fmla="*/ 0 h 1291781"/>
                <a:gd name="connsiteX0-487" fmla="*/ 477999 w 828815"/>
                <a:gd name="connsiteY0-488" fmla="*/ 0 h 1317004"/>
                <a:gd name="connsiteX1-489" fmla="*/ 530665 w 828815"/>
                <a:gd name="connsiteY1-490" fmla="*/ 53478 h 1317004"/>
                <a:gd name="connsiteX2-491" fmla="*/ 828771 w 828815"/>
                <a:gd name="connsiteY2-492" fmla="*/ 640612 h 1317004"/>
                <a:gd name="connsiteX3-493" fmla="*/ 548176 w 828815"/>
                <a:gd name="connsiteY3-494" fmla="*/ 1222390 h 1317004"/>
                <a:gd name="connsiteX4-495" fmla="*/ 449594 w 828815"/>
                <a:gd name="connsiteY4-496" fmla="*/ 1317004 h 1317004"/>
                <a:gd name="connsiteX5-497" fmla="*/ 322068 w 828815"/>
                <a:gd name="connsiteY5-498" fmla="*/ 1214350 h 1317004"/>
                <a:gd name="connsiteX6-499" fmla="*/ 662 w 828815"/>
                <a:gd name="connsiteY6-500" fmla="*/ 649848 h 1317004"/>
                <a:gd name="connsiteX7-501" fmla="*/ 326104 w 828815"/>
                <a:gd name="connsiteY7-502" fmla="*/ 111313 h 1317004"/>
                <a:gd name="connsiteX8-503" fmla="*/ 477999 w 828815"/>
                <a:gd name="connsiteY8-504" fmla="*/ 0 h 1317004"/>
                <a:gd name="connsiteX0-505" fmla="*/ 477999 w 828790"/>
                <a:gd name="connsiteY0-506" fmla="*/ 0 h 1317004"/>
                <a:gd name="connsiteX1-507" fmla="*/ 530665 w 828790"/>
                <a:gd name="connsiteY1-508" fmla="*/ 53478 h 1317004"/>
                <a:gd name="connsiteX2-509" fmla="*/ 828771 w 828790"/>
                <a:gd name="connsiteY2-510" fmla="*/ 640612 h 1317004"/>
                <a:gd name="connsiteX3-511" fmla="*/ 542416 w 828790"/>
                <a:gd name="connsiteY3-512" fmla="*/ 1216541 h 1317004"/>
                <a:gd name="connsiteX4-513" fmla="*/ 449594 w 828790"/>
                <a:gd name="connsiteY4-514" fmla="*/ 1317004 h 1317004"/>
                <a:gd name="connsiteX5-515" fmla="*/ 322068 w 828790"/>
                <a:gd name="connsiteY5-516" fmla="*/ 1214350 h 1317004"/>
                <a:gd name="connsiteX6-517" fmla="*/ 662 w 828790"/>
                <a:gd name="connsiteY6-518" fmla="*/ 649848 h 1317004"/>
                <a:gd name="connsiteX7-519" fmla="*/ 326104 w 828790"/>
                <a:gd name="connsiteY7-520" fmla="*/ 111313 h 1317004"/>
                <a:gd name="connsiteX8-521" fmla="*/ 477999 w 828790"/>
                <a:gd name="connsiteY8-522" fmla="*/ 0 h 13170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28790" h="1317004">
                  <a:moveTo>
                    <a:pt x="477999" y="0"/>
                  </a:moveTo>
                  <a:lnTo>
                    <a:pt x="530665" y="53478"/>
                  </a:lnTo>
                  <a:cubicBezTo>
                    <a:pt x="715101" y="192801"/>
                    <a:pt x="826813" y="446768"/>
                    <a:pt x="828771" y="640612"/>
                  </a:cubicBezTo>
                  <a:cubicBezTo>
                    <a:pt x="830729" y="834456"/>
                    <a:pt x="686064" y="1057540"/>
                    <a:pt x="542416" y="1216541"/>
                  </a:cubicBezTo>
                  <a:lnTo>
                    <a:pt x="449594" y="1317004"/>
                  </a:lnTo>
                  <a:lnTo>
                    <a:pt x="322068" y="1214350"/>
                  </a:lnTo>
                  <a:cubicBezTo>
                    <a:pt x="148630" y="1081123"/>
                    <a:pt x="-11606" y="886197"/>
                    <a:pt x="662" y="649848"/>
                  </a:cubicBezTo>
                  <a:cubicBezTo>
                    <a:pt x="27893" y="428805"/>
                    <a:pt x="164390" y="253837"/>
                    <a:pt x="326104" y="111313"/>
                  </a:cubicBezTo>
                  <a:lnTo>
                    <a:pt x="47799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900" dirty="0">
                  <a:solidFill>
                    <a:srgbClr val="FFFFFF"/>
                  </a:solidFill>
                  <a:latin typeface="+mn-ea"/>
                </a:rPr>
                <a:t>新技术</a:t>
              </a:r>
            </a:p>
          </p:txBody>
        </p:sp>
        <p:sp>
          <p:nvSpPr>
            <p:cNvPr id="7" name="任意多边形 6"/>
            <p:cNvSpPr/>
            <p:nvPr/>
          </p:nvSpPr>
          <p:spPr>
            <a:xfrm rot="314826">
              <a:off x="4027087" y="915566"/>
              <a:ext cx="755403" cy="1214662"/>
            </a:xfrm>
            <a:custGeom>
              <a:avLst/>
              <a:gdLst>
                <a:gd name="connsiteX0" fmla="*/ 410370 w 820739"/>
                <a:gd name="connsiteY0" fmla="*/ 0 h 1260220"/>
                <a:gd name="connsiteX1" fmla="*/ 516276 w 820739"/>
                <a:gd name="connsiteY1" fmla="*/ 57484 h 1260220"/>
                <a:gd name="connsiteX2" fmla="*/ 820739 w 820739"/>
                <a:gd name="connsiteY2" fmla="*/ 630110 h 1260220"/>
                <a:gd name="connsiteX3" fmla="*/ 516276 w 820739"/>
                <a:gd name="connsiteY3" fmla="*/ 1202736 h 1260220"/>
                <a:gd name="connsiteX4" fmla="*/ 410370 w 820739"/>
                <a:gd name="connsiteY4" fmla="*/ 1260220 h 1260220"/>
                <a:gd name="connsiteX5" fmla="*/ 304463 w 820739"/>
                <a:gd name="connsiteY5" fmla="*/ 1202736 h 1260220"/>
                <a:gd name="connsiteX6" fmla="*/ 0 w 820739"/>
                <a:gd name="connsiteY6" fmla="*/ 630110 h 1260220"/>
                <a:gd name="connsiteX7" fmla="*/ 304463 w 820739"/>
                <a:gd name="connsiteY7" fmla="*/ 57484 h 1260220"/>
                <a:gd name="connsiteX8" fmla="*/ 410370 w 820739"/>
                <a:gd name="connsiteY8" fmla="*/ 0 h 1260220"/>
                <a:gd name="connsiteX0-1" fmla="*/ 410370 w 820739"/>
                <a:gd name="connsiteY0-2" fmla="*/ 0 h 1260220"/>
                <a:gd name="connsiteX1-3" fmla="*/ 516276 w 820739"/>
                <a:gd name="connsiteY1-4" fmla="*/ 57484 h 1260220"/>
                <a:gd name="connsiteX2-5" fmla="*/ 820739 w 820739"/>
                <a:gd name="connsiteY2-6" fmla="*/ 630110 h 1260220"/>
                <a:gd name="connsiteX3-7" fmla="*/ 516276 w 820739"/>
                <a:gd name="connsiteY3-8" fmla="*/ 1202736 h 1260220"/>
                <a:gd name="connsiteX4-9" fmla="*/ 410370 w 820739"/>
                <a:gd name="connsiteY4-10" fmla="*/ 1260220 h 1260220"/>
                <a:gd name="connsiteX5-11" fmla="*/ 304463 w 820739"/>
                <a:gd name="connsiteY5-12" fmla="*/ 1202736 h 1260220"/>
                <a:gd name="connsiteX6-13" fmla="*/ 0 w 820739"/>
                <a:gd name="connsiteY6-14" fmla="*/ 630110 h 1260220"/>
                <a:gd name="connsiteX7-15" fmla="*/ 326799 w 820739"/>
                <a:gd name="connsiteY7-16" fmla="*/ 83379 h 1260220"/>
                <a:gd name="connsiteX8-17" fmla="*/ 410370 w 820739"/>
                <a:gd name="connsiteY8-18" fmla="*/ 0 h 1260220"/>
                <a:gd name="connsiteX0-19" fmla="*/ 433275 w 820739"/>
                <a:gd name="connsiteY0-20" fmla="*/ 0 h 1253820"/>
                <a:gd name="connsiteX1-21" fmla="*/ 516276 w 820739"/>
                <a:gd name="connsiteY1-22" fmla="*/ 51084 h 1253820"/>
                <a:gd name="connsiteX2-23" fmla="*/ 820739 w 820739"/>
                <a:gd name="connsiteY2-24" fmla="*/ 623710 h 1253820"/>
                <a:gd name="connsiteX3-25" fmla="*/ 516276 w 820739"/>
                <a:gd name="connsiteY3-26" fmla="*/ 1196336 h 1253820"/>
                <a:gd name="connsiteX4-27" fmla="*/ 410370 w 820739"/>
                <a:gd name="connsiteY4-28" fmla="*/ 1253820 h 1253820"/>
                <a:gd name="connsiteX5-29" fmla="*/ 304463 w 820739"/>
                <a:gd name="connsiteY5-30" fmla="*/ 1196336 h 1253820"/>
                <a:gd name="connsiteX6-31" fmla="*/ 0 w 820739"/>
                <a:gd name="connsiteY6-32" fmla="*/ 623710 h 1253820"/>
                <a:gd name="connsiteX7-33" fmla="*/ 326799 w 820739"/>
                <a:gd name="connsiteY7-34" fmla="*/ 76979 h 1253820"/>
                <a:gd name="connsiteX8-35" fmla="*/ 433275 w 820739"/>
                <a:gd name="connsiteY8-36" fmla="*/ 0 h 1253820"/>
                <a:gd name="connsiteX0-37" fmla="*/ 433275 w 820739"/>
                <a:gd name="connsiteY0-38" fmla="*/ 0 h 1253820"/>
                <a:gd name="connsiteX1-39" fmla="*/ 516276 w 820739"/>
                <a:gd name="connsiteY1-40" fmla="*/ 51084 h 1253820"/>
                <a:gd name="connsiteX2-41" fmla="*/ 820739 w 820739"/>
                <a:gd name="connsiteY2-42" fmla="*/ 623710 h 1253820"/>
                <a:gd name="connsiteX3-43" fmla="*/ 516276 w 820739"/>
                <a:gd name="connsiteY3-44" fmla="*/ 1196336 h 1253820"/>
                <a:gd name="connsiteX4-45" fmla="*/ 410370 w 820739"/>
                <a:gd name="connsiteY4-46" fmla="*/ 1253820 h 1253820"/>
                <a:gd name="connsiteX5-47" fmla="*/ 304463 w 820739"/>
                <a:gd name="connsiteY5-48" fmla="*/ 1196336 h 1253820"/>
                <a:gd name="connsiteX6-49" fmla="*/ 0 w 820739"/>
                <a:gd name="connsiteY6-50" fmla="*/ 623710 h 1253820"/>
                <a:gd name="connsiteX7-51" fmla="*/ 326799 w 820739"/>
                <a:gd name="connsiteY7-52" fmla="*/ 76979 h 1253820"/>
                <a:gd name="connsiteX8-53" fmla="*/ 433275 w 820739"/>
                <a:gd name="connsiteY8-54" fmla="*/ 0 h 1253820"/>
                <a:gd name="connsiteX0-55" fmla="*/ 433275 w 820739"/>
                <a:gd name="connsiteY0-56" fmla="*/ 0 h 1253820"/>
                <a:gd name="connsiteX1-57" fmla="*/ 516276 w 820739"/>
                <a:gd name="connsiteY1-58" fmla="*/ 51084 h 1253820"/>
                <a:gd name="connsiteX2-59" fmla="*/ 820739 w 820739"/>
                <a:gd name="connsiteY2-60" fmla="*/ 623710 h 1253820"/>
                <a:gd name="connsiteX3-61" fmla="*/ 516276 w 820739"/>
                <a:gd name="connsiteY3-62" fmla="*/ 1196336 h 1253820"/>
                <a:gd name="connsiteX4-63" fmla="*/ 410370 w 820739"/>
                <a:gd name="connsiteY4-64" fmla="*/ 1253820 h 1253820"/>
                <a:gd name="connsiteX5-65" fmla="*/ 310332 w 820739"/>
                <a:gd name="connsiteY5-66" fmla="*/ 1193062 h 1253820"/>
                <a:gd name="connsiteX6-67" fmla="*/ 0 w 820739"/>
                <a:gd name="connsiteY6-68" fmla="*/ 623710 h 1253820"/>
                <a:gd name="connsiteX7-69" fmla="*/ 326799 w 820739"/>
                <a:gd name="connsiteY7-70" fmla="*/ 76979 h 1253820"/>
                <a:gd name="connsiteX8-71" fmla="*/ 433275 w 820739"/>
                <a:gd name="connsiteY8-72" fmla="*/ 0 h 1253820"/>
                <a:gd name="connsiteX0-73" fmla="*/ 433275 w 820821"/>
                <a:gd name="connsiteY0-74" fmla="*/ 0 h 1253820"/>
                <a:gd name="connsiteX1-75" fmla="*/ 493730 w 820821"/>
                <a:gd name="connsiteY1-76" fmla="*/ 52155 h 1253820"/>
                <a:gd name="connsiteX2-77" fmla="*/ 820739 w 820821"/>
                <a:gd name="connsiteY2-78" fmla="*/ 623710 h 1253820"/>
                <a:gd name="connsiteX3-79" fmla="*/ 516276 w 820821"/>
                <a:gd name="connsiteY3-80" fmla="*/ 1196336 h 1253820"/>
                <a:gd name="connsiteX4-81" fmla="*/ 410370 w 820821"/>
                <a:gd name="connsiteY4-82" fmla="*/ 1253820 h 1253820"/>
                <a:gd name="connsiteX5-83" fmla="*/ 310332 w 820821"/>
                <a:gd name="connsiteY5-84" fmla="*/ 1193062 h 1253820"/>
                <a:gd name="connsiteX6-85" fmla="*/ 0 w 820821"/>
                <a:gd name="connsiteY6-86" fmla="*/ 623710 h 1253820"/>
                <a:gd name="connsiteX7-87" fmla="*/ 326799 w 820821"/>
                <a:gd name="connsiteY7-88" fmla="*/ 76979 h 1253820"/>
                <a:gd name="connsiteX8-89" fmla="*/ 433275 w 820821"/>
                <a:gd name="connsiteY8-90" fmla="*/ 0 h 1253820"/>
                <a:gd name="connsiteX0-91" fmla="*/ 433275 w 820868"/>
                <a:gd name="connsiteY0-92" fmla="*/ 0 h 1253820"/>
                <a:gd name="connsiteX1-93" fmla="*/ 487862 w 820868"/>
                <a:gd name="connsiteY1-94" fmla="*/ 55429 h 1253820"/>
                <a:gd name="connsiteX2-95" fmla="*/ 820739 w 820868"/>
                <a:gd name="connsiteY2-96" fmla="*/ 623710 h 1253820"/>
                <a:gd name="connsiteX3-97" fmla="*/ 516276 w 820868"/>
                <a:gd name="connsiteY3-98" fmla="*/ 1196336 h 1253820"/>
                <a:gd name="connsiteX4-99" fmla="*/ 410370 w 820868"/>
                <a:gd name="connsiteY4-100" fmla="*/ 1253820 h 1253820"/>
                <a:gd name="connsiteX5-101" fmla="*/ 310332 w 820868"/>
                <a:gd name="connsiteY5-102" fmla="*/ 1193062 h 1253820"/>
                <a:gd name="connsiteX6-103" fmla="*/ 0 w 820868"/>
                <a:gd name="connsiteY6-104" fmla="*/ 623710 h 1253820"/>
                <a:gd name="connsiteX7-105" fmla="*/ 326799 w 820868"/>
                <a:gd name="connsiteY7-106" fmla="*/ 76979 h 1253820"/>
                <a:gd name="connsiteX8-107" fmla="*/ 433275 w 820868"/>
                <a:gd name="connsiteY8-108" fmla="*/ 0 h 1253820"/>
                <a:gd name="connsiteX0-109" fmla="*/ 433275 w 820868"/>
                <a:gd name="connsiteY0-110" fmla="*/ 0 h 1253820"/>
                <a:gd name="connsiteX1-111" fmla="*/ 487862 w 820868"/>
                <a:gd name="connsiteY1-112" fmla="*/ 55429 h 1253820"/>
                <a:gd name="connsiteX2-113" fmla="*/ 820739 w 820868"/>
                <a:gd name="connsiteY2-114" fmla="*/ 623710 h 1253820"/>
                <a:gd name="connsiteX3-115" fmla="*/ 516276 w 820868"/>
                <a:gd name="connsiteY3-116" fmla="*/ 1196336 h 1253820"/>
                <a:gd name="connsiteX4-117" fmla="*/ 410370 w 820868"/>
                <a:gd name="connsiteY4-118" fmla="*/ 1253820 h 1253820"/>
                <a:gd name="connsiteX5-119" fmla="*/ 310332 w 820868"/>
                <a:gd name="connsiteY5-120" fmla="*/ 1193062 h 1253820"/>
                <a:gd name="connsiteX6-121" fmla="*/ 0 w 820868"/>
                <a:gd name="connsiteY6-122" fmla="*/ 623710 h 1253820"/>
                <a:gd name="connsiteX7-123" fmla="*/ 307906 w 820868"/>
                <a:gd name="connsiteY7-124" fmla="*/ 91355 h 1253820"/>
                <a:gd name="connsiteX8-125" fmla="*/ 433275 w 820868"/>
                <a:gd name="connsiteY8-126" fmla="*/ 0 h 1253820"/>
                <a:gd name="connsiteX0-127" fmla="*/ 433275 w 820868"/>
                <a:gd name="connsiteY0-128" fmla="*/ 0 h 1253820"/>
                <a:gd name="connsiteX1-129" fmla="*/ 487862 w 820868"/>
                <a:gd name="connsiteY1-130" fmla="*/ 55429 h 1253820"/>
                <a:gd name="connsiteX2-131" fmla="*/ 820739 w 820868"/>
                <a:gd name="connsiteY2-132" fmla="*/ 623710 h 1253820"/>
                <a:gd name="connsiteX3-133" fmla="*/ 516276 w 820868"/>
                <a:gd name="connsiteY3-134" fmla="*/ 1196336 h 1253820"/>
                <a:gd name="connsiteX4-135" fmla="*/ 410370 w 820868"/>
                <a:gd name="connsiteY4-136" fmla="*/ 1253820 h 1253820"/>
                <a:gd name="connsiteX5-137" fmla="*/ 310332 w 820868"/>
                <a:gd name="connsiteY5-138" fmla="*/ 1193062 h 1253820"/>
                <a:gd name="connsiteX6-139" fmla="*/ 0 w 820868"/>
                <a:gd name="connsiteY6-140" fmla="*/ 623710 h 1253820"/>
                <a:gd name="connsiteX7-141" fmla="*/ 307906 w 820868"/>
                <a:gd name="connsiteY7-142" fmla="*/ 91355 h 1253820"/>
                <a:gd name="connsiteX8-143" fmla="*/ 433275 w 820868"/>
                <a:gd name="connsiteY8-144" fmla="*/ 0 h 1253820"/>
                <a:gd name="connsiteX0-145" fmla="*/ 433275 w 821563"/>
                <a:gd name="connsiteY0-146" fmla="*/ 0 h 1253820"/>
                <a:gd name="connsiteX1-147" fmla="*/ 487862 w 821563"/>
                <a:gd name="connsiteY1-148" fmla="*/ 55429 h 1253820"/>
                <a:gd name="connsiteX2-149" fmla="*/ 820739 w 821563"/>
                <a:gd name="connsiteY2-150" fmla="*/ 623710 h 1253820"/>
                <a:gd name="connsiteX3-151" fmla="*/ 516276 w 821563"/>
                <a:gd name="connsiteY3-152" fmla="*/ 1196336 h 1253820"/>
                <a:gd name="connsiteX4-153" fmla="*/ 410370 w 821563"/>
                <a:gd name="connsiteY4-154" fmla="*/ 1253820 h 1253820"/>
                <a:gd name="connsiteX5-155" fmla="*/ 310332 w 821563"/>
                <a:gd name="connsiteY5-156" fmla="*/ 1193062 h 1253820"/>
                <a:gd name="connsiteX6-157" fmla="*/ 0 w 821563"/>
                <a:gd name="connsiteY6-158" fmla="*/ 623710 h 1253820"/>
                <a:gd name="connsiteX7-159" fmla="*/ 307906 w 821563"/>
                <a:gd name="connsiteY7-160" fmla="*/ 91355 h 1253820"/>
                <a:gd name="connsiteX8-161" fmla="*/ 433275 w 821563"/>
                <a:gd name="connsiteY8-162" fmla="*/ 0 h 1253820"/>
                <a:gd name="connsiteX0-163" fmla="*/ 433275 w 821554"/>
                <a:gd name="connsiteY0-164" fmla="*/ 0 h 1253820"/>
                <a:gd name="connsiteX1-165" fmla="*/ 487862 w 821554"/>
                <a:gd name="connsiteY1-166" fmla="*/ 55429 h 1253820"/>
                <a:gd name="connsiteX2-167" fmla="*/ 820739 w 821554"/>
                <a:gd name="connsiteY2-168" fmla="*/ 623710 h 1253820"/>
                <a:gd name="connsiteX3-169" fmla="*/ 516276 w 821554"/>
                <a:gd name="connsiteY3-170" fmla="*/ 1196336 h 1253820"/>
                <a:gd name="connsiteX4-171" fmla="*/ 410370 w 821554"/>
                <a:gd name="connsiteY4-172" fmla="*/ 1253820 h 1253820"/>
                <a:gd name="connsiteX5-173" fmla="*/ 310332 w 821554"/>
                <a:gd name="connsiteY5-174" fmla="*/ 1193062 h 1253820"/>
                <a:gd name="connsiteX6-175" fmla="*/ 0 w 821554"/>
                <a:gd name="connsiteY6-176" fmla="*/ 623710 h 1253820"/>
                <a:gd name="connsiteX7-177" fmla="*/ 307906 w 821554"/>
                <a:gd name="connsiteY7-178" fmla="*/ 91355 h 1253820"/>
                <a:gd name="connsiteX8-179" fmla="*/ 433275 w 821554"/>
                <a:gd name="connsiteY8-180" fmla="*/ 0 h 1253820"/>
                <a:gd name="connsiteX0-181" fmla="*/ 433275 w 821554"/>
                <a:gd name="connsiteY0-182" fmla="*/ 0 h 1253820"/>
                <a:gd name="connsiteX1-183" fmla="*/ 487862 w 821554"/>
                <a:gd name="connsiteY1-184" fmla="*/ 55429 h 1253820"/>
                <a:gd name="connsiteX2-185" fmla="*/ 820739 w 821554"/>
                <a:gd name="connsiteY2-186" fmla="*/ 623710 h 1253820"/>
                <a:gd name="connsiteX3-187" fmla="*/ 516276 w 821554"/>
                <a:gd name="connsiteY3-188" fmla="*/ 1196336 h 1253820"/>
                <a:gd name="connsiteX4-189" fmla="*/ 410370 w 821554"/>
                <a:gd name="connsiteY4-190" fmla="*/ 1253820 h 1253820"/>
                <a:gd name="connsiteX5-191" fmla="*/ 310332 w 821554"/>
                <a:gd name="connsiteY5-192" fmla="*/ 1193062 h 1253820"/>
                <a:gd name="connsiteX6-193" fmla="*/ 0 w 821554"/>
                <a:gd name="connsiteY6-194" fmla="*/ 623710 h 1253820"/>
                <a:gd name="connsiteX7-195" fmla="*/ 307906 w 821554"/>
                <a:gd name="connsiteY7-196" fmla="*/ 91355 h 1253820"/>
                <a:gd name="connsiteX8-197" fmla="*/ 433275 w 821554"/>
                <a:gd name="connsiteY8-198" fmla="*/ 0 h 1253820"/>
                <a:gd name="connsiteX0-199" fmla="*/ 433290 w 821569"/>
                <a:gd name="connsiteY0-200" fmla="*/ 0 h 1253820"/>
                <a:gd name="connsiteX1-201" fmla="*/ 487877 w 821569"/>
                <a:gd name="connsiteY1-202" fmla="*/ 55429 h 1253820"/>
                <a:gd name="connsiteX2-203" fmla="*/ 820754 w 821569"/>
                <a:gd name="connsiteY2-204" fmla="*/ 623710 h 1253820"/>
                <a:gd name="connsiteX3-205" fmla="*/ 516291 w 821569"/>
                <a:gd name="connsiteY3-206" fmla="*/ 1196336 h 1253820"/>
                <a:gd name="connsiteX4-207" fmla="*/ 410385 w 821569"/>
                <a:gd name="connsiteY4-208" fmla="*/ 1253820 h 1253820"/>
                <a:gd name="connsiteX5-209" fmla="*/ 310347 w 821569"/>
                <a:gd name="connsiteY5-210" fmla="*/ 1193062 h 1253820"/>
                <a:gd name="connsiteX6-211" fmla="*/ 15 w 821569"/>
                <a:gd name="connsiteY6-212" fmla="*/ 623710 h 1253820"/>
                <a:gd name="connsiteX7-213" fmla="*/ 307921 w 821569"/>
                <a:gd name="connsiteY7-214" fmla="*/ 91355 h 1253820"/>
                <a:gd name="connsiteX8-215" fmla="*/ 433290 w 821569"/>
                <a:gd name="connsiteY8-216" fmla="*/ 0 h 1253820"/>
                <a:gd name="connsiteX0-217" fmla="*/ 459559 w 821569"/>
                <a:gd name="connsiteY0-218" fmla="*/ 0 h 1256861"/>
                <a:gd name="connsiteX1-219" fmla="*/ 487877 w 821569"/>
                <a:gd name="connsiteY1-220" fmla="*/ 58470 h 1256861"/>
                <a:gd name="connsiteX2-221" fmla="*/ 820754 w 821569"/>
                <a:gd name="connsiteY2-222" fmla="*/ 626751 h 1256861"/>
                <a:gd name="connsiteX3-223" fmla="*/ 516291 w 821569"/>
                <a:gd name="connsiteY3-224" fmla="*/ 1199377 h 1256861"/>
                <a:gd name="connsiteX4-225" fmla="*/ 410385 w 821569"/>
                <a:gd name="connsiteY4-226" fmla="*/ 1256861 h 1256861"/>
                <a:gd name="connsiteX5-227" fmla="*/ 310347 w 821569"/>
                <a:gd name="connsiteY5-228" fmla="*/ 1196103 h 1256861"/>
                <a:gd name="connsiteX6-229" fmla="*/ 15 w 821569"/>
                <a:gd name="connsiteY6-230" fmla="*/ 626751 h 1256861"/>
                <a:gd name="connsiteX7-231" fmla="*/ 307921 w 821569"/>
                <a:gd name="connsiteY7-232" fmla="*/ 94396 h 1256861"/>
                <a:gd name="connsiteX8-233" fmla="*/ 459559 w 821569"/>
                <a:gd name="connsiteY8-234" fmla="*/ 0 h 1256861"/>
                <a:gd name="connsiteX0-235" fmla="*/ 459559 w 820796"/>
                <a:gd name="connsiteY0-236" fmla="*/ 0 h 1256861"/>
                <a:gd name="connsiteX1-237" fmla="*/ 500409 w 820796"/>
                <a:gd name="connsiteY1-238" fmla="*/ 49306 h 1256861"/>
                <a:gd name="connsiteX2-239" fmla="*/ 820754 w 820796"/>
                <a:gd name="connsiteY2-240" fmla="*/ 626751 h 1256861"/>
                <a:gd name="connsiteX3-241" fmla="*/ 516291 w 820796"/>
                <a:gd name="connsiteY3-242" fmla="*/ 1199377 h 1256861"/>
                <a:gd name="connsiteX4-243" fmla="*/ 410385 w 820796"/>
                <a:gd name="connsiteY4-244" fmla="*/ 1256861 h 1256861"/>
                <a:gd name="connsiteX5-245" fmla="*/ 310347 w 820796"/>
                <a:gd name="connsiteY5-246" fmla="*/ 1196103 h 1256861"/>
                <a:gd name="connsiteX6-247" fmla="*/ 15 w 820796"/>
                <a:gd name="connsiteY6-248" fmla="*/ 626751 h 1256861"/>
                <a:gd name="connsiteX7-249" fmla="*/ 307921 w 820796"/>
                <a:gd name="connsiteY7-250" fmla="*/ 94396 h 1256861"/>
                <a:gd name="connsiteX8-251" fmla="*/ 459559 w 820796"/>
                <a:gd name="connsiteY8-252" fmla="*/ 0 h 1256861"/>
                <a:gd name="connsiteX0-253" fmla="*/ 459559 w 820795"/>
                <a:gd name="connsiteY0-254" fmla="*/ 0 h 1256861"/>
                <a:gd name="connsiteX1-255" fmla="*/ 500409 w 820795"/>
                <a:gd name="connsiteY1-256" fmla="*/ 49306 h 1256861"/>
                <a:gd name="connsiteX2-257" fmla="*/ 820754 w 820795"/>
                <a:gd name="connsiteY2-258" fmla="*/ 626751 h 1256861"/>
                <a:gd name="connsiteX3-259" fmla="*/ 516291 w 820795"/>
                <a:gd name="connsiteY3-260" fmla="*/ 1199377 h 1256861"/>
                <a:gd name="connsiteX4-261" fmla="*/ 410385 w 820795"/>
                <a:gd name="connsiteY4-262" fmla="*/ 1256861 h 1256861"/>
                <a:gd name="connsiteX5-263" fmla="*/ 310347 w 820795"/>
                <a:gd name="connsiteY5-264" fmla="*/ 1196103 h 1256861"/>
                <a:gd name="connsiteX6-265" fmla="*/ 15 w 820795"/>
                <a:gd name="connsiteY6-266" fmla="*/ 626751 h 1256861"/>
                <a:gd name="connsiteX7-267" fmla="*/ 318200 w 820795"/>
                <a:gd name="connsiteY7-268" fmla="*/ 101144 h 1256861"/>
                <a:gd name="connsiteX8-269" fmla="*/ 459559 w 820795"/>
                <a:gd name="connsiteY8-270" fmla="*/ 0 h 1256861"/>
                <a:gd name="connsiteX0-271" fmla="*/ 459558 w 820794"/>
                <a:gd name="connsiteY0-272" fmla="*/ 0 h 1256861"/>
                <a:gd name="connsiteX1-273" fmla="*/ 500408 w 820794"/>
                <a:gd name="connsiteY1-274" fmla="*/ 49306 h 1256861"/>
                <a:gd name="connsiteX2-275" fmla="*/ 820753 w 820794"/>
                <a:gd name="connsiteY2-276" fmla="*/ 626751 h 1256861"/>
                <a:gd name="connsiteX3-277" fmla="*/ 516290 w 820794"/>
                <a:gd name="connsiteY3-278" fmla="*/ 1199377 h 1256861"/>
                <a:gd name="connsiteX4-279" fmla="*/ 410384 w 820794"/>
                <a:gd name="connsiteY4-280" fmla="*/ 1256861 h 1256861"/>
                <a:gd name="connsiteX5-281" fmla="*/ 328293 w 820794"/>
                <a:gd name="connsiteY5-282" fmla="*/ 1196293 h 1256861"/>
                <a:gd name="connsiteX6-283" fmla="*/ 14 w 820794"/>
                <a:gd name="connsiteY6-284" fmla="*/ 626751 h 1256861"/>
                <a:gd name="connsiteX7-285" fmla="*/ 318199 w 820794"/>
                <a:gd name="connsiteY7-286" fmla="*/ 101144 h 1256861"/>
                <a:gd name="connsiteX8-287" fmla="*/ 459558 w 820794"/>
                <a:gd name="connsiteY8-288" fmla="*/ 0 h 1256861"/>
                <a:gd name="connsiteX0-289" fmla="*/ 459558 w 820865"/>
                <a:gd name="connsiteY0-290" fmla="*/ 0 h 1256861"/>
                <a:gd name="connsiteX1-291" fmla="*/ 500408 w 820865"/>
                <a:gd name="connsiteY1-292" fmla="*/ 49306 h 1256861"/>
                <a:gd name="connsiteX2-293" fmla="*/ 820753 w 820865"/>
                <a:gd name="connsiteY2-294" fmla="*/ 626751 h 1256861"/>
                <a:gd name="connsiteX3-295" fmla="*/ 525916 w 820865"/>
                <a:gd name="connsiteY3-296" fmla="*/ 1202798 h 1256861"/>
                <a:gd name="connsiteX4-297" fmla="*/ 410384 w 820865"/>
                <a:gd name="connsiteY4-298" fmla="*/ 1256861 h 1256861"/>
                <a:gd name="connsiteX5-299" fmla="*/ 328293 w 820865"/>
                <a:gd name="connsiteY5-300" fmla="*/ 1196293 h 1256861"/>
                <a:gd name="connsiteX6-301" fmla="*/ 14 w 820865"/>
                <a:gd name="connsiteY6-302" fmla="*/ 626751 h 1256861"/>
                <a:gd name="connsiteX7-303" fmla="*/ 318199 w 820865"/>
                <a:gd name="connsiteY7-304" fmla="*/ 101144 h 1256861"/>
                <a:gd name="connsiteX8-305" fmla="*/ 459558 w 820865"/>
                <a:gd name="connsiteY8-306" fmla="*/ 0 h 1256861"/>
                <a:gd name="connsiteX0-307" fmla="*/ 459558 w 820865"/>
                <a:gd name="connsiteY0-308" fmla="*/ 0 h 1256861"/>
                <a:gd name="connsiteX1-309" fmla="*/ 500408 w 820865"/>
                <a:gd name="connsiteY1-310" fmla="*/ 49306 h 1256861"/>
                <a:gd name="connsiteX2-311" fmla="*/ 820753 w 820865"/>
                <a:gd name="connsiteY2-312" fmla="*/ 626751 h 1256861"/>
                <a:gd name="connsiteX3-313" fmla="*/ 525916 w 820865"/>
                <a:gd name="connsiteY3-314" fmla="*/ 1202798 h 1256861"/>
                <a:gd name="connsiteX4-315" fmla="*/ 410384 w 820865"/>
                <a:gd name="connsiteY4-316" fmla="*/ 1256861 h 1256861"/>
                <a:gd name="connsiteX5-317" fmla="*/ 328293 w 820865"/>
                <a:gd name="connsiteY5-318" fmla="*/ 1196293 h 1256861"/>
                <a:gd name="connsiteX6-319" fmla="*/ 14 w 820865"/>
                <a:gd name="connsiteY6-320" fmla="*/ 626751 h 1256861"/>
                <a:gd name="connsiteX7-321" fmla="*/ 318199 w 820865"/>
                <a:gd name="connsiteY7-322" fmla="*/ 101144 h 1256861"/>
                <a:gd name="connsiteX8-323" fmla="*/ 459558 w 820865"/>
                <a:gd name="connsiteY8-324" fmla="*/ 0 h 1256861"/>
                <a:gd name="connsiteX0-325" fmla="*/ 459558 w 820865"/>
                <a:gd name="connsiteY0-326" fmla="*/ 0 h 1275566"/>
                <a:gd name="connsiteX1-327" fmla="*/ 500408 w 820865"/>
                <a:gd name="connsiteY1-328" fmla="*/ 49306 h 1275566"/>
                <a:gd name="connsiteX2-329" fmla="*/ 820753 w 820865"/>
                <a:gd name="connsiteY2-330" fmla="*/ 626751 h 1275566"/>
                <a:gd name="connsiteX3-331" fmla="*/ 525916 w 820865"/>
                <a:gd name="connsiteY3-332" fmla="*/ 1202798 h 1275566"/>
                <a:gd name="connsiteX4-333" fmla="*/ 421217 w 820865"/>
                <a:gd name="connsiteY4-334" fmla="*/ 1275566 h 1275566"/>
                <a:gd name="connsiteX5-335" fmla="*/ 328293 w 820865"/>
                <a:gd name="connsiteY5-336" fmla="*/ 1196293 h 1275566"/>
                <a:gd name="connsiteX6-337" fmla="*/ 14 w 820865"/>
                <a:gd name="connsiteY6-338" fmla="*/ 626751 h 1275566"/>
                <a:gd name="connsiteX7-339" fmla="*/ 318199 w 820865"/>
                <a:gd name="connsiteY7-340" fmla="*/ 101144 h 1275566"/>
                <a:gd name="connsiteX8-341" fmla="*/ 459558 w 820865"/>
                <a:gd name="connsiteY8-342" fmla="*/ 0 h 1275566"/>
                <a:gd name="connsiteX0-343" fmla="*/ 459558 w 820865"/>
                <a:gd name="connsiteY0-344" fmla="*/ 0 h 1275566"/>
                <a:gd name="connsiteX1-345" fmla="*/ 500408 w 820865"/>
                <a:gd name="connsiteY1-346" fmla="*/ 49306 h 1275566"/>
                <a:gd name="connsiteX2-347" fmla="*/ 820753 w 820865"/>
                <a:gd name="connsiteY2-348" fmla="*/ 626751 h 1275566"/>
                <a:gd name="connsiteX3-349" fmla="*/ 525916 w 820865"/>
                <a:gd name="connsiteY3-350" fmla="*/ 1202798 h 1275566"/>
                <a:gd name="connsiteX4-351" fmla="*/ 421217 w 820865"/>
                <a:gd name="connsiteY4-352" fmla="*/ 1275566 h 1275566"/>
                <a:gd name="connsiteX5-353" fmla="*/ 328293 w 820865"/>
                <a:gd name="connsiteY5-354" fmla="*/ 1196293 h 1275566"/>
                <a:gd name="connsiteX6-355" fmla="*/ 14 w 820865"/>
                <a:gd name="connsiteY6-356" fmla="*/ 626751 h 1275566"/>
                <a:gd name="connsiteX7-357" fmla="*/ 318199 w 820865"/>
                <a:gd name="connsiteY7-358" fmla="*/ 101144 h 1275566"/>
                <a:gd name="connsiteX8-359" fmla="*/ 459558 w 820865"/>
                <a:gd name="connsiteY8-360" fmla="*/ 0 h 1275566"/>
                <a:gd name="connsiteX0-361" fmla="*/ 438815 w 820865"/>
                <a:gd name="connsiteY0-362" fmla="*/ 0 h 1276220"/>
                <a:gd name="connsiteX1-363" fmla="*/ 500408 w 820865"/>
                <a:gd name="connsiteY1-364" fmla="*/ 49960 h 1276220"/>
                <a:gd name="connsiteX2-365" fmla="*/ 820753 w 820865"/>
                <a:gd name="connsiteY2-366" fmla="*/ 627405 h 1276220"/>
                <a:gd name="connsiteX3-367" fmla="*/ 525916 w 820865"/>
                <a:gd name="connsiteY3-368" fmla="*/ 1203452 h 1276220"/>
                <a:gd name="connsiteX4-369" fmla="*/ 421217 w 820865"/>
                <a:gd name="connsiteY4-370" fmla="*/ 1276220 h 1276220"/>
                <a:gd name="connsiteX5-371" fmla="*/ 328293 w 820865"/>
                <a:gd name="connsiteY5-372" fmla="*/ 1196947 h 1276220"/>
                <a:gd name="connsiteX6-373" fmla="*/ 14 w 820865"/>
                <a:gd name="connsiteY6-374" fmla="*/ 627405 h 1276220"/>
                <a:gd name="connsiteX7-375" fmla="*/ 318199 w 820865"/>
                <a:gd name="connsiteY7-376" fmla="*/ 101798 h 1276220"/>
                <a:gd name="connsiteX8-377" fmla="*/ 438815 w 820865"/>
                <a:gd name="connsiteY8-378" fmla="*/ 0 h 1276220"/>
                <a:gd name="connsiteX0-379" fmla="*/ 438815 w 820865"/>
                <a:gd name="connsiteY0-380" fmla="*/ 0 h 1266560"/>
                <a:gd name="connsiteX1-381" fmla="*/ 500408 w 820865"/>
                <a:gd name="connsiteY1-382" fmla="*/ 49960 h 1266560"/>
                <a:gd name="connsiteX2-383" fmla="*/ 820753 w 820865"/>
                <a:gd name="connsiteY2-384" fmla="*/ 627405 h 1266560"/>
                <a:gd name="connsiteX3-385" fmla="*/ 525916 w 820865"/>
                <a:gd name="connsiteY3-386" fmla="*/ 1203452 h 1266560"/>
                <a:gd name="connsiteX4-387" fmla="*/ 446146 w 820865"/>
                <a:gd name="connsiteY4-388" fmla="*/ 1266560 h 1266560"/>
                <a:gd name="connsiteX5-389" fmla="*/ 328293 w 820865"/>
                <a:gd name="connsiteY5-390" fmla="*/ 1196947 h 1266560"/>
                <a:gd name="connsiteX6-391" fmla="*/ 14 w 820865"/>
                <a:gd name="connsiteY6-392" fmla="*/ 627405 h 1266560"/>
                <a:gd name="connsiteX7-393" fmla="*/ 318199 w 820865"/>
                <a:gd name="connsiteY7-394" fmla="*/ 101798 h 1266560"/>
                <a:gd name="connsiteX8-395" fmla="*/ 438815 w 820865"/>
                <a:gd name="connsiteY8-396" fmla="*/ 0 h 1266560"/>
                <a:gd name="connsiteX0-397" fmla="*/ 438815 w 821234"/>
                <a:gd name="connsiteY0-398" fmla="*/ 0 h 1266560"/>
                <a:gd name="connsiteX1-399" fmla="*/ 500408 w 821234"/>
                <a:gd name="connsiteY1-400" fmla="*/ 49960 h 1266560"/>
                <a:gd name="connsiteX2-401" fmla="*/ 820753 w 821234"/>
                <a:gd name="connsiteY2-402" fmla="*/ 627405 h 1266560"/>
                <a:gd name="connsiteX3-403" fmla="*/ 549693 w 821234"/>
                <a:gd name="connsiteY3-404" fmla="*/ 1208811 h 1266560"/>
                <a:gd name="connsiteX4-405" fmla="*/ 446146 w 821234"/>
                <a:gd name="connsiteY4-406" fmla="*/ 1266560 h 1266560"/>
                <a:gd name="connsiteX5-407" fmla="*/ 328293 w 821234"/>
                <a:gd name="connsiteY5-408" fmla="*/ 1196947 h 1266560"/>
                <a:gd name="connsiteX6-409" fmla="*/ 14 w 821234"/>
                <a:gd name="connsiteY6-410" fmla="*/ 627405 h 1266560"/>
                <a:gd name="connsiteX7-411" fmla="*/ 318199 w 821234"/>
                <a:gd name="connsiteY7-412" fmla="*/ 101798 h 1266560"/>
                <a:gd name="connsiteX8-413" fmla="*/ 438815 w 821234"/>
                <a:gd name="connsiteY8-414" fmla="*/ 0 h 1266560"/>
                <a:gd name="connsiteX0-415" fmla="*/ 438815 w 821148"/>
                <a:gd name="connsiteY0-416" fmla="*/ 0 h 1266560"/>
                <a:gd name="connsiteX1-417" fmla="*/ 500408 w 821148"/>
                <a:gd name="connsiteY1-418" fmla="*/ 49960 h 1266560"/>
                <a:gd name="connsiteX2-419" fmla="*/ 820753 w 821148"/>
                <a:gd name="connsiteY2-420" fmla="*/ 627405 h 1266560"/>
                <a:gd name="connsiteX3-421" fmla="*/ 549693 w 821148"/>
                <a:gd name="connsiteY3-422" fmla="*/ 1208811 h 1266560"/>
                <a:gd name="connsiteX4-423" fmla="*/ 446146 w 821148"/>
                <a:gd name="connsiteY4-424" fmla="*/ 1266560 h 1266560"/>
                <a:gd name="connsiteX5-425" fmla="*/ 328293 w 821148"/>
                <a:gd name="connsiteY5-426" fmla="*/ 1196947 h 1266560"/>
                <a:gd name="connsiteX6-427" fmla="*/ 14 w 821148"/>
                <a:gd name="connsiteY6-428" fmla="*/ 627405 h 1266560"/>
                <a:gd name="connsiteX7-429" fmla="*/ 318199 w 821148"/>
                <a:gd name="connsiteY7-430" fmla="*/ 101798 h 1266560"/>
                <a:gd name="connsiteX8-431" fmla="*/ 438815 w 821148"/>
                <a:gd name="connsiteY8-432" fmla="*/ 0 h 1266560"/>
                <a:gd name="connsiteX0-433" fmla="*/ 438815 w 821263"/>
                <a:gd name="connsiteY0-434" fmla="*/ 0 h 1266560"/>
                <a:gd name="connsiteX1-435" fmla="*/ 500408 w 821263"/>
                <a:gd name="connsiteY1-436" fmla="*/ 49960 h 1266560"/>
                <a:gd name="connsiteX2-437" fmla="*/ 820753 w 821263"/>
                <a:gd name="connsiteY2-438" fmla="*/ 627405 h 1266560"/>
                <a:gd name="connsiteX3-439" fmla="*/ 555529 w 821263"/>
                <a:gd name="connsiteY3-440" fmla="*/ 1215755 h 1266560"/>
                <a:gd name="connsiteX4-441" fmla="*/ 446146 w 821263"/>
                <a:gd name="connsiteY4-442" fmla="*/ 1266560 h 1266560"/>
                <a:gd name="connsiteX5-443" fmla="*/ 328293 w 821263"/>
                <a:gd name="connsiteY5-444" fmla="*/ 1196947 h 1266560"/>
                <a:gd name="connsiteX6-445" fmla="*/ 14 w 821263"/>
                <a:gd name="connsiteY6-446" fmla="*/ 627405 h 1266560"/>
                <a:gd name="connsiteX7-447" fmla="*/ 318199 w 821263"/>
                <a:gd name="connsiteY7-448" fmla="*/ 101798 h 1266560"/>
                <a:gd name="connsiteX8-449" fmla="*/ 438815 w 821263"/>
                <a:gd name="connsiteY8-450" fmla="*/ 0 h 1266560"/>
                <a:gd name="connsiteX0-451" fmla="*/ 438815 w 818475"/>
                <a:gd name="connsiteY0-452" fmla="*/ 0 h 1266560"/>
                <a:gd name="connsiteX1-453" fmla="*/ 500408 w 818475"/>
                <a:gd name="connsiteY1-454" fmla="*/ 49960 h 1266560"/>
                <a:gd name="connsiteX2-455" fmla="*/ 817954 w 818475"/>
                <a:gd name="connsiteY2-456" fmla="*/ 625166 h 1266560"/>
                <a:gd name="connsiteX3-457" fmla="*/ 555529 w 818475"/>
                <a:gd name="connsiteY3-458" fmla="*/ 1215755 h 1266560"/>
                <a:gd name="connsiteX4-459" fmla="*/ 446146 w 818475"/>
                <a:gd name="connsiteY4-460" fmla="*/ 1266560 h 1266560"/>
                <a:gd name="connsiteX5-461" fmla="*/ 328293 w 818475"/>
                <a:gd name="connsiteY5-462" fmla="*/ 1196947 h 1266560"/>
                <a:gd name="connsiteX6-463" fmla="*/ 14 w 818475"/>
                <a:gd name="connsiteY6-464" fmla="*/ 627405 h 1266560"/>
                <a:gd name="connsiteX7-465" fmla="*/ 318199 w 818475"/>
                <a:gd name="connsiteY7-466" fmla="*/ 101798 h 1266560"/>
                <a:gd name="connsiteX8-467" fmla="*/ 438815 w 818475"/>
                <a:gd name="connsiteY8-468" fmla="*/ 0 h 12665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18475" h="1266560">
                  <a:moveTo>
                    <a:pt x="438815" y="0"/>
                  </a:moveTo>
                  <a:lnTo>
                    <a:pt x="500408" y="49960"/>
                  </a:lnTo>
                  <a:cubicBezTo>
                    <a:pt x="673856" y="189728"/>
                    <a:pt x="808767" y="430867"/>
                    <a:pt x="817954" y="625166"/>
                  </a:cubicBezTo>
                  <a:cubicBezTo>
                    <a:pt x="827141" y="819465"/>
                    <a:pt x="714031" y="1085845"/>
                    <a:pt x="555529" y="1215755"/>
                  </a:cubicBezTo>
                  <a:cubicBezTo>
                    <a:pt x="520629" y="1240011"/>
                    <a:pt x="495435" y="1251752"/>
                    <a:pt x="446146" y="1266560"/>
                  </a:cubicBezTo>
                  <a:lnTo>
                    <a:pt x="328293" y="1196947"/>
                  </a:lnTo>
                  <a:cubicBezTo>
                    <a:pt x="144602" y="1072848"/>
                    <a:pt x="-1633" y="862856"/>
                    <a:pt x="14" y="627405"/>
                  </a:cubicBezTo>
                  <a:cubicBezTo>
                    <a:pt x="32799" y="412939"/>
                    <a:pt x="156485" y="244322"/>
                    <a:pt x="318199" y="101798"/>
                  </a:cubicBezTo>
                  <a:lnTo>
                    <a:pt x="438815"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900" dirty="0">
                  <a:solidFill>
                    <a:srgbClr val="FFFFFF"/>
                  </a:solidFill>
                  <a:latin typeface="+mn-ea"/>
                </a:rPr>
                <a:t>新产品</a:t>
              </a:r>
            </a:p>
          </p:txBody>
        </p:sp>
        <p:sp>
          <p:nvSpPr>
            <p:cNvPr id="8" name="任意多边形 7"/>
            <p:cNvSpPr/>
            <p:nvPr/>
          </p:nvSpPr>
          <p:spPr>
            <a:xfrm>
              <a:off x="3941570" y="2044710"/>
              <a:ext cx="969196" cy="3113463"/>
            </a:xfrm>
            <a:custGeom>
              <a:avLst/>
              <a:gdLst>
                <a:gd name="connsiteX0" fmla="*/ 540542 w 971549"/>
                <a:gd name="connsiteY0" fmla="*/ 0 h 3121025"/>
                <a:gd name="connsiteX1" fmla="*/ 447674 w 971549"/>
                <a:gd name="connsiteY1" fmla="*/ 916781 h 3121025"/>
                <a:gd name="connsiteX2" fmla="*/ 440997 w 971549"/>
                <a:gd name="connsiteY2" fmla="*/ 913656 h 3121025"/>
                <a:gd name="connsiteX3" fmla="*/ 417204 w 971549"/>
                <a:gd name="connsiteY3" fmla="*/ 1251512 h 3121025"/>
                <a:gd name="connsiteX4" fmla="*/ 470694 w 971549"/>
                <a:gd name="connsiteY4" fmla="*/ 1046163 h 3121025"/>
                <a:gd name="connsiteX5" fmla="*/ 554037 w 971549"/>
                <a:gd name="connsiteY5" fmla="*/ 781050 h 3121025"/>
                <a:gd name="connsiteX6" fmla="*/ 617537 w 971549"/>
                <a:gd name="connsiteY6" fmla="*/ 876300 h 3121025"/>
                <a:gd name="connsiteX7" fmla="*/ 506412 w 971549"/>
                <a:gd name="connsiteY7" fmla="*/ 1419225 h 3121025"/>
                <a:gd name="connsiteX8" fmla="*/ 503554 w 971549"/>
                <a:gd name="connsiteY8" fmla="*/ 1416281 h 3121025"/>
                <a:gd name="connsiteX9" fmla="*/ 510877 w 971549"/>
                <a:gd name="connsiteY9" fmla="*/ 1641475 h 3121025"/>
                <a:gd name="connsiteX10" fmla="*/ 554037 w 971549"/>
                <a:gd name="connsiteY10" fmla="*/ 2346325 h 3121025"/>
                <a:gd name="connsiteX11" fmla="*/ 651669 w 971549"/>
                <a:gd name="connsiteY11" fmla="*/ 2726531 h 3121025"/>
                <a:gd name="connsiteX12" fmla="*/ 694279 w 971549"/>
                <a:gd name="connsiteY12" fmla="*/ 2836944 h 3121025"/>
                <a:gd name="connsiteX13" fmla="*/ 709612 w 971549"/>
                <a:gd name="connsiteY13" fmla="*/ 2771775 h 3121025"/>
                <a:gd name="connsiteX14" fmla="*/ 814387 w 971549"/>
                <a:gd name="connsiteY14" fmla="*/ 2471738 h 3121025"/>
                <a:gd name="connsiteX15" fmla="*/ 971549 w 971549"/>
                <a:gd name="connsiteY15" fmla="*/ 2512219 h 3121025"/>
                <a:gd name="connsiteX16" fmla="*/ 928687 w 971549"/>
                <a:gd name="connsiteY16" fmla="*/ 2543175 h 3121025"/>
                <a:gd name="connsiteX17" fmla="*/ 812006 w 971549"/>
                <a:gd name="connsiteY17" fmla="*/ 2883693 h 3121025"/>
                <a:gd name="connsiteX18" fmla="*/ 787597 w 971549"/>
                <a:gd name="connsiteY18" fmla="*/ 3067874 h 3121025"/>
                <a:gd name="connsiteX19" fmla="*/ 801687 w 971549"/>
                <a:gd name="connsiteY19" fmla="*/ 3101975 h 3121025"/>
                <a:gd name="connsiteX20" fmla="*/ 420687 w 971549"/>
                <a:gd name="connsiteY20" fmla="*/ 3121025 h 3121025"/>
                <a:gd name="connsiteX21" fmla="*/ 230187 w 971549"/>
                <a:gd name="connsiteY21" fmla="*/ 2219325 h 3121025"/>
                <a:gd name="connsiteX22" fmla="*/ 230269 w 971549"/>
                <a:gd name="connsiteY22" fmla="*/ 2219256 h 3121025"/>
                <a:gd name="connsiteX23" fmla="*/ 90487 w 971549"/>
                <a:gd name="connsiteY23" fmla="*/ 2085975 h 3121025"/>
                <a:gd name="connsiteX24" fmla="*/ 0 w 971549"/>
                <a:gd name="connsiteY24" fmla="*/ 2043113 h 3121025"/>
                <a:gd name="connsiteX25" fmla="*/ 104775 w 971549"/>
                <a:gd name="connsiteY25" fmla="*/ 1938338 h 3121025"/>
                <a:gd name="connsiteX26" fmla="*/ 311975 w 971549"/>
                <a:gd name="connsiteY26" fmla="*/ 2141393 h 3121025"/>
                <a:gd name="connsiteX27" fmla="*/ 298958 w 971549"/>
                <a:gd name="connsiteY27" fmla="*/ 2003425 h 3121025"/>
                <a:gd name="connsiteX28" fmla="*/ 325437 w 971549"/>
                <a:gd name="connsiteY28" fmla="*/ 981075 h 3121025"/>
                <a:gd name="connsiteX29" fmla="*/ 328381 w 971549"/>
                <a:gd name="connsiteY29" fmla="*/ 961942 h 3121025"/>
                <a:gd name="connsiteX30" fmla="*/ 264021 w 971549"/>
                <a:gd name="connsiteY30" fmla="*/ 839391 h 3121025"/>
                <a:gd name="connsiteX31" fmla="*/ 176212 w 971549"/>
                <a:gd name="connsiteY31" fmla="*/ 661987 h 3121025"/>
                <a:gd name="connsiteX32" fmla="*/ 219075 w 971549"/>
                <a:gd name="connsiteY32" fmla="*/ 614363 h 3121025"/>
                <a:gd name="connsiteX33" fmla="*/ 340076 w 971549"/>
                <a:gd name="connsiteY33" fmla="*/ 822986 h 3121025"/>
                <a:gd name="connsiteX34" fmla="*/ 421480 w 971549"/>
                <a:gd name="connsiteY34" fmla="*/ 42863 h 3121025"/>
                <a:gd name="connsiteX0-1" fmla="*/ 540542 w 971549"/>
                <a:gd name="connsiteY0-2" fmla="*/ 0 h 3121025"/>
                <a:gd name="connsiteX1-3" fmla="*/ 447674 w 971549"/>
                <a:gd name="connsiteY1-4" fmla="*/ 916781 h 3121025"/>
                <a:gd name="connsiteX2-5" fmla="*/ 440997 w 971549"/>
                <a:gd name="connsiteY2-6" fmla="*/ 913656 h 3121025"/>
                <a:gd name="connsiteX3-7" fmla="*/ 417204 w 971549"/>
                <a:gd name="connsiteY3-8" fmla="*/ 1251512 h 3121025"/>
                <a:gd name="connsiteX4-9" fmla="*/ 470694 w 971549"/>
                <a:gd name="connsiteY4-10" fmla="*/ 1046163 h 3121025"/>
                <a:gd name="connsiteX5-11" fmla="*/ 554037 w 971549"/>
                <a:gd name="connsiteY5-12" fmla="*/ 781050 h 3121025"/>
                <a:gd name="connsiteX6-13" fmla="*/ 617537 w 971549"/>
                <a:gd name="connsiteY6-14" fmla="*/ 876300 h 3121025"/>
                <a:gd name="connsiteX7-15" fmla="*/ 506412 w 971549"/>
                <a:gd name="connsiteY7-16" fmla="*/ 1419225 h 3121025"/>
                <a:gd name="connsiteX8-17" fmla="*/ 503554 w 971549"/>
                <a:gd name="connsiteY8-18" fmla="*/ 1416281 h 3121025"/>
                <a:gd name="connsiteX9-19" fmla="*/ 510877 w 971549"/>
                <a:gd name="connsiteY9-20" fmla="*/ 1641475 h 3121025"/>
                <a:gd name="connsiteX10-21" fmla="*/ 554037 w 971549"/>
                <a:gd name="connsiteY10-22" fmla="*/ 2346325 h 3121025"/>
                <a:gd name="connsiteX11-23" fmla="*/ 651669 w 971549"/>
                <a:gd name="connsiteY11-24" fmla="*/ 2726531 h 3121025"/>
                <a:gd name="connsiteX12-25" fmla="*/ 694279 w 971549"/>
                <a:gd name="connsiteY12-26" fmla="*/ 2836944 h 3121025"/>
                <a:gd name="connsiteX13-27" fmla="*/ 709612 w 971549"/>
                <a:gd name="connsiteY13-28" fmla="*/ 2771775 h 3121025"/>
                <a:gd name="connsiteX14-29" fmla="*/ 814387 w 971549"/>
                <a:gd name="connsiteY14-30" fmla="*/ 2471738 h 3121025"/>
                <a:gd name="connsiteX15-31" fmla="*/ 971549 w 971549"/>
                <a:gd name="connsiteY15-32" fmla="*/ 2512219 h 3121025"/>
                <a:gd name="connsiteX16-33" fmla="*/ 928687 w 971549"/>
                <a:gd name="connsiteY16-34" fmla="*/ 2543175 h 3121025"/>
                <a:gd name="connsiteX17-35" fmla="*/ 812006 w 971549"/>
                <a:gd name="connsiteY17-36" fmla="*/ 2883693 h 3121025"/>
                <a:gd name="connsiteX18-37" fmla="*/ 787597 w 971549"/>
                <a:gd name="connsiteY18-38" fmla="*/ 3067874 h 3121025"/>
                <a:gd name="connsiteX19-39" fmla="*/ 801687 w 971549"/>
                <a:gd name="connsiteY19-40" fmla="*/ 3101975 h 3121025"/>
                <a:gd name="connsiteX20-41" fmla="*/ 420687 w 971549"/>
                <a:gd name="connsiteY20-42" fmla="*/ 3121025 h 3121025"/>
                <a:gd name="connsiteX21-43" fmla="*/ 230187 w 971549"/>
                <a:gd name="connsiteY21-44" fmla="*/ 2219325 h 3121025"/>
                <a:gd name="connsiteX22-45" fmla="*/ 230269 w 971549"/>
                <a:gd name="connsiteY22-46" fmla="*/ 2219256 h 3121025"/>
                <a:gd name="connsiteX23-47" fmla="*/ 90487 w 971549"/>
                <a:gd name="connsiteY23-48" fmla="*/ 2085975 h 3121025"/>
                <a:gd name="connsiteX24-49" fmla="*/ 0 w 971549"/>
                <a:gd name="connsiteY24-50" fmla="*/ 2043113 h 3121025"/>
                <a:gd name="connsiteX25-51" fmla="*/ 104775 w 971549"/>
                <a:gd name="connsiteY25-52" fmla="*/ 1938338 h 3121025"/>
                <a:gd name="connsiteX26-53" fmla="*/ 311975 w 971549"/>
                <a:gd name="connsiteY26-54" fmla="*/ 2141393 h 3121025"/>
                <a:gd name="connsiteX27-55" fmla="*/ 298958 w 971549"/>
                <a:gd name="connsiteY27-56" fmla="*/ 2003425 h 3121025"/>
                <a:gd name="connsiteX28-57" fmla="*/ 325437 w 971549"/>
                <a:gd name="connsiteY28-58" fmla="*/ 981075 h 3121025"/>
                <a:gd name="connsiteX29-59" fmla="*/ 328381 w 971549"/>
                <a:gd name="connsiteY29-60" fmla="*/ 961942 h 3121025"/>
                <a:gd name="connsiteX30-61" fmla="*/ 264021 w 971549"/>
                <a:gd name="connsiteY30-62" fmla="*/ 839391 h 3121025"/>
                <a:gd name="connsiteX31-63" fmla="*/ 176212 w 971549"/>
                <a:gd name="connsiteY31-64" fmla="*/ 661987 h 3121025"/>
                <a:gd name="connsiteX32-65" fmla="*/ 219075 w 971549"/>
                <a:gd name="connsiteY32-66" fmla="*/ 614363 h 3121025"/>
                <a:gd name="connsiteX33-67" fmla="*/ 340076 w 971549"/>
                <a:gd name="connsiteY33-68" fmla="*/ 822986 h 3121025"/>
                <a:gd name="connsiteX34-69" fmla="*/ 421480 w 971549"/>
                <a:gd name="connsiteY34-70" fmla="*/ 42863 h 3121025"/>
                <a:gd name="connsiteX35" fmla="*/ 540542 w 971549"/>
                <a:gd name="connsiteY35" fmla="*/ 0 h 3121025"/>
                <a:gd name="connsiteX0-71" fmla="*/ 540542 w 971549"/>
                <a:gd name="connsiteY0-72" fmla="*/ 0 h 3121025"/>
                <a:gd name="connsiteX1-73" fmla="*/ 447674 w 971549"/>
                <a:gd name="connsiteY1-74" fmla="*/ 916781 h 3121025"/>
                <a:gd name="connsiteX2-75" fmla="*/ 440997 w 971549"/>
                <a:gd name="connsiteY2-76" fmla="*/ 913656 h 3121025"/>
                <a:gd name="connsiteX3-77" fmla="*/ 417204 w 971549"/>
                <a:gd name="connsiteY3-78" fmla="*/ 1251512 h 3121025"/>
                <a:gd name="connsiteX4-79" fmla="*/ 470694 w 971549"/>
                <a:gd name="connsiteY4-80" fmla="*/ 1046163 h 3121025"/>
                <a:gd name="connsiteX5-81" fmla="*/ 554037 w 971549"/>
                <a:gd name="connsiteY5-82" fmla="*/ 781050 h 3121025"/>
                <a:gd name="connsiteX6-83" fmla="*/ 617537 w 971549"/>
                <a:gd name="connsiteY6-84" fmla="*/ 876300 h 3121025"/>
                <a:gd name="connsiteX7-85" fmla="*/ 506412 w 971549"/>
                <a:gd name="connsiteY7-86" fmla="*/ 1419225 h 3121025"/>
                <a:gd name="connsiteX8-87" fmla="*/ 503554 w 971549"/>
                <a:gd name="connsiteY8-88" fmla="*/ 1416281 h 3121025"/>
                <a:gd name="connsiteX9-89" fmla="*/ 510877 w 971549"/>
                <a:gd name="connsiteY9-90" fmla="*/ 1641475 h 3121025"/>
                <a:gd name="connsiteX10-91" fmla="*/ 554037 w 971549"/>
                <a:gd name="connsiteY10-92" fmla="*/ 2346325 h 3121025"/>
                <a:gd name="connsiteX11-93" fmla="*/ 651669 w 971549"/>
                <a:gd name="connsiteY11-94" fmla="*/ 2726531 h 3121025"/>
                <a:gd name="connsiteX12-95" fmla="*/ 694279 w 971549"/>
                <a:gd name="connsiteY12-96" fmla="*/ 2836944 h 3121025"/>
                <a:gd name="connsiteX13-97" fmla="*/ 709612 w 971549"/>
                <a:gd name="connsiteY13-98" fmla="*/ 2771775 h 3121025"/>
                <a:gd name="connsiteX14-99" fmla="*/ 814387 w 971549"/>
                <a:gd name="connsiteY14-100" fmla="*/ 2471738 h 3121025"/>
                <a:gd name="connsiteX15-101" fmla="*/ 971549 w 971549"/>
                <a:gd name="connsiteY15-102" fmla="*/ 2512219 h 3121025"/>
                <a:gd name="connsiteX16-103" fmla="*/ 928687 w 971549"/>
                <a:gd name="connsiteY16-104" fmla="*/ 2543175 h 3121025"/>
                <a:gd name="connsiteX17-105" fmla="*/ 812006 w 971549"/>
                <a:gd name="connsiteY17-106" fmla="*/ 2883693 h 3121025"/>
                <a:gd name="connsiteX18-107" fmla="*/ 787597 w 971549"/>
                <a:gd name="connsiteY18-108" fmla="*/ 3067874 h 3121025"/>
                <a:gd name="connsiteX19-109" fmla="*/ 801687 w 971549"/>
                <a:gd name="connsiteY19-110" fmla="*/ 3101975 h 3121025"/>
                <a:gd name="connsiteX20-111" fmla="*/ 420687 w 971549"/>
                <a:gd name="connsiteY20-112" fmla="*/ 3121025 h 3121025"/>
                <a:gd name="connsiteX21-113" fmla="*/ 230187 w 971549"/>
                <a:gd name="connsiteY21-114" fmla="*/ 2219325 h 3121025"/>
                <a:gd name="connsiteX22-115" fmla="*/ 230269 w 971549"/>
                <a:gd name="connsiteY22-116" fmla="*/ 2219256 h 3121025"/>
                <a:gd name="connsiteX23-117" fmla="*/ 90487 w 971549"/>
                <a:gd name="connsiteY23-118" fmla="*/ 2085975 h 3121025"/>
                <a:gd name="connsiteX24-119" fmla="*/ 0 w 971549"/>
                <a:gd name="connsiteY24-120" fmla="*/ 2043113 h 3121025"/>
                <a:gd name="connsiteX25-121" fmla="*/ 104775 w 971549"/>
                <a:gd name="connsiteY25-122" fmla="*/ 1938338 h 3121025"/>
                <a:gd name="connsiteX26-123" fmla="*/ 311975 w 971549"/>
                <a:gd name="connsiteY26-124" fmla="*/ 2141393 h 3121025"/>
                <a:gd name="connsiteX27-125" fmla="*/ 298958 w 971549"/>
                <a:gd name="connsiteY27-126" fmla="*/ 2003425 h 3121025"/>
                <a:gd name="connsiteX28-127" fmla="*/ 325437 w 971549"/>
                <a:gd name="connsiteY28-128" fmla="*/ 981075 h 3121025"/>
                <a:gd name="connsiteX29-129" fmla="*/ 328381 w 971549"/>
                <a:gd name="connsiteY29-130" fmla="*/ 961942 h 3121025"/>
                <a:gd name="connsiteX30-131" fmla="*/ 264021 w 971549"/>
                <a:gd name="connsiteY30-132" fmla="*/ 839391 h 3121025"/>
                <a:gd name="connsiteX31-133" fmla="*/ 176212 w 971549"/>
                <a:gd name="connsiteY31-134" fmla="*/ 661987 h 3121025"/>
                <a:gd name="connsiteX32-135" fmla="*/ 219075 w 971549"/>
                <a:gd name="connsiteY32-136" fmla="*/ 614363 h 3121025"/>
                <a:gd name="connsiteX33-137" fmla="*/ 340076 w 971549"/>
                <a:gd name="connsiteY33-138" fmla="*/ 822986 h 3121025"/>
                <a:gd name="connsiteX34-139" fmla="*/ 421480 w 971549"/>
                <a:gd name="connsiteY34-140" fmla="*/ 42863 h 3121025"/>
                <a:gd name="connsiteX35-141" fmla="*/ 540542 w 971549"/>
                <a:gd name="connsiteY35-142" fmla="*/ 0 h 3121025"/>
                <a:gd name="connsiteX0-143" fmla="*/ 540542 w 971549"/>
                <a:gd name="connsiteY0-144" fmla="*/ 0 h 3121025"/>
                <a:gd name="connsiteX1-145" fmla="*/ 447674 w 971549"/>
                <a:gd name="connsiteY1-146" fmla="*/ 916781 h 3121025"/>
                <a:gd name="connsiteX2-147" fmla="*/ 450522 w 971549"/>
                <a:gd name="connsiteY2-148" fmla="*/ 913656 h 3121025"/>
                <a:gd name="connsiteX3-149" fmla="*/ 417204 w 971549"/>
                <a:gd name="connsiteY3-150" fmla="*/ 1251512 h 3121025"/>
                <a:gd name="connsiteX4-151" fmla="*/ 470694 w 971549"/>
                <a:gd name="connsiteY4-152" fmla="*/ 1046163 h 3121025"/>
                <a:gd name="connsiteX5-153" fmla="*/ 554037 w 971549"/>
                <a:gd name="connsiteY5-154" fmla="*/ 781050 h 3121025"/>
                <a:gd name="connsiteX6-155" fmla="*/ 617537 w 971549"/>
                <a:gd name="connsiteY6-156" fmla="*/ 876300 h 3121025"/>
                <a:gd name="connsiteX7-157" fmla="*/ 506412 w 971549"/>
                <a:gd name="connsiteY7-158" fmla="*/ 1419225 h 3121025"/>
                <a:gd name="connsiteX8-159" fmla="*/ 503554 w 971549"/>
                <a:gd name="connsiteY8-160" fmla="*/ 1416281 h 3121025"/>
                <a:gd name="connsiteX9-161" fmla="*/ 510877 w 971549"/>
                <a:gd name="connsiteY9-162" fmla="*/ 1641475 h 3121025"/>
                <a:gd name="connsiteX10-163" fmla="*/ 554037 w 971549"/>
                <a:gd name="connsiteY10-164" fmla="*/ 2346325 h 3121025"/>
                <a:gd name="connsiteX11-165" fmla="*/ 651669 w 971549"/>
                <a:gd name="connsiteY11-166" fmla="*/ 2726531 h 3121025"/>
                <a:gd name="connsiteX12-167" fmla="*/ 694279 w 971549"/>
                <a:gd name="connsiteY12-168" fmla="*/ 2836944 h 3121025"/>
                <a:gd name="connsiteX13-169" fmla="*/ 709612 w 971549"/>
                <a:gd name="connsiteY13-170" fmla="*/ 2771775 h 3121025"/>
                <a:gd name="connsiteX14-171" fmla="*/ 814387 w 971549"/>
                <a:gd name="connsiteY14-172" fmla="*/ 2471738 h 3121025"/>
                <a:gd name="connsiteX15-173" fmla="*/ 971549 w 971549"/>
                <a:gd name="connsiteY15-174" fmla="*/ 2512219 h 3121025"/>
                <a:gd name="connsiteX16-175" fmla="*/ 928687 w 971549"/>
                <a:gd name="connsiteY16-176" fmla="*/ 2543175 h 3121025"/>
                <a:gd name="connsiteX17-177" fmla="*/ 812006 w 971549"/>
                <a:gd name="connsiteY17-178" fmla="*/ 2883693 h 3121025"/>
                <a:gd name="connsiteX18-179" fmla="*/ 787597 w 971549"/>
                <a:gd name="connsiteY18-180" fmla="*/ 3067874 h 3121025"/>
                <a:gd name="connsiteX19-181" fmla="*/ 801687 w 971549"/>
                <a:gd name="connsiteY19-182" fmla="*/ 3101975 h 3121025"/>
                <a:gd name="connsiteX20-183" fmla="*/ 420687 w 971549"/>
                <a:gd name="connsiteY20-184" fmla="*/ 3121025 h 3121025"/>
                <a:gd name="connsiteX21-185" fmla="*/ 230187 w 971549"/>
                <a:gd name="connsiteY21-186" fmla="*/ 2219325 h 3121025"/>
                <a:gd name="connsiteX22-187" fmla="*/ 230269 w 971549"/>
                <a:gd name="connsiteY22-188" fmla="*/ 2219256 h 3121025"/>
                <a:gd name="connsiteX23-189" fmla="*/ 90487 w 971549"/>
                <a:gd name="connsiteY23-190" fmla="*/ 2085975 h 3121025"/>
                <a:gd name="connsiteX24-191" fmla="*/ 0 w 971549"/>
                <a:gd name="connsiteY24-192" fmla="*/ 2043113 h 3121025"/>
                <a:gd name="connsiteX25-193" fmla="*/ 104775 w 971549"/>
                <a:gd name="connsiteY25-194" fmla="*/ 1938338 h 3121025"/>
                <a:gd name="connsiteX26-195" fmla="*/ 311975 w 971549"/>
                <a:gd name="connsiteY26-196" fmla="*/ 2141393 h 3121025"/>
                <a:gd name="connsiteX27-197" fmla="*/ 298958 w 971549"/>
                <a:gd name="connsiteY27-198" fmla="*/ 2003425 h 3121025"/>
                <a:gd name="connsiteX28-199" fmla="*/ 325437 w 971549"/>
                <a:gd name="connsiteY28-200" fmla="*/ 981075 h 3121025"/>
                <a:gd name="connsiteX29-201" fmla="*/ 328381 w 971549"/>
                <a:gd name="connsiteY29-202" fmla="*/ 961942 h 3121025"/>
                <a:gd name="connsiteX30-203" fmla="*/ 264021 w 971549"/>
                <a:gd name="connsiteY30-204" fmla="*/ 839391 h 3121025"/>
                <a:gd name="connsiteX31-205" fmla="*/ 176212 w 971549"/>
                <a:gd name="connsiteY31-206" fmla="*/ 661987 h 3121025"/>
                <a:gd name="connsiteX32-207" fmla="*/ 219075 w 971549"/>
                <a:gd name="connsiteY32-208" fmla="*/ 614363 h 3121025"/>
                <a:gd name="connsiteX33-209" fmla="*/ 340076 w 971549"/>
                <a:gd name="connsiteY33-210" fmla="*/ 822986 h 3121025"/>
                <a:gd name="connsiteX34-211" fmla="*/ 421480 w 971549"/>
                <a:gd name="connsiteY34-212" fmla="*/ 42863 h 3121025"/>
                <a:gd name="connsiteX35-213" fmla="*/ 540542 w 971549"/>
                <a:gd name="connsiteY35-214" fmla="*/ 0 h 31210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141" y="connsiteY35-142"/>
                </a:cxn>
              </a:cxnLst>
              <a:rect l="l" t="t" r="r" b="b"/>
              <a:pathLst>
                <a:path w="971549" h="3121025">
                  <a:moveTo>
                    <a:pt x="540542" y="0"/>
                  </a:moveTo>
                  <a:cubicBezTo>
                    <a:pt x="497680" y="303213"/>
                    <a:pt x="478630" y="611187"/>
                    <a:pt x="447674" y="916781"/>
                  </a:cubicBezTo>
                  <a:lnTo>
                    <a:pt x="450522" y="913656"/>
                  </a:lnTo>
                  <a:cubicBezTo>
                    <a:pt x="442591" y="1026275"/>
                    <a:pt x="444185" y="1138893"/>
                    <a:pt x="417204" y="1251512"/>
                  </a:cubicBezTo>
                  <a:lnTo>
                    <a:pt x="470694" y="1046163"/>
                  </a:lnTo>
                  <a:cubicBezTo>
                    <a:pt x="493712" y="957792"/>
                    <a:pt x="519112" y="869421"/>
                    <a:pt x="554037" y="781050"/>
                  </a:cubicBezTo>
                  <a:lnTo>
                    <a:pt x="617537" y="876300"/>
                  </a:lnTo>
                  <a:cubicBezTo>
                    <a:pt x="567795" y="1057275"/>
                    <a:pt x="533929" y="1244600"/>
                    <a:pt x="506412" y="1419225"/>
                  </a:cubicBezTo>
                  <a:lnTo>
                    <a:pt x="503554" y="1416281"/>
                  </a:lnTo>
                  <a:lnTo>
                    <a:pt x="510877" y="1641475"/>
                  </a:lnTo>
                  <a:cubicBezTo>
                    <a:pt x="516334" y="1876425"/>
                    <a:pt x="519112" y="2111375"/>
                    <a:pt x="554037" y="2346325"/>
                  </a:cubicBezTo>
                  <a:cubicBezTo>
                    <a:pt x="570971" y="2475442"/>
                    <a:pt x="606954" y="2601383"/>
                    <a:pt x="651669" y="2726531"/>
                  </a:cubicBezTo>
                  <a:lnTo>
                    <a:pt x="694279" y="2836944"/>
                  </a:lnTo>
                  <a:lnTo>
                    <a:pt x="709612" y="2771775"/>
                  </a:lnTo>
                  <a:lnTo>
                    <a:pt x="814387" y="2471738"/>
                  </a:lnTo>
                  <a:lnTo>
                    <a:pt x="971549" y="2512219"/>
                  </a:lnTo>
                  <a:lnTo>
                    <a:pt x="928687" y="2543175"/>
                  </a:lnTo>
                  <a:cubicBezTo>
                    <a:pt x="882650" y="2654299"/>
                    <a:pt x="843757" y="2770187"/>
                    <a:pt x="812006" y="2883693"/>
                  </a:cubicBezTo>
                  <a:lnTo>
                    <a:pt x="787597" y="3067874"/>
                  </a:lnTo>
                  <a:lnTo>
                    <a:pt x="801687" y="3101975"/>
                  </a:lnTo>
                  <a:lnTo>
                    <a:pt x="420687" y="3121025"/>
                  </a:lnTo>
                  <a:cubicBezTo>
                    <a:pt x="319087" y="2833158"/>
                    <a:pt x="293687" y="2513542"/>
                    <a:pt x="230187" y="2219325"/>
                  </a:cubicBezTo>
                  <a:cubicBezTo>
                    <a:pt x="230214" y="2219302"/>
                    <a:pt x="230242" y="2219279"/>
                    <a:pt x="230269" y="2219256"/>
                  </a:cubicBezTo>
                  <a:lnTo>
                    <a:pt x="90487" y="2085975"/>
                  </a:lnTo>
                  <a:lnTo>
                    <a:pt x="0" y="2043113"/>
                  </a:lnTo>
                  <a:lnTo>
                    <a:pt x="104775" y="1938338"/>
                  </a:lnTo>
                  <a:lnTo>
                    <a:pt x="311975" y="2141393"/>
                  </a:lnTo>
                  <a:lnTo>
                    <a:pt x="298958" y="2003425"/>
                  </a:lnTo>
                  <a:cubicBezTo>
                    <a:pt x="274968" y="1662642"/>
                    <a:pt x="305065" y="1321859"/>
                    <a:pt x="325437" y="981075"/>
                  </a:cubicBezTo>
                  <a:lnTo>
                    <a:pt x="328381" y="961942"/>
                  </a:lnTo>
                  <a:lnTo>
                    <a:pt x="264021" y="839391"/>
                  </a:lnTo>
                  <a:cubicBezTo>
                    <a:pt x="232966" y="780256"/>
                    <a:pt x="202803" y="721121"/>
                    <a:pt x="176212" y="661987"/>
                  </a:cubicBezTo>
                  <a:lnTo>
                    <a:pt x="219075" y="614363"/>
                  </a:lnTo>
                  <a:lnTo>
                    <a:pt x="340076" y="822986"/>
                  </a:lnTo>
                  <a:lnTo>
                    <a:pt x="421480" y="42863"/>
                  </a:lnTo>
                  <a:lnTo>
                    <a:pt x="540542"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mn-ea"/>
              </a:endParaRPr>
            </a:p>
          </p:txBody>
        </p:sp>
      </p:grpSp>
      <p:sp>
        <p:nvSpPr>
          <p:cNvPr id="10" name="TextBox 9"/>
          <p:cNvSpPr txBox="1"/>
          <p:nvPr/>
        </p:nvSpPr>
        <p:spPr>
          <a:xfrm>
            <a:off x="1338384" y="4371625"/>
            <a:ext cx="1913320" cy="1023347"/>
          </a:xfrm>
          <a:prstGeom prst="rect">
            <a:avLst/>
          </a:prstGeom>
          <a:noFill/>
        </p:spPr>
        <p:txBody>
          <a:bodyPr wrap="none" lIns="121908" tIns="60955" rIns="121908" bIns="60955" rtlCol="0">
            <a:spAutoFit/>
          </a:bodyPr>
          <a:lstStyle/>
          <a:p>
            <a:pPr algn="ctr">
              <a:lnSpc>
                <a:spcPct val="150000"/>
              </a:lnSpc>
            </a:pPr>
            <a:r>
              <a:rPr lang="zh-CN" altLang="en-US" sz="1300" dirty="0">
                <a:solidFill>
                  <a:schemeClr val="tx1">
                    <a:lumMod val="50000"/>
                    <a:lumOff val="50000"/>
                  </a:schemeClr>
                </a:solidFill>
              </a:rPr>
              <a:t>单击此处添加段落文本</a:t>
            </a:r>
            <a:endParaRPr lang="en-US" altLang="zh-CN" sz="1300" dirty="0">
              <a:solidFill>
                <a:schemeClr val="tx1">
                  <a:lumMod val="50000"/>
                  <a:lumOff val="50000"/>
                </a:schemeClr>
              </a:solidFill>
            </a:endParaRPr>
          </a:p>
          <a:p>
            <a:pPr algn="ctr">
              <a:lnSpc>
                <a:spcPct val="150000"/>
              </a:lnSpc>
            </a:pPr>
            <a:r>
              <a:rPr lang="zh-CN" altLang="en-US" sz="1300" dirty="0">
                <a:solidFill>
                  <a:schemeClr val="tx1">
                    <a:lumMod val="50000"/>
                    <a:lumOff val="50000"/>
                  </a:schemeClr>
                </a:solidFill>
              </a:rPr>
              <a:t>单击此处添加段落文本</a:t>
            </a:r>
          </a:p>
          <a:p>
            <a:pPr algn="ctr">
              <a:lnSpc>
                <a:spcPct val="150000"/>
              </a:lnSpc>
            </a:pPr>
            <a:r>
              <a:rPr lang="zh-CN" altLang="en-US" sz="1300" dirty="0">
                <a:solidFill>
                  <a:schemeClr val="tx1">
                    <a:lumMod val="50000"/>
                    <a:lumOff val="50000"/>
                  </a:schemeClr>
                </a:solidFill>
              </a:rPr>
              <a:t>单击此处添加段落文本</a:t>
            </a:r>
          </a:p>
        </p:txBody>
      </p:sp>
      <p:sp>
        <p:nvSpPr>
          <p:cNvPr id="13" name="TextBox 12"/>
          <p:cNvSpPr txBox="1"/>
          <p:nvPr/>
        </p:nvSpPr>
        <p:spPr>
          <a:xfrm>
            <a:off x="2468009" y="2203062"/>
            <a:ext cx="1913320" cy="1023347"/>
          </a:xfrm>
          <a:prstGeom prst="rect">
            <a:avLst/>
          </a:prstGeom>
          <a:noFill/>
        </p:spPr>
        <p:txBody>
          <a:bodyPr wrap="none" lIns="121908" tIns="60955" rIns="121908" bIns="60955" rtlCol="0">
            <a:spAutoFit/>
          </a:bodyPr>
          <a:lstStyle/>
          <a:p>
            <a:pPr algn="ctr">
              <a:lnSpc>
                <a:spcPct val="150000"/>
              </a:lnSpc>
            </a:pPr>
            <a:r>
              <a:rPr lang="zh-CN" altLang="en-US" sz="1300" dirty="0">
                <a:solidFill>
                  <a:schemeClr val="tx1">
                    <a:lumMod val="50000"/>
                    <a:lumOff val="50000"/>
                  </a:schemeClr>
                </a:solidFill>
              </a:rPr>
              <a:t>单击此处添加段落文本</a:t>
            </a:r>
            <a:endParaRPr lang="en-US" altLang="zh-CN" sz="1300" dirty="0">
              <a:solidFill>
                <a:schemeClr val="tx1">
                  <a:lumMod val="50000"/>
                  <a:lumOff val="50000"/>
                </a:schemeClr>
              </a:solidFill>
            </a:endParaRPr>
          </a:p>
          <a:p>
            <a:pPr algn="ctr">
              <a:lnSpc>
                <a:spcPct val="150000"/>
              </a:lnSpc>
            </a:pPr>
            <a:r>
              <a:rPr lang="zh-CN" altLang="en-US" sz="1300" dirty="0">
                <a:solidFill>
                  <a:schemeClr val="tx1">
                    <a:lumMod val="50000"/>
                    <a:lumOff val="50000"/>
                  </a:schemeClr>
                </a:solidFill>
              </a:rPr>
              <a:t>单击此处添加段落文本</a:t>
            </a:r>
          </a:p>
          <a:p>
            <a:pPr algn="ctr">
              <a:lnSpc>
                <a:spcPct val="150000"/>
              </a:lnSpc>
            </a:pPr>
            <a:r>
              <a:rPr lang="zh-CN" altLang="en-US" sz="1300" dirty="0">
                <a:solidFill>
                  <a:schemeClr val="tx1">
                    <a:lumMod val="50000"/>
                    <a:lumOff val="50000"/>
                  </a:schemeClr>
                </a:solidFill>
              </a:rPr>
              <a:t>单击此处添加段落文本</a:t>
            </a:r>
          </a:p>
        </p:txBody>
      </p:sp>
      <p:sp>
        <p:nvSpPr>
          <p:cNvPr id="14" name="TextBox 13"/>
          <p:cNvSpPr txBox="1"/>
          <p:nvPr/>
        </p:nvSpPr>
        <p:spPr>
          <a:xfrm>
            <a:off x="6448008" y="984090"/>
            <a:ext cx="1913320" cy="1023347"/>
          </a:xfrm>
          <a:prstGeom prst="rect">
            <a:avLst/>
          </a:prstGeom>
          <a:noFill/>
        </p:spPr>
        <p:txBody>
          <a:bodyPr wrap="none" lIns="121908" tIns="60955" rIns="121908" bIns="60955" rtlCol="0">
            <a:spAutoFit/>
          </a:bodyPr>
          <a:lstStyle/>
          <a:p>
            <a:pPr algn="ctr">
              <a:lnSpc>
                <a:spcPct val="150000"/>
              </a:lnSpc>
            </a:pPr>
            <a:r>
              <a:rPr lang="zh-CN" altLang="en-US" sz="1300" dirty="0">
                <a:solidFill>
                  <a:schemeClr val="tx1">
                    <a:lumMod val="50000"/>
                    <a:lumOff val="50000"/>
                  </a:schemeClr>
                </a:solidFill>
              </a:rPr>
              <a:t>单击此处添加段落文本</a:t>
            </a:r>
            <a:endParaRPr lang="en-US" altLang="zh-CN" sz="1300" dirty="0">
              <a:solidFill>
                <a:schemeClr val="tx1">
                  <a:lumMod val="50000"/>
                  <a:lumOff val="50000"/>
                </a:schemeClr>
              </a:solidFill>
            </a:endParaRPr>
          </a:p>
          <a:p>
            <a:pPr algn="ctr">
              <a:lnSpc>
                <a:spcPct val="150000"/>
              </a:lnSpc>
            </a:pPr>
            <a:r>
              <a:rPr lang="zh-CN" altLang="en-US" sz="1300" dirty="0">
                <a:solidFill>
                  <a:schemeClr val="tx1">
                    <a:lumMod val="50000"/>
                    <a:lumOff val="50000"/>
                  </a:schemeClr>
                </a:solidFill>
              </a:rPr>
              <a:t>单击此处添加段落文本</a:t>
            </a:r>
          </a:p>
          <a:p>
            <a:pPr algn="ctr">
              <a:lnSpc>
                <a:spcPct val="150000"/>
              </a:lnSpc>
            </a:pPr>
            <a:r>
              <a:rPr lang="zh-CN" altLang="en-US" sz="1300" dirty="0">
                <a:solidFill>
                  <a:schemeClr val="tx1">
                    <a:lumMod val="50000"/>
                    <a:lumOff val="50000"/>
                  </a:schemeClr>
                </a:solidFill>
              </a:rPr>
              <a:t>单击此处添加段落文本</a:t>
            </a:r>
          </a:p>
        </p:txBody>
      </p:sp>
      <p:sp>
        <p:nvSpPr>
          <p:cNvPr id="15" name="TextBox 14"/>
          <p:cNvSpPr txBox="1"/>
          <p:nvPr/>
        </p:nvSpPr>
        <p:spPr>
          <a:xfrm>
            <a:off x="7557232" y="2277790"/>
            <a:ext cx="1913320" cy="1023347"/>
          </a:xfrm>
          <a:prstGeom prst="rect">
            <a:avLst/>
          </a:prstGeom>
          <a:noFill/>
        </p:spPr>
        <p:txBody>
          <a:bodyPr wrap="none" lIns="121908" tIns="60955" rIns="121908" bIns="60955" rtlCol="0">
            <a:spAutoFit/>
          </a:bodyPr>
          <a:lstStyle/>
          <a:p>
            <a:pPr algn="ctr">
              <a:lnSpc>
                <a:spcPct val="150000"/>
              </a:lnSpc>
            </a:pPr>
            <a:r>
              <a:rPr lang="zh-CN" altLang="en-US" sz="1300" dirty="0">
                <a:solidFill>
                  <a:schemeClr val="tx1">
                    <a:lumMod val="50000"/>
                    <a:lumOff val="50000"/>
                  </a:schemeClr>
                </a:solidFill>
              </a:rPr>
              <a:t>单击此处添加段落文本</a:t>
            </a:r>
            <a:endParaRPr lang="en-US" altLang="zh-CN" sz="1300" dirty="0">
              <a:solidFill>
                <a:schemeClr val="tx1">
                  <a:lumMod val="50000"/>
                  <a:lumOff val="50000"/>
                </a:schemeClr>
              </a:solidFill>
            </a:endParaRPr>
          </a:p>
          <a:p>
            <a:pPr algn="ctr">
              <a:lnSpc>
                <a:spcPct val="150000"/>
              </a:lnSpc>
            </a:pPr>
            <a:r>
              <a:rPr lang="zh-CN" altLang="en-US" sz="1300" dirty="0">
                <a:solidFill>
                  <a:schemeClr val="tx1">
                    <a:lumMod val="50000"/>
                    <a:lumOff val="50000"/>
                  </a:schemeClr>
                </a:solidFill>
              </a:rPr>
              <a:t>单击此处添加段落文本</a:t>
            </a:r>
          </a:p>
          <a:p>
            <a:pPr algn="ctr">
              <a:lnSpc>
                <a:spcPct val="150000"/>
              </a:lnSpc>
            </a:pPr>
            <a:r>
              <a:rPr lang="zh-CN" altLang="en-US" sz="1300" dirty="0">
                <a:solidFill>
                  <a:schemeClr val="tx1">
                    <a:lumMod val="50000"/>
                    <a:lumOff val="50000"/>
                  </a:schemeClr>
                </a:solidFill>
              </a:rPr>
              <a:t>单击此处添加段落文本</a:t>
            </a:r>
          </a:p>
        </p:txBody>
      </p:sp>
      <p:sp>
        <p:nvSpPr>
          <p:cNvPr id="16" name="TextBox 15"/>
          <p:cNvSpPr txBox="1"/>
          <p:nvPr/>
        </p:nvSpPr>
        <p:spPr>
          <a:xfrm>
            <a:off x="8358089" y="4197086"/>
            <a:ext cx="1913320" cy="1023347"/>
          </a:xfrm>
          <a:prstGeom prst="rect">
            <a:avLst/>
          </a:prstGeom>
          <a:noFill/>
        </p:spPr>
        <p:txBody>
          <a:bodyPr wrap="none" lIns="121908" tIns="60955" rIns="121908" bIns="60955" rtlCol="0">
            <a:spAutoFit/>
          </a:bodyPr>
          <a:lstStyle/>
          <a:p>
            <a:pPr algn="ctr">
              <a:lnSpc>
                <a:spcPct val="150000"/>
              </a:lnSpc>
            </a:pPr>
            <a:r>
              <a:rPr lang="zh-CN" altLang="en-US" sz="1300" dirty="0">
                <a:solidFill>
                  <a:schemeClr val="tx1">
                    <a:lumMod val="50000"/>
                    <a:lumOff val="50000"/>
                  </a:schemeClr>
                </a:solidFill>
              </a:rPr>
              <a:t>单击此处添加段落文本</a:t>
            </a:r>
            <a:endParaRPr lang="en-US" altLang="zh-CN" sz="1300" dirty="0">
              <a:solidFill>
                <a:schemeClr val="tx1">
                  <a:lumMod val="50000"/>
                  <a:lumOff val="50000"/>
                </a:schemeClr>
              </a:solidFill>
            </a:endParaRPr>
          </a:p>
          <a:p>
            <a:pPr algn="ctr">
              <a:lnSpc>
                <a:spcPct val="150000"/>
              </a:lnSpc>
            </a:pPr>
            <a:r>
              <a:rPr lang="zh-CN" altLang="en-US" sz="1300" dirty="0">
                <a:solidFill>
                  <a:schemeClr val="tx1">
                    <a:lumMod val="50000"/>
                    <a:lumOff val="50000"/>
                  </a:schemeClr>
                </a:solidFill>
              </a:rPr>
              <a:t>单击此处添加段落文本</a:t>
            </a:r>
          </a:p>
          <a:p>
            <a:pPr algn="ctr">
              <a:lnSpc>
                <a:spcPct val="150000"/>
              </a:lnSpc>
            </a:pPr>
            <a:r>
              <a:rPr lang="zh-CN" altLang="en-US" sz="1300" dirty="0">
                <a:solidFill>
                  <a:schemeClr val="tx1">
                    <a:lumMod val="50000"/>
                    <a:lumOff val="50000"/>
                  </a:schemeClr>
                </a:solidFill>
              </a:rPr>
              <a:t>单击此处添加段落文本</a:t>
            </a:r>
          </a:p>
        </p:txBody>
      </p:sp>
      <p:grpSp>
        <p:nvGrpSpPr>
          <p:cNvPr id="22" name="组合 21"/>
          <p:cNvGrpSpPr/>
          <p:nvPr/>
        </p:nvGrpSpPr>
        <p:grpSpPr>
          <a:xfrm>
            <a:off x="1207005" y="172057"/>
            <a:ext cx="5246399" cy="700038"/>
            <a:chOff x="1573213" y="344224"/>
            <a:chExt cx="5246687" cy="700077"/>
          </a:xfrm>
        </p:grpSpPr>
        <p:sp>
          <p:nvSpPr>
            <p:cNvPr id="23" name="TextBox 11"/>
            <p:cNvSpPr txBox="1"/>
            <p:nvPr/>
          </p:nvSpPr>
          <p:spPr>
            <a:xfrm>
              <a:off x="1573213" y="344224"/>
              <a:ext cx="3976687" cy="492470"/>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tx1">
                      <a:lumMod val="75000"/>
                      <a:lumOff val="25000"/>
                    </a:schemeClr>
                  </a:solidFill>
                </a:rPr>
                <a:t>目录标题文字添加</a:t>
              </a:r>
              <a:endParaRPr lang="en-US" sz="3200" b="1" dirty="0">
                <a:solidFill>
                  <a:schemeClr val="tx1">
                    <a:lumMod val="75000"/>
                    <a:lumOff val="25000"/>
                  </a:schemeClr>
                </a:solidFill>
              </a:endParaRPr>
            </a:p>
          </p:txBody>
        </p:sp>
        <p:sp>
          <p:nvSpPr>
            <p:cNvPr id="24" name="TextBox 11"/>
            <p:cNvSpPr txBox="1"/>
            <p:nvPr/>
          </p:nvSpPr>
          <p:spPr>
            <a:xfrm>
              <a:off x="1624013" y="864755"/>
              <a:ext cx="5195887" cy="179546"/>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400" dirty="0">
                  <a:solidFill>
                    <a:schemeClr val="bg1">
                      <a:lumMod val="65000"/>
                    </a:schemeClr>
                  </a:solidFill>
                  <a:latin typeface="Agency FB" panose="020B0503020202020204" pitchFamily="34" charset="0"/>
                </a:rPr>
                <a:t>Far </a:t>
              </a:r>
              <a:r>
                <a:rPr lang="en-US" sz="1400" dirty="0" err="1">
                  <a:solidFill>
                    <a:schemeClr val="bg1">
                      <a:lumMod val="65000"/>
                    </a:schemeClr>
                  </a:solidFill>
                  <a:latin typeface="Agency FB" panose="020B0503020202020204" pitchFamily="34" charset="0"/>
                </a:rPr>
                <a:t>far</a:t>
              </a:r>
              <a:r>
                <a:rPr lang="en-US" sz="1400" dirty="0">
                  <a:solidFill>
                    <a:schemeClr val="bg1">
                      <a:lumMod val="65000"/>
                    </a:schemeClr>
                  </a:solidFill>
                  <a:latin typeface="Agency FB" panose="020B0503020202020204" pitchFamily="34" charset="0"/>
                </a:rPr>
                <a:t> away, behind the word mountains, far from the countries </a:t>
              </a:r>
              <a:r>
                <a:rPr lang="en-US" sz="1400" dirty="0" err="1">
                  <a:solidFill>
                    <a:schemeClr val="bg1">
                      <a:lumMod val="65000"/>
                    </a:schemeClr>
                  </a:solidFill>
                  <a:latin typeface="Agency FB" panose="020B0503020202020204" pitchFamily="34" charset="0"/>
                </a:rPr>
                <a:t>Vokalia</a:t>
              </a:r>
              <a:endParaRPr lang="en-US" sz="1400" dirty="0">
                <a:solidFill>
                  <a:schemeClr val="bg1">
                    <a:lumMod val="65000"/>
                  </a:schemeClr>
                </a:solidFill>
                <a:latin typeface="Agency FB" panose="020B0503020202020204" pitchFamily="34" charset="0"/>
              </a:endParaRPr>
            </a:p>
          </p:txBody>
        </p:sp>
      </p:grpSp>
      <p:pic>
        <p:nvPicPr>
          <p:cNvPr id="26" name="图片 25"/>
          <p:cNvPicPr>
            <a:picLocks noChangeAspect="1"/>
          </p:cNvPicPr>
          <p:nvPr/>
        </p:nvPicPr>
        <p:blipFill>
          <a:blip r:embed="rId3" cstate="email"/>
          <a:stretch>
            <a:fillRect/>
          </a:stretch>
        </p:blipFill>
        <p:spPr>
          <a:xfrm>
            <a:off x="168813" y="88037"/>
            <a:ext cx="914402" cy="9144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right)">
                                      <p:cBhvr>
                                        <p:cTn id="20" dur="500"/>
                                        <p:tgtEl>
                                          <p:spTgt spid="13"/>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5" cstate="email"/>
          <a:stretch>
            <a:fillRect/>
          </a:stretch>
        </p:blipFill>
        <p:spPr>
          <a:xfrm>
            <a:off x="3314330" y="0"/>
            <a:ext cx="8877670" cy="6858000"/>
          </a:xfrm>
          <a:prstGeom prst="rect">
            <a:avLst/>
          </a:prstGeom>
        </p:spPr>
      </p:pic>
      <p:pic>
        <p:nvPicPr>
          <p:cNvPr id="22" name="图片 21"/>
          <p:cNvPicPr>
            <a:picLocks noChangeAspect="1"/>
          </p:cNvPicPr>
          <p:nvPr/>
        </p:nvPicPr>
        <p:blipFill>
          <a:blip r:embed="rId6" cstate="email"/>
          <a:srcRect/>
          <a:stretch>
            <a:fillRect/>
          </a:stretch>
        </p:blipFill>
        <p:spPr>
          <a:xfrm>
            <a:off x="0" y="-193647"/>
            <a:ext cx="3287103" cy="6119878"/>
          </a:xfrm>
          <a:custGeom>
            <a:avLst/>
            <a:gdLst>
              <a:gd name="connsiteX0" fmla="*/ 0 w 3287103"/>
              <a:gd name="connsiteY0" fmla="*/ 0 h 6119878"/>
              <a:gd name="connsiteX1" fmla="*/ 3287103 w 3287103"/>
              <a:gd name="connsiteY1" fmla="*/ 0 h 6119878"/>
              <a:gd name="connsiteX2" fmla="*/ 3219428 w 3287103"/>
              <a:gd name="connsiteY2" fmla="*/ 61872 h 6119878"/>
              <a:gd name="connsiteX3" fmla="*/ 2159726 w 3287103"/>
              <a:gd name="connsiteY3" fmla="*/ 2809125 h 6119878"/>
              <a:gd name="connsiteX4" fmla="*/ 2545534 w 3287103"/>
              <a:gd name="connsiteY4" fmla="*/ 4581259 h 6119878"/>
              <a:gd name="connsiteX5" fmla="*/ 2553487 w 3287103"/>
              <a:gd name="connsiteY5" fmla="*/ 4596835 h 6119878"/>
              <a:gd name="connsiteX6" fmla="*/ 1491175 w 3287103"/>
              <a:gd name="connsiteY6" fmla="*/ 4596835 h 6119878"/>
              <a:gd name="connsiteX7" fmla="*/ 1491175 w 3287103"/>
              <a:gd name="connsiteY7" fmla="*/ 6119878 h 6119878"/>
              <a:gd name="connsiteX8" fmla="*/ 0 w 3287103"/>
              <a:gd name="connsiteY8" fmla="*/ 6119878 h 611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7103" h="6119878">
                <a:moveTo>
                  <a:pt x="0" y="0"/>
                </a:moveTo>
                <a:lnTo>
                  <a:pt x="3287103" y="0"/>
                </a:lnTo>
                <a:lnTo>
                  <a:pt x="3219428" y="61872"/>
                </a:lnTo>
                <a:cubicBezTo>
                  <a:pt x="2572242" y="714872"/>
                  <a:pt x="2159726" y="1703101"/>
                  <a:pt x="2159726" y="2809125"/>
                </a:cubicBezTo>
                <a:cubicBezTo>
                  <a:pt x="2159726" y="3454306"/>
                  <a:pt x="2300096" y="4059404"/>
                  <a:pt x="2545534" y="4581259"/>
                </a:cubicBezTo>
                <a:lnTo>
                  <a:pt x="2553487" y="4596835"/>
                </a:lnTo>
                <a:lnTo>
                  <a:pt x="1491175" y="4596835"/>
                </a:lnTo>
                <a:lnTo>
                  <a:pt x="1491175" y="6119878"/>
                </a:lnTo>
                <a:lnTo>
                  <a:pt x="0" y="6119878"/>
                </a:lnTo>
                <a:close/>
              </a:path>
            </a:pathLst>
          </a:custGeom>
        </p:spPr>
      </p:pic>
      <p:pic>
        <p:nvPicPr>
          <p:cNvPr id="8" name="图片 7"/>
          <p:cNvPicPr>
            <a:picLocks noChangeAspect="1"/>
          </p:cNvPicPr>
          <p:nvPr/>
        </p:nvPicPr>
        <p:blipFill>
          <a:blip r:embed="rId7" cstate="email"/>
          <a:stretch>
            <a:fillRect/>
          </a:stretch>
        </p:blipFill>
        <p:spPr>
          <a:xfrm>
            <a:off x="8650722" y="763168"/>
            <a:ext cx="3540369" cy="3540369"/>
          </a:xfrm>
          <a:prstGeom prst="rect">
            <a:avLst/>
          </a:prstGeom>
        </p:spPr>
      </p:pic>
      <p:sp>
        <p:nvSpPr>
          <p:cNvPr id="12" name="MH_Entry_1"/>
          <p:cNvSpPr>
            <a:spLocks noChangeArrowheads="1"/>
          </p:cNvSpPr>
          <p:nvPr>
            <p:custDataLst>
              <p:tags r:id="rId1"/>
            </p:custDataLst>
          </p:nvPr>
        </p:nvSpPr>
        <p:spPr bwMode="auto">
          <a:xfrm flipH="1">
            <a:off x="3499075" y="2580787"/>
            <a:ext cx="4280745" cy="886397"/>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None/>
            </a:pPr>
            <a:r>
              <a:rPr lang="zh-CN" altLang="en-US" sz="4800" b="1" dirty="0">
                <a:solidFill>
                  <a:srgbClr val="080605"/>
                </a:solidFill>
                <a:latin typeface="Arial" panose="020B0604020202020204" pitchFamily="34" charset="0"/>
                <a:ea typeface="微软雅黑" panose="020B0503020204020204" pitchFamily="34" charset="-122"/>
                <a:sym typeface="Arial" panose="020B0604020202020204" pitchFamily="34" charset="0"/>
              </a:rPr>
              <a:t>元宵节</a:t>
            </a:r>
            <a:r>
              <a:rPr lang="zh-CN" altLang="en-US" sz="48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的习俗</a:t>
            </a:r>
          </a:p>
        </p:txBody>
      </p:sp>
      <p:sp>
        <p:nvSpPr>
          <p:cNvPr id="13" name="MH_Entry_1"/>
          <p:cNvSpPr>
            <a:spLocks noChangeArrowheads="1"/>
          </p:cNvSpPr>
          <p:nvPr>
            <p:custDataLst>
              <p:tags r:id="rId2"/>
            </p:custDataLst>
          </p:nvPr>
        </p:nvSpPr>
        <p:spPr bwMode="auto">
          <a:xfrm flipH="1">
            <a:off x="3499075" y="3585534"/>
            <a:ext cx="4280745" cy="469039"/>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None/>
            </a:pPr>
            <a:r>
              <a:rPr lang="zh-CN" altLang="en-US" sz="132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p>
        </p:txBody>
      </p:sp>
      <p:pic>
        <p:nvPicPr>
          <p:cNvPr id="15" name="图片 14"/>
          <p:cNvPicPr>
            <a:picLocks noChangeAspect="1"/>
          </p:cNvPicPr>
          <p:nvPr/>
        </p:nvPicPr>
        <p:blipFill>
          <a:blip r:embed="rId8" cstate="email"/>
          <a:stretch>
            <a:fillRect/>
          </a:stretch>
        </p:blipFill>
        <p:spPr>
          <a:xfrm>
            <a:off x="2628173" y="2618970"/>
            <a:ext cx="914402" cy="91440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13"/>
                                        </p:tgtEl>
                                        <p:attrNameLst>
                                          <p:attrName>style.visibility</p:attrName>
                                        </p:attrNameLst>
                                      </p:cBhvr>
                                      <p:to>
                                        <p:strVal val="visible"/>
                                      </p:to>
                                    </p:set>
                                    <p:anim by="(-#ppt_w*2)" calcmode="lin" valueType="num">
                                      <p:cBhvr rctx="PPT">
                                        <p:cTn id="15" dur="500" autoRev="1" fill="hold">
                                          <p:stCondLst>
                                            <p:cond delay="0"/>
                                          </p:stCondLst>
                                        </p:cTn>
                                        <p:tgtEl>
                                          <p:spTgt spid="13"/>
                                        </p:tgtEl>
                                        <p:attrNameLst>
                                          <p:attrName>ppt_w</p:attrName>
                                        </p:attrNameLst>
                                      </p:cBhvr>
                                    </p:anim>
                                    <p:anim by="(#ppt_w*0.50)" calcmode="lin" valueType="num">
                                      <p:cBhvr>
                                        <p:cTn id="16" dur="500" decel="50000" autoRev="1" fill="hold">
                                          <p:stCondLst>
                                            <p:cond delay="0"/>
                                          </p:stCondLst>
                                        </p:cTn>
                                        <p:tgtEl>
                                          <p:spTgt spid="13"/>
                                        </p:tgtEl>
                                        <p:attrNameLst>
                                          <p:attrName>ppt_x</p:attrName>
                                        </p:attrNameLst>
                                      </p:cBhvr>
                                    </p:anim>
                                    <p:anim from="(-#ppt_h/2)" to="(#ppt_y)" calcmode="lin" valueType="num">
                                      <p:cBhvr>
                                        <p:cTn id="17" dur="1000" fill="hold">
                                          <p:stCondLst>
                                            <p:cond delay="0"/>
                                          </p:stCondLst>
                                        </p:cTn>
                                        <p:tgtEl>
                                          <p:spTgt spid="13"/>
                                        </p:tgtEl>
                                        <p:attrNameLst>
                                          <p:attrName>ppt_y</p:attrName>
                                        </p:attrNameLst>
                                      </p:cBhvr>
                                    </p:anim>
                                    <p:animRot by="21600000">
                                      <p:cBhvr>
                                        <p:cTn id="18" dur="1000" fill="hold">
                                          <p:stCondLst>
                                            <p:cond delay="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061076" y="2312301"/>
            <a:ext cx="1663440" cy="1664796"/>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9" rIns="102916" bIns="51459" rtlCol="0" anchor="ctr"/>
          <a:lstStyle/>
          <a:p>
            <a:pPr algn="ctr"/>
            <a:r>
              <a:rPr lang="zh-CN" altLang="en-US" dirty="0">
                <a:latin typeface="微软雅黑" panose="020B0503020204020204" pitchFamily="34" charset="-122"/>
                <a:ea typeface="微软雅黑" panose="020B0503020204020204" pitchFamily="34" charset="-122"/>
              </a:rPr>
              <a:t>标题</a:t>
            </a:r>
            <a:r>
              <a:rPr lang="en-US" altLang="zh-CN" dirty="0">
                <a:latin typeface="微软雅黑" panose="020B0503020204020204" pitchFamily="34" charset="-122"/>
                <a:ea typeface="微软雅黑" panose="020B0503020204020204" pitchFamily="34" charset="-122"/>
              </a:rPr>
              <a:t>1</a:t>
            </a:r>
            <a:endParaRPr lang="zh-CN" altLang="en-US" dirty="0">
              <a:latin typeface="微软雅黑" panose="020B0503020204020204" pitchFamily="34" charset="-122"/>
              <a:ea typeface="微软雅黑" panose="020B0503020204020204" pitchFamily="34" charset="-122"/>
            </a:endParaRPr>
          </a:p>
        </p:txBody>
      </p:sp>
      <p:sp>
        <p:nvSpPr>
          <p:cNvPr id="3" name="椭圆 2"/>
          <p:cNvSpPr/>
          <p:nvPr/>
        </p:nvSpPr>
        <p:spPr>
          <a:xfrm>
            <a:off x="3625019" y="3657455"/>
            <a:ext cx="1663440" cy="1664796"/>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标题</a:t>
            </a:r>
            <a:r>
              <a:rPr lang="en-US" altLang="zh-CN">
                <a:latin typeface="微软雅黑" panose="020B0503020204020204" pitchFamily="34" charset="-122"/>
                <a:ea typeface="微软雅黑" panose="020B0503020204020204" pitchFamily="34" charset="-122"/>
              </a:rPr>
              <a:t>2</a:t>
            </a:r>
            <a:endParaRPr lang="zh-CN" altLang="en-US">
              <a:latin typeface="微软雅黑" panose="020B0503020204020204" pitchFamily="34" charset="-122"/>
              <a:ea typeface="微软雅黑" panose="020B0503020204020204" pitchFamily="34" charset="-122"/>
            </a:endParaRPr>
          </a:p>
        </p:txBody>
      </p:sp>
      <p:sp>
        <p:nvSpPr>
          <p:cNvPr id="4" name="椭圆 3"/>
          <p:cNvSpPr/>
          <p:nvPr/>
        </p:nvSpPr>
        <p:spPr>
          <a:xfrm>
            <a:off x="6517592" y="2132857"/>
            <a:ext cx="1663440" cy="1664796"/>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9" rIns="102916" bIns="51459" rtlCol="0" anchor="ctr"/>
          <a:lstStyle/>
          <a:p>
            <a:pPr algn="ctr"/>
            <a:r>
              <a:rPr lang="zh-CN" altLang="en-US">
                <a:latin typeface="微软雅黑" panose="020B0503020204020204" pitchFamily="34" charset="-122"/>
                <a:ea typeface="微软雅黑" panose="020B0503020204020204" pitchFamily="34" charset="-122"/>
              </a:rPr>
              <a:t>标题</a:t>
            </a:r>
            <a:r>
              <a:rPr lang="en-US" altLang="zh-CN">
                <a:latin typeface="微软雅黑" panose="020B0503020204020204" pitchFamily="34" charset="-122"/>
                <a:ea typeface="微软雅黑" panose="020B0503020204020204" pitchFamily="34" charset="-122"/>
              </a:rPr>
              <a:t>3</a:t>
            </a:r>
            <a:endParaRPr lang="zh-CN" altLang="en-US">
              <a:latin typeface="微软雅黑" panose="020B0503020204020204" pitchFamily="34" charset="-122"/>
              <a:ea typeface="微软雅黑" panose="020B0503020204020204" pitchFamily="34" charset="-122"/>
            </a:endParaRPr>
          </a:p>
        </p:txBody>
      </p:sp>
      <p:sp>
        <p:nvSpPr>
          <p:cNvPr id="5" name="椭圆 4"/>
          <p:cNvSpPr/>
          <p:nvPr/>
        </p:nvSpPr>
        <p:spPr>
          <a:xfrm>
            <a:off x="9503305" y="2648769"/>
            <a:ext cx="1663440" cy="1664796"/>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标题</a:t>
            </a:r>
            <a:r>
              <a:rPr lang="en-US" altLang="zh-CN">
                <a:latin typeface="微软雅黑" panose="020B0503020204020204" pitchFamily="34" charset="-122"/>
                <a:ea typeface="微软雅黑" panose="020B0503020204020204" pitchFamily="34" charset="-122"/>
              </a:rPr>
              <a:t>4</a:t>
            </a:r>
            <a:endParaRPr lang="zh-CN" altLang="en-US">
              <a:latin typeface="微软雅黑" panose="020B0503020204020204" pitchFamily="34" charset="-122"/>
              <a:ea typeface="微软雅黑" panose="020B0503020204020204" pitchFamily="34" charset="-122"/>
            </a:endParaRPr>
          </a:p>
        </p:txBody>
      </p:sp>
      <p:cxnSp>
        <p:nvCxnSpPr>
          <p:cNvPr id="6" name="直接连接符 5"/>
          <p:cNvCxnSpPr>
            <a:stCxn id="2" idx="6"/>
            <a:endCxn id="3" idx="2"/>
          </p:cNvCxnSpPr>
          <p:nvPr/>
        </p:nvCxnSpPr>
        <p:spPr>
          <a:xfrm>
            <a:off x="2724518" y="3144701"/>
            <a:ext cx="900503" cy="1345153"/>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 name="直接连接符 6"/>
          <p:cNvCxnSpPr>
            <a:stCxn id="3" idx="6"/>
            <a:endCxn id="4" idx="2"/>
          </p:cNvCxnSpPr>
          <p:nvPr/>
        </p:nvCxnSpPr>
        <p:spPr>
          <a:xfrm flipV="1">
            <a:off x="5288460" y="2965254"/>
            <a:ext cx="1229133" cy="1524599"/>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4" idx="6"/>
            <a:endCxn id="5" idx="2"/>
          </p:cNvCxnSpPr>
          <p:nvPr/>
        </p:nvCxnSpPr>
        <p:spPr>
          <a:xfrm>
            <a:off x="8181036" y="2965255"/>
            <a:ext cx="1322273" cy="515912"/>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071119" y="4104705"/>
            <a:ext cx="1643359" cy="459312"/>
          </a:xfrm>
          <a:prstGeom prst="rect">
            <a:avLst/>
          </a:prstGeom>
        </p:spPr>
        <p:txBody>
          <a:bodyPr wrap="square" lIns="91840" tIns="45920" rIns="91840" bIns="45920" anchor="ctr" anchorCtr="0">
            <a:spAutoFit/>
          </a:bodyPr>
          <a:lstStyle/>
          <a:p>
            <a:pPr algn="ctr">
              <a:lnSpc>
                <a:spcPct val="150000"/>
              </a:lnSpc>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添加内容</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829600" y="4503838"/>
            <a:ext cx="2126395" cy="1347311"/>
          </a:xfrm>
          <a:prstGeom prst="rect">
            <a:avLst/>
          </a:prstGeom>
        </p:spPr>
        <p:txBody>
          <a:bodyPr wrap="square" lIns="91840" tIns="45920" rIns="91840" bIns="45920">
            <a:spAutoFit/>
          </a:bodyPr>
          <a:lstStyle/>
          <a:p>
            <a:pPr algn="ct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3569517" y="1696855"/>
            <a:ext cx="1643359" cy="459312"/>
          </a:xfrm>
          <a:prstGeom prst="rect">
            <a:avLst/>
          </a:prstGeom>
        </p:spPr>
        <p:txBody>
          <a:bodyPr wrap="square" lIns="91840" tIns="45920" rIns="91840" bIns="45920" anchor="ctr" anchorCtr="0">
            <a:spAutoFit/>
          </a:bodyPr>
          <a:lstStyle/>
          <a:p>
            <a:pPr algn="ctr">
              <a:lnSpc>
                <a:spcPct val="15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添加内容</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3327998" y="2095987"/>
            <a:ext cx="2126395" cy="1347311"/>
          </a:xfrm>
          <a:prstGeom prst="rect">
            <a:avLst/>
          </a:prstGeom>
        </p:spPr>
        <p:txBody>
          <a:bodyPr wrap="square" lIns="91840" tIns="45920" rIns="91840" bIns="45920">
            <a:spAutoFit/>
          </a:bodyPr>
          <a:lstStyle/>
          <a:p>
            <a:pPr algn="ct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6527634" y="3935351"/>
            <a:ext cx="1643359" cy="459312"/>
          </a:xfrm>
          <a:prstGeom prst="rect">
            <a:avLst/>
          </a:prstGeom>
        </p:spPr>
        <p:txBody>
          <a:bodyPr wrap="square" lIns="91840" tIns="45920" rIns="91840" bIns="45920" anchor="ctr" anchorCtr="0">
            <a:spAutoFit/>
          </a:bodyPr>
          <a:lstStyle/>
          <a:p>
            <a:pPr algn="ctr">
              <a:lnSpc>
                <a:spcPct val="150000"/>
              </a:lnSpc>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添加内容</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6286116" y="4334485"/>
            <a:ext cx="2126395" cy="1347311"/>
          </a:xfrm>
          <a:prstGeom prst="rect">
            <a:avLst/>
          </a:prstGeom>
        </p:spPr>
        <p:txBody>
          <a:bodyPr wrap="square" lIns="91840" tIns="45920" rIns="91840" bIns="45920">
            <a:spAutoFit/>
          </a:bodyPr>
          <a:lstStyle/>
          <a:p>
            <a:pPr algn="ct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9513349" y="4364385"/>
            <a:ext cx="1643359" cy="459312"/>
          </a:xfrm>
          <a:prstGeom prst="rect">
            <a:avLst/>
          </a:prstGeom>
        </p:spPr>
        <p:txBody>
          <a:bodyPr wrap="square" lIns="91840" tIns="45920" rIns="91840" bIns="45920" anchor="ctr" anchorCtr="0">
            <a:spAutoFit/>
          </a:bodyPr>
          <a:lstStyle/>
          <a:p>
            <a:pPr algn="ctr">
              <a:lnSpc>
                <a:spcPct val="150000"/>
              </a:lnSpc>
            </a:pPr>
            <a:r>
              <a:rPr lang="zh-CN" altLang="en-US">
                <a:solidFill>
                  <a:schemeClr val="tx1">
                    <a:lumMod val="65000"/>
                    <a:lumOff val="35000"/>
                  </a:schemeClr>
                </a:solidFill>
                <a:latin typeface="微软雅黑" panose="020B0503020204020204" pitchFamily="34" charset="-122"/>
                <a:ea typeface="微软雅黑" panose="020B0503020204020204" pitchFamily="34" charset="-122"/>
              </a:rPr>
              <a:t>添加内容</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9271829" y="4763519"/>
            <a:ext cx="2126395" cy="1670476"/>
          </a:xfrm>
          <a:prstGeom prst="rect">
            <a:avLst/>
          </a:prstGeom>
        </p:spPr>
        <p:txBody>
          <a:bodyPr wrap="square" lIns="91840" tIns="45920" rIns="91840" bIns="45920">
            <a:spAutoFit/>
          </a:bodyPr>
          <a:lstStyle/>
          <a:p>
            <a:pPr algn="ct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207005" y="172057"/>
            <a:ext cx="5246399" cy="700038"/>
            <a:chOff x="1573213" y="344224"/>
            <a:chExt cx="5246687" cy="700077"/>
          </a:xfrm>
        </p:grpSpPr>
        <p:sp>
          <p:nvSpPr>
            <p:cNvPr id="25" name="TextBox 11"/>
            <p:cNvSpPr txBox="1"/>
            <p:nvPr/>
          </p:nvSpPr>
          <p:spPr>
            <a:xfrm>
              <a:off x="1573213" y="344224"/>
              <a:ext cx="3976687" cy="492470"/>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tx1">
                      <a:lumMod val="75000"/>
                      <a:lumOff val="25000"/>
                    </a:schemeClr>
                  </a:solidFill>
                </a:rPr>
                <a:t>目录标题文字添加</a:t>
              </a:r>
              <a:endParaRPr lang="en-US" sz="3200" b="1" dirty="0">
                <a:solidFill>
                  <a:schemeClr val="tx1">
                    <a:lumMod val="75000"/>
                    <a:lumOff val="25000"/>
                  </a:schemeClr>
                </a:solidFill>
              </a:endParaRPr>
            </a:p>
          </p:txBody>
        </p:sp>
        <p:sp>
          <p:nvSpPr>
            <p:cNvPr id="26" name="TextBox 11"/>
            <p:cNvSpPr txBox="1"/>
            <p:nvPr/>
          </p:nvSpPr>
          <p:spPr>
            <a:xfrm>
              <a:off x="1624013" y="864755"/>
              <a:ext cx="5195887" cy="179546"/>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400" dirty="0">
                  <a:solidFill>
                    <a:schemeClr val="bg1">
                      <a:lumMod val="65000"/>
                    </a:schemeClr>
                  </a:solidFill>
                  <a:latin typeface="Agency FB" panose="020B0503020202020204" pitchFamily="34" charset="0"/>
                </a:rPr>
                <a:t>Far </a:t>
              </a:r>
              <a:r>
                <a:rPr lang="en-US" sz="1400" dirty="0" err="1">
                  <a:solidFill>
                    <a:schemeClr val="bg1">
                      <a:lumMod val="65000"/>
                    </a:schemeClr>
                  </a:solidFill>
                  <a:latin typeface="Agency FB" panose="020B0503020202020204" pitchFamily="34" charset="0"/>
                </a:rPr>
                <a:t>far</a:t>
              </a:r>
              <a:r>
                <a:rPr lang="en-US" sz="1400" dirty="0">
                  <a:solidFill>
                    <a:schemeClr val="bg1">
                      <a:lumMod val="65000"/>
                    </a:schemeClr>
                  </a:solidFill>
                  <a:latin typeface="Agency FB" panose="020B0503020202020204" pitchFamily="34" charset="0"/>
                </a:rPr>
                <a:t> away, behind the word mountains, far from the countries </a:t>
              </a:r>
              <a:r>
                <a:rPr lang="en-US" sz="1400" dirty="0" err="1">
                  <a:solidFill>
                    <a:schemeClr val="bg1">
                      <a:lumMod val="65000"/>
                    </a:schemeClr>
                  </a:solidFill>
                  <a:latin typeface="Agency FB" panose="020B0503020202020204" pitchFamily="34" charset="0"/>
                </a:rPr>
                <a:t>Vokalia</a:t>
              </a:r>
              <a:endParaRPr lang="en-US" sz="1400" dirty="0">
                <a:solidFill>
                  <a:schemeClr val="bg1">
                    <a:lumMod val="65000"/>
                  </a:schemeClr>
                </a:solidFill>
                <a:latin typeface="Agency FB" panose="020B0503020202020204" pitchFamily="34" charset="0"/>
              </a:endParaRPr>
            </a:p>
          </p:txBody>
        </p:sp>
      </p:grpSp>
      <p:pic>
        <p:nvPicPr>
          <p:cNvPr id="32" name="图片 31"/>
          <p:cNvPicPr>
            <a:picLocks noChangeAspect="1"/>
          </p:cNvPicPr>
          <p:nvPr/>
        </p:nvPicPr>
        <p:blipFill>
          <a:blip r:embed="rId3" cstate="email"/>
          <a:stretch>
            <a:fillRect/>
          </a:stretch>
        </p:blipFill>
        <p:spPr>
          <a:xfrm>
            <a:off x="168813" y="88037"/>
            <a:ext cx="914402" cy="91440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1500"/>
                            </p:stCondLst>
                            <p:childTnLst>
                              <p:par>
                                <p:cTn id="21" presetID="23" presetClass="entr" presetSubtype="28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strVal val="4/3*#ppt_w"/>
                                          </p:val>
                                        </p:tav>
                                        <p:tav tm="100000">
                                          <p:val>
                                            <p:strVal val="#ppt_w"/>
                                          </p:val>
                                        </p:tav>
                                      </p:tavLst>
                                    </p:anim>
                                    <p:anim calcmode="lin" valueType="num">
                                      <p:cBhvr>
                                        <p:cTn id="24" dur="500" fill="hold"/>
                                        <p:tgtEl>
                                          <p:spTgt spid="3"/>
                                        </p:tgtEl>
                                        <p:attrNameLst>
                                          <p:attrName>ppt_h</p:attrName>
                                        </p:attrNameLst>
                                      </p:cBhvr>
                                      <p:tavLst>
                                        <p:tav tm="0">
                                          <p:val>
                                            <p:strVal val="4/3*#ppt_h"/>
                                          </p:val>
                                        </p:tav>
                                        <p:tav tm="100000">
                                          <p:val>
                                            <p:strVal val="#ppt_h"/>
                                          </p:val>
                                        </p:tav>
                                      </p:tavLst>
                                    </p:anim>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par>
                          <p:cTn id="36" fill="hold">
                            <p:stCondLst>
                              <p:cond delay="3000"/>
                            </p:stCondLst>
                            <p:childTnLst>
                              <p:par>
                                <p:cTn id="37" presetID="23" presetClass="entr" presetSubtype="288"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strVal val="4/3*#ppt_w"/>
                                          </p:val>
                                        </p:tav>
                                        <p:tav tm="100000">
                                          <p:val>
                                            <p:strVal val="#ppt_w"/>
                                          </p:val>
                                        </p:tav>
                                      </p:tavLst>
                                    </p:anim>
                                    <p:anim calcmode="lin" valueType="num">
                                      <p:cBhvr>
                                        <p:cTn id="40" dur="500" fill="hold"/>
                                        <p:tgtEl>
                                          <p:spTgt spid="4"/>
                                        </p:tgtEl>
                                        <p:attrNameLst>
                                          <p:attrName>ppt_h</p:attrName>
                                        </p:attrNameLst>
                                      </p:cBhvr>
                                      <p:tavLst>
                                        <p:tav tm="0">
                                          <p:val>
                                            <p:strVal val="4/3*#ppt_h"/>
                                          </p:val>
                                        </p:tav>
                                        <p:tav tm="100000">
                                          <p:val>
                                            <p:strVal val="#ppt_h"/>
                                          </p:val>
                                        </p:tav>
                                      </p:tavLst>
                                    </p:anim>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par>
                          <p:cTn id="52" fill="hold">
                            <p:stCondLst>
                              <p:cond delay="4500"/>
                            </p:stCondLst>
                            <p:childTnLst>
                              <p:par>
                                <p:cTn id="53" presetID="23" presetClass="entr" presetSubtype="288" fill="hold" grpId="0" nodeType="after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500" fill="hold"/>
                                        <p:tgtEl>
                                          <p:spTgt spid="5"/>
                                        </p:tgtEl>
                                        <p:attrNameLst>
                                          <p:attrName>ppt_w</p:attrName>
                                        </p:attrNameLst>
                                      </p:cBhvr>
                                      <p:tavLst>
                                        <p:tav tm="0">
                                          <p:val>
                                            <p:strVal val="4/3*#ppt_w"/>
                                          </p:val>
                                        </p:tav>
                                        <p:tav tm="100000">
                                          <p:val>
                                            <p:strVal val="#ppt_w"/>
                                          </p:val>
                                        </p:tav>
                                      </p:tavLst>
                                    </p:anim>
                                    <p:anim calcmode="lin" valueType="num">
                                      <p:cBhvr>
                                        <p:cTn id="56" dur="500" fill="hold"/>
                                        <p:tgtEl>
                                          <p:spTgt spid="5"/>
                                        </p:tgtEl>
                                        <p:attrNameLst>
                                          <p:attrName>ppt_h</p:attrName>
                                        </p:attrNameLst>
                                      </p:cBhvr>
                                      <p:tavLst>
                                        <p:tav tm="0">
                                          <p:val>
                                            <p:strVal val="4/3*#ppt_h"/>
                                          </p:val>
                                        </p:tav>
                                        <p:tav tm="100000">
                                          <p:val>
                                            <p:strVal val="#ppt_h"/>
                                          </p:val>
                                        </p:tav>
                                      </p:tavLst>
                                    </p:anim>
                                  </p:childTnLst>
                                </p:cTn>
                              </p:par>
                            </p:childTnLst>
                          </p:cTn>
                        </p:par>
                        <p:par>
                          <p:cTn id="57" fill="hold">
                            <p:stCondLst>
                              <p:cond delay="5000"/>
                            </p:stCondLst>
                            <p:childTnLst>
                              <p:par>
                                <p:cTn id="58" presetID="10"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9" grpId="0"/>
      <p:bldP spid="10" grpId="0"/>
      <p:bldP spid="11" grpId="0"/>
      <p:bldP spid="12" grpId="0"/>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53"/>
          <p:cNvGrpSpPr/>
          <p:nvPr/>
        </p:nvGrpSpPr>
        <p:grpSpPr bwMode="auto">
          <a:xfrm>
            <a:off x="5183471" y="1900239"/>
            <a:ext cx="1826648" cy="1827212"/>
            <a:chOff x="3835319" y="1420630"/>
            <a:chExt cx="1473781" cy="1473780"/>
          </a:xfrm>
        </p:grpSpPr>
        <p:sp>
          <p:nvSpPr>
            <p:cNvPr id="11" name="Rectangle 10"/>
            <p:cNvSpPr/>
            <p:nvPr/>
          </p:nvSpPr>
          <p:spPr bwMode="auto">
            <a:xfrm rot="18900000">
              <a:off x="3835319" y="1420630"/>
              <a:ext cx="1473781" cy="1473780"/>
            </a:xfrm>
            <a:prstGeom prst="rect">
              <a:avLst/>
            </a:prstGeom>
            <a:solidFill>
              <a:schemeClr val="accent4"/>
            </a:solidFill>
            <a:ln w="9525">
              <a:noFill/>
              <a:rou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2400"/>
            </a:p>
          </p:txBody>
        </p:sp>
        <p:sp>
          <p:nvSpPr>
            <p:cNvPr id="17471" name="Freeform 5"/>
            <p:cNvSpPr>
              <a:spLocks noEditPoints="1"/>
            </p:cNvSpPr>
            <p:nvPr/>
          </p:nvSpPr>
          <p:spPr bwMode="auto">
            <a:xfrm>
              <a:off x="4088957" y="1674269"/>
              <a:ext cx="966505" cy="966502"/>
            </a:xfrm>
            <a:custGeom>
              <a:avLst/>
              <a:gdLst>
                <a:gd name="T0" fmla="*/ 0 w 384"/>
                <a:gd name="T1" fmla="*/ 192 h 384"/>
                <a:gd name="T2" fmla="*/ 255 w 384"/>
                <a:gd name="T3" fmla="*/ 135 h 384"/>
                <a:gd name="T4" fmla="*/ 277 w 384"/>
                <a:gd name="T5" fmla="*/ 122 h 384"/>
                <a:gd name="T6" fmla="*/ 303 w 384"/>
                <a:gd name="T7" fmla="*/ 116 h 384"/>
                <a:gd name="T8" fmla="*/ 296 w 384"/>
                <a:gd name="T9" fmla="*/ 105 h 384"/>
                <a:gd name="T10" fmla="*/ 278 w 384"/>
                <a:gd name="T11" fmla="*/ 89 h 384"/>
                <a:gd name="T12" fmla="*/ 265 w 384"/>
                <a:gd name="T13" fmla="*/ 90 h 384"/>
                <a:gd name="T14" fmla="*/ 256 w 384"/>
                <a:gd name="T15" fmla="*/ 82 h 384"/>
                <a:gd name="T16" fmla="*/ 231 w 384"/>
                <a:gd name="T17" fmla="*/ 73 h 384"/>
                <a:gd name="T18" fmla="*/ 234 w 384"/>
                <a:gd name="T19" fmla="*/ 98 h 384"/>
                <a:gd name="T20" fmla="*/ 224 w 384"/>
                <a:gd name="T21" fmla="*/ 118 h 384"/>
                <a:gd name="T22" fmla="*/ 205 w 384"/>
                <a:gd name="T23" fmla="*/ 103 h 384"/>
                <a:gd name="T24" fmla="*/ 175 w 384"/>
                <a:gd name="T25" fmla="*/ 89 h 384"/>
                <a:gd name="T26" fmla="*/ 183 w 384"/>
                <a:gd name="T27" fmla="*/ 68 h 384"/>
                <a:gd name="T28" fmla="*/ 212 w 384"/>
                <a:gd name="T29" fmla="*/ 58 h 384"/>
                <a:gd name="T30" fmla="*/ 207 w 384"/>
                <a:gd name="T31" fmla="*/ 47 h 384"/>
                <a:gd name="T32" fmla="*/ 188 w 384"/>
                <a:gd name="T33" fmla="*/ 50 h 384"/>
                <a:gd name="T34" fmla="*/ 168 w 384"/>
                <a:gd name="T35" fmla="*/ 37 h 384"/>
                <a:gd name="T36" fmla="*/ 171 w 384"/>
                <a:gd name="T37" fmla="*/ 52 h 384"/>
                <a:gd name="T38" fmla="*/ 157 w 384"/>
                <a:gd name="T39" fmla="*/ 52 h 384"/>
                <a:gd name="T40" fmla="*/ 141 w 384"/>
                <a:gd name="T41" fmla="*/ 40 h 384"/>
                <a:gd name="T42" fmla="*/ 126 w 384"/>
                <a:gd name="T43" fmla="*/ 47 h 384"/>
                <a:gd name="T44" fmla="*/ 143 w 384"/>
                <a:gd name="T45" fmla="*/ 51 h 384"/>
                <a:gd name="T46" fmla="*/ 131 w 384"/>
                <a:gd name="T47" fmla="*/ 58 h 384"/>
                <a:gd name="T48" fmla="*/ 56 w 384"/>
                <a:gd name="T49" fmla="*/ 107 h 384"/>
                <a:gd name="T50" fmla="*/ 65 w 384"/>
                <a:gd name="T51" fmla="*/ 118 h 384"/>
                <a:gd name="T52" fmla="*/ 79 w 384"/>
                <a:gd name="T53" fmla="*/ 135 h 384"/>
                <a:gd name="T54" fmla="*/ 74 w 384"/>
                <a:gd name="T55" fmla="*/ 158 h 384"/>
                <a:gd name="T56" fmla="*/ 88 w 384"/>
                <a:gd name="T57" fmla="*/ 185 h 384"/>
                <a:gd name="T58" fmla="*/ 108 w 384"/>
                <a:gd name="T59" fmla="*/ 214 h 384"/>
                <a:gd name="T60" fmla="*/ 118 w 384"/>
                <a:gd name="T61" fmla="*/ 227 h 384"/>
                <a:gd name="T62" fmla="*/ 105 w 384"/>
                <a:gd name="T63" fmla="*/ 197 h 384"/>
                <a:gd name="T64" fmla="*/ 125 w 384"/>
                <a:gd name="T65" fmla="*/ 225 h 384"/>
                <a:gd name="T66" fmla="*/ 150 w 384"/>
                <a:gd name="T67" fmla="*/ 255 h 384"/>
                <a:gd name="T68" fmla="*/ 184 w 384"/>
                <a:gd name="T69" fmla="*/ 269 h 384"/>
                <a:gd name="T70" fmla="*/ 213 w 384"/>
                <a:gd name="T71" fmla="*/ 290 h 384"/>
                <a:gd name="T72" fmla="*/ 224 w 384"/>
                <a:gd name="T73" fmla="*/ 288 h 384"/>
                <a:gd name="T74" fmla="*/ 212 w 384"/>
                <a:gd name="T75" fmla="*/ 268 h 384"/>
                <a:gd name="T76" fmla="*/ 197 w 384"/>
                <a:gd name="T77" fmla="*/ 262 h 384"/>
                <a:gd name="T78" fmla="*/ 194 w 384"/>
                <a:gd name="T79" fmla="*/ 239 h 384"/>
                <a:gd name="T80" fmla="*/ 171 w 384"/>
                <a:gd name="T81" fmla="*/ 250 h 384"/>
                <a:gd name="T82" fmla="*/ 168 w 384"/>
                <a:gd name="T83" fmla="*/ 210 h 384"/>
                <a:gd name="T84" fmla="*/ 184 w 384"/>
                <a:gd name="T85" fmla="*/ 206 h 384"/>
                <a:gd name="T86" fmla="*/ 196 w 384"/>
                <a:gd name="T87" fmla="*/ 202 h 384"/>
                <a:gd name="T88" fmla="*/ 214 w 384"/>
                <a:gd name="T89" fmla="*/ 211 h 384"/>
                <a:gd name="T90" fmla="*/ 221 w 384"/>
                <a:gd name="T91" fmla="*/ 205 h 384"/>
                <a:gd name="T92" fmla="*/ 234 w 384"/>
                <a:gd name="T93" fmla="*/ 179 h 384"/>
                <a:gd name="T94" fmla="*/ 233 w 384"/>
                <a:gd name="T95" fmla="*/ 171 h 384"/>
                <a:gd name="T96" fmla="*/ 252 w 384"/>
                <a:gd name="T97" fmla="*/ 157 h 384"/>
                <a:gd name="T98" fmla="*/ 266 w 384"/>
                <a:gd name="T99" fmla="*/ 143 h 384"/>
                <a:gd name="T100" fmla="*/ 273 w 384"/>
                <a:gd name="T101" fmla="*/ 131 h 384"/>
                <a:gd name="T102" fmla="*/ 255 w 384"/>
                <a:gd name="T103" fmla="*/ 135 h 384"/>
                <a:gd name="T104" fmla="*/ 295 w 384"/>
                <a:gd name="T105" fmla="*/ 298 h 384"/>
                <a:gd name="T106" fmla="*/ 272 w 384"/>
                <a:gd name="T107" fmla="*/ 288 h 384"/>
                <a:gd name="T108" fmla="*/ 251 w 384"/>
                <a:gd name="T109" fmla="*/ 288 h 384"/>
                <a:gd name="T110" fmla="*/ 236 w 384"/>
                <a:gd name="T111" fmla="*/ 286 h 384"/>
                <a:gd name="T112" fmla="*/ 230 w 384"/>
                <a:gd name="T113" fmla="*/ 307 h 384"/>
                <a:gd name="T114" fmla="*/ 223 w 384"/>
                <a:gd name="T115" fmla="*/ 335 h 384"/>
                <a:gd name="T116" fmla="*/ 308 w 384"/>
                <a:gd name="T117" fmla="*/ 302 h 3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nvGrpSpPr>
          <p:cNvPr id="36" name="Group 35"/>
          <p:cNvGrpSpPr/>
          <p:nvPr/>
        </p:nvGrpSpPr>
        <p:grpSpPr bwMode="auto">
          <a:xfrm>
            <a:off x="1096920" y="4305301"/>
            <a:ext cx="315816" cy="315913"/>
            <a:chOff x="1066800" y="2209799"/>
            <a:chExt cx="315279" cy="315280"/>
          </a:xfrm>
        </p:grpSpPr>
        <p:sp>
          <p:nvSpPr>
            <p:cNvPr id="37" name="Shape 796"/>
            <p:cNvSpPr/>
            <p:nvPr/>
          </p:nvSpPr>
          <p:spPr>
            <a:xfrm>
              <a:off x="1066800" y="2209799"/>
              <a:ext cx="315279" cy="3152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lIns="67712" tIns="67712" rIns="67712" bIns="67712" anchor="ctr"/>
            <a:lstStyle/>
            <a:p>
              <a:pPr defTabSz="913765">
                <a:defRPr/>
              </a:pPr>
              <a:endParaRPr sz="2400"/>
            </a:p>
          </p:txBody>
        </p:sp>
        <p:sp>
          <p:nvSpPr>
            <p:cNvPr id="17469" name="Shape 797"/>
            <p:cNvSpPr/>
            <p:nvPr/>
          </p:nvSpPr>
          <p:spPr bwMode="auto">
            <a:xfrm>
              <a:off x="1139147" y="2295483"/>
              <a:ext cx="170585" cy="143910"/>
            </a:xfrm>
            <a:custGeom>
              <a:avLst/>
              <a:gdLst>
                <a:gd name="T0" fmla="*/ 85293 w 21600"/>
                <a:gd name="T1" fmla="*/ 71955 h 21600"/>
                <a:gd name="T2" fmla="*/ 85293 w 21600"/>
                <a:gd name="T3" fmla="*/ 71955 h 21600"/>
                <a:gd name="T4" fmla="*/ 85293 w 21600"/>
                <a:gd name="T5" fmla="*/ 71955 h 21600"/>
                <a:gd name="T6" fmla="*/ 85293 w 21600"/>
                <a:gd name="T7" fmla="*/ 7195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zh-CN" altLang="en-US" sz="2400"/>
            </a:p>
          </p:txBody>
        </p:sp>
      </p:grpSp>
      <p:grpSp>
        <p:nvGrpSpPr>
          <p:cNvPr id="39" name="Group 38"/>
          <p:cNvGrpSpPr/>
          <p:nvPr/>
        </p:nvGrpSpPr>
        <p:grpSpPr bwMode="auto">
          <a:xfrm>
            <a:off x="4674040" y="4305301"/>
            <a:ext cx="315816" cy="315913"/>
            <a:chOff x="4645616" y="2209799"/>
            <a:chExt cx="315279" cy="315280"/>
          </a:xfrm>
        </p:grpSpPr>
        <p:sp>
          <p:nvSpPr>
            <p:cNvPr id="40" name="Shape 801"/>
            <p:cNvSpPr/>
            <p:nvPr/>
          </p:nvSpPr>
          <p:spPr>
            <a:xfrm>
              <a:off x="4645616" y="2209799"/>
              <a:ext cx="315279" cy="3152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lIns="67712" tIns="67712" rIns="67712" bIns="67712" anchor="ctr"/>
            <a:lstStyle/>
            <a:p>
              <a:pPr defTabSz="913765">
                <a:defRPr/>
              </a:pPr>
              <a:endParaRPr sz="2400"/>
            </a:p>
          </p:txBody>
        </p:sp>
        <p:sp>
          <p:nvSpPr>
            <p:cNvPr id="17467" name="Shape 802"/>
            <p:cNvSpPr/>
            <p:nvPr/>
          </p:nvSpPr>
          <p:spPr bwMode="auto">
            <a:xfrm>
              <a:off x="4717963" y="2295483"/>
              <a:ext cx="170585" cy="143910"/>
            </a:xfrm>
            <a:custGeom>
              <a:avLst/>
              <a:gdLst>
                <a:gd name="T0" fmla="*/ 85293 w 21600"/>
                <a:gd name="T1" fmla="*/ 71955 h 21600"/>
                <a:gd name="T2" fmla="*/ 85293 w 21600"/>
                <a:gd name="T3" fmla="*/ 71955 h 21600"/>
                <a:gd name="T4" fmla="*/ 85293 w 21600"/>
                <a:gd name="T5" fmla="*/ 71955 h 21600"/>
                <a:gd name="T6" fmla="*/ 85293 w 21600"/>
                <a:gd name="T7" fmla="*/ 7195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zh-CN" altLang="en-US" sz="2400"/>
            </a:p>
          </p:txBody>
        </p:sp>
      </p:grpSp>
      <p:grpSp>
        <p:nvGrpSpPr>
          <p:cNvPr id="42" name="Group 41"/>
          <p:cNvGrpSpPr/>
          <p:nvPr/>
        </p:nvGrpSpPr>
        <p:grpSpPr bwMode="auto">
          <a:xfrm>
            <a:off x="8279727" y="4305301"/>
            <a:ext cx="315816" cy="315913"/>
            <a:chOff x="8251931" y="2209799"/>
            <a:chExt cx="315279" cy="315280"/>
          </a:xfrm>
        </p:grpSpPr>
        <p:sp>
          <p:nvSpPr>
            <p:cNvPr id="43" name="Shape 806"/>
            <p:cNvSpPr/>
            <p:nvPr/>
          </p:nvSpPr>
          <p:spPr>
            <a:xfrm>
              <a:off x="8251931" y="2209799"/>
              <a:ext cx="315279" cy="3152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lIns="67712" tIns="67712" rIns="67712" bIns="67712" anchor="ctr"/>
            <a:lstStyle/>
            <a:p>
              <a:pPr defTabSz="913765">
                <a:defRPr/>
              </a:pPr>
              <a:endParaRPr sz="2400"/>
            </a:p>
          </p:txBody>
        </p:sp>
        <p:sp>
          <p:nvSpPr>
            <p:cNvPr id="17465" name="Shape 807"/>
            <p:cNvSpPr/>
            <p:nvPr/>
          </p:nvSpPr>
          <p:spPr bwMode="auto">
            <a:xfrm>
              <a:off x="8324278" y="2295483"/>
              <a:ext cx="170585" cy="143910"/>
            </a:xfrm>
            <a:custGeom>
              <a:avLst/>
              <a:gdLst>
                <a:gd name="T0" fmla="*/ 85293 w 21600"/>
                <a:gd name="T1" fmla="*/ 71955 h 21600"/>
                <a:gd name="T2" fmla="*/ 85293 w 21600"/>
                <a:gd name="T3" fmla="*/ 71955 h 21600"/>
                <a:gd name="T4" fmla="*/ 85293 w 21600"/>
                <a:gd name="T5" fmla="*/ 71955 h 21600"/>
                <a:gd name="T6" fmla="*/ 85293 w 21600"/>
                <a:gd name="T7" fmla="*/ 7195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zh-CN" altLang="en-US" sz="2400"/>
            </a:p>
          </p:txBody>
        </p:sp>
      </p:grpSp>
      <p:grpSp>
        <p:nvGrpSpPr>
          <p:cNvPr id="45" name="Group 44"/>
          <p:cNvGrpSpPr/>
          <p:nvPr/>
        </p:nvGrpSpPr>
        <p:grpSpPr bwMode="auto">
          <a:xfrm>
            <a:off x="1096920" y="5356227"/>
            <a:ext cx="315816" cy="314325"/>
            <a:chOff x="1066800" y="3675945"/>
            <a:chExt cx="315279" cy="315279"/>
          </a:xfrm>
        </p:grpSpPr>
        <p:sp>
          <p:nvSpPr>
            <p:cNvPr id="46" name="Shape 811"/>
            <p:cNvSpPr/>
            <p:nvPr/>
          </p:nvSpPr>
          <p:spPr>
            <a:xfrm>
              <a:off x="1066800" y="3675945"/>
              <a:ext cx="315279" cy="3152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lumMod val="60000"/>
                <a:lumOff val="40000"/>
              </a:schemeClr>
            </a:solidFill>
            <a:ln w="12700" cap="flat">
              <a:noFill/>
              <a:miter lim="400000"/>
            </a:ln>
            <a:effectLst/>
          </p:spPr>
          <p:txBody>
            <a:bodyPr lIns="67712" tIns="67712" rIns="67712" bIns="67712" anchor="ctr"/>
            <a:lstStyle/>
            <a:p>
              <a:pPr defTabSz="913765">
                <a:defRPr/>
              </a:pPr>
              <a:endParaRPr sz="2400"/>
            </a:p>
          </p:txBody>
        </p:sp>
        <p:sp>
          <p:nvSpPr>
            <p:cNvPr id="17463" name="Shape 812"/>
            <p:cNvSpPr/>
            <p:nvPr/>
          </p:nvSpPr>
          <p:spPr bwMode="auto">
            <a:xfrm>
              <a:off x="1139147" y="3761629"/>
              <a:ext cx="170585" cy="143910"/>
            </a:xfrm>
            <a:custGeom>
              <a:avLst/>
              <a:gdLst>
                <a:gd name="T0" fmla="*/ 85293 w 21600"/>
                <a:gd name="T1" fmla="*/ 71955 h 21600"/>
                <a:gd name="T2" fmla="*/ 85293 w 21600"/>
                <a:gd name="T3" fmla="*/ 71955 h 21600"/>
                <a:gd name="T4" fmla="*/ 85293 w 21600"/>
                <a:gd name="T5" fmla="*/ 71955 h 21600"/>
                <a:gd name="T6" fmla="*/ 85293 w 21600"/>
                <a:gd name="T7" fmla="*/ 7195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zh-CN" altLang="en-US" sz="2400"/>
            </a:p>
          </p:txBody>
        </p:sp>
      </p:grpSp>
      <p:grpSp>
        <p:nvGrpSpPr>
          <p:cNvPr id="48" name="Group 47"/>
          <p:cNvGrpSpPr/>
          <p:nvPr/>
        </p:nvGrpSpPr>
        <p:grpSpPr bwMode="auto">
          <a:xfrm>
            <a:off x="4674040" y="5356227"/>
            <a:ext cx="315816" cy="314325"/>
            <a:chOff x="4645616" y="3675945"/>
            <a:chExt cx="315279" cy="315279"/>
          </a:xfrm>
        </p:grpSpPr>
        <p:sp>
          <p:nvSpPr>
            <p:cNvPr id="49" name="Shape 816"/>
            <p:cNvSpPr/>
            <p:nvPr/>
          </p:nvSpPr>
          <p:spPr>
            <a:xfrm>
              <a:off x="4645616" y="3675945"/>
              <a:ext cx="315279" cy="3152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lumMod val="60000"/>
                <a:lumOff val="40000"/>
              </a:schemeClr>
            </a:solidFill>
            <a:ln w="12700" cap="flat">
              <a:noFill/>
              <a:miter lim="400000"/>
            </a:ln>
            <a:effectLst/>
          </p:spPr>
          <p:txBody>
            <a:bodyPr lIns="67712" tIns="67712" rIns="67712" bIns="67712" anchor="ctr"/>
            <a:lstStyle/>
            <a:p>
              <a:pPr defTabSz="913765">
                <a:defRPr/>
              </a:pPr>
              <a:endParaRPr sz="2400"/>
            </a:p>
          </p:txBody>
        </p:sp>
        <p:sp>
          <p:nvSpPr>
            <p:cNvPr id="17461" name="Shape 817"/>
            <p:cNvSpPr/>
            <p:nvPr/>
          </p:nvSpPr>
          <p:spPr bwMode="auto">
            <a:xfrm>
              <a:off x="4717963" y="3761629"/>
              <a:ext cx="170585" cy="143910"/>
            </a:xfrm>
            <a:custGeom>
              <a:avLst/>
              <a:gdLst>
                <a:gd name="T0" fmla="*/ 85293 w 21600"/>
                <a:gd name="T1" fmla="*/ 71955 h 21600"/>
                <a:gd name="T2" fmla="*/ 85293 w 21600"/>
                <a:gd name="T3" fmla="*/ 71955 h 21600"/>
                <a:gd name="T4" fmla="*/ 85293 w 21600"/>
                <a:gd name="T5" fmla="*/ 71955 h 21600"/>
                <a:gd name="T6" fmla="*/ 85293 w 21600"/>
                <a:gd name="T7" fmla="*/ 7195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zh-CN" altLang="en-US" sz="2400"/>
            </a:p>
          </p:txBody>
        </p:sp>
      </p:grpSp>
      <p:grpSp>
        <p:nvGrpSpPr>
          <p:cNvPr id="51" name="Group 50"/>
          <p:cNvGrpSpPr/>
          <p:nvPr/>
        </p:nvGrpSpPr>
        <p:grpSpPr bwMode="auto">
          <a:xfrm>
            <a:off x="8279727" y="5356227"/>
            <a:ext cx="315816" cy="314325"/>
            <a:chOff x="8251931" y="3675945"/>
            <a:chExt cx="315279" cy="315279"/>
          </a:xfrm>
        </p:grpSpPr>
        <p:sp>
          <p:nvSpPr>
            <p:cNvPr id="52" name="Shape 821"/>
            <p:cNvSpPr/>
            <p:nvPr/>
          </p:nvSpPr>
          <p:spPr>
            <a:xfrm>
              <a:off x="8251931" y="3675945"/>
              <a:ext cx="315279" cy="3152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lumMod val="60000"/>
                <a:lumOff val="40000"/>
              </a:schemeClr>
            </a:solidFill>
            <a:ln w="12700" cap="flat">
              <a:noFill/>
              <a:miter lim="400000"/>
            </a:ln>
            <a:effectLst/>
          </p:spPr>
          <p:txBody>
            <a:bodyPr lIns="67712" tIns="67712" rIns="67712" bIns="67712" anchor="ctr"/>
            <a:lstStyle/>
            <a:p>
              <a:pPr defTabSz="913765">
                <a:defRPr/>
              </a:pPr>
              <a:endParaRPr sz="2400"/>
            </a:p>
          </p:txBody>
        </p:sp>
        <p:sp>
          <p:nvSpPr>
            <p:cNvPr id="17459" name="Shape 822"/>
            <p:cNvSpPr/>
            <p:nvPr/>
          </p:nvSpPr>
          <p:spPr bwMode="auto">
            <a:xfrm>
              <a:off x="8324278" y="3761629"/>
              <a:ext cx="170584" cy="143910"/>
            </a:xfrm>
            <a:custGeom>
              <a:avLst/>
              <a:gdLst>
                <a:gd name="T0" fmla="*/ 85292 w 21600"/>
                <a:gd name="T1" fmla="*/ 71955 h 21600"/>
                <a:gd name="T2" fmla="*/ 85292 w 21600"/>
                <a:gd name="T3" fmla="*/ 71955 h 21600"/>
                <a:gd name="T4" fmla="*/ 85292 w 21600"/>
                <a:gd name="T5" fmla="*/ 71955 h 21600"/>
                <a:gd name="T6" fmla="*/ 85292 w 21600"/>
                <a:gd name="T7" fmla="*/ 7195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zh-CN" altLang="en-US" sz="2400"/>
            </a:p>
          </p:txBody>
        </p:sp>
      </p:grpSp>
      <p:grpSp>
        <p:nvGrpSpPr>
          <p:cNvPr id="17" name="Group 16"/>
          <p:cNvGrpSpPr/>
          <p:nvPr/>
        </p:nvGrpSpPr>
        <p:grpSpPr bwMode="auto">
          <a:xfrm>
            <a:off x="1500020" y="4314826"/>
            <a:ext cx="2834400" cy="814388"/>
            <a:chOff x="1499329" y="4314517"/>
            <a:chExt cx="2834030" cy="814237"/>
          </a:xfrm>
        </p:grpSpPr>
        <p:sp>
          <p:nvSpPr>
            <p:cNvPr id="54" name="Text Placeholder 8"/>
            <p:cNvSpPr txBox="1"/>
            <p:nvPr/>
          </p:nvSpPr>
          <p:spPr>
            <a:xfrm>
              <a:off x="1499329" y="4314517"/>
              <a:ext cx="1891469" cy="271413"/>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3765">
                <a:defRPr/>
              </a:pPr>
              <a:r>
                <a:rPr lang="zh-CN" altLang="en-US" sz="1335"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sz="133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5" name="Text Placeholder 1"/>
            <p:cNvSpPr txBox="1"/>
            <p:nvPr/>
          </p:nvSpPr>
          <p:spPr>
            <a:xfrm>
              <a:off x="1594537" y="4516093"/>
              <a:ext cx="2738822" cy="612661"/>
            </a:xfrm>
            <a:prstGeom prst="rect">
              <a:avLst/>
            </a:prstGeom>
          </p:spPr>
          <p:txBody>
            <a:bodyPr lIns="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450340">
                <a:defRPr/>
              </a:pPr>
              <a:r>
                <a:rPr lang="zh-CN" altLang="en-US" sz="1335"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335"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8" name="Group 17"/>
          <p:cNvGrpSpPr/>
          <p:nvPr/>
        </p:nvGrpSpPr>
        <p:grpSpPr bwMode="auto">
          <a:xfrm>
            <a:off x="5077139" y="4314826"/>
            <a:ext cx="2953427" cy="814388"/>
            <a:chOff x="5076806" y="4314516"/>
            <a:chExt cx="2955036" cy="814238"/>
          </a:xfrm>
        </p:grpSpPr>
        <p:sp>
          <p:nvSpPr>
            <p:cNvPr id="56" name="Text Placeholder 8"/>
            <p:cNvSpPr txBox="1"/>
            <p:nvPr/>
          </p:nvSpPr>
          <p:spPr>
            <a:xfrm>
              <a:off x="5076806" y="4314516"/>
              <a:ext cx="1903863" cy="287285"/>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3765">
                <a:defRPr/>
              </a:pPr>
              <a:r>
                <a:rPr lang="zh-CN" altLang="en-US" sz="1335"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sz="133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7" name="Text Placeholder 1"/>
            <p:cNvSpPr txBox="1"/>
            <p:nvPr/>
          </p:nvSpPr>
          <p:spPr>
            <a:xfrm>
              <a:off x="5172079" y="4516092"/>
              <a:ext cx="2859763" cy="612662"/>
            </a:xfrm>
            <a:prstGeom prst="rect">
              <a:avLst/>
            </a:prstGeom>
          </p:spPr>
          <p:txBody>
            <a:bodyPr lIns="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450340">
                <a:defRPr/>
              </a:pPr>
              <a:r>
                <a:rPr lang="zh-CN" altLang="en-US" sz="1335"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335"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9" name="Group 18"/>
          <p:cNvGrpSpPr/>
          <p:nvPr/>
        </p:nvGrpSpPr>
        <p:grpSpPr bwMode="auto">
          <a:xfrm>
            <a:off x="8662196" y="4308477"/>
            <a:ext cx="2762984" cy="814388"/>
            <a:chOff x="8662894" y="4308166"/>
            <a:chExt cx="2763812" cy="814238"/>
          </a:xfrm>
        </p:grpSpPr>
        <p:sp>
          <p:nvSpPr>
            <p:cNvPr id="58" name="Text Placeholder 8"/>
            <p:cNvSpPr txBox="1"/>
            <p:nvPr/>
          </p:nvSpPr>
          <p:spPr>
            <a:xfrm>
              <a:off x="8662894" y="4308166"/>
              <a:ext cx="2330429" cy="238081"/>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3765">
                <a:defRPr/>
              </a:pPr>
              <a:r>
                <a:rPr lang="zh-CN" altLang="en-US" sz="1335"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sz="133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9" name="Text Placeholder 1"/>
            <p:cNvSpPr txBox="1"/>
            <p:nvPr/>
          </p:nvSpPr>
          <p:spPr>
            <a:xfrm>
              <a:off x="8775605" y="4509742"/>
              <a:ext cx="2651101" cy="612662"/>
            </a:xfrm>
            <a:prstGeom prst="rect">
              <a:avLst/>
            </a:prstGeom>
          </p:spPr>
          <p:txBody>
            <a:bodyPr lIns="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450340">
                <a:defRPr/>
              </a:pPr>
              <a:r>
                <a:rPr lang="zh-CN" altLang="en-US" sz="1335"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335"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20" name="Group 19"/>
          <p:cNvGrpSpPr/>
          <p:nvPr/>
        </p:nvGrpSpPr>
        <p:grpSpPr bwMode="auto">
          <a:xfrm>
            <a:off x="1507957" y="5341937"/>
            <a:ext cx="2745527" cy="857251"/>
            <a:chOff x="1506949" y="5341890"/>
            <a:chExt cx="2746668" cy="856712"/>
          </a:xfrm>
        </p:grpSpPr>
        <p:sp>
          <p:nvSpPr>
            <p:cNvPr id="60" name="Text Placeholder 8"/>
            <p:cNvSpPr txBox="1"/>
            <p:nvPr/>
          </p:nvSpPr>
          <p:spPr>
            <a:xfrm>
              <a:off x="1506949" y="5341890"/>
              <a:ext cx="1868686" cy="345858"/>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3765">
                <a:defRPr/>
              </a:pPr>
              <a:r>
                <a:rPr lang="zh-CN" altLang="en-US" sz="1335"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sz="133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1" name="Text Placeholder 1"/>
            <p:cNvSpPr txBox="1"/>
            <p:nvPr/>
          </p:nvSpPr>
          <p:spPr>
            <a:xfrm>
              <a:off x="1602209" y="5584625"/>
              <a:ext cx="2651408" cy="613977"/>
            </a:xfrm>
            <a:prstGeom prst="rect">
              <a:avLst/>
            </a:prstGeom>
          </p:spPr>
          <p:txBody>
            <a:bodyPr lIns="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450340">
                <a:defRPr/>
              </a:pPr>
              <a:r>
                <a:rPr lang="zh-CN" altLang="en-US" sz="1335"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335"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21" name="Group 20"/>
          <p:cNvGrpSpPr/>
          <p:nvPr/>
        </p:nvGrpSpPr>
        <p:grpSpPr bwMode="auto">
          <a:xfrm>
            <a:off x="5085078" y="5327652"/>
            <a:ext cx="2745527" cy="871537"/>
            <a:chOff x="5084426" y="5327375"/>
            <a:chExt cx="2746668" cy="871227"/>
          </a:xfrm>
        </p:grpSpPr>
        <p:sp>
          <p:nvSpPr>
            <p:cNvPr id="62" name="Text Placeholder 8"/>
            <p:cNvSpPr txBox="1"/>
            <p:nvPr/>
          </p:nvSpPr>
          <p:spPr>
            <a:xfrm>
              <a:off x="5084426" y="5327375"/>
              <a:ext cx="1895677" cy="37293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3765">
                <a:defRPr/>
              </a:pPr>
              <a:r>
                <a:rPr lang="zh-CN" altLang="en-US" sz="1335"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sz="133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3" name="Text Placeholder 1"/>
            <p:cNvSpPr txBox="1"/>
            <p:nvPr/>
          </p:nvSpPr>
          <p:spPr>
            <a:xfrm>
              <a:off x="5179686" y="5584458"/>
              <a:ext cx="2651408" cy="614144"/>
            </a:xfrm>
            <a:prstGeom prst="rect">
              <a:avLst/>
            </a:prstGeom>
          </p:spPr>
          <p:txBody>
            <a:bodyPr lIns="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450340">
                <a:defRPr/>
              </a:pPr>
              <a:r>
                <a:rPr lang="zh-CN" altLang="en-US" sz="1335"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335"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22" name="Group 21"/>
          <p:cNvGrpSpPr/>
          <p:nvPr/>
        </p:nvGrpSpPr>
        <p:grpSpPr bwMode="auto">
          <a:xfrm>
            <a:off x="8712982" y="5327651"/>
            <a:ext cx="2720135" cy="850900"/>
            <a:chOff x="8714238" y="5327375"/>
            <a:chExt cx="2720088" cy="851430"/>
          </a:xfrm>
        </p:grpSpPr>
        <p:sp>
          <p:nvSpPr>
            <p:cNvPr id="65" name="Text Placeholder 1"/>
            <p:cNvSpPr txBox="1"/>
            <p:nvPr/>
          </p:nvSpPr>
          <p:spPr>
            <a:xfrm>
              <a:off x="8782478" y="5565648"/>
              <a:ext cx="2651848" cy="613157"/>
            </a:xfrm>
            <a:prstGeom prst="rect">
              <a:avLst/>
            </a:prstGeom>
          </p:spPr>
          <p:txBody>
            <a:bodyPr lIns="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450340">
                <a:defRPr/>
              </a:pPr>
              <a:r>
                <a:rPr lang="zh-CN" altLang="en-US" sz="1335"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335"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9" name="Text Placeholder 8"/>
            <p:cNvSpPr txBox="1"/>
            <p:nvPr/>
          </p:nvSpPr>
          <p:spPr>
            <a:xfrm>
              <a:off x="8714238" y="5327375"/>
              <a:ext cx="1894857" cy="373295"/>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3765">
                <a:defRPr/>
              </a:pPr>
              <a:r>
                <a:rPr lang="zh-CN" altLang="en-US" sz="1335" dirty="0">
                  <a:solidFill>
                    <a:schemeClr val="bg1">
                      <a:lumMod val="50000"/>
                    </a:schemeClr>
                  </a:solidFill>
                  <a:latin typeface="微软雅黑" panose="020B0503020204020204" pitchFamily="34" charset="-122"/>
                  <a:ea typeface="微软雅黑" panose="020B0503020204020204" pitchFamily="34" charset="-122"/>
                </a:rPr>
                <a:t>这里输入标题</a:t>
              </a:r>
              <a:endParaRPr lang="en-US" altLang="zh-CN" sz="1335"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5" name="Group 14"/>
          <p:cNvGrpSpPr/>
          <p:nvPr/>
        </p:nvGrpSpPr>
        <p:grpSpPr bwMode="auto">
          <a:xfrm>
            <a:off x="7911540" y="2052638"/>
            <a:ext cx="1521944" cy="1522413"/>
            <a:chOff x="7912095" y="2051909"/>
            <a:chExt cx="1523071" cy="1523072"/>
          </a:xfrm>
          <a:solidFill>
            <a:schemeClr val="accent2"/>
          </a:solidFill>
        </p:grpSpPr>
        <p:sp>
          <p:nvSpPr>
            <p:cNvPr id="8" name="L-Shape 7"/>
            <p:cNvSpPr/>
            <p:nvPr/>
          </p:nvSpPr>
          <p:spPr bwMode="auto">
            <a:xfrm rot="18900000" flipH="1">
              <a:off x="7912095" y="2051909"/>
              <a:ext cx="1523072" cy="1523071"/>
            </a:xfrm>
            <a:prstGeom prst="corner">
              <a:avLst/>
            </a:prstGeom>
            <a:grpFill/>
            <a:ln w="9525">
              <a:noFill/>
              <a:round/>
            </a:ln>
          </p:spPr>
          <p:txBody>
            <a:bodyPr/>
            <a:lstStyle/>
            <a:p>
              <a:pPr algn="ctr" defTabSz="913765">
                <a:defRPr/>
              </a:pPr>
              <a:endParaRPr lang="en-US" sz="2400"/>
            </a:p>
          </p:txBody>
        </p:sp>
        <p:sp>
          <p:nvSpPr>
            <p:cNvPr id="17445" name="Freeform 45"/>
            <p:cNvSpPr/>
            <p:nvPr/>
          </p:nvSpPr>
          <p:spPr bwMode="auto">
            <a:xfrm>
              <a:off x="9002228" y="2566260"/>
              <a:ext cx="230838" cy="494369"/>
            </a:xfrm>
            <a:custGeom>
              <a:avLst/>
              <a:gdLst>
                <a:gd name="T0" fmla="*/ 2073 w 21600"/>
                <a:gd name="T1" fmla="*/ 3044 h 21600"/>
                <a:gd name="T2" fmla="*/ 1379 w 21600"/>
                <a:gd name="T3" fmla="*/ 3044 h 21600"/>
                <a:gd name="T4" fmla="*/ 1379 w 21600"/>
                <a:gd name="T5" fmla="*/ 2060 h 21600"/>
                <a:gd name="T6" fmla="*/ 1571 w 21600"/>
                <a:gd name="T7" fmla="*/ 1625 h 21600"/>
                <a:gd name="T8" fmla="*/ 2073 w 21600"/>
                <a:gd name="T9" fmla="*/ 1625 h 21600"/>
                <a:gd name="T10" fmla="*/ 2073 w 21600"/>
                <a:gd name="T11" fmla="*/ 0 h 21600"/>
                <a:gd name="T12" fmla="*/ 1379 w 21600"/>
                <a:gd name="T13" fmla="*/ 0 h 21600"/>
                <a:gd name="T14" fmla="*/ 460 w 21600"/>
                <a:gd name="T15" fmla="*/ 1968 h 21600"/>
                <a:gd name="T16" fmla="*/ 460 w 21600"/>
                <a:gd name="T17" fmla="*/ 3044 h 21600"/>
                <a:gd name="T18" fmla="*/ 0 w 21600"/>
                <a:gd name="T19" fmla="*/ 3044 h 21600"/>
                <a:gd name="T20" fmla="*/ 0 w 21600"/>
                <a:gd name="T21" fmla="*/ 4715 h 21600"/>
                <a:gd name="T22" fmla="*/ 460 w 21600"/>
                <a:gd name="T23" fmla="*/ 4715 h 21600"/>
                <a:gd name="T24" fmla="*/ 460 w 21600"/>
                <a:gd name="T25" fmla="*/ 9498 h 21600"/>
                <a:gd name="T26" fmla="*/ 1379 w 21600"/>
                <a:gd name="T27" fmla="*/ 9498 h 21600"/>
                <a:gd name="T28" fmla="*/ 1379 w 21600"/>
                <a:gd name="T29" fmla="*/ 4715 h 21600"/>
                <a:gd name="T30" fmla="*/ 2009 w 21600"/>
                <a:gd name="T31" fmla="*/ 4715 h 21600"/>
                <a:gd name="T32" fmla="*/ 2073 w 21600"/>
                <a:gd name="T33" fmla="*/ 3044 h 21600"/>
                <a:gd name="T34" fmla="*/ 2073 w 21600"/>
                <a:gd name="T35" fmla="*/ 3044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21600" y="6939"/>
                  </a:moveTo>
                  <a:cubicBezTo>
                    <a:pt x="14400" y="6939"/>
                    <a:pt x="14400" y="6939"/>
                    <a:pt x="14400" y="6939"/>
                  </a:cubicBezTo>
                  <a:cubicBezTo>
                    <a:pt x="14400" y="4701"/>
                    <a:pt x="14400" y="4701"/>
                    <a:pt x="14400" y="4701"/>
                  </a:cubicBezTo>
                  <a:cubicBezTo>
                    <a:pt x="14400" y="3917"/>
                    <a:pt x="15600" y="3693"/>
                    <a:pt x="16320" y="3693"/>
                  </a:cubicBezTo>
                  <a:cubicBezTo>
                    <a:pt x="17280" y="3693"/>
                    <a:pt x="21600" y="3693"/>
                    <a:pt x="21600" y="3693"/>
                  </a:cubicBezTo>
                  <a:cubicBezTo>
                    <a:pt x="21600" y="0"/>
                    <a:pt x="21600" y="0"/>
                    <a:pt x="21600" y="0"/>
                  </a:cubicBezTo>
                  <a:cubicBezTo>
                    <a:pt x="14400" y="0"/>
                    <a:pt x="14400" y="0"/>
                    <a:pt x="14400" y="0"/>
                  </a:cubicBezTo>
                  <a:cubicBezTo>
                    <a:pt x="6480" y="0"/>
                    <a:pt x="4800" y="2686"/>
                    <a:pt x="4800" y="4477"/>
                  </a:cubicBezTo>
                  <a:cubicBezTo>
                    <a:pt x="4800" y="6939"/>
                    <a:pt x="4800" y="6939"/>
                    <a:pt x="4800" y="6939"/>
                  </a:cubicBezTo>
                  <a:cubicBezTo>
                    <a:pt x="0" y="6939"/>
                    <a:pt x="0" y="6939"/>
                    <a:pt x="0" y="6939"/>
                  </a:cubicBezTo>
                  <a:cubicBezTo>
                    <a:pt x="0" y="10744"/>
                    <a:pt x="0" y="10744"/>
                    <a:pt x="0" y="10744"/>
                  </a:cubicBezTo>
                  <a:cubicBezTo>
                    <a:pt x="4800" y="10744"/>
                    <a:pt x="4800" y="10744"/>
                    <a:pt x="4800" y="10744"/>
                  </a:cubicBezTo>
                  <a:cubicBezTo>
                    <a:pt x="4800" y="15668"/>
                    <a:pt x="4800" y="21600"/>
                    <a:pt x="4800" y="21600"/>
                  </a:cubicBezTo>
                  <a:cubicBezTo>
                    <a:pt x="14400" y="21600"/>
                    <a:pt x="14400" y="21600"/>
                    <a:pt x="14400" y="21600"/>
                  </a:cubicBezTo>
                  <a:cubicBezTo>
                    <a:pt x="14400" y="21600"/>
                    <a:pt x="14400" y="15556"/>
                    <a:pt x="14400" y="10744"/>
                  </a:cubicBezTo>
                  <a:cubicBezTo>
                    <a:pt x="20880" y="10744"/>
                    <a:pt x="20880" y="10744"/>
                    <a:pt x="20880" y="10744"/>
                  </a:cubicBezTo>
                  <a:lnTo>
                    <a:pt x="21600" y="6939"/>
                  </a:lnTo>
                  <a:close/>
                  <a:moveTo>
                    <a:pt x="21600" y="6939"/>
                  </a:moveTo>
                </a:path>
              </a:pathLst>
            </a:custGeom>
            <a:grp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zh-CN" altLang="en-US" sz="2400"/>
            </a:p>
          </p:txBody>
        </p:sp>
      </p:grpSp>
      <p:grpSp>
        <p:nvGrpSpPr>
          <p:cNvPr id="16" name="Group 15"/>
          <p:cNvGrpSpPr/>
          <p:nvPr/>
        </p:nvGrpSpPr>
        <p:grpSpPr bwMode="auto">
          <a:xfrm>
            <a:off x="9079579" y="2052638"/>
            <a:ext cx="1521944" cy="1522413"/>
            <a:chOff x="9079757" y="2051909"/>
            <a:chExt cx="1523071" cy="1523072"/>
          </a:xfrm>
          <a:solidFill>
            <a:schemeClr val="accent3"/>
          </a:solidFill>
        </p:grpSpPr>
        <p:sp>
          <p:nvSpPr>
            <p:cNvPr id="9" name="L-Shape 8"/>
            <p:cNvSpPr/>
            <p:nvPr/>
          </p:nvSpPr>
          <p:spPr bwMode="auto">
            <a:xfrm rot="18900000" flipH="1">
              <a:off x="9079757" y="2051909"/>
              <a:ext cx="1523072" cy="1523071"/>
            </a:xfrm>
            <a:prstGeom prst="corner">
              <a:avLst/>
            </a:prstGeom>
            <a:grpFill/>
            <a:ln w="9525">
              <a:noFill/>
              <a:round/>
            </a:ln>
          </p:spPr>
          <p:txBody>
            <a:bodyPr/>
            <a:lstStyle/>
            <a:p>
              <a:pPr algn="ctr" defTabSz="913765">
                <a:defRPr/>
              </a:pPr>
              <a:endParaRPr lang="en-US" sz="2400"/>
            </a:p>
          </p:txBody>
        </p:sp>
        <p:sp>
          <p:nvSpPr>
            <p:cNvPr id="17443" name="Freeform 24"/>
            <p:cNvSpPr/>
            <p:nvPr/>
          </p:nvSpPr>
          <p:spPr bwMode="auto">
            <a:xfrm>
              <a:off x="10077435" y="2615288"/>
              <a:ext cx="487107" cy="396312"/>
            </a:xfrm>
            <a:custGeom>
              <a:avLst/>
              <a:gdLst>
                <a:gd name="T0" fmla="*/ 8953 w 21600"/>
                <a:gd name="T1" fmla="*/ 697 h 21600"/>
                <a:gd name="T2" fmla="*/ 7915 w 21600"/>
                <a:gd name="T3" fmla="*/ 954 h 21600"/>
                <a:gd name="T4" fmla="*/ 8727 w 21600"/>
                <a:gd name="T5" fmla="*/ 110 h 21600"/>
                <a:gd name="T6" fmla="*/ 7555 w 21600"/>
                <a:gd name="T7" fmla="*/ 477 h 21600"/>
                <a:gd name="T8" fmla="*/ 6224 w 21600"/>
                <a:gd name="T9" fmla="*/ 0 h 21600"/>
                <a:gd name="T10" fmla="*/ 4352 w 21600"/>
                <a:gd name="T11" fmla="*/ 1523 h 21600"/>
                <a:gd name="T12" fmla="*/ 4397 w 21600"/>
                <a:gd name="T13" fmla="*/ 1853 h 21600"/>
                <a:gd name="T14" fmla="*/ 631 w 21600"/>
                <a:gd name="T15" fmla="*/ 294 h 21600"/>
                <a:gd name="T16" fmla="*/ 361 w 21600"/>
                <a:gd name="T17" fmla="*/ 1046 h 21600"/>
                <a:gd name="T18" fmla="*/ 1173 w 21600"/>
                <a:gd name="T19" fmla="*/ 2293 h 21600"/>
                <a:gd name="T20" fmla="*/ 361 w 21600"/>
                <a:gd name="T21" fmla="*/ 2110 h 21600"/>
                <a:gd name="T22" fmla="*/ 361 w 21600"/>
                <a:gd name="T23" fmla="*/ 2110 h 21600"/>
                <a:gd name="T24" fmla="*/ 1872 w 21600"/>
                <a:gd name="T25" fmla="*/ 3596 h 21600"/>
                <a:gd name="T26" fmla="*/ 1353 w 21600"/>
                <a:gd name="T27" fmla="*/ 3633 h 21600"/>
                <a:gd name="T28" fmla="*/ 992 w 21600"/>
                <a:gd name="T29" fmla="*/ 3596 h 21600"/>
                <a:gd name="T30" fmla="*/ 2729 w 21600"/>
                <a:gd name="T31" fmla="*/ 4624 h 21600"/>
                <a:gd name="T32" fmla="*/ 451 w 21600"/>
                <a:gd name="T33" fmla="*/ 5303 h 21600"/>
                <a:gd name="T34" fmla="*/ 0 w 21600"/>
                <a:gd name="T35" fmla="*/ 5266 h 21600"/>
                <a:gd name="T36" fmla="*/ 2819 w 21600"/>
                <a:gd name="T37" fmla="*/ 5926 h 21600"/>
                <a:gd name="T38" fmla="*/ 8051 w 21600"/>
                <a:gd name="T39" fmla="*/ 1670 h 21600"/>
                <a:gd name="T40" fmla="*/ 8051 w 21600"/>
                <a:gd name="T41" fmla="*/ 1486 h 21600"/>
                <a:gd name="T42" fmla="*/ 8953 w 21600"/>
                <a:gd name="T43" fmla="*/ 697 h 21600"/>
                <a:gd name="T44" fmla="*/ 8953 w 21600"/>
                <a:gd name="T45" fmla="*/ 697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21600" y="2565"/>
                  </a:moveTo>
                  <a:cubicBezTo>
                    <a:pt x="20832" y="2970"/>
                    <a:pt x="19955" y="3375"/>
                    <a:pt x="19078" y="3510"/>
                  </a:cubicBezTo>
                  <a:cubicBezTo>
                    <a:pt x="19955" y="2835"/>
                    <a:pt x="20723" y="1755"/>
                    <a:pt x="21052" y="405"/>
                  </a:cubicBezTo>
                  <a:cubicBezTo>
                    <a:pt x="20175" y="1080"/>
                    <a:pt x="19188" y="1485"/>
                    <a:pt x="18201" y="1755"/>
                  </a:cubicBezTo>
                  <a:cubicBezTo>
                    <a:pt x="17434" y="675"/>
                    <a:pt x="16227" y="0"/>
                    <a:pt x="15021" y="0"/>
                  </a:cubicBezTo>
                  <a:cubicBezTo>
                    <a:pt x="12499" y="0"/>
                    <a:pt x="10526" y="2430"/>
                    <a:pt x="10526" y="5535"/>
                  </a:cubicBezTo>
                  <a:cubicBezTo>
                    <a:pt x="10526" y="5940"/>
                    <a:pt x="10636" y="6345"/>
                    <a:pt x="10636" y="6750"/>
                  </a:cubicBezTo>
                  <a:cubicBezTo>
                    <a:pt x="7017" y="6480"/>
                    <a:pt x="3728" y="4320"/>
                    <a:pt x="1535" y="1080"/>
                  </a:cubicBezTo>
                  <a:cubicBezTo>
                    <a:pt x="1096" y="1890"/>
                    <a:pt x="877" y="2835"/>
                    <a:pt x="877" y="3780"/>
                  </a:cubicBezTo>
                  <a:cubicBezTo>
                    <a:pt x="877" y="5670"/>
                    <a:pt x="1754" y="7290"/>
                    <a:pt x="2851" y="8370"/>
                  </a:cubicBezTo>
                  <a:cubicBezTo>
                    <a:pt x="2193" y="8235"/>
                    <a:pt x="1535" y="8100"/>
                    <a:pt x="877" y="7695"/>
                  </a:cubicBezTo>
                  <a:cubicBezTo>
                    <a:pt x="877" y="10395"/>
                    <a:pt x="2412" y="12555"/>
                    <a:pt x="4495" y="13095"/>
                  </a:cubicBezTo>
                  <a:cubicBezTo>
                    <a:pt x="4057" y="13230"/>
                    <a:pt x="3728" y="13230"/>
                    <a:pt x="3289" y="13230"/>
                  </a:cubicBezTo>
                  <a:cubicBezTo>
                    <a:pt x="2960" y="13230"/>
                    <a:pt x="2741" y="13230"/>
                    <a:pt x="2412" y="13095"/>
                  </a:cubicBezTo>
                  <a:cubicBezTo>
                    <a:pt x="2960" y="15255"/>
                    <a:pt x="4605" y="16875"/>
                    <a:pt x="6579" y="16875"/>
                  </a:cubicBezTo>
                  <a:cubicBezTo>
                    <a:pt x="5044" y="18360"/>
                    <a:pt x="3180" y="19305"/>
                    <a:pt x="1096" y="19305"/>
                  </a:cubicBezTo>
                  <a:cubicBezTo>
                    <a:pt x="768" y="19305"/>
                    <a:pt x="329" y="19305"/>
                    <a:pt x="0" y="19170"/>
                  </a:cubicBezTo>
                  <a:cubicBezTo>
                    <a:pt x="1974" y="20790"/>
                    <a:pt x="4276" y="21600"/>
                    <a:pt x="6798" y="21600"/>
                  </a:cubicBezTo>
                  <a:cubicBezTo>
                    <a:pt x="15021" y="21600"/>
                    <a:pt x="19407" y="13365"/>
                    <a:pt x="19407" y="6075"/>
                  </a:cubicBezTo>
                  <a:cubicBezTo>
                    <a:pt x="19407" y="5940"/>
                    <a:pt x="19407" y="5670"/>
                    <a:pt x="19407" y="5400"/>
                  </a:cubicBezTo>
                  <a:cubicBezTo>
                    <a:pt x="20284" y="4590"/>
                    <a:pt x="21052" y="3645"/>
                    <a:pt x="21600" y="2565"/>
                  </a:cubicBezTo>
                  <a:close/>
                  <a:moveTo>
                    <a:pt x="21600" y="2565"/>
                  </a:moveTo>
                </a:path>
              </a:pathLst>
            </a:custGeom>
            <a:grp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endParaRPr lang="zh-CN" altLang="en-US" sz="2400"/>
            </a:p>
          </p:txBody>
        </p:sp>
      </p:grpSp>
      <p:grpSp>
        <p:nvGrpSpPr>
          <p:cNvPr id="2" name="Group 1"/>
          <p:cNvGrpSpPr/>
          <p:nvPr/>
        </p:nvGrpSpPr>
        <p:grpSpPr bwMode="auto">
          <a:xfrm>
            <a:off x="1553979" y="2052638"/>
            <a:ext cx="1552096" cy="1522413"/>
            <a:chOff x="1552777" y="2051909"/>
            <a:chExt cx="1552437" cy="1523071"/>
          </a:xfrm>
          <a:solidFill>
            <a:schemeClr val="accent3"/>
          </a:solidFill>
        </p:grpSpPr>
        <p:sp>
          <p:nvSpPr>
            <p:cNvPr id="6" name="L-Shape 5"/>
            <p:cNvSpPr/>
            <p:nvPr/>
          </p:nvSpPr>
          <p:spPr bwMode="auto">
            <a:xfrm rot="2700000">
              <a:off x="1581746" y="2051512"/>
              <a:ext cx="1523071" cy="1523865"/>
            </a:xfrm>
            <a:prstGeom prst="corner">
              <a:avLst/>
            </a:prstGeom>
            <a:grpFill/>
            <a:ln w="9525">
              <a:noFill/>
              <a:round/>
            </a:ln>
          </p:spPr>
          <p:txBody>
            <a:bodyPr/>
            <a:lstStyle/>
            <a:p>
              <a:pPr algn="ctr" defTabSz="913765">
                <a:defRPr/>
              </a:pPr>
              <a:endParaRPr lang="en-US" sz="2400"/>
            </a:p>
          </p:txBody>
        </p:sp>
        <p:grpSp>
          <p:nvGrpSpPr>
            <p:cNvPr id="71" name="Group 32"/>
            <p:cNvGrpSpPr/>
            <p:nvPr/>
          </p:nvGrpSpPr>
          <p:grpSpPr bwMode="auto">
            <a:xfrm>
              <a:off x="1552777" y="2697223"/>
              <a:ext cx="533987" cy="232442"/>
              <a:chOff x="0" y="0"/>
              <a:chExt cx="424" cy="185"/>
            </a:xfrm>
            <a:grpFill/>
          </p:grpSpPr>
          <p:sp>
            <p:nvSpPr>
              <p:cNvPr id="72" name="Oval 30"/>
              <p:cNvSpPr/>
              <p:nvPr/>
            </p:nvSpPr>
            <p:spPr bwMode="auto">
              <a:xfrm>
                <a:off x="0" y="0"/>
                <a:ext cx="189" cy="185"/>
              </a:xfrm>
              <a:prstGeom prst="ellipse">
                <a:avLst/>
              </a:prstGeom>
              <a:grpFill/>
              <a:ln>
                <a:noFill/>
              </a:ln>
              <a:extLst>
                <a:ext uri="{91240B29-F687-4F45-9708-019B960494DF}">
                  <a14:hiddenLine xmlns:a14="http://schemas.microsoft.com/office/drawing/2010/main" w="9525">
                    <a:solidFill>
                      <a:schemeClr val="tx1"/>
                    </a:solidFill>
                    <a:round/>
                  </a14:hiddenLine>
                </a:ext>
              </a:extLst>
            </p:spPr>
            <p:txBody>
              <a:bodyPr lIns="0" tIns="0" rIns="0" bIns="0"/>
              <a:lstStyle/>
              <a:p>
                <a:pPr defTabSz="913765">
                  <a:defRPr/>
                </a:pPr>
                <a:endParaRPr lang="en-US" sz="2400"/>
              </a:p>
            </p:txBody>
          </p:sp>
          <p:sp>
            <p:nvSpPr>
              <p:cNvPr id="73" name="Oval 31"/>
              <p:cNvSpPr/>
              <p:nvPr/>
            </p:nvSpPr>
            <p:spPr bwMode="auto">
              <a:xfrm>
                <a:off x="237" y="0"/>
                <a:ext cx="187" cy="185"/>
              </a:xfrm>
              <a:prstGeom prst="ellipse">
                <a:avLst/>
              </a:prstGeom>
              <a:grpFill/>
              <a:ln>
                <a:noFill/>
              </a:ln>
              <a:extLst>
                <a:ext uri="{91240B29-F687-4F45-9708-019B960494DF}">
                  <a14:hiddenLine xmlns:a14="http://schemas.microsoft.com/office/drawing/2010/main" w="9525">
                    <a:solidFill>
                      <a:schemeClr val="tx1"/>
                    </a:solidFill>
                    <a:round/>
                  </a14:hiddenLine>
                </a:ext>
              </a:extLst>
            </p:spPr>
            <p:txBody>
              <a:bodyPr lIns="0" tIns="0" rIns="0" bIns="0"/>
              <a:lstStyle/>
              <a:p>
                <a:pPr defTabSz="913765">
                  <a:defRPr/>
                </a:pPr>
                <a:endParaRPr lang="en-US" sz="2400"/>
              </a:p>
            </p:txBody>
          </p:sp>
        </p:grpSp>
      </p:grpSp>
      <p:grpSp>
        <p:nvGrpSpPr>
          <p:cNvPr id="3" name="Group 2"/>
          <p:cNvGrpSpPr/>
          <p:nvPr/>
        </p:nvGrpSpPr>
        <p:grpSpPr bwMode="auto">
          <a:xfrm>
            <a:off x="2750585" y="2052638"/>
            <a:ext cx="1523529" cy="1522413"/>
            <a:chOff x="2749805" y="2051909"/>
            <a:chExt cx="1523072" cy="1523071"/>
          </a:xfrm>
          <a:solidFill>
            <a:schemeClr val="accent2"/>
          </a:solidFill>
        </p:grpSpPr>
        <p:sp>
          <p:nvSpPr>
            <p:cNvPr id="5" name="L-Shape 4"/>
            <p:cNvSpPr/>
            <p:nvPr/>
          </p:nvSpPr>
          <p:spPr bwMode="auto">
            <a:xfrm rot="2700000">
              <a:off x="2749805" y="2051908"/>
              <a:ext cx="1523071" cy="1523072"/>
            </a:xfrm>
            <a:prstGeom prst="corner">
              <a:avLst/>
            </a:prstGeom>
            <a:grpFill/>
            <a:ln w="9525">
              <a:noFill/>
              <a:round/>
            </a:ln>
          </p:spPr>
          <p:txBody>
            <a:bodyPr/>
            <a:lstStyle/>
            <a:p>
              <a:pPr algn="ctr" defTabSz="913765">
                <a:defRPr/>
              </a:pPr>
              <a:endParaRPr lang="en-US" sz="2400"/>
            </a:p>
          </p:txBody>
        </p:sp>
        <p:sp>
          <p:nvSpPr>
            <p:cNvPr id="17439" name="Freeform 26"/>
            <p:cNvSpPr>
              <a:spLocks noEditPoints="1"/>
            </p:cNvSpPr>
            <p:nvPr/>
          </p:nvSpPr>
          <p:spPr bwMode="auto">
            <a:xfrm>
              <a:off x="2812923" y="2626597"/>
              <a:ext cx="385003" cy="385003"/>
            </a:xfrm>
            <a:custGeom>
              <a:avLst/>
              <a:gdLst>
                <a:gd name="T0" fmla="*/ 308898 w 344"/>
                <a:gd name="T1" fmla="*/ 192502 h 344"/>
                <a:gd name="T2" fmla="*/ 192502 w 344"/>
                <a:gd name="T3" fmla="*/ 308898 h 344"/>
                <a:gd name="T4" fmla="*/ 76105 w 344"/>
                <a:gd name="T5" fmla="*/ 192502 h 344"/>
                <a:gd name="T6" fmla="*/ 78344 w 344"/>
                <a:gd name="T7" fmla="*/ 170118 h 344"/>
                <a:gd name="T8" fmla="*/ 0 w 344"/>
                <a:gd name="T9" fmla="*/ 170118 h 344"/>
                <a:gd name="T10" fmla="*/ 0 w 344"/>
                <a:gd name="T11" fmla="*/ 324566 h 344"/>
                <a:gd name="T12" fmla="*/ 60437 w 344"/>
                <a:gd name="T13" fmla="*/ 385003 h 344"/>
                <a:gd name="T14" fmla="*/ 324566 w 344"/>
                <a:gd name="T15" fmla="*/ 385003 h 344"/>
                <a:gd name="T16" fmla="*/ 385003 w 344"/>
                <a:gd name="T17" fmla="*/ 324566 h 344"/>
                <a:gd name="T18" fmla="*/ 385003 w 344"/>
                <a:gd name="T19" fmla="*/ 170118 h 344"/>
                <a:gd name="T20" fmla="*/ 306659 w 344"/>
                <a:gd name="T21" fmla="*/ 170118 h 344"/>
                <a:gd name="T22" fmla="*/ 308898 w 344"/>
                <a:gd name="T23" fmla="*/ 192502 h 344"/>
                <a:gd name="T24" fmla="*/ 324566 w 344"/>
                <a:gd name="T25" fmla="*/ 0 h 344"/>
                <a:gd name="T26" fmla="*/ 60437 w 344"/>
                <a:gd name="T27" fmla="*/ 0 h 344"/>
                <a:gd name="T28" fmla="*/ 0 w 344"/>
                <a:gd name="T29" fmla="*/ 60437 h 344"/>
                <a:gd name="T30" fmla="*/ 0 w 344"/>
                <a:gd name="T31" fmla="*/ 125350 h 344"/>
                <a:gd name="T32" fmla="*/ 97370 w 344"/>
                <a:gd name="T33" fmla="*/ 125350 h 344"/>
                <a:gd name="T34" fmla="*/ 192502 w 344"/>
                <a:gd name="T35" fmla="*/ 76105 h 344"/>
                <a:gd name="T36" fmla="*/ 287633 w 344"/>
                <a:gd name="T37" fmla="*/ 125350 h 344"/>
                <a:gd name="T38" fmla="*/ 385003 w 344"/>
                <a:gd name="T39" fmla="*/ 125350 h 344"/>
                <a:gd name="T40" fmla="*/ 385003 w 344"/>
                <a:gd name="T41" fmla="*/ 60437 h 344"/>
                <a:gd name="T42" fmla="*/ 324566 w 344"/>
                <a:gd name="T43" fmla="*/ 0 h 344"/>
                <a:gd name="T44" fmla="*/ 354785 w 344"/>
                <a:gd name="T45" fmla="*/ 73867 h 344"/>
                <a:gd name="T46" fmla="*/ 343593 w 344"/>
                <a:gd name="T47" fmla="*/ 85059 h 344"/>
                <a:gd name="T48" fmla="*/ 311136 w 344"/>
                <a:gd name="T49" fmla="*/ 85059 h 344"/>
                <a:gd name="T50" fmla="*/ 301063 w 344"/>
                <a:gd name="T51" fmla="*/ 73867 h 344"/>
                <a:gd name="T52" fmla="*/ 301063 w 344"/>
                <a:gd name="T53" fmla="*/ 41410 h 344"/>
                <a:gd name="T54" fmla="*/ 311136 w 344"/>
                <a:gd name="T55" fmla="*/ 31337 h 344"/>
                <a:gd name="T56" fmla="*/ 343593 w 344"/>
                <a:gd name="T57" fmla="*/ 31337 h 344"/>
                <a:gd name="T58" fmla="*/ 354785 w 344"/>
                <a:gd name="T59" fmla="*/ 41410 h 344"/>
                <a:gd name="T60" fmla="*/ 354785 w 344"/>
                <a:gd name="T61" fmla="*/ 73867 h 344"/>
                <a:gd name="T62" fmla="*/ 264130 w 344"/>
                <a:gd name="T63" fmla="*/ 192502 h 344"/>
                <a:gd name="T64" fmla="*/ 192502 w 344"/>
                <a:gd name="T65" fmla="*/ 120873 h 344"/>
                <a:gd name="T66" fmla="*/ 120873 w 344"/>
                <a:gd name="T67" fmla="*/ 192502 h 344"/>
                <a:gd name="T68" fmla="*/ 192502 w 344"/>
                <a:gd name="T69" fmla="*/ 264130 h 344"/>
                <a:gd name="T70" fmla="*/ 264130 w 344"/>
                <a:gd name="T71" fmla="*/ 192502 h 3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4" h="344">
                  <a:moveTo>
                    <a:pt x="276" y="172"/>
                  </a:moveTo>
                  <a:cubicBezTo>
                    <a:pt x="276" y="229"/>
                    <a:pt x="230" y="276"/>
                    <a:pt x="172" y="276"/>
                  </a:cubicBezTo>
                  <a:cubicBezTo>
                    <a:pt x="115" y="276"/>
                    <a:pt x="68" y="229"/>
                    <a:pt x="68" y="172"/>
                  </a:cubicBezTo>
                  <a:cubicBezTo>
                    <a:pt x="68" y="165"/>
                    <a:pt x="69" y="158"/>
                    <a:pt x="70" y="152"/>
                  </a:cubicBezTo>
                  <a:cubicBezTo>
                    <a:pt x="0" y="152"/>
                    <a:pt x="0" y="152"/>
                    <a:pt x="0" y="152"/>
                  </a:cubicBezTo>
                  <a:cubicBezTo>
                    <a:pt x="0" y="290"/>
                    <a:pt x="0" y="290"/>
                    <a:pt x="0" y="290"/>
                  </a:cubicBezTo>
                  <a:cubicBezTo>
                    <a:pt x="0" y="320"/>
                    <a:pt x="24" y="344"/>
                    <a:pt x="54" y="344"/>
                  </a:cubicBezTo>
                  <a:cubicBezTo>
                    <a:pt x="290" y="344"/>
                    <a:pt x="290" y="344"/>
                    <a:pt x="290" y="344"/>
                  </a:cubicBezTo>
                  <a:cubicBezTo>
                    <a:pt x="320" y="344"/>
                    <a:pt x="344" y="320"/>
                    <a:pt x="344" y="290"/>
                  </a:cubicBezTo>
                  <a:cubicBezTo>
                    <a:pt x="344" y="152"/>
                    <a:pt x="344" y="152"/>
                    <a:pt x="344" y="152"/>
                  </a:cubicBezTo>
                  <a:cubicBezTo>
                    <a:pt x="274" y="152"/>
                    <a:pt x="274" y="152"/>
                    <a:pt x="274" y="152"/>
                  </a:cubicBezTo>
                  <a:cubicBezTo>
                    <a:pt x="276" y="158"/>
                    <a:pt x="276" y="165"/>
                    <a:pt x="276" y="172"/>
                  </a:cubicBezTo>
                  <a:close/>
                  <a:moveTo>
                    <a:pt x="290" y="0"/>
                  </a:moveTo>
                  <a:cubicBezTo>
                    <a:pt x="54" y="0"/>
                    <a:pt x="54" y="0"/>
                    <a:pt x="54" y="0"/>
                  </a:cubicBezTo>
                  <a:cubicBezTo>
                    <a:pt x="24" y="0"/>
                    <a:pt x="0" y="24"/>
                    <a:pt x="0" y="54"/>
                  </a:cubicBezTo>
                  <a:cubicBezTo>
                    <a:pt x="0" y="112"/>
                    <a:pt x="0" y="112"/>
                    <a:pt x="0" y="112"/>
                  </a:cubicBezTo>
                  <a:cubicBezTo>
                    <a:pt x="87" y="112"/>
                    <a:pt x="87" y="112"/>
                    <a:pt x="87" y="112"/>
                  </a:cubicBezTo>
                  <a:cubicBezTo>
                    <a:pt x="106" y="85"/>
                    <a:pt x="137" y="68"/>
                    <a:pt x="172" y="68"/>
                  </a:cubicBezTo>
                  <a:cubicBezTo>
                    <a:pt x="207" y="68"/>
                    <a:pt x="238" y="85"/>
                    <a:pt x="257" y="112"/>
                  </a:cubicBezTo>
                  <a:cubicBezTo>
                    <a:pt x="344" y="112"/>
                    <a:pt x="344" y="112"/>
                    <a:pt x="344" y="112"/>
                  </a:cubicBezTo>
                  <a:cubicBezTo>
                    <a:pt x="344" y="54"/>
                    <a:pt x="344" y="54"/>
                    <a:pt x="344" y="54"/>
                  </a:cubicBezTo>
                  <a:cubicBezTo>
                    <a:pt x="344" y="24"/>
                    <a:pt x="320" y="0"/>
                    <a:pt x="290" y="0"/>
                  </a:cubicBezTo>
                  <a:close/>
                  <a:moveTo>
                    <a:pt x="317" y="66"/>
                  </a:moveTo>
                  <a:cubicBezTo>
                    <a:pt x="317" y="72"/>
                    <a:pt x="312" y="76"/>
                    <a:pt x="307" y="76"/>
                  </a:cubicBezTo>
                  <a:cubicBezTo>
                    <a:pt x="278" y="76"/>
                    <a:pt x="278" y="76"/>
                    <a:pt x="278" y="76"/>
                  </a:cubicBezTo>
                  <a:cubicBezTo>
                    <a:pt x="273" y="76"/>
                    <a:pt x="269" y="72"/>
                    <a:pt x="269" y="66"/>
                  </a:cubicBezTo>
                  <a:cubicBezTo>
                    <a:pt x="269" y="37"/>
                    <a:pt x="269" y="37"/>
                    <a:pt x="269" y="37"/>
                  </a:cubicBezTo>
                  <a:cubicBezTo>
                    <a:pt x="269" y="32"/>
                    <a:pt x="273" y="28"/>
                    <a:pt x="278" y="28"/>
                  </a:cubicBezTo>
                  <a:cubicBezTo>
                    <a:pt x="307" y="28"/>
                    <a:pt x="307" y="28"/>
                    <a:pt x="307" y="28"/>
                  </a:cubicBezTo>
                  <a:cubicBezTo>
                    <a:pt x="312" y="28"/>
                    <a:pt x="317" y="32"/>
                    <a:pt x="317" y="37"/>
                  </a:cubicBezTo>
                  <a:lnTo>
                    <a:pt x="317" y="66"/>
                  </a:lnTo>
                  <a:close/>
                  <a:moveTo>
                    <a:pt x="236" y="172"/>
                  </a:moveTo>
                  <a:cubicBezTo>
                    <a:pt x="236" y="137"/>
                    <a:pt x="208" y="108"/>
                    <a:pt x="172" y="108"/>
                  </a:cubicBezTo>
                  <a:cubicBezTo>
                    <a:pt x="137" y="108"/>
                    <a:pt x="108" y="137"/>
                    <a:pt x="108" y="172"/>
                  </a:cubicBezTo>
                  <a:cubicBezTo>
                    <a:pt x="108" y="207"/>
                    <a:pt x="137" y="236"/>
                    <a:pt x="172" y="236"/>
                  </a:cubicBezTo>
                  <a:cubicBezTo>
                    <a:pt x="208" y="236"/>
                    <a:pt x="236" y="207"/>
                    <a:pt x="236" y="1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nvGrpSpPr>
          <p:cNvPr id="13" name="Group 12"/>
          <p:cNvGrpSpPr/>
          <p:nvPr/>
        </p:nvGrpSpPr>
        <p:grpSpPr bwMode="auto">
          <a:xfrm>
            <a:off x="3926559" y="2052638"/>
            <a:ext cx="1521943" cy="1522413"/>
            <a:chOff x="3925099" y="2051909"/>
            <a:chExt cx="1523072" cy="1523071"/>
          </a:xfrm>
          <a:solidFill>
            <a:schemeClr val="accent1"/>
          </a:solidFill>
        </p:grpSpPr>
        <p:sp>
          <p:nvSpPr>
            <p:cNvPr id="4" name="L-Shape 3"/>
            <p:cNvSpPr/>
            <p:nvPr/>
          </p:nvSpPr>
          <p:spPr bwMode="auto">
            <a:xfrm rot="2700000">
              <a:off x="3925100" y="2051909"/>
              <a:ext cx="1523071" cy="1523072"/>
            </a:xfrm>
            <a:prstGeom prst="corner">
              <a:avLst/>
            </a:prstGeom>
            <a:grpFill/>
            <a:ln w="9525">
              <a:noFill/>
              <a:round/>
            </a:ln>
          </p:spPr>
          <p:txBody>
            <a:bodyPr/>
            <a:lstStyle/>
            <a:p>
              <a:pPr algn="ctr" defTabSz="913765">
                <a:defRPr/>
              </a:pPr>
              <a:endParaRPr lang="en-US" sz="2400"/>
            </a:p>
          </p:txBody>
        </p:sp>
        <p:sp>
          <p:nvSpPr>
            <p:cNvPr id="17437" name="Freeform 21"/>
            <p:cNvSpPr/>
            <p:nvPr/>
          </p:nvSpPr>
          <p:spPr bwMode="auto">
            <a:xfrm>
              <a:off x="3986419" y="2604768"/>
              <a:ext cx="353935" cy="447173"/>
            </a:xfrm>
            <a:custGeom>
              <a:avLst/>
              <a:gdLst>
                <a:gd name="T0" fmla="*/ 141355 w 323"/>
                <a:gd name="T1" fmla="*/ 298115 h 408"/>
                <a:gd name="T2" fmla="*/ 74513 w 323"/>
                <a:gd name="T3" fmla="*/ 447173 h 408"/>
                <a:gd name="T4" fmla="*/ 107386 w 323"/>
                <a:gd name="T5" fmla="*/ 214818 h 408"/>
                <a:gd name="T6" fmla="*/ 163270 w 323"/>
                <a:gd name="T7" fmla="*/ 108505 h 408"/>
                <a:gd name="T8" fmla="*/ 188473 w 323"/>
                <a:gd name="T9" fmla="*/ 281675 h 408"/>
                <a:gd name="T10" fmla="*/ 256411 w 323"/>
                <a:gd name="T11" fmla="*/ 80009 h 408"/>
                <a:gd name="T12" fmla="*/ 51501 w 323"/>
                <a:gd name="T13" fmla="*/ 189610 h 408"/>
                <a:gd name="T14" fmla="*/ 62459 w 323"/>
                <a:gd name="T15" fmla="*/ 261947 h 408"/>
                <a:gd name="T16" fmla="*/ 1096 w 323"/>
                <a:gd name="T17" fmla="*/ 161114 h 408"/>
                <a:gd name="T18" fmla="*/ 150121 w 323"/>
                <a:gd name="T19" fmla="*/ 9864 h 408"/>
                <a:gd name="T20" fmla="*/ 339690 w 323"/>
                <a:gd name="T21" fmla="*/ 130425 h 408"/>
                <a:gd name="T22" fmla="*/ 200527 w 323"/>
                <a:gd name="T23" fmla="*/ 326612 h 408"/>
                <a:gd name="T24" fmla="*/ 141355 w 323"/>
                <a:gd name="T25" fmla="*/ 298115 h 4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3" h="408">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nvGrpSpPr>
          <p:cNvPr id="14" name="Group 13"/>
          <p:cNvGrpSpPr/>
          <p:nvPr/>
        </p:nvGrpSpPr>
        <p:grpSpPr bwMode="auto">
          <a:xfrm>
            <a:off x="6737153" y="2052638"/>
            <a:ext cx="1553683" cy="1522413"/>
            <a:chOff x="6736802" y="2051909"/>
            <a:chExt cx="1554474" cy="1523072"/>
          </a:xfrm>
          <a:solidFill>
            <a:schemeClr val="accent1"/>
          </a:solidFill>
        </p:grpSpPr>
        <p:sp>
          <p:nvSpPr>
            <p:cNvPr id="7" name="L-Shape 6"/>
            <p:cNvSpPr/>
            <p:nvPr/>
          </p:nvSpPr>
          <p:spPr bwMode="auto">
            <a:xfrm rot="18900000" flipH="1">
              <a:off x="6736625" y="2052086"/>
              <a:ext cx="1523072" cy="1522718"/>
            </a:xfrm>
            <a:prstGeom prst="corner">
              <a:avLst/>
            </a:prstGeom>
            <a:grpFill/>
            <a:ln w="9525">
              <a:noFill/>
              <a:round/>
            </a:ln>
          </p:spPr>
          <p:txBody>
            <a:bodyPr/>
            <a:lstStyle/>
            <a:p>
              <a:pPr algn="ctr" defTabSz="913765">
                <a:defRPr/>
              </a:pPr>
              <a:endParaRPr lang="en-US" sz="2400"/>
            </a:p>
          </p:txBody>
        </p:sp>
        <p:sp>
          <p:nvSpPr>
            <p:cNvPr id="17435" name="Freeform 75"/>
            <p:cNvSpPr/>
            <p:nvPr/>
          </p:nvSpPr>
          <p:spPr bwMode="auto">
            <a:xfrm>
              <a:off x="7801489" y="2613569"/>
              <a:ext cx="489787" cy="399749"/>
            </a:xfrm>
            <a:custGeom>
              <a:avLst/>
              <a:gdLst>
                <a:gd name="T0" fmla="*/ 393625 w 382"/>
                <a:gd name="T1" fmla="*/ 172968 h 312"/>
                <a:gd name="T2" fmla="*/ 464144 w 382"/>
                <a:gd name="T3" fmla="*/ 90969 h 312"/>
                <a:gd name="T4" fmla="*/ 305155 w 382"/>
                <a:gd name="T5" fmla="*/ 32031 h 312"/>
                <a:gd name="T6" fmla="*/ 293616 w 382"/>
                <a:gd name="T7" fmla="*/ 24344 h 312"/>
                <a:gd name="T8" fmla="*/ 293616 w 382"/>
                <a:gd name="T9" fmla="*/ 171687 h 312"/>
                <a:gd name="T10" fmla="*/ 230790 w 382"/>
                <a:gd name="T11" fmla="*/ 274187 h 312"/>
                <a:gd name="T12" fmla="*/ 110266 w 382"/>
                <a:gd name="T13" fmla="*/ 242156 h 312"/>
                <a:gd name="T14" fmla="*/ 165399 w 382"/>
                <a:gd name="T15" fmla="*/ 124281 h 312"/>
                <a:gd name="T16" fmla="*/ 243611 w 382"/>
                <a:gd name="T17" fmla="*/ 119156 h 312"/>
                <a:gd name="T18" fmla="*/ 243611 w 382"/>
                <a:gd name="T19" fmla="*/ 5125 h 312"/>
                <a:gd name="T20" fmla="*/ 197453 w 382"/>
                <a:gd name="T21" fmla="*/ 0 h 312"/>
                <a:gd name="T22" fmla="*/ 0 w 382"/>
                <a:gd name="T23" fmla="*/ 199875 h 312"/>
                <a:gd name="T24" fmla="*/ 197453 w 382"/>
                <a:gd name="T25" fmla="*/ 399749 h 312"/>
                <a:gd name="T26" fmla="*/ 394907 w 382"/>
                <a:gd name="T27" fmla="*/ 199875 h 312"/>
                <a:gd name="T28" fmla="*/ 393625 w 382"/>
                <a:gd name="T29" fmla="*/ 172968 h 3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nvGrpSpPr>
          <p:cNvPr id="76" name="组合 75"/>
          <p:cNvGrpSpPr/>
          <p:nvPr/>
        </p:nvGrpSpPr>
        <p:grpSpPr>
          <a:xfrm>
            <a:off x="1207005" y="172057"/>
            <a:ext cx="5246399" cy="700038"/>
            <a:chOff x="1573213" y="344224"/>
            <a:chExt cx="5246687" cy="700077"/>
          </a:xfrm>
        </p:grpSpPr>
        <p:sp>
          <p:nvSpPr>
            <p:cNvPr id="77" name="TextBox 11"/>
            <p:cNvSpPr txBox="1"/>
            <p:nvPr/>
          </p:nvSpPr>
          <p:spPr>
            <a:xfrm>
              <a:off x="1573213" y="344224"/>
              <a:ext cx="3976687" cy="492470"/>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tx1">
                      <a:lumMod val="75000"/>
                      <a:lumOff val="25000"/>
                    </a:schemeClr>
                  </a:solidFill>
                </a:rPr>
                <a:t>目录标题文字添加</a:t>
              </a:r>
              <a:endParaRPr lang="en-US" sz="3200" b="1" dirty="0">
                <a:solidFill>
                  <a:schemeClr val="tx1">
                    <a:lumMod val="75000"/>
                    <a:lumOff val="25000"/>
                  </a:schemeClr>
                </a:solidFill>
              </a:endParaRPr>
            </a:p>
          </p:txBody>
        </p:sp>
        <p:sp>
          <p:nvSpPr>
            <p:cNvPr id="78" name="TextBox 11"/>
            <p:cNvSpPr txBox="1"/>
            <p:nvPr/>
          </p:nvSpPr>
          <p:spPr>
            <a:xfrm>
              <a:off x="1624013" y="864755"/>
              <a:ext cx="5195887" cy="179546"/>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400" dirty="0">
                  <a:solidFill>
                    <a:schemeClr val="bg1">
                      <a:lumMod val="65000"/>
                    </a:schemeClr>
                  </a:solidFill>
                  <a:latin typeface="Agency FB" panose="020B0503020202020204" pitchFamily="34" charset="0"/>
                </a:rPr>
                <a:t>Far </a:t>
              </a:r>
              <a:r>
                <a:rPr lang="en-US" sz="1400" dirty="0" err="1">
                  <a:solidFill>
                    <a:schemeClr val="bg1">
                      <a:lumMod val="65000"/>
                    </a:schemeClr>
                  </a:solidFill>
                  <a:latin typeface="Agency FB" panose="020B0503020202020204" pitchFamily="34" charset="0"/>
                </a:rPr>
                <a:t>far</a:t>
              </a:r>
              <a:r>
                <a:rPr lang="en-US" sz="1400" dirty="0">
                  <a:solidFill>
                    <a:schemeClr val="bg1">
                      <a:lumMod val="65000"/>
                    </a:schemeClr>
                  </a:solidFill>
                  <a:latin typeface="Agency FB" panose="020B0503020202020204" pitchFamily="34" charset="0"/>
                </a:rPr>
                <a:t> away, behind the word mountains, far from the countries </a:t>
              </a:r>
              <a:r>
                <a:rPr lang="en-US" sz="1400" dirty="0" err="1">
                  <a:solidFill>
                    <a:schemeClr val="bg1">
                      <a:lumMod val="65000"/>
                    </a:schemeClr>
                  </a:solidFill>
                  <a:latin typeface="Agency FB" panose="020B0503020202020204" pitchFamily="34" charset="0"/>
                </a:rPr>
                <a:t>Vokalia</a:t>
              </a:r>
              <a:endParaRPr lang="en-US" sz="1400" dirty="0">
                <a:solidFill>
                  <a:schemeClr val="bg1">
                    <a:lumMod val="65000"/>
                  </a:schemeClr>
                </a:solidFill>
                <a:latin typeface="Agency FB" panose="020B0503020202020204" pitchFamily="34" charset="0"/>
              </a:endParaRPr>
            </a:p>
          </p:txBody>
        </p:sp>
      </p:grpSp>
      <p:pic>
        <p:nvPicPr>
          <p:cNvPr id="79" name="图片 78"/>
          <p:cNvPicPr>
            <a:picLocks noChangeAspect="1"/>
          </p:cNvPicPr>
          <p:nvPr/>
        </p:nvPicPr>
        <p:blipFill>
          <a:blip r:embed="rId3" cstate="email"/>
          <a:stretch>
            <a:fillRect/>
          </a:stretch>
        </p:blipFill>
        <p:spPr>
          <a:xfrm>
            <a:off x="168813" y="88037"/>
            <a:ext cx="914402" cy="91440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1+#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0-#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2" presetClass="entr" presetSubtype="8"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1+#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childTnLst>
                          </p:cTn>
                        </p:par>
                        <p:par>
                          <p:cTn id="45" fill="hold">
                            <p:stCondLst>
                              <p:cond delay="3000"/>
                            </p:stCondLst>
                            <p:childTnLst>
                              <p:par>
                                <p:cTn id="46" presetID="10" presetClass="entr" presetSubtype="0" fill="hold"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childTnLst>
                          </p:cTn>
                        </p:par>
                        <p:par>
                          <p:cTn id="49" fill="hold">
                            <p:stCondLst>
                              <p:cond delay="3500"/>
                            </p:stCondLst>
                            <p:childTnLst>
                              <p:par>
                                <p:cTn id="50" presetID="22" presetClass="entr" presetSubtype="8"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par>
                          <p:cTn id="53" fill="hold">
                            <p:stCondLst>
                              <p:cond delay="4000"/>
                            </p:stCondLst>
                            <p:childTnLst>
                              <p:par>
                                <p:cTn id="54" presetID="10" presetClass="entr" presetSubtype="0" fill="hold" nodeType="after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childTnLst>
                          </p:cTn>
                        </p:par>
                        <p:par>
                          <p:cTn id="57" fill="hold">
                            <p:stCondLst>
                              <p:cond delay="4500"/>
                            </p:stCondLst>
                            <p:childTnLst>
                              <p:par>
                                <p:cTn id="58" presetID="22" presetClass="entr" presetSubtype="8"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left)">
                                      <p:cBhvr>
                                        <p:cTn id="60" dur="500"/>
                                        <p:tgtEl>
                                          <p:spTgt spid="19"/>
                                        </p:tgtEl>
                                      </p:cBhvr>
                                    </p:animEffect>
                                  </p:childTnLst>
                                </p:cTn>
                              </p:par>
                            </p:childTnLst>
                          </p:cTn>
                        </p:par>
                        <p:par>
                          <p:cTn id="61" fill="hold">
                            <p:stCondLst>
                              <p:cond delay="5000"/>
                            </p:stCondLst>
                            <p:childTnLst>
                              <p:par>
                                <p:cTn id="62" presetID="10" presetClass="entr" presetSubtype="0" fill="hold"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500"/>
                                        <p:tgtEl>
                                          <p:spTgt spid="45"/>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left)">
                                      <p:cBhvr>
                                        <p:cTn id="68" dur="500"/>
                                        <p:tgtEl>
                                          <p:spTgt spid="20"/>
                                        </p:tgtEl>
                                      </p:cBhvr>
                                    </p:animEffect>
                                  </p:childTnLst>
                                </p:cTn>
                              </p:par>
                            </p:childTnLst>
                          </p:cTn>
                        </p:par>
                        <p:par>
                          <p:cTn id="69" fill="hold">
                            <p:stCondLst>
                              <p:cond delay="6000"/>
                            </p:stCondLst>
                            <p:childTnLst>
                              <p:par>
                                <p:cTn id="70" presetID="10" presetClass="entr" presetSubtype="0" fill="hold"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500"/>
                                        <p:tgtEl>
                                          <p:spTgt spid="48"/>
                                        </p:tgtEl>
                                      </p:cBhvr>
                                    </p:animEffect>
                                  </p:childTnLst>
                                </p:cTn>
                              </p:par>
                            </p:childTnLst>
                          </p:cTn>
                        </p:par>
                        <p:par>
                          <p:cTn id="73" fill="hold">
                            <p:stCondLst>
                              <p:cond delay="6500"/>
                            </p:stCondLst>
                            <p:childTnLst>
                              <p:par>
                                <p:cTn id="74" presetID="22" presetClass="entr" presetSubtype="8"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left)">
                                      <p:cBhvr>
                                        <p:cTn id="76" dur="500"/>
                                        <p:tgtEl>
                                          <p:spTgt spid="21"/>
                                        </p:tgtEl>
                                      </p:cBhvr>
                                    </p:animEffect>
                                  </p:childTnLst>
                                </p:cTn>
                              </p:par>
                            </p:childTnLst>
                          </p:cTn>
                        </p:par>
                        <p:par>
                          <p:cTn id="77" fill="hold">
                            <p:stCondLst>
                              <p:cond delay="7000"/>
                            </p:stCondLst>
                            <p:childTnLst>
                              <p:par>
                                <p:cTn id="78" presetID="10" presetClass="entr" presetSubtype="0" fill="hold" nodeType="after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500"/>
                                        <p:tgtEl>
                                          <p:spTgt spid="51"/>
                                        </p:tgtEl>
                                      </p:cBhvr>
                                    </p:animEffect>
                                  </p:childTnLst>
                                </p:cTn>
                              </p:par>
                            </p:childTnLst>
                          </p:cTn>
                        </p:par>
                        <p:par>
                          <p:cTn id="81" fill="hold">
                            <p:stCondLst>
                              <p:cond delay="7500"/>
                            </p:stCondLst>
                            <p:childTnLst>
                              <p:par>
                                <p:cTn id="82" presetID="22" presetClass="entr" presetSubtype="8" fill="hold" nodeType="after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wipe(left)">
                                      <p:cBhvr>
                                        <p:cTn id="8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 y="1627530"/>
            <a:ext cx="6778743" cy="4348332"/>
          </a:xfrm>
          <a:prstGeom prst="rect">
            <a:avLst/>
          </a:prstGeom>
          <a:blipFill dpi="0" rotWithShape="1">
            <a:blip r:embed="rId3" cstate="email">
              <a:extLst>
                <a:ext uri="{BEBA8EAE-BF5A-486C-A8C5-ECC9F3942E4B}">
                  <a14:imgProps xmlns:a14="http://schemas.microsoft.com/office/drawing/2010/main">
                    <a14:imgLayer r:embed="rId4">
                      <a14:imgEffect>
                        <a14:saturation sat="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12" name="圆角矩形 11"/>
          <p:cNvSpPr/>
          <p:nvPr/>
        </p:nvSpPr>
        <p:spPr>
          <a:xfrm>
            <a:off x="6990369" y="2445792"/>
            <a:ext cx="4430977" cy="646296"/>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13" name="圆角矩形 12"/>
          <p:cNvSpPr/>
          <p:nvPr/>
        </p:nvSpPr>
        <p:spPr>
          <a:xfrm>
            <a:off x="6986429" y="4553603"/>
            <a:ext cx="4434916" cy="646296"/>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7530933" y="2609749"/>
            <a:ext cx="739119" cy="292259"/>
          </a:xfrm>
          <a:prstGeom prst="rect">
            <a:avLst/>
          </a:prstGeom>
        </p:spPr>
        <p:txBody>
          <a:bodyPr wrap="square" lIns="0" tIns="0" rIns="0" bIns="0">
            <a:spAutoFit/>
          </a:bodyPr>
          <a:lstStyle/>
          <a:p>
            <a:pPr algn="ctr"/>
            <a:r>
              <a:rPr lang="en-US" altLang="zh-CN" sz="1900" dirty="0">
                <a:solidFill>
                  <a:schemeClr val="bg1"/>
                </a:solidFill>
                <a:latin typeface="Arial" panose="020B0604020202020204" pitchFamily="34" charset="0"/>
                <a:ea typeface="微软雅黑" panose="020B0503020204020204" pitchFamily="34" charset="-122"/>
                <a:sym typeface="Arial" panose="020B0604020202020204" pitchFamily="34" charset="0"/>
              </a:rPr>
              <a:t>20%</a:t>
            </a:r>
          </a:p>
        </p:txBody>
      </p:sp>
      <p:sp>
        <p:nvSpPr>
          <p:cNvPr id="15" name="矩形 14"/>
          <p:cNvSpPr/>
          <p:nvPr/>
        </p:nvSpPr>
        <p:spPr>
          <a:xfrm>
            <a:off x="7592908" y="4717558"/>
            <a:ext cx="615169" cy="292259"/>
          </a:xfrm>
          <a:prstGeom prst="rect">
            <a:avLst/>
          </a:prstGeom>
        </p:spPr>
        <p:txBody>
          <a:bodyPr wrap="square" lIns="0" tIns="0" rIns="0" bIns="0">
            <a:spAutoFit/>
          </a:bodyPr>
          <a:lstStyle/>
          <a:p>
            <a:pPr algn="ctr"/>
            <a:r>
              <a:rPr lang="en-US" altLang="zh-CN" sz="1900" dirty="0">
                <a:solidFill>
                  <a:schemeClr val="bg1"/>
                </a:solidFill>
                <a:latin typeface="Arial" panose="020B0604020202020204" pitchFamily="34" charset="0"/>
                <a:ea typeface="微软雅黑" panose="020B0503020204020204" pitchFamily="34" charset="-122"/>
                <a:sym typeface="Arial" panose="020B0604020202020204" pitchFamily="34" charset="0"/>
              </a:rPr>
              <a:t>80%</a:t>
            </a:r>
          </a:p>
        </p:txBody>
      </p:sp>
      <p:sp>
        <p:nvSpPr>
          <p:cNvPr id="16" name="Content Placeholder 2"/>
          <p:cNvSpPr txBox="1"/>
          <p:nvPr/>
        </p:nvSpPr>
        <p:spPr>
          <a:xfrm>
            <a:off x="6990369" y="2108972"/>
            <a:ext cx="1639923" cy="2769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spcBef>
                <a:spcPts val="0"/>
              </a:spcBef>
              <a:spcAft>
                <a:spcPts val="0"/>
              </a:spcAft>
            </a:pPr>
            <a:r>
              <a:rPr lang="zh-CN" altLang="en-US" sz="18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8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7" name="Content Placeholder 2"/>
          <p:cNvSpPr txBox="1"/>
          <p:nvPr/>
        </p:nvSpPr>
        <p:spPr>
          <a:xfrm>
            <a:off x="6994289" y="3163843"/>
            <a:ext cx="4427056" cy="83099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en-US" altLang="zh-CN" sz="12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 name="Content Placeholder 2"/>
          <p:cNvSpPr txBox="1"/>
          <p:nvPr/>
        </p:nvSpPr>
        <p:spPr>
          <a:xfrm>
            <a:off x="6990369" y="4239199"/>
            <a:ext cx="1639923" cy="27699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spcBef>
                <a:spcPts val="0"/>
              </a:spcBef>
              <a:spcAft>
                <a:spcPts val="0"/>
              </a:spcAft>
            </a:pPr>
            <a:r>
              <a:rPr lang="zh-CN" altLang="en-US" sz="18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8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 name="Content Placeholder 2"/>
          <p:cNvSpPr txBox="1"/>
          <p:nvPr/>
        </p:nvSpPr>
        <p:spPr>
          <a:xfrm>
            <a:off x="6986429" y="5247810"/>
            <a:ext cx="4427056" cy="83099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en-US" altLang="zh-CN" sz="12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27" name="组合 26"/>
          <p:cNvGrpSpPr/>
          <p:nvPr/>
        </p:nvGrpSpPr>
        <p:grpSpPr>
          <a:xfrm>
            <a:off x="1207005" y="172057"/>
            <a:ext cx="5246399" cy="700038"/>
            <a:chOff x="1573213" y="344224"/>
            <a:chExt cx="5246687" cy="700077"/>
          </a:xfrm>
        </p:grpSpPr>
        <p:sp>
          <p:nvSpPr>
            <p:cNvPr id="28" name="TextBox 11"/>
            <p:cNvSpPr txBox="1"/>
            <p:nvPr/>
          </p:nvSpPr>
          <p:spPr>
            <a:xfrm>
              <a:off x="1573213" y="344224"/>
              <a:ext cx="3976687" cy="492470"/>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tx1">
                      <a:lumMod val="75000"/>
                      <a:lumOff val="25000"/>
                    </a:schemeClr>
                  </a:solidFill>
                </a:rPr>
                <a:t>目录标题文字添加</a:t>
              </a:r>
              <a:endParaRPr lang="en-US" sz="3200" b="1" dirty="0">
                <a:solidFill>
                  <a:schemeClr val="tx1">
                    <a:lumMod val="75000"/>
                    <a:lumOff val="25000"/>
                  </a:schemeClr>
                </a:solidFill>
              </a:endParaRPr>
            </a:p>
          </p:txBody>
        </p:sp>
        <p:sp>
          <p:nvSpPr>
            <p:cNvPr id="29" name="TextBox 11"/>
            <p:cNvSpPr txBox="1"/>
            <p:nvPr/>
          </p:nvSpPr>
          <p:spPr>
            <a:xfrm>
              <a:off x="1624013" y="864755"/>
              <a:ext cx="5195887" cy="179546"/>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400" dirty="0">
                  <a:solidFill>
                    <a:schemeClr val="bg1">
                      <a:lumMod val="65000"/>
                    </a:schemeClr>
                  </a:solidFill>
                  <a:latin typeface="Agency FB" panose="020B0503020202020204" pitchFamily="34" charset="0"/>
                </a:rPr>
                <a:t>Far </a:t>
              </a:r>
              <a:r>
                <a:rPr lang="en-US" sz="1400" dirty="0" err="1">
                  <a:solidFill>
                    <a:schemeClr val="bg1">
                      <a:lumMod val="65000"/>
                    </a:schemeClr>
                  </a:solidFill>
                  <a:latin typeface="Agency FB" panose="020B0503020202020204" pitchFamily="34" charset="0"/>
                </a:rPr>
                <a:t>far</a:t>
              </a:r>
              <a:r>
                <a:rPr lang="en-US" sz="1400" dirty="0">
                  <a:solidFill>
                    <a:schemeClr val="bg1">
                      <a:lumMod val="65000"/>
                    </a:schemeClr>
                  </a:solidFill>
                  <a:latin typeface="Agency FB" panose="020B0503020202020204" pitchFamily="34" charset="0"/>
                </a:rPr>
                <a:t> away, behind the word mountains, far from the countries </a:t>
              </a:r>
              <a:r>
                <a:rPr lang="en-US" sz="1400" dirty="0" err="1">
                  <a:solidFill>
                    <a:schemeClr val="bg1">
                      <a:lumMod val="65000"/>
                    </a:schemeClr>
                  </a:solidFill>
                  <a:latin typeface="Agency FB" panose="020B0503020202020204" pitchFamily="34" charset="0"/>
                </a:rPr>
                <a:t>Vokalia</a:t>
              </a:r>
              <a:endParaRPr lang="en-US" sz="1400" dirty="0">
                <a:solidFill>
                  <a:schemeClr val="bg1">
                    <a:lumMod val="65000"/>
                  </a:schemeClr>
                </a:solidFill>
                <a:latin typeface="Agency FB" panose="020B0503020202020204" pitchFamily="34" charset="0"/>
              </a:endParaRPr>
            </a:p>
          </p:txBody>
        </p:sp>
      </p:grpSp>
      <p:pic>
        <p:nvPicPr>
          <p:cNvPr id="30" name="图片 29"/>
          <p:cNvPicPr>
            <a:picLocks noChangeAspect="1"/>
          </p:cNvPicPr>
          <p:nvPr/>
        </p:nvPicPr>
        <p:blipFill>
          <a:blip r:embed="rId5" cstate="email"/>
          <a:stretch>
            <a:fillRect/>
          </a:stretch>
        </p:blipFill>
        <p:spPr>
          <a:xfrm>
            <a:off x="168813" y="88037"/>
            <a:ext cx="914402" cy="91440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750"/>
                                        <p:tgtEl>
                                          <p:spTgt spid="1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75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0-#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750"/>
                                        <p:tgtEl>
                                          <p:spTgt spid="10"/>
                                        </p:tgtEl>
                                      </p:cBhvr>
                                    </p:animEffect>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p:bldP spid="15" grpId="0"/>
      <p:bldP spid="16" grpId="0"/>
      <p:bldP spid="17" grpId="0"/>
      <p:bldP spid="10"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268201" y="1585771"/>
            <a:ext cx="5747836" cy="3686463"/>
            <a:chOff x="763170" y="1585667"/>
            <a:chExt cx="5748467" cy="3686665"/>
          </a:xfrm>
        </p:grpSpPr>
        <p:graphicFrame>
          <p:nvGraphicFramePr>
            <p:cNvPr id="11" name="Chart 10"/>
            <p:cNvGraphicFramePr/>
            <p:nvPr/>
          </p:nvGraphicFramePr>
          <p:xfrm>
            <a:off x="763170" y="1585667"/>
            <a:ext cx="5748467" cy="368666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2120299" y="2166128"/>
              <a:ext cx="1385467" cy="584679"/>
            </a:xfrm>
            <a:prstGeom prst="rect">
              <a:avLst/>
            </a:prstGeom>
            <a:noFill/>
          </p:spPr>
          <p:txBody>
            <a:bodyPr wrap="none" rtlCol="0">
              <a:spAutoFit/>
            </a:bodyPr>
            <a:lstStyle/>
            <a:p>
              <a:pPr algn="ctr">
                <a:lnSpc>
                  <a:spcPct val="120000"/>
                </a:lnSpc>
              </a:pPr>
              <a:r>
                <a:rPr lang="zh-CN" altLang="en-US"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en-US"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a:t>
              </a:r>
              <a:endParaRPr lang="en-GB"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2993136" y="3149801"/>
              <a:ext cx="1385467" cy="584679"/>
            </a:xfrm>
            <a:prstGeom prst="rect">
              <a:avLst/>
            </a:prstGeom>
            <a:noFill/>
          </p:spPr>
          <p:txBody>
            <a:bodyPr wrap="none" rtlCol="0">
              <a:spAutoFit/>
            </a:bodyPr>
            <a:lstStyle/>
            <a:p>
              <a:pPr algn="ctr">
                <a:lnSpc>
                  <a:spcPct val="120000"/>
                </a:lnSpc>
              </a:pPr>
              <a:r>
                <a:rPr lang="zh-CN" altLang="en-US"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en-US"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a:t>
              </a:r>
              <a:endParaRPr lang="en-GB"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1193852" y="3665314"/>
              <a:ext cx="1385467" cy="584679"/>
            </a:xfrm>
            <a:prstGeom prst="rect">
              <a:avLst/>
            </a:prstGeom>
            <a:noFill/>
          </p:spPr>
          <p:txBody>
            <a:bodyPr wrap="none" rtlCol="0">
              <a:spAutoFit/>
            </a:bodyPr>
            <a:lstStyle/>
            <a:p>
              <a:pPr algn="ctr">
                <a:lnSpc>
                  <a:spcPct val="120000"/>
                </a:lnSpc>
              </a:pPr>
              <a:r>
                <a:rPr lang="zh-CN" altLang="en-US"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en-US"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14"/>
            <p:cNvGrpSpPr/>
            <p:nvPr/>
          </p:nvGrpSpPr>
          <p:grpSpPr>
            <a:xfrm>
              <a:off x="5520531" y="3883595"/>
              <a:ext cx="465138" cy="435769"/>
              <a:chOff x="5368132" y="3540125"/>
              <a:chExt cx="465138" cy="435769"/>
            </a:xfrm>
            <a:solidFill>
              <a:schemeClr val="bg2"/>
            </a:solidFill>
          </p:grpSpPr>
          <p:sp>
            <p:nvSpPr>
              <p:cNvPr id="16"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28600" hangingPunct="0">
                  <a:lnSpc>
                    <a:spcPct val="120000"/>
                  </a:lnSpc>
                </a:pPr>
                <a:endParaRPr lang="en-US" sz="1335"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28600" hangingPunct="0">
                  <a:lnSpc>
                    <a:spcPct val="120000"/>
                  </a:lnSpc>
                </a:pPr>
                <a:endParaRPr lang="en-US" sz="1335"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17"/>
            <p:cNvGrpSpPr/>
            <p:nvPr/>
          </p:nvGrpSpPr>
          <p:grpSpPr>
            <a:xfrm>
              <a:off x="5520532" y="2636674"/>
              <a:ext cx="465138" cy="391319"/>
              <a:chOff x="5368132" y="2625725"/>
              <a:chExt cx="465138" cy="391319"/>
            </a:xfrm>
            <a:solidFill>
              <a:schemeClr val="bg2"/>
            </a:solidFill>
          </p:grpSpPr>
          <p:sp>
            <p:nvSpPr>
              <p:cNvPr id="19"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28600" hangingPunct="0">
                  <a:lnSpc>
                    <a:spcPct val="120000"/>
                  </a:lnSpc>
                </a:pPr>
                <a:endParaRPr lang="en-US" sz="1335"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28600" hangingPunct="0">
                  <a:lnSpc>
                    <a:spcPct val="120000"/>
                  </a:lnSpc>
                </a:pPr>
                <a:endParaRPr lang="en-US" sz="1335"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28600" hangingPunct="0">
                  <a:lnSpc>
                    <a:spcPct val="120000"/>
                  </a:lnSpc>
                </a:pPr>
                <a:endParaRPr lang="en-US" sz="1335"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22" name="TextBox 21"/>
          <p:cNvSpPr txBox="1"/>
          <p:nvPr/>
        </p:nvSpPr>
        <p:spPr>
          <a:xfrm>
            <a:off x="2636889" y="5353738"/>
            <a:ext cx="1855034" cy="391344"/>
          </a:xfrm>
          <a:prstGeom prst="rect">
            <a:avLst/>
          </a:prstGeom>
          <a:noFill/>
        </p:spPr>
        <p:txBody>
          <a:bodyPr wrap="none" lIns="86697" tIns="43348" rIns="86697" bIns="43348" rtlCol="0">
            <a:spAutoFit/>
          </a:bodyPr>
          <a:lstStyle/>
          <a:p>
            <a:pPr>
              <a:lnSpc>
                <a:spcPct val="120000"/>
              </a:lnSpc>
            </a:pPr>
            <a:r>
              <a:rPr lang="zh-CN" altLang="en-US"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22"/>
          <p:cNvSpPr/>
          <p:nvPr/>
        </p:nvSpPr>
        <p:spPr>
          <a:xfrm>
            <a:off x="2636891" y="5701987"/>
            <a:ext cx="3422431" cy="752340"/>
          </a:xfrm>
          <a:prstGeom prst="rect">
            <a:avLst/>
          </a:prstGeom>
        </p:spPr>
        <p:txBody>
          <a:bodyPr wrap="square" lIns="86697" tIns="43348" rIns="86697" bIns="43348">
            <a:spAutoFit/>
          </a:bodyPr>
          <a:lstStyle/>
          <a:p>
            <a:pPr algn="just">
              <a:lnSpc>
                <a:spcPct val="120000"/>
              </a:lnSpc>
            </a:pPr>
            <a:r>
              <a:rPr lang="en-US"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6969268" y="2166201"/>
            <a:ext cx="3959907" cy="2515777"/>
            <a:chOff x="7500839" y="1971109"/>
            <a:chExt cx="3960341" cy="2618680"/>
          </a:xfrm>
        </p:grpSpPr>
        <p:sp>
          <p:nvSpPr>
            <p:cNvPr id="24" name="Rectangle 23"/>
            <p:cNvSpPr/>
            <p:nvPr/>
          </p:nvSpPr>
          <p:spPr>
            <a:xfrm>
              <a:off x="7500839" y="1971109"/>
              <a:ext cx="3960341" cy="2618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24"/>
            <p:cNvSpPr txBox="1"/>
            <p:nvPr/>
          </p:nvSpPr>
          <p:spPr>
            <a:xfrm>
              <a:off x="7684311" y="2202009"/>
              <a:ext cx="1864817" cy="412337"/>
            </a:xfrm>
            <a:prstGeom prst="rect">
              <a:avLst/>
            </a:prstGeom>
            <a:noFill/>
          </p:spPr>
          <p:txBody>
            <a:bodyPr wrap="none" rtlCol="0">
              <a:spAutoFit/>
            </a:bodyPr>
            <a:lstStyle/>
            <a:p>
              <a:pPr>
                <a:lnSpc>
                  <a:spcPct val="120000"/>
                </a:lnSpc>
              </a:pPr>
              <a:r>
                <a:rPr lang="zh-CN" altLang="en-US"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7684866" y="2627613"/>
              <a:ext cx="3670521" cy="788099"/>
            </a:xfrm>
            <a:prstGeom prst="rect">
              <a:avLst/>
            </a:prstGeom>
          </p:spPr>
          <p:txBody>
            <a:bodyPr wrap="square">
              <a:spAutoFit/>
            </a:bodyPr>
            <a:lstStyle/>
            <a:p>
              <a:pPr algn="just">
                <a:lnSpc>
                  <a:spcPct val="120000"/>
                </a:lnSpc>
              </a:pPr>
              <a:r>
                <a:rPr lang="en-US"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Rectangle 26"/>
            <p:cNvSpPr/>
            <p:nvPr/>
          </p:nvSpPr>
          <p:spPr>
            <a:xfrm>
              <a:off x="7684866" y="3673005"/>
              <a:ext cx="3670521" cy="788099"/>
            </a:xfrm>
            <a:prstGeom prst="rect">
              <a:avLst/>
            </a:prstGeom>
          </p:spPr>
          <p:txBody>
            <a:bodyPr wrap="square">
              <a:spAutoFit/>
            </a:bodyPr>
            <a:lstStyle/>
            <a:p>
              <a:pPr algn="just">
                <a:lnSpc>
                  <a:spcPct val="120000"/>
                </a:lnSpc>
              </a:pPr>
              <a:r>
                <a:rPr lang="en-US"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8" name="TextBox 27"/>
          <p:cNvSpPr txBox="1"/>
          <p:nvPr/>
        </p:nvSpPr>
        <p:spPr>
          <a:xfrm>
            <a:off x="6969269" y="5175689"/>
            <a:ext cx="1855034" cy="391344"/>
          </a:xfrm>
          <a:prstGeom prst="rect">
            <a:avLst/>
          </a:prstGeom>
          <a:noFill/>
        </p:spPr>
        <p:txBody>
          <a:bodyPr wrap="none" lIns="86697" tIns="43348" rIns="86697" bIns="43348" rtlCol="0">
            <a:spAutoFit/>
          </a:bodyPr>
          <a:lstStyle/>
          <a:p>
            <a:pPr>
              <a:lnSpc>
                <a:spcPct val="120000"/>
              </a:lnSpc>
            </a:pPr>
            <a:r>
              <a:rPr lang="zh-CN" altLang="en-US"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28"/>
          <p:cNvSpPr/>
          <p:nvPr/>
        </p:nvSpPr>
        <p:spPr>
          <a:xfrm>
            <a:off x="6964128" y="5523938"/>
            <a:ext cx="3859267" cy="752340"/>
          </a:xfrm>
          <a:prstGeom prst="rect">
            <a:avLst/>
          </a:prstGeom>
        </p:spPr>
        <p:txBody>
          <a:bodyPr wrap="square" lIns="86697" tIns="43348" rIns="86697" bIns="43348">
            <a:spAutoFit/>
          </a:bodyPr>
          <a:lstStyle/>
          <a:p>
            <a:pPr algn="just">
              <a:lnSpc>
                <a:spcPct val="120000"/>
              </a:lnSpc>
            </a:pPr>
            <a:r>
              <a:rPr lang="en-US"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1" name="组合 30"/>
          <p:cNvGrpSpPr/>
          <p:nvPr/>
        </p:nvGrpSpPr>
        <p:grpSpPr>
          <a:xfrm>
            <a:off x="1207005" y="172057"/>
            <a:ext cx="5246399" cy="700038"/>
            <a:chOff x="1573213" y="344224"/>
            <a:chExt cx="5246687" cy="700077"/>
          </a:xfrm>
        </p:grpSpPr>
        <p:sp>
          <p:nvSpPr>
            <p:cNvPr id="32" name="TextBox 11"/>
            <p:cNvSpPr txBox="1"/>
            <p:nvPr/>
          </p:nvSpPr>
          <p:spPr>
            <a:xfrm>
              <a:off x="1573213" y="344224"/>
              <a:ext cx="3976687" cy="492470"/>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tx1">
                      <a:lumMod val="75000"/>
                      <a:lumOff val="25000"/>
                    </a:schemeClr>
                  </a:solidFill>
                </a:rPr>
                <a:t>目录标题文字添加</a:t>
              </a:r>
              <a:endParaRPr lang="en-US" sz="3200" b="1" dirty="0">
                <a:solidFill>
                  <a:schemeClr val="tx1">
                    <a:lumMod val="75000"/>
                    <a:lumOff val="25000"/>
                  </a:schemeClr>
                </a:solidFill>
              </a:endParaRPr>
            </a:p>
          </p:txBody>
        </p:sp>
        <p:sp>
          <p:nvSpPr>
            <p:cNvPr id="33" name="TextBox 11"/>
            <p:cNvSpPr txBox="1"/>
            <p:nvPr/>
          </p:nvSpPr>
          <p:spPr>
            <a:xfrm>
              <a:off x="1624013" y="864755"/>
              <a:ext cx="5195887" cy="179546"/>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400" dirty="0">
                  <a:solidFill>
                    <a:schemeClr val="bg1">
                      <a:lumMod val="65000"/>
                    </a:schemeClr>
                  </a:solidFill>
                  <a:latin typeface="Agency FB" panose="020B0503020202020204" pitchFamily="34" charset="0"/>
                </a:rPr>
                <a:t>Far </a:t>
              </a:r>
              <a:r>
                <a:rPr lang="en-US" sz="1400" dirty="0" err="1">
                  <a:solidFill>
                    <a:schemeClr val="bg1">
                      <a:lumMod val="65000"/>
                    </a:schemeClr>
                  </a:solidFill>
                  <a:latin typeface="Agency FB" panose="020B0503020202020204" pitchFamily="34" charset="0"/>
                </a:rPr>
                <a:t>far</a:t>
              </a:r>
              <a:r>
                <a:rPr lang="en-US" sz="1400" dirty="0">
                  <a:solidFill>
                    <a:schemeClr val="bg1">
                      <a:lumMod val="65000"/>
                    </a:schemeClr>
                  </a:solidFill>
                  <a:latin typeface="Agency FB" panose="020B0503020202020204" pitchFamily="34" charset="0"/>
                </a:rPr>
                <a:t> away, behind the word mountains, far from the countries </a:t>
              </a:r>
              <a:r>
                <a:rPr lang="en-US" sz="1400" dirty="0" err="1">
                  <a:solidFill>
                    <a:schemeClr val="bg1">
                      <a:lumMod val="65000"/>
                    </a:schemeClr>
                  </a:solidFill>
                  <a:latin typeface="Agency FB" panose="020B0503020202020204" pitchFamily="34" charset="0"/>
                </a:rPr>
                <a:t>Vokalia</a:t>
              </a:r>
              <a:endParaRPr lang="en-US" sz="1400" dirty="0">
                <a:solidFill>
                  <a:schemeClr val="bg1">
                    <a:lumMod val="65000"/>
                  </a:schemeClr>
                </a:solidFill>
                <a:latin typeface="Agency FB" panose="020B0503020202020204" pitchFamily="34" charset="0"/>
              </a:endParaRPr>
            </a:p>
          </p:txBody>
        </p:sp>
      </p:grpSp>
      <p:pic>
        <p:nvPicPr>
          <p:cNvPr id="34" name="图片 33"/>
          <p:cNvPicPr>
            <a:picLocks noChangeAspect="1"/>
          </p:cNvPicPr>
          <p:nvPr/>
        </p:nvPicPr>
        <p:blipFill>
          <a:blip r:embed="rId4" cstate="email"/>
          <a:stretch>
            <a:fillRect/>
          </a:stretch>
        </p:blipFill>
        <p:spPr>
          <a:xfrm>
            <a:off x="168813" y="88037"/>
            <a:ext cx="914402" cy="91440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par>
                          <p:cTn id="20" fill="hold">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childTnLst>
                          </p:cTn>
                        </p:par>
                        <p:par>
                          <p:cTn id="24" fill="hold">
                            <p:stCondLst>
                              <p:cond delay="3000"/>
                            </p:stCondLst>
                            <p:childTnLst>
                              <p:par>
                                <p:cTn id="25" presetID="16" presetClass="entr" presetSubtype="21"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childTnLst>
                          </p:cTn>
                        </p:par>
                        <p:par>
                          <p:cTn id="28" fill="hold">
                            <p:stCondLst>
                              <p:cond delay="3500"/>
                            </p:stCondLst>
                            <p:childTnLst>
                              <p:par>
                                <p:cTn id="29" presetID="16" presetClass="entr" presetSubtype="21"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inVertical)">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5" cstate="email"/>
          <a:stretch>
            <a:fillRect/>
          </a:stretch>
        </p:blipFill>
        <p:spPr>
          <a:xfrm>
            <a:off x="3314330" y="0"/>
            <a:ext cx="8877670" cy="6858000"/>
          </a:xfrm>
          <a:prstGeom prst="rect">
            <a:avLst/>
          </a:prstGeom>
        </p:spPr>
      </p:pic>
      <p:pic>
        <p:nvPicPr>
          <p:cNvPr id="22" name="图片 21"/>
          <p:cNvPicPr>
            <a:picLocks noChangeAspect="1"/>
          </p:cNvPicPr>
          <p:nvPr/>
        </p:nvPicPr>
        <p:blipFill>
          <a:blip r:embed="rId6" cstate="email"/>
          <a:srcRect/>
          <a:stretch>
            <a:fillRect/>
          </a:stretch>
        </p:blipFill>
        <p:spPr>
          <a:xfrm>
            <a:off x="0" y="-193647"/>
            <a:ext cx="3287103" cy="6119878"/>
          </a:xfrm>
          <a:custGeom>
            <a:avLst/>
            <a:gdLst>
              <a:gd name="connsiteX0" fmla="*/ 0 w 3287103"/>
              <a:gd name="connsiteY0" fmla="*/ 0 h 6119878"/>
              <a:gd name="connsiteX1" fmla="*/ 3287103 w 3287103"/>
              <a:gd name="connsiteY1" fmla="*/ 0 h 6119878"/>
              <a:gd name="connsiteX2" fmla="*/ 3219428 w 3287103"/>
              <a:gd name="connsiteY2" fmla="*/ 61872 h 6119878"/>
              <a:gd name="connsiteX3" fmla="*/ 2159726 w 3287103"/>
              <a:gd name="connsiteY3" fmla="*/ 2809125 h 6119878"/>
              <a:gd name="connsiteX4" fmla="*/ 2545534 w 3287103"/>
              <a:gd name="connsiteY4" fmla="*/ 4581259 h 6119878"/>
              <a:gd name="connsiteX5" fmla="*/ 2553487 w 3287103"/>
              <a:gd name="connsiteY5" fmla="*/ 4596835 h 6119878"/>
              <a:gd name="connsiteX6" fmla="*/ 1491175 w 3287103"/>
              <a:gd name="connsiteY6" fmla="*/ 4596835 h 6119878"/>
              <a:gd name="connsiteX7" fmla="*/ 1491175 w 3287103"/>
              <a:gd name="connsiteY7" fmla="*/ 6119878 h 6119878"/>
              <a:gd name="connsiteX8" fmla="*/ 0 w 3287103"/>
              <a:gd name="connsiteY8" fmla="*/ 6119878 h 611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7103" h="6119878">
                <a:moveTo>
                  <a:pt x="0" y="0"/>
                </a:moveTo>
                <a:lnTo>
                  <a:pt x="3287103" y="0"/>
                </a:lnTo>
                <a:lnTo>
                  <a:pt x="3219428" y="61872"/>
                </a:lnTo>
                <a:cubicBezTo>
                  <a:pt x="2572242" y="714872"/>
                  <a:pt x="2159726" y="1703101"/>
                  <a:pt x="2159726" y="2809125"/>
                </a:cubicBezTo>
                <a:cubicBezTo>
                  <a:pt x="2159726" y="3454306"/>
                  <a:pt x="2300096" y="4059404"/>
                  <a:pt x="2545534" y="4581259"/>
                </a:cubicBezTo>
                <a:lnTo>
                  <a:pt x="2553487" y="4596835"/>
                </a:lnTo>
                <a:lnTo>
                  <a:pt x="1491175" y="4596835"/>
                </a:lnTo>
                <a:lnTo>
                  <a:pt x="1491175" y="6119878"/>
                </a:lnTo>
                <a:lnTo>
                  <a:pt x="0" y="6119878"/>
                </a:lnTo>
                <a:close/>
              </a:path>
            </a:pathLst>
          </a:custGeom>
        </p:spPr>
      </p:pic>
      <p:pic>
        <p:nvPicPr>
          <p:cNvPr id="8" name="图片 7"/>
          <p:cNvPicPr>
            <a:picLocks noChangeAspect="1"/>
          </p:cNvPicPr>
          <p:nvPr/>
        </p:nvPicPr>
        <p:blipFill>
          <a:blip r:embed="rId7" cstate="email"/>
          <a:stretch>
            <a:fillRect/>
          </a:stretch>
        </p:blipFill>
        <p:spPr>
          <a:xfrm>
            <a:off x="8650722" y="763168"/>
            <a:ext cx="3540369" cy="3540369"/>
          </a:xfrm>
          <a:prstGeom prst="rect">
            <a:avLst/>
          </a:prstGeom>
        </p:spPr>
      </p:pic>
      <p:sp>
        <p:nvSpPr>
          <p:cNvPr id="12" name="MH_Entry_1"/>
          <p:cNvSpPr>
            <a:spLocks noChangeArrowheads="1"/>
          </p:cNvSpPr>
          <p:nvPr>
            <p:custDataLst>
              <p:tags r:id="rId1"/>
            </p:custDataLst>
          </p:nvPr>
        </p:nvSpPr>
        <p:spPr bwMode="auto">
          <a:xfrm flipH="1">
            <a:off x="3499075" y="2580787"/>
            <a:ext cx="4280745" cy="886397"/>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None/>
            </a:pPr>
            <a:r>
              <a:rPr lang="zh-CN" altLang="en-US" sz="4800" b="1" dirty="0">
                <a:solidFill>
                  <a:srgbClr val="080605"/>
                </a:solidFill>
                <a:latin typeface="Arial" panose="020B0604020202020204" pitchFamily="34" charset="0"/>
                <a:ea typeface="微软雅黑" panose="020B0503020204020204" pitchFamily="34" charset="-122"/>
                <a:sym typeface="Arial" panose="020B0604020202020204" pitchFamily="34" charset="0"/>
              </a:rPr>
              <a:t>元宵节</a:t>
            </a:r>
            <a:r>
              <a:rPr lang="zh-CN" altLang="en-US" sz="48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的对歌</a:t>
            </a:r>
          </a:p>
        </p:txBody>
      </p:sp>
      <p:sp>
        <p:nvSpPr>
          <p:cNvPr id="13" name="MH_Entry_1"/>
          <p:cNvSpPr>
            <a:spLocks noChangeArrowheads="1"/>
          </p:cNvSpPr>
          <p:nvPr>
            <p:custDataLst>
              <p:tags r:id="rId2"/>
            </p:custDataLst>
          </p:nvPr>
        </p:nvSpPr>
        <p:spPr bwMode="auto">
          <a:xfrm flipH="1">
            <a:off x="3499075" y="3585534"/>
            <a:ext cx="4280745" cy="469039"/>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None/>
            </a:pPr>
            <a:r>
              <a:rPr lang="zh-CN" altLang="en-US" sz="132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p>
        </p:txBody>
      </p:sp>
      <p:pic>
        <p:nvPicPr>
          <p:cNvPr id="15" name="图片 14"/>
          <p:cNvPicPr>
            <a:picLocks noChangeAspect="1"/>
          </p:cNvPicPr>
          <p:nvPr/>
        </p:nvPicPr>
        <p:blipFill>
          <a:blip r:embed="rId8" cstate="email"/>
          <a:stretch>
            <a:fillRect/>
          </a:stretch>
        </p:blipFill>
        <p:spPr>
          <a:xfrm>
            <a:off x="2628173" y="2618970"/>
            <a:ext cx="914402" cy="91440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13"/>
                                        </p:tgtEl>
                                        <p:attrNameLst>
                                          <p:attrName>style.visibility</p:attrName>
                                        </p:attrNameLst>
                                      </p:cBhvr>
                                      <p:to>
                                        <p:strVal val="visible"/>
                                      </p:to>
                                    </p:set>
                                    <p:anim by="(-#ppt_w*2)" calcmode="lin" valueType="num">
                                      <p:cBhvr rctx="PPT">
                                        <p:cTn id="15" dur="500" autoRev="1" fill="hold">
                                          <p:stCondLst>
                                            <p:cond delay="0"/>
                                          </p:stCondLst>
                                        </p:cTn>
                                        <p:tgtEl>
                                          <p:spTgt spid="13"/>
                                        </p:tgtEl>
                                        <p:attrNameLst>
                                          <p:attrName>ppt_w</p:attrName>
                                        </p:attrNameLst>
                                      </p:cBhvr>
                                    </p:anim>
                                    <p:anim by="(#ppt_w*0.50)" calcmode="lin" valueType="num">
                                      <p:cBhvr>
                                        <p:cTn id="16" dur="500" decel="50000" autoRev="1" fill="hold">
                                          <p:stCondLst>
                                            <p:cond delay="0"/>
                                          </p:stCondLst>
                                        </p:cTn>
                                        <p:tgtEl>
                                          <p:spTgt spid="13"/>
                                        </p:tgtEl>
                                        <p:attrNameLst>
                                          <p:attrName>ppt_x</p:attrName>
                                        </p:attrNameLst>
                                      </p:cBhvr>
                                    </p:anim>
                                    <p:anim from="(-#ppt_h/2)" to="(#ppt_y)" calcmode="lin" valueType="num">
                                      <p:cBhvr>
                                        <p:cTn id="17" dur="1000" fill="hold">
                                          <p:stCondLst>
                                            <p:cond delay="0"/>
                                          </p:stCondLst>
                                        </p:cTn>
                                        <p:tgtEl>
                                          <p:spTgt spid="13"/>
                                        </p:tgtEl>
                                        <p:attrNameLst>
                                          <p:attrName>ppt_y</p:attrName>
                                        </p:attrNameLst>
                                      </p:cBhvr>
                                    </p:anim>
                                    <p:animRot by="21600000">
                                      <p:cBhvr>
                                        <p:cTn id="18" dur="1000" fill="hold">
                                          <p:stCondLst>
                                            <p:cond delay="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202677" y="3484479"/>
            <a:ext cx="1499495" cy="396331"/>
            <a:chOff x="1424694" y="3437117"/>
            <a:chExt cx="1499779" cy="396331"/>
          </a:xfrm>
          <a:solidFill>
            <a:schemeClr val="accent1"/>
          </a:solidFill>
        </p:grpSpPr>
        <p:sp>
          <p:nvSpPr>
            <p:cNvPr id="69" name="Round Same Side Corner Rectangle 4"/>
            <p:cNvSpPr/>
            <p:nvPr/>
          </p:nvSpPr>
          <p:spPr>
            <a:xfrm rot="16200000">
              <a:off x="2049734" y="2958708"/>
              <a:ext cx="249700" cy="149977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Oval 13"/>
            <p:cNvSpPr/>
            <p:nvPr/>
          </p:nvSpPr>
          <p:spPr>
            <a:xfrm>
              <a:off x="2014338"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10"/>
          <p:cNvGrpSpPr/>
          <p:nvPr/>
        </p:nvGrpSpPr>
        <p:grpSpPr>
          <a:xfrm>
            <a:off x="2770946" y="3631109"/>
            <a:ext cx="1499495" cy="385328"/>
            <a:chOff x="2993261" y="3583747"/>
            <a:chExt cx="1499779" cy="385328"/>
          </a:xfrm>
          <a:solidFill>
            <a:schemeClr val="accent2"/>
          </a:solidFill>
        </p:grpSpPr>
        <p:sp>
          <p:nvSpPr>
            <p:cNvPr id="72" name="Round Same Side Corner Rectangle 6"/>
            <p:cNvSpPr/>
            <p:nvPr/>
          </p:nvSpPr>
          <p:spPr>
            <a:xfrm rot="5400000" flipH="1">
              <a:off x="3618301"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Oval 14"/>
            <p:cNvSpPr/>
            <p:nvPr/>
          </p:nvSpPr>
          <p:spPr>
            <a:xfrm>
              <a:off x="3582905"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11"/>
          <p:cNvGrpSpPr/>
          <p:nvPr/>
        </p:nvGrpSpPr>
        <p:grpSpPr>
          <a:xfrm>
            <a:off x="4339214" y="3484481"/>
            <a:ext cx="1499495" cy="396329"/>
            <a:chOff x="4561827" y="3437117"/>
            <a:chExt cx="1499779" cy="396330"/>
          </a:xfrm>
          <a:solidFill>
            <a:schemeClr val="accent3"/>
          </a:solidFill>
        </p:grpSpPr>
        <p:sp>
          <p:nvSpPr>
            <p:cNvPr id="87" name="Round Same Side Corner Rectangle 7"/>
            <p:cNvSpPr/>
            <p:nvPr/>
          </p:nvSpPr>
          <p:spPr>
            <a:xfrm rot="5400000" flipH="1">
              <a:off x="5186867"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Oval 15"/>
            <p:cNvSpPr/>
            <p:nvPr/>
          </p:nvSpPr>
          <p:spPr>
            <a:xfrm>
              <a:off x="5220257"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12"/>
          <p:cNvGrpSpPr/>
          <p:nvPr/>
        </p:nvGrpSpPr>
        <p:grpSpPr>
          <a:xfrm>
            <a:off x="5907483" y="3631109"/>
            <a:ext cx="1499495" cy="385328"/>
            <a:chOff x="6130393" y="3583747"/>
            <a:chExt cx="1499779" cy="385328"/>
          </a:xfrm>
          <a:solidFill>
            <a:schemeClr val="accent4"/>
          </a:solidFill>
        </p:grpSpPr>
        <p:sp>
          <p:nvSpPr>
            <p:cNvPr id="90" name="Round Same Side Corner Rectangle 8"/>
            <p:cNvSpPr/>
            <p:nvPr/>
          </p:nvSpPr>
          <p:spPr>
            <a:xfrm rot="5400000" flipH="1">
              <a:off x="6755433"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Oval 16"/>
            <p:cNvSpPr/>
            <p:nvPr/>
          </p:nvSpPr>
          <p:spPr>
            <a:xfrm>
              <a:off x="6720037"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35"/>
          <p:cNvGrpSpPr/>
          <p:nvPr/>
        </p:nvGrpSpPr>
        <p:grpSpPr>
          <a:xfrm>
            <a:off x="9044021" y="3631110"/>
            <a:ext cx="1499495" cy="385327"/>
            <a:chOff x="9267526" y="3583748"/>
            <a:chExt cx="1499779" cy="385327"/>
          </a:xfrm>
          <a:solidFill>
            <a:schemeClr val="accent2"/>
          </a:solidFill>
        </p:grpSpPr>
        <p:sp>
          <p:nvSpPr>
            <p:cNvPr id="93" name="Round Same Side Corner Rectangle 5"/>
            <p:cNvSpPr/>
            <p:nvPr/>
          </p:nvSpPr>
          <p:spPr>
            <a:xfrm rot="5400000" flipH="1">
              <a:off x="9892566" y="2958708"/>
              <a:ext cx="249700" cy="149977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Oval 17"/>
            <p:cNvSpPr/>
            <p:nvPr/>
          </p:nvSpPr>
          <p:spPr>
            <a:xfrm>
              <a:off x="9857169"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19"/>
          <p:cNvGrpSpPr/>
          <p:nvPr/>
        </p:nvGrpSpPr>
        <p:grpSpPr>
          <a:xfrm>
            <a:off x="7475751" y="3484479"/>
            <a:ext cx="1499495" cy="396331"/>
            <a:chOff x="7698960" y="3437117"/>
            <a:chExt cx="1499779" cy="396331"/>
          </a:xfrm>
          <a:solidFill>
            <a:schemeClr val="accent1"/>
          </a:solidFill>
        </p:grpSpPr>
        <p:sp>
          <p:nvSpPr>
            <p:cNvPr id="96" name="Round Same Side Corner Rectangle 9"/>
            <p:cNvSpPr/>
            <p:nvPr/>
          </p:nvSpPr>
          <p:spPr>
            <a:xfrm rot="5400000" flipH="1">
              <a:off x="8324000" y="2958708"/>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Oval 18"/>
            <p:cNvSpPr/>
            <p:nvPr/>
          </p:nvSpPr>
          <p:spPr>
            <a:xfrm>
              <a:off x="8357389"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33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Group 20"/>
          <p:cNvGrpSpPr/>
          <p:nvPr/>
        </p:nvGrpSpPr>
        <p:grpSpPr>
          <a:xfrm>
            <a:off x="9561637" y="4102109"/>
            <a:ext cx="464256" cy="465137"/>
            <a:chOff x="9145588" y="4435475"/>
            <a:chExt cx="464344" cy="465138"/>
          </a:xfrm>
          <a:solidFill>
            <a:schemeClr val="accent2"/>
          </a:solidFill>
        </p:grpSpPr>
        <p:sp>
          <p:nvSpPr>
            <p:cNvPr id="99"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26780" tIns="26780" rIns="26780" bIns="26780" anchor="ctr"/>
            <a:lstStyle/>
            <a:p>
              <a:pPr algn="ctr" defTabSz="228600" hangingPunct="0">
                <a:lnSpc>
                  <a:spcPct val="130000"/>
                </a:lnSpc>
              </a:pPr>
              <a:endParaRPr lang="en-US" sz="133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0"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26780" tIns="26780" rIns="26780" bIns="26780" anchor="ctr"/>
            <a:lstStyle/>
            <a:p>
              <a:pPr algn="ctr" defTabSz="228600" hangingPunct="0">
                <a:lnSpc>
                  <a:spcPct val="130000"/>
                </a:lnSpc>
              </a:pPr>
              <a:endParaRPr lang="en-US" sz="133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26780" tIns="26780" rIns="26780" bIns="26780" anchor="ctr"/>
            <a:lstStyle/>
            <a:p>
              <a:pPr algn="ctr" defTabSz="228600" hangingPunct="0">
                <a:lnSpc>
                  <a:spcPct val="130000"/>
                </a:lnSpc>
              </a:pPr>
              <a:endParaRPr lang="en-US" sz="133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26780" tIns="26780" rIns="26780" bIns="26780" anchor="ctr"/>
            <a:lstStyle/>
            <a:p>
              <a:pPr algn="ctr" defTabSz="228600" hangingPunct="0">
                <a:lnSpc>
                  <a:spcPct val="130000"/>
                </a:lnSpc>
              </a:pPr>
              <a:endParaRPr lang="en-US" sz="133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26780" tIns="26780" rIns="26780" bIns="26780" anchor="ctr"/>
            <a:lstStyle/>
            <a:p>
              <a:pPr algn="ctr" defTabSz="228600" hangingPunct="0">
                <a:lnSpc>
                  <a:spcPct val="130000"/>
                </a:lnSpc>
              </a:pPr>
              <a:endParaRPr lang="en-US" sz="133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26780" tIns="26780" rIns="26780" bIns="26780" anchor="ctr"/>
            <a:lstStyle/>
            <a:p>
              <a:pPr algn="ctr" defTabSz="228600" hangingPunct="0">
                <a:lnSpc>
                  <a:spcPct val="130000"/>
                </a:lnSpc>
              </a:pPr>
              <a:endParaRPr lang="en-US" sz="133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26780" tIns="26780" rIns="26780" bIns="26780" anchor="ctr"/>
            <a:lstStyle/>
            <a:p>
              <a:pPr algn="ctr" defTabSz="228600" hangingPunct="0">
                <a:lnSpc>
                  <a:spcPct val="130000"/>
                </a:lnSpc>
              </a:pPr>
              <a:endParaRPr lang="en-US" sz="133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26780" tIns="26780" rIns="26780" bIns="26780" anchor="ctr"/>
            <a:lstStyle/>
            <a:p>
              <a:pPr algn="ctr" defTabSz="228600" hangingPunct="0">
                <a:lnSpc>
                  <a:spcPct val="130000"/>
                </a:lnSpc>
              </a:pPr>
              <a:endParaRPr lang="en-US" sz="133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26780" tIns="26780" rIns="26780" bIns="26780" anchor="ctr"/>
            <a:lstStyle/>
            <a:p>
              <a:pPr algn="ctr" defTabSz="228600" hangingPunct="0">
                <a:lnSpc>
                  <a:spcPct val="130000"/>
                </a:lnSpc>
              </a:pPr>
              <a:endParaRPr lang="en-US" sz="133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30"/>
          <p:cNvGrpSpPr/>
          <p:nvPr/>
        </p:nvGrpSpPr>
        <p:grpSpPr>
          <a:xfrm>
            <a:off x="8062143" y="2949604"/>
            <a:ext cx="464256" cy="464345"/>
            <a:chOff x="7287419" y="2577307"/>
            <a:chExt cx="464344" cy="464344"/>
          </a:xfrm>
          <a:solidFill>
            <a:schemeClr val="accent1"/>
          </a:solidFill>
        </p:grpSpPr>
        <p:sp>
          <p:nvSpPr>
            <p:cNvPr id="109"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10"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11"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112" name="AutoShape 59"/>
          <p:cNvSpPr/>
          <p:nvPr/>
        </p:nvSpPr>
        <p:spPr bwMode="auto">
          <a:xfrm>
            <a:off x="3215858" y="4092681"/>
            <a:ext cx="465049" cy="46434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accent2"/>
          </a:solidFill>
          <a:ln>
            <a:noFill/>
          </a:ln>
          <a:effectLst/>
        </p:spPr>
        <p:txBody>
          <a:bodyPr lIns="19047" tIns="19047" rIns="19047" bIns="19047" anchor="ctr"/>
          <a:lstStyle/>
          <a:p>
            <a:pPr algn="ctr" defTabSz="228600" hangingPunct="0">
              <a:lnSpc>
                <a:spcPct val="130000"/>
              </a:lnSpc>
            </a:pPr>
            <a:endParaRPr lang="en-US" sz="133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 name="Group 38"/>
          <p:cNvGrpSpPr/>
          <p:nvPr/>
        </p:nvGrpSpPr>
        <p:grpSpPr>
          <a:xfrm>
            <a:off x="4925210" y="2943174"/>
            <a:ext cx="465049" cy="391319"/>
            <a:chOff x="5368132" y="2625725"/>
            <a:chExt cx="465138" cy="391319"/>
          </a:xfrm>
          <a:solidFill>
            <a:schemeClr val="accent3"/>
          </a:solidFill>
        </p:grpSpPr>
        <p:sp>
          <p:nvSpPr>
            <p:cNvPr id="11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1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1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42"/>
          <p:cNvGrpSpPr/>
          <p:nvPr/>
        </p:nvGrpSpPr>
        <p:grpSpPr>
          <a:xfrm>
            <a:off x="1720295" y="2949208"/>
            <a:ext cx="464256" cy="362744"/>
            <a:chOff x="2581275" y="1710532"/>
            <a:chExt cx="464344" cy="362744"/>
          </a:xfrm>
          <a:solidFill>
            <a:schemeClr val="accent1"/>
          </a:solidFill>
        </p:grpSpPr>
        <p:sp>
          <p:nvSpPr>
            <p:cNvPr id="118"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19"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20"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21"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22"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23"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24"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52"/>
          <p:cNvGrpSpPr/>
          <p:nvPr/>
        </p:nvGrpSpPr>
        <p:grpSpPr>
          <a:xfrm>
            <a:off x="6498417" y="4092682"/>
            <a:ext cx="319028" cy="465137"/>
            <a:chOff x="5441157" y="4440238"/>
            <a:chExt cx="319088" cy="465138"/>
          </a:xfrm>
          <a:solidFill>
            <a:schemeClr val="accent4"/>
          </a:solidFill>
        </p:grpSpPr>
        <p:sp>
          <p:nvSpPr>
            <p:cNvPr id="126" name="AutoShape 97"/>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27" name="AutoShape 98"/>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28" name="AutoShape 99"/>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lIns="26780" tIns="26780" rIns="26780" bIns="26780" anchor="ctr"/>
            <a:lstStyle/>
            <a:p>
              <a:pPr algn="ctr" defTabSz="228600" hangingPunct="0">
                <a:lnSpc>
                  <a:spcPct val="130000"/>
                </a:lnSpc>
              </a:pPr>
              <a:endParaRPr lang="en-US" sz="1200" dirty="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129" name="TextBox 23"/>
          <p:cNvSpPr txBox="1"/>
          <p:nvPr/>
        </p:nvSpPr>
        <p:spPr>
          <a:xfrm>
            <a:off x="8894867" y="2276260"/>
            <a:ext cx="2237611" cy="608569"/>
          </a:xfrm>
          <a:prstGeom prst="rect">
            <a:avLst/>
          </a:prstGeom>
          <a:noFill/>
        </p:spPr>
        <p:txBody>
          <a:bodyPr wrap="square" lIns="86683" tIns="43341" rIns="86683" bIns="43341" rtlCol="0">
            <a:spAutoFit/>
          </a:bodyPr>
          <a:lstStyle/>
          <a:p>
            <a:pPr>
              <a:lnSpc>
                <a:spcPct val="15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a:t>
            </a:r>
            <a:endParaRPr lang="en-GB"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130" name="TextBox 24"/>
          <p:cNvSpPr txBox="1"/>
          <p:nvPr/>
        </p:nvSpPr>
        <p:spPr>
          <a:xfrm>
            <a:off x="8894867" y="1893304"/>
            <a:ext cx="1098389" cy="364527"/>
          </a:xfrm>
          <a:prstGeom prst="rect">
            <a:avLst/>
          </a:prstGeom>
          <a:noFill/>
        </p:spPr>
        <p:txBody>
          <a:bodyPr wrap="none" lIns="86683" tIns="43341" rIns="86683" bIns="43341" rtlCol="0">
            <a:spAutoFit/>
          </a:bodyPr>
          <a:lstStyle/>
          <a:p>
            <a:r>
              <a:rPr lang="zh-CN" altLang="en-US" b="1" dirty="0">
                <a:solidFill>
                  <a:schemeClr val="tx1">
                    <a:lumMod val="65000"/>
                    <a:lumOff val="35000"/>
                  </a:schemeClr>
                </a:solidFill>
                <a:ea typeface="微软雅黑" panose="020B0503020204020204" pitchFamily="34" charset="-122"/>
              </a:rPr>
              <a:t>文字内容</a:t>
            </a:r>
          </a:p>
        </p:txBody>
      </p:sp>
      <p:sp>
        <p:nvSpPr>
          <p:cNvPr id="131" name="TextBox 23"/>
          <p:cNvSpPr txBox="1"/>
          <p:nvPr/>
        </p:nvSpPr>
        <p:spPr>
          <a:xfrm>
            <a:off x="7423816" y="4979691"/>
            <a:ext cx="2237611" cy="608569"/>
          </a:xfrm>
          <a:prstGeom prst="rect">
            <a:avLst/>
          </a:prstGeom>
          <a:noFill/>
        </p:spPr>
        <p:txBody>
          <a:bodyPr wrap="square" lIns="86683" tIns="43341" rIns="86683" bIns="43341" rtlCol="0">
            <a:spAutoFit/>
          </a:bodyPr>
          <a:lstStyle/>
          <a:p>
            <a:pPr>
              <a:lnSpc>
                <a:spcPct val="15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a:t>
            </a:r>
            <a:endParaRPr lang="en-GB"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132" name="TextBox 24"/>
          <p:cNvSpPr txBox="1"/>
          <p:nvPr/>
        </p:nvSpPr>
        <p:spPr>
          <a:xfrm>
            <a:off x="7423817" y="4596735"/>
            <a:ext cx="1098389" cy="364527"/>
          </a:xfrm>
          <a:prstGeom prst="rect">
            <a:avLst/>
          </a:prstGeom>
          <a:noFill/>
        </p:spPr>
        <p:txBody>
          <a:bodyPr wrap="none" lIns="86683" tIns="43341" rIns="86683" bIns="43341" rtlCol="0">
            <a:spAutoFit/>
          </a:bodyPr>
          <a:lstStyle/>
          <a:p>
            <a:r>
              <a:rPr lang="zh-CN" altLang="en-US" b="1" dirty="0">
                <a:solidFill>
                  <a:schemeClr val="tx1">
                    <a:lumMod val="65000"/>
                    <a:lumOff val="35000"/>
                  </a:schemeClr>
                </a:solidFill>
                <a:ea typeface="微软雅黑" panose="020B0503020204020204" pitchFamily="34" charset="-122"/>
              </a:rPr>
              <a:t>文字内容</a:t>
            </a:r>
          </a:p>
        </p:txBody>
      </p:sp>
      <p:sp>
        <p:nvSpPr>
          <p:cNvPr id="133" name="TextBox 23"/>
          <p:cNvSpPr txBox="1"/>
          <p:nvPr/>
        </p:nvSpPr>
        <p:spPr>
          <a:xfrm>
            <a:off x="5646295" y="2276260"/>
            <a:ext cx="2237611" cy="608569"/>
          </a:xfrm>
          <a:prstGeom prst="rect">
            <a:avLst/>
          </a:prstGeom>
          <a:noFill/>
        </p:spPr>
        <p:txBody>
          <a:bodyPr wrap="square" lIns="86683" tIns="43341" rIns="86683" bIns="43341" rtlCol="0">
            <a:spAutoFit/>
          </a:bodyPr>
          <a:lstStyle/>
          <a:p>
            <a:pPr>
              <a:lnSpc>
                <a:spcPct val="15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a:t>
            </a:r>
            <a:endParaRPr lang="en-GB"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134" name="TextBox 24"/>
          <p:cNvSpPr txBox="1"/>
          <p:nvPr/>
        </p:nvSpPr>
        <p:spPr>
          <a:xfrm>
            <a:off x="5646295" y="1893304"/>
            <a:ext cx="1098389" cy="364527"/>
          </a:xfrm>
          <a:prstGeom prst="rect">
            <a:avLst/>
          </a:prstGeom>
          <a:noFill/>
        </p:spPr>
        <p:txBody>
          <a:bodyPr wrap="none" lIns="86683" tIns="43341" rIns="86683" bIns="43341" rtlCol="0">
            <a:spAutoFit/>
          </a:bodyPr>
          <a:lstStyle/>
          <a:p>
            <a:r>
              <a:rPr lang="zh-CN" altLang="en-US" b="1" dirty="0">
                <a:solidFill>
                  <a:schemeClr val="tx1">
                    <a:lumMod val="65000"/>
                    <a:lumOff val="35000"/>
                  </a:schemeClr>
                </a:solidFill>
                <a:ea typeface="微软雅黑" panose="020B0503020204020204" pitchFamily="34" charset="-122"/>
              </a:rPr>
              <a:t>文字内容</a:t>
            </a:r>
          </a:p>
        </p:txBody>
      </p:sp>
      <p:sp>
        <p:nvSpPr>
          <p:cNvPr id="135" name="TextBox 23"/>
          <p:cNvSpPr txBox="1"/>
          <p:nvPr/>
        </p:nvSpPr>
        <p:spPr>
          <a:xfrm>
            <a:off x="4359124" y="4979691"/>
            <a:ext cx="2237611" cy="608569"/>
          </a:xfrm>
          <a:prstGeom prst="rect">
            <a:avLst/>
          </a:prstGeom>
          <a:noFill/>
        </p:spPr>
        <p:txBody>
          <a:bodyPr wrap="square" lIns="86683" tIns="43341" rIns="86683" bIns="43341" rtlCol="0">
            <a:spAutoFit/>
          </a:bodyPr>
          <a:lstStyle/>
          <a:p>
            <a:pPr>
              <a:lnSpc>
                <a:spcPct val="15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a:t>
            </a:r>
            <a:endParaRPr lang="en-GB"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136" name="TextBox 24"/>
          <p:cNvSpPr txBox="1"/>
          <p:nvPr/>
        </p:nvSpPr>
        <p:spPr>
          <a:xfrm>
            <a:off x="4359124" y="4596735"/>
            <a:ext cx="1329221" cy="364527"/>
          </a:xfrm>
          <a:prstGeom prst="rect">
            <a:avLst/>
          </a:prstGeom>
          <a:noFill/>
        </p:spPr>
        <p:txBody>
          <a:bodyPr wrap="none" lIns="86683" tIns="43341" rIns="86683" bIns="43341" rtlCol="0">
            <a:spAutoFit/>
          </a:bodyPr>
          <a:lstStyle/>
          <a:p>
            <a:r>
              <a:rPr lang="zh-CN" altLang="en-US" b="1" dirty="0">
                <a:solidFill>
                  <a:schemeClr val="tx1">
                    <a:lumMod val="65000"/>
                    <a:lumOff val="35000"/>
                  </a:schemeClr>
                </a:solidFill>
                <a:ea typeface="微软雅黑" panose="020B0503020204020204" pitchFamily="34" charset="-122"/>
              </a:rPr>
              <a:t>换文字内容</a:t>
            </a:r>
          </a:p>
        </p:txBody>
      </p:sp>
      <p:sp>
        <p:nvSpPr>
          <p:cNvPr id="137" name="TextBox 23"/>
          <p:cNvSpPr txBox="1"/>
          <p:nvPr/>
        </p:nvSpPr>
        <p:spPr>
          <a:xfrm>
            <a:off x="2651653" y="2276260"/>
            <a:ext cx="2237611" cy="608569"/>
          </a:xfrm>
          <a:prstGeom prst="rect">
            <a:avLst/>
          </a:prstGeom>
          <a:noFill/>
        </p:spPr>
        <p:txBody>
          <a:bodyPr wrap="square" lIns="86683" tIns="43341" rIns="86683" bIns="43341" rtlCol="0">
            <a:spAutoFit/>
          </a:bodyPr>
          <a:lstStyle/>
          <a:p>
            <a:pPr>
              <a:lnSpc>
                <a:spcPct val="15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a:t>
            </a:r>
            <a:endParaRPr lang="en-GB"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138" name="TextBox 24"/>
          <p:cNvSpPr txBox="1"/>
          <p:nvPr/>
        </p:nvSpPr>
        <p:spPr>
          <a:xfrm>
            <a:off x="2651655" y="1893304"/>
            <a:ext cx="1098389" cy="364527"/>
          </a:xfrm>
          <a:prstGeom prst="rect">
            <a:avLst/>
          </a:prstGeom>
          <a:noFill/>
        </p:spPr>
        <p:txBody>
          <a:bodyPr wrap="none" lIns="86683" tIns="43341" rIns="86683" bIns="43341" rtlCol="0">
            <a:spAutoFit/>
          </a:bodyPr>
          <a:lstStyle/>
          <a:p>
            <a:r>
              <a:rPr lang="zh-CN" altLang="en-US" b="1" dirty="0">
                <a:solidFill>
                  <a:schemeClr val="tx1">
                    <a:lumMod val="65000"/>
                    <a:lumOff val="35000"/>
                  </a:schemeClr>
                </a:solidFill>
                <a:ea typeface="微软雅黑" panose="020B0503020204020204" pitchFamily="34" charset="-122"/>
              </a:rPr>
              <a:t>文字内容</a:t>
            </a:r>
          </a:p>
        </p:txBody>
      </p:sp>
      <p:sp>
        <p:nvSpPr>
          <p:cNvPr id="139" name="TextBox 23"/>
          <p:cNvSpPr txBox="1"/>
          <p:nvPr/>
        </p:nvSpPr>
        <p:spPr>
          <a:xfrm>
            <a:off x="1224384" y="4979691"/>
            <a:ext cx="2237611" cy="608569"/>
          </a:xfrm>
          <a:prstGeom prst="rect">
            <a:avLst/>
          </a:prstGeom>
          <a:noFill/>
        </p:spPr>
        <p:txBody>
          <a:bodyPr wrap="square" lIns="86683" tIns="43341" rIns="86683" bIns="43341" rtlCol="0">
            <a:spAutoFit/>
          </a:bodyPr>
          <a:lstStyle/>
          <a:p>
            <a:pPr>
              <a:lnSpc>
                <a:spcPct val="15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a:t>
            </a:r>
            <a:endParaRPr lang="en-GB"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140" name="TextBox 24"/>
          <p:cNvSpPr txBox="1"/>
          <p:nvPr/>
        </p:nvSpPr>
        <p:spPr>
          <a:xfrm>
            <a:off x="1224385" y="4596735"/>
            <a:ext cx="1098389" cy="364527"/>
          </a:xfrm>
          <a:prstGeom prst="rect">
            <a:avLst/>
          </a:prstGeom>
          <a:noFill/>
        </p:spPr>
        <p:txBody>
          <a:bodyPr wrap="none" lIns="86683" tIns="43341" rIns="86683" bIns="43341" rtlCol="0">
            <a:spAutoFit/>
          </a:bodyPr>
          <a:lstStyle/>
          <a:p>
            <a:r>
              <a:rPr lang="zh-CN" altLang="en-US" b="1" dirty="0">
                <a:solidFill>
                  <a:schemeClr val="tx1">
                    <a:lumMod val="65000"/>
                    <a:lumOff val="35000"/>
                  </a:schemeClr>
                </a:solidFill>
                <a:ea typeface="微软雅黑" panose="020B0503020204020204" pitchFamily="34" charset="-122"/>
              </a:rPr>
              <a:t>文字内容</a:t>
            </a:r>
          </a:p>
        </p:txBody>
      </p:sp>
      <p:grpSp>
        <p:nvGrpSpPr>
          <p:cNvPr id="79" name="组合 78"/>
          <p:cNvGrpSpPr/>
          <p:nvPr/>
        </p:nvGrpSpPr>
        <p:grpSpPr>
          <a:xfrm>
            <a:off x="1207005" y="172057"/>
            <a:ext cx="5246399" cy="700038"/>
            <a:chOff x="1573213" y="344224"/>
            <a:chExt cx="5246687" cy="700077"/>
          </a:xfrm>
        </p:grpSpPr>
        <p:sp>
          <p:nvSpPr>
            <p:cNvPr id="80" name="TextBox 11"/>
            <p:cNvSpPr txBox="1"/>
            <p:nvPr/>
          </p:nvSpPr>
          <p:spPr>
            <a:xfrm>
              <a:off x="1573213" y="344224"/>
              <a:ext cx="3976687" cy="492470"/>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tx1">
                      <a:lumMod val="75000"/>
                      <a:lumOff val="25000"/>
                    </a:schemeClr>
                  </a:solidFill>
                </a:rPr>
                <a:t>目录标题文字添加</a:t>
              </a:r>
              <a:endParaRPr lang="en-US" sz="3200" b="1" dirty="0">
                <a:solidFill>
                  <a:schemeClr val="tx1">
                    <a:lumMod val="75000"/>
                    <a:lumOff val="25000"/>
                  </a:schemeClr>
                </a:solidFill>
              </a:endParaRPr>
            </a:p>
          </p:txBody>
        </p:sp>
        <p:sp>
          <p:nvSpPr>
            <p:cNvPr id="81" name="TextBox 11"/>
            <p:cNvSpPr txBox="1"/>
            <p:nvPr/>
          </p:nvSpPr>
          <p:spPr>
            <a:xfrm>
              <a:off x="1624013" y="864755"/>
              <a:ext cx="5195887" cy="179546"/>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400" dirty="0">
                  <a:solidFill>
                    <a:schemeClr val="bg1">
                      <a:lumMod val="65000"/>
                    </a:schemeClr>
                  </a:solidFill>
                  <a:latin typeface="Agency FB" panose="020B0503020202020204" pitchFamily="34" charset="0"/>
                </a:rPr>
                <a:t>Far </a:t>
              </a:r>
              <a:r>
                <a:rPr lang="en-US" sz="1400" dirty="0" err="1">
                  <a:solidFill>
                    <a:schemeClr val="bg1">
                      <a:lumMod val="65000"/>
                    </a:schemeClr>
                  </a:solidFill>
                  <a:latin typeface="Agency FB" panose="020B0503020202020204" pitchFamily="34" charset="0"/>
                </a:rPr>
                <a:t>far</a:t>
              </a:r>
              <a:r>
                <a:rPr lang="en-US" sz="1400" dirty="0">
                  <a:solidFill>
                    <a:schemeClr val="bg1">
                      <a:lumMod val="65000"/>
                    </a:schemeClr>
                  </a:solidFill>
                  <a:latin typeface="Agency FB" panose="020B0503020202020204" pitchFamily="34" charset="0"/>
                </a:rPr>
                <a:t> away, behind the word mountains, far from the countries </a:t>
              </a:r>
              <a:r>
                <a:rPr lang="en-US" sz="1400" dirty="0" err="1">
                  <a:solidFill>
                    <a:schemeClr val="bg1">
                      <a:lumMod val="65000"/>
                    </a:schemeClr>
                  </a:solidFill>
                  <a:latin typeface="Agency FB" panose="020B0503020202020204" pitchFamily="34" charset="0"/>
                </a:rPr>
                <a:t>Vokalia</a:t>
              </a:r>
              <a:endParaRPr lang="en-US" sz="1400" dirty="0">
                <a:solidFill>
                  <a:schemeClr val="bg1">
                    <a:lumMod val="65000"/>
                  </a:schemeClr>
                </a:solidFill>
                <a:latin typeface="Agency FB" panose="020B0503020202020204" pitchFamily="34" charset="0"/>
              </a:endParaRPr>
            </a:p>
          </p:txBody>
        </p:sp>
      </p:grpSp>
      <p:pic>
        <p:nvPicPr>
          <p:cNvPr id="82" name="图片 81"/>
          <p:cNvPicPr>
            <a:picLocks noChangeAspect="1"/>
          </p:cNvPicPr>
          <p:nvPr/>
        </p:nvPicPr>
        <p:blipFill>
          <a:blip r:embed="rId3" cstate="email"/>
          <a:stretch>
            <a:fillRect/>
          </a:stretch>
        </p:blipFill>
        <p:spPr>
          <a:xfrm>
            <a:off x="168813" y="88037"/>
            <a:ext cx="914402" cy="91440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129"/>
                                        </p:tgtEl>
                                        <p:attrNameLst>
                                          <p:attrName>style.visibility</p:attrName>
                                        </p:attrNameLst>
                                      </p:cBhvr>
                                      <p:to>
                                        <p:strVal val="visible"/>
                                      </p:to>
                                    </p:set>
                                    <p:anim calcmode="lin" valueType="num">
                                      <p:cBhvr additive="base">
                                        <p:cTn id="18" dur="500"/>
                                        <p:tgtEl>
                                          <p:spTgt spid="129"/>
                                        </p:tgtEl>
                                        <p:attrNameLst>
                                          <p:attrName>ppt_y</p:attrName>
                                        </p:attrNameLst>
                                      </p:cBhvr>
                                      <p:tavLst>
                                        <p:tav tm="0">
                                          <p:val>
                                            <p:strVal val="#ppt_y+#ppt_h*1.125000"/>
                                          </p:val>
                                        </p:tav>
                                        <p:tav tm="100000">
                                          <p:val>
                                            <p:strVal val="#ppt_y"/>
                                          </p:val>
                                        </p:tav>
                                      </p:tavLst>
                                    </p:anim>
                                    <p:animEffect transition="in" filter="wipe(up)">
                                      <p:cBhvr>
                                        <p:cTn id="19" dur="500"/>
                                        <p:tgtEl>
                                          <p:spTgt spid="129"/>
                                        </p:tgtEl>
                                      </p:cBhvr>
                                    </p:animEffect>
                                  </p:childTnLst>
                                </p:cTn>
                              </p:par>
                              <p:par>
                                <p:cTn id="20" presetID="12" presetClass="entr" presetSubtype="1" fill="hold" grpId="0" nodeType="withEffect">
                                  <p:stCondLst>
                                    <p:cond delay="0"/>
                                  </p:stCondLst>
                                  <p:childTnLst>
                                    <p:set>
                                      <p:cBhvr>
                                        <p:cTn id="21" dur="1" fill="hold">
                                          <p:stCondLst>
                                            <p:cond delay="0"/>
                                          </p:stCondLst>
                                        </p:cTn>
                                        <p:tgtEl>
                                          <p:spTgt spid="130"/>
                                        </p:tgtEl>
                                        <p:attrNameLst>
                                          <p:attrName>style.visibility</p:attrName>
                                        </p:attrNameLst>
                                      </p:cBhvr>
                                      <p:to>
                                        <p:strVal val="visible"/>
                                      </p:to>
                                    </p:set>
                                    <p:anim calcmode="lin" valueType="num">
                                      <p:cBhvr additive="base">
                                        <p:cTn id="22" dur="500"/>
                                        <p:tgtEl>
                                          <p:spTgt spid="130"/>
                                        </p:tgtEl>
                                        <p:attrNameLst>
                                          <p:attrName>ppt_y</p:attrName>
                                        </p:attrNameLst>
                                      </p:cBhvr>
                                      <p:tavLst>
                                        <p:tav tm="0">
                                          <p:val>
                                            <p:strVal val="#ppt_y-#ppt_h*1.125000"/>
                                          </p:val>
                                        </p:tav>
                                        <p:tav tm="100000">
                                          <p:val>
                                            <p:strVal val="#ppt_y"/>
                                          </p:val>
                                        </p:tav>
                                      </p:tavLst>
                                    </p:anim>
                                    <p:animEffect transition="in" filter="wipe(down)">
                                      <p:cBhvr>
                                        <p:cTn id="23" dur="500"/>
                                        <p:tgtEl>
                                          <p:spTgt spid="130"/>
                                        </p:tgtEl>
                                      </p:cBhvr>
                                    </p:animEffect>
                                  </p:childTnLst>
                                </p:cTn>
                              </p:par>
                            </p:childTnLst>
                          </p:cTn>
                        </p:par>
                        <p:par>
                          <p:cTn id="24" fill="hold">
                            <p:stCondLst>
                              <p:cond delay="1500"/>
                            </p:stCondLst>
                            <p:childTnLst>
                              <p:par>
                                <p:cTn id="25" presetID="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2500"/>
                            </p:stCondLst>
                            <p:childTnLst>
                              <p:par>
                                <p:cTn id="36" presetID="12" presetClass="entr" presetSubtype="4" fill="hold" grpId="0" nodeType="afterEffect">
                                  <p:stCondLst>
                                    <p:cond delay="0"/>
                                  </p:stCondLst>
                                  <p:childTnLst>
                                    <p:set>
                                      <p:cBhvr>
                                        <p:cTn id="37" dur="1" fill="hold">
                                          <p:stCondLst>
                                            <p:cond delay="0"/>
                                          </p:stCondLst>
                                        </p:cTn>
                                        <p:tgtEl>
                                          <p:spTgt spid="131"/>
                                        </p:tgtEl>
                                        <p:attrNameLst>
                                          <p:attrName>style.visibility</p:attrName>
                                        </p:attrNameLst>
                                      </p:cBhvr>
                                      <p:to>
                                        <p:strVal val="visible"/>
                                      </p:to>
                                    </p:set>
                                    <p:anim calcmode="lin" valueType="num">
                                      <p:cBhvr additive="base">
                                        <p:cTn id="38" dur="500"/>
                                        <p:tgtEl>
                                          <p:spTgt spid="131"/>
                                        </p:tgtEl>
                                        <p:attrNameLst>
                                          <p:attrName>ppt_y</p:attrName>
                                        </p:attrNameLst>
                                      </p:cBhvr>
                                      <p:tavLst>
                                        <p:tav tm="0">
                                          <p:val>
                                            <p:strVal val="#ppt_y+#ppt_h*1.125000"/>
                                          </p:val>
                                        </p:tav>
                                        <p:tav tm="100000">
                                          <p:val>
                                            <p:strVal val="#ppt_y"/>
                                          </p:val>
                                        </p:tav>
                                      </p:tavLst>
                                    </p:anim>
                                    <p:animEffect transition="in" filter="wipe(up)">
                                      <p:cBhvr>
                                        <p:cTn id="39" dur="500"/>
                                        <p:tgtEl>
                                          <p:spTgt spid="131"/>
                                        </p:tgtEl>
                                      </p:cBhvr>
                                    </p:animEffect>
                                  </p:childTnLst>
                                </p:cTn>
                              </p:par>
                              <p:par>
                                <p:cTn id="40" presetID="12" presetClass="entr" presetSubtype="1" fill="hold" grpId="0" nodeType="withEffect">
                                  <p:stCondLst>
                                    <p:cond delay="0"/>
                                  </p:stCondLst>
                                  <p:childTnLst>
                                    <p:set>
                                      <p:cBhvr>
                                        <p:cTn id="41" dur="1" fill="hold">
                                          <p:stCondLst>
                                            <p:cond delay="0"/>
                                          </p:stCondLst>
                                        </p:cTn>
                                        <p:tgtEl>
                                          <p:spTgt spid="132"/>
                                        </p:tgtEl>
                                        <p:attrNameLst>
                                          <p:attrName>style.visibility</p:attrName>
                                        </p:attrNameLst>
                                      </p:cBhvr>
                                      <p:to>
                                        <p:strVal val="visible"/>
                                      </p:to>
                                    </p:set>
                                    <p:anim calcmode="lin" valueType="num">
                                      <p:cBhvr additive="base">
                                        <p:cTn id="42" dur="500"/>
                                        <p:tgtEl>
                                          <p:spTgt spid="132"/>
                                        </p:tgtEl>
                                        <p:attrNameLst>
                                          <p:attrName>ppt_y</p:attrName>
                                        </p:attrNameLst>
                                      </p:cBhvr>
                                      <p:tavLst>
                                        <p:tav tm="0">
                                          <p:val>
                                            <p:strVal val="#ppt_y-#ppt_h*1.125000"/>
                                          </p:val>
                                        </p:tav>
                                        <p:tav tm="100000">
                                          <p:val>
                                            <p:strVal val="#ppt_y"/>
                                          </p:val>
                                        </p:tav>
                                      </p:tavLst>
                                    </p:anim>
                                    <p:animEffect transition="in" filter="wipe(down)">
                                      <p:cBhvr>
                                        <p:cTn id="43" dur="500"/>
                                        <p:tgtEl>
                                          <p:spTgt spid="132"/>
                                        </p:tgtEl>
                                      </p:cBhvr>
                                    </p:animEffect>
                                  </p:childTnLst>
                                </p:cTn>
                              </p:par>
                            </p:childTnLst>
                          </p:cTn>
                        </p:par>
                        <p:par>
                          <p:cTn id="44" fill="hold">
                            <p:stCondLst>
                              <p:cond delay="3000"/>
                            </p:stCondLst>
                            <p:childTnLst>
                              <p:par>
                                <p:cTn id="45" presetID="2" presetClass="entr" presetSubtype="8"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0-#ppt_w/2"/>
                                          </p:val>
                                        </p:tav>
                                        <p:tav tm="100000">
                                          <p:val>
                                            <p:strVal val="#ppt_x"/>
                                          </p:val>
                                        </p:tav>
                                      </p:tavLst>
                                    </p:anim>
                                    <p:anim calcmode="lin" valueType="num">
                                      <p:cBhvr additive="base">
                                        <p:cTn id="48" dur="500" fill="hold"/>
                                        <p:tgtEl>
                                          <p:spTgt spid="5"/>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53" presetClass="entr" presetSubtype="16"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4000"/>
                            </p:stCondLst>
                            <p:childTnLst>
                              <p:par>
                                <p:cTn id="56" presetID="12" presetClass="entr" presetSubtype="4" fill="hold" grpId="0" nodeType="afterEffect">
                                  <p:stCondLst>
                                    <p:cond delay="0"/>
                                  </p:stCondLst>
                                  <p:childTnLst>
                                    <p:set>
                                      <p:cBhvr>
                                        <p:cTn id="57" dur="1" fill="hold">
                                          <p:stCondLst>
                                            <p:cond delay="0"/>
                                          </p:stCondLst>
                                        </p:cTn>
                                        <p:tgtEl>
                                          <p:spTgt spid="133"/>
                                        </p:tgtEl>
                                        <p:attrNameLst>
                                          <p:attrName>style.visibility</p:attrName>
                                        </p:attrNameLst>
                                      </p:cBhvr>
                                      <p:to>
                                        <p:strVal val="visible"/>
                                      </p:to>
                                    </p:set>
                                    <p:anim calcmode="lin" valueType="num">
                                      <p:cBhvr additive="base">
                                        <p:cTn id="58" dur="500"/>
                                        <p:tgtEl>
                                          <p:spTgt spid="133"/>
                                        </p:tgtEl>
                                        <p:attrNameLst>
                                          <p:attrName>ppt_y</p:attrName>
                                        </p:attrNameLst>
                                      </p:cBhvr>
                                      <p:tavLst>
                                        <p:tav tm="0">
                                          <p:val>
                                            <p:strVal val="#ppt_y+#ppt_h*1.125000"/>
                                          </p:val>
                                        </p:tav>
                                        <p:tav tm="100000">
                                          <p:val>
                                            <p:strVal val="#ppt_y"/>
                                          </p:val>
                                        </p:tav>
                                      </p:tavLst>
                                    </p:anim>
                                    <p:animEffect transition="in" filter="wipe(up)">
                                      <p:cBhvr>
                                        <p:cTn id="59" dur="500"/>
                                        <p:tgtEl>
                                          <p:spTgt spid="133"/>
                                        </p:tgtEl>
                                      </p:cBhvr>
                                    </p:animEffect>
                                  </p:childTnLst>
                                </p:cTn>
                              </p:par>
                              <p:par>
                                <p:cTn id="60" presetID="12" presetClass="entr" presetSubtype="1" fill="hold" grpId="0" nodeType="withEffect">
                                  <p:stCondLst>
                                    <p:cond delay="0"/>
                                  </p:stCondLst>
                                  <p:childTnLst>
                                    <p:set>
                                      <p:cBhvr>
                                        <p:cTn id="61" dur="1" fill="hold">
                                          <p:stCondLst>
                                            <p:cond delay="0"/>
                                          </p:stCondLst>
                                        </p:cTn>
                                        <p:tgtEl>
                                          <p:spTgt spid="134"/>
                                        </p:tgtEl>
                                        <p:attrNameLst>
                                          <p:attrName>style.visibility</p:attrName>
                                        </p:attrNameLst>
                                      </p:cBhvr>
                                      <p:to>
                                        <p:strVal val="visible"/>
                                      </p:to>
                                    </p:set>
                                    <p:anim calcmode="lin" valueType="num">
                                      <p:cBhvr additive="base">
                                        <p:cTn id="62" dur="500"/>
                                        <p:tgtEl>
                                          <p:spTgt spid="134"/>
                                        </p:tgtEl>
                                        <p:attrNameLst>
                                          <p:attrName>ppt_y</p:attrName>
                                        </p:attrNameLst>
                                      </p:cBhvr>
                                      <p:tavLst>
                                        <p:tav tm="0">
                                          <p:val>
                                            <p:strVal val="#ppt_y-#ppt_h*1.125000"/>
                                          </p:val>
                                        </p:tav>
                                        <p:tav tm="100000">
                                          <p:val>
                                            <p:strVal val="#ppt_y"/>
                                          </p:val>
                                        </p:tav>
                                      </p:tavLst>
                                    </p:anim>
                                    <p:animEffect transition="in" filter="wipe(down)">
                                      <p:cBhvr>
                                        <p:cTn id="63" dur="500"/>
                                        <p:tgtEl>
                                          <p:spTgt spid="134"/>
                                        </p:tgtEl>
                                      </p:cBhvr>
                                    </p:animEffect>
                                  </p:childTnLst>
                                </p:cTn>
                              </p:par>
                            </p:childTnLst>
                          </p:cTn>
                        </p:par>
                        <p:par>
                          <p:cTn id="64" fill="hold">
                            <p:stCondLst>
                              <p:cond delay="4500"/>
                            </p:stCondLst>
                            <p:childTnLst>
                              <p:par>
                                <p:cTn id="65" presetID="2" presetClass="entr" presetSubtype="8"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0-#ppt_w/2"/>
                                          </p:val>
                                        </p:tav>
                                        <p:tav tm="100000">
                                          <p:val>
                                            <p:strVal val="#ppt_x"/>
                                          </p:val>
                                        </p:tav>
                                      </p:tavLst>
                                    </p:anim>
                                    <p:anim calcmode="lin" valueType="num">
                                      <p:cBhvr additive="base">
                                        <p:cTn id="68" dur="500" fill="hold"/>
                                        <p:tgtEl>
                                          <p:spTgt spid="4"/>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53" presetClass="entr" presetSubtype="16"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p:cTn id="72" dur="500" fill="hold"/>
                                        <p:tgtEl>
                                          <p:spTgt spid="10"/>
                                        </p:tgtEl>
                                        <p:attrNameLst>
                                          <p:attrName>ppt_w</p:attrName>
                                        </p:attrNameLst>
                                      </p:cBhvr>
                                      <p:tavLst>
                                        <p:tav tm="0">
                                          <p:val>
                                            <p:fltVal val="0"/>
                                          </p:val>
                                        </p:tav>
                                        <p:tav tm="100000">
                                          <p:val>
                                            <p:strVal val="#ppt_w"/>
                                          </p:val>
                                        </p:tav>
                                      </p:tavLst>
                                    </p:anim>
                                    <p:anim calcmode="lin" valueType="num">
                                      <p:cBhvr>
                                        <p:cTn id="73" dur="500" fill="hold"/>
                                        <p:tgtEl>
                                          <p:spTgt spid="10"/>
                                        </p:tgtEl>
                                        <p:attrNameLst>
                                          <p:attrName>ppt_h</p:attrName>
                                        </p:attrNameLst>
                                      </p:cBhvr>
                                      <p:tavLst>
                                        <p:tav tm="0">
                                          <p:val>
                                            <p:fltVal val="0"/>
                                          </p:val>
                                        </p:tav>
                                        <p:tav tm="100000">
                                          <p:val>
                                            <p:strVal val="#ppt_h"/>
                                          </p:val>
                                        </p:tav>
                                      </p:tavLst>
                                    </p:anim>
                                    <p:animEffect transition="in" filter="fade">
                                      <p:cBhvr>
                                        <p:cTn id="74" dur="500"/>
                                        <p:tgtEl>
                                          <p:spTgt spid="10"/>
                                        </p:tgtEl>
                                      </p:cBhvr>
                                    </p:animEffect>
                                  </p:childTnLst>
                                </p:cTn>
                              </p:par>
                            </p:childTnLst>
                          </p:cTn>
                        </p:par>
                        <p:par>
                          <p:cTn id="75" fill="hold">
                            <p:stCondLst>
                              <p:cond delay="5500"/>
                            </p:stCondLst>
                            <p:childTnLst>
                              <p:par>
                                <p:cTn id="76" presetID="12" presetClass="entr" presetSubtype="4"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 calcmode="lin" valueType="num">
                                      <p:cBhvr additive="base">
                                        <p:cTn id="78" dur="500"/>
                                        <p:tgtEl>
                                          <p:spTgt spid="135"/>
                                        </p:tgtEl>
                                        <p:attrNameLst>
                                          <p:attrName>ppt_y</p:attrName>
                                        </p:attrNameLst>
                                      </p:cBhvr>
                                      <p:tavLst>
                                        <p:tav tm="0">
                                          <p:val>
                                            <p:strVal val="#ppt_y+#ppt_h*1.125000"/>
                                          </p:val>
                                        </p:tav>
                                        <p:tav tm="100000">
                                          <p:val>
                                            <p:strVal val="#ppt_y"/>
                                          </p:val>
                                        </p:tav>
                                      </p:tavLst>
                                    </p:anim>
                                    <p:animEffect transition="in" filter="wipe(up)">
                                      <p:cBhvr>
                                        <p:cTn id="79" dur="500"/>
                                        <p:tgtEl>
                                          <p:spTgt spid="135"/>
                                        </p:tgtEl>
                                      </p:cBhvr>
                                    </p:animEffect>
                                  </p:childTnLst>
                                </p:cTn>
                              </p:par>
                              <p:par>
                                <p:cTn id="80" presetID="12" presetClass="entr" presetSubtype="1" fill="hold" grpId="0" nodeType="withEffect">
                                  <p:stCondLst>
                                    <p:cond delay="0"/>
                                  </p:stCondLst>
                                  <p:childTnLst>
                                    <p:set>
                                      <p:cBhvr>
                                        <p:cTn id="81" dur="1" fill="hold">
                                          <p:stCondLst>
                                            <p:cond delay="0"/>
                                          </p:stCondLst>
                                        </p:cTn>
                                        <p:tgtEl>
                                          <p:spTgt spid="136"/>
                                        </p:tgtEl>
                                        <p:attrNameLst>
                                          <p:attrName>style.visibility</p:attrName>
                                        </p:attrNameLst>
                                      </p:cBhvr>
                                      <p:to>
                                        <p:strVal val="visible"/>
                                      </p:to>
                                    </p:set>
                                    <p:anim calcmode="lin" valueType="num">
                                      <p:cBhvr additive="base">
                                        <p:cTn id="82" dur="500"/>
                                        <p:tgtEl>
                                          <p:spTgt spid="136"/>
                                        </p:tgtEl>
                                        <p:attrNameLst>
                                          <p:attrName>ppt_y</p:attrName>
                                        </p:attrNameLst>
                                      </p:cBhvr>
                                      <p:tavLst>
                                        <p:tav tm="0">
                                          <p:val>
                                            <p:strVal val="#ppt_y-#ppt_h*1.125000"/>
                                          </p:val>
                                        </p:tav>
                                        <p:tav tm="100000">
                                          <p:val>
                                            <p:strVal val="#ppt_y"/>
                                          </p:val>
                                        </p:tav>
                                      </p:tavLst>
                                    </p:anim>
                                    <p:animEffect transition="in" filter="wipe(down)">
                                      <p:cBhvr>
                                        <p:cTn id="83" dur="500"/>
                                        <p:tgtEl>
                                          <p:spTgt spid="136"/>
                                        </p:tgtEl>
                                      </p:cBhvr>
                                    </p:animEffect>
                                  </p:childTnLst>
                                </p:cTn>
                              </p:par>
                            </p:childTnLst>
                          </p:cTn>
                        </p:par>
                        <p:par>
                          <p:cTn id="84" fill="hold">
                            <p:stCondLst>
                              <p:cond delay="6000"/>
                            </p:stCondLst>
                            <p:childTnLst>
                              <p:par>
                                <p:cTn id="85" presetID="2" presetClass="entr" presetSubtype="8"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 calcmode="lin" valueType="num">
                                      <p:cBhvr additive="base">
                                        <p:cTn id="87" dur="500" fill="hold"/>
                                        <p:tgtEl>
                                          <p:spTgt spid="3"/>
                                        </p:tgtEl>
                                        <p:attrNameLst>
                                          <p:attrName>ppt_x</p:attrName>
                                        </p:attrNameLst>
                                      </p:cBhvr>
                                      <p:tavLst>
                                        <p:tav tm="0">
                                          <p:val>
                                            <p:strVal val="0-#ppt_w/2"/>
                                          </p:val>
                                        </p:tav>
                                        <p:tav tm="100000">
                                          <p:val>
                                            <p:strVal val="#ppt_x"/>
                                          </p:val>
                                        </p:tav>
                                      </p:tavLst>
                                    </p:anim>
                                    <p:anim calcmode="lin" valueType="num">
                                      <p:cBhvr additive="base">
                                        <p:cTn id="88" dur="500" fill="hold"/>
                                        <p:tgtEl>
                                          <p:spTgt spid="3"/>
                                        </p:tgtEl>
                                        <p:attrNameLst>
                                          <p:attrName>ppt_y</p:attrName>
                                        </p:attrNameLst>
                                      </p:cBhvr>
                                      <p:tavLst>
                                        <p:tav tm="0">
                                          <p:val>
                                            <p:strVal val="#ppt_y"/>
                                          </p:val>
                                        </p:tav>
                                        <p:tav tm="100000">
                                          <p:val>
                                            <p:strVal val="#ppt_y"/>
                                          </p:val>
                                        </p:tav>
                                      </p:tavLst>
                                    </p:anim>
                                  </p:childTnLst>
                                </p:cTn>
                              </p:par>
                            </p:childTnLst>
                          </p:cTn>
                        </p:par>
                        <p:par>
                          <p:cTn id="89" fill="hold">
                            <p:stCondLst>
                              <p:cond delay="6500"/>
                            </p:stCondLst>
                            <p:childTnLst>
                              <p:par>
                                <p:cTn id="90" presetID="53" presetClass="entr" presetSubtype="16" fill="hold" grpId="0" nodeType="afterEffect">
                                  <p:stCondLst>
                                    <p:cond delay="0"/>
                                  </p:stCondLst>
                                  <p:childTnLst>
                                    <p:set>
                                      <p:cBhvr>
                                        <p:cTn id="91" dur="1" fill="hold">
                                          <p:stCondLst>
                                            <p:cond delay="0"/>
                                          </p:stCondLst>
                                        </p:cTn>
                                        <p:tgtEl>
                                          <p:spTgt spid="112"/>
                                        </p:tgtEl>
                                        <p:attrNameLst>
                                          <p:attrName>style.visibility</p:attrName>
                                        </p:attrNameLst>
                                      </p:cBhvr>
                                      <p:to>
                                        <p:strVal val="visible"/>
                                      </p:to>
                                    </p:set>
                                    <p:anim calcmode="lin" valueType="num">
                                      <p:cBhvr>
                                        <p:cTn id="92" dur="500" fill="hold"/>
                                        <p:tgtEl>
                                          <p:spTgt spid="112"/>
                                        </p:tgtEl>
                                        <p:attrNameLst>
                                          <p:attrName>ppt_w</p:attrName>
                                        </p:attrNameLst>
                                      </p:cBhvr>
                                      <p:tavLst>
                                        <p:tav tm="0">
                                          <p:val>
                                            <p:fltVal val="0"/>
                                          </p:val>
                                        </p:tav>
                                        <p:tav tm="100000">
                                          <p:val>
                                            <p:strVal val="#ppt_w"/>
                                          </p:val>
                                        </p:tav>
                                      </p:tavLst>
                                    </p:anim>
                                    <p:anim calcmode="lin" valueType="num">
                                      <p:cBhvr>
                                        <p:cTn id="93" dur="500" fill="hold"/>
                                        <p:tgtEl>
                                          <p:spTgt spid="112"/>
                                        </p:tgtEl>
                                        <p:attrNameLst>
                                          <p:attrName>ppt_h</p:attrName>
                                        </p:attrNameLst>
                                      </p:cBhvr>
                                      <p:tavLst>
                                        <p:tav tm="0">
                                          <p:val>
                                            <p:fltVal val="0"/>
                                          </p:val>
                                        </p:tav>
                                        <p:tav tm="100000">
                                          <p:val>
                                            <p:strVal val="#ppt_h"/>
                                          </p:val>
                                        </p:tav>
                                      </p:tavLst>
                                    </p:anim>
                                    <p:animEffect transition="in" filter="fade">
                                      <p:cBhvr>
                                        <p:cTn id="94" dur="500"/>
                                        <p:tgtEl>
                                          <p:spTgt spid="112"/>
                                        </p:tgtEl>
                                      </p:cBhvr>
                                    </p:animEffect>
                                  </p:childTnLst>
                                </p:cTn>
                              </p:par>
                            </p:childTnLst>
                          </p:cTn>
                        </p:par>
                        <p:par>
                          <p:cTn id="95" fill="hold">
                            <p:stCondLst>
                              <p:cond delay="7000"/>
                            </p:stCondLst>
                            <p:childTnLst>
                              <p:par>
                                <p:cTn id="96" presetID="12" presetClass="entr" presetSubtype="4" fill="hold" grpId="0" nodeType="afterEffect">
                                  <p:stCondLst>
                                    <p:cond delay="0"/>
                                  </p:stCondLst>
                                  <p:childTnLst>
                                    <p:set>
                                      <p:cBhvr>
                                        <p:cTn id="97" dur="1" fill="hold">
                                          <p:stCondLst>
                                            <p:cond delay="0"/>
                                          </p:stCondLst>
                                        </p:cTn>
                                        <p:tgtEl>
                                          <p:spTgt spid="137"/>
                                        </p:tgtEl>
                                        <p:attrNameLst>
                                          <p:attrName>style.visibility</p:attrName>
                                        </p:attrNameLst>
                                      </p:cBhvr>
                                      <p:to>
                                        <p:strVal val="visible"/>
                                      </p:to>
                                    </p:set>
                                    <p:anim calcmode="lin" valueType="num">
                                      <p:cBhvr additive="base">
                                        <p:cTn id="98" dur="500"/>
                                        <p:tgtEl>
                                          <p:spTgt spid="137"/>
                                        </p:tgtEl>
                                        <p:attrNameLst>
                                          <p:attrName>ppt_y</p:attrName>
                                        </p:attrNameLst>
                                      </p:cBhvr>
                                      <p:tavLst>
                                        <p:tav tm="0">
                                          <p:val>
                                            <p:strVal val="#ppt_y+#ppt_h*1.125000"/>
                                          </p:val>
                                        </p:tav>
                                        <p:tav tm="100000">
                                          <p:val>
                                            <p:strVal val="#ppt_y"/>
                                          </p:val>
                                        </p:tav>
                                      </p:tavLst>
                                    </p:anim>
                                    <p:animEffect transition="in" filter="wipe(up)">
                                      <p:cBhvr>
                                        <p:cTn id="99" dur="500"/>
                                        <p:tgtEl>
                                          <p:spTgt spid="137"/>
                                        </p:tgtEl>
                                      </p:cBhvr>
                                    </p:animEffect>
                                  </p:childTnLst>
                                </p:cTn>
                              </p:par>
                              <p:par>
                                <p:cTn id="100" presetID="12" presetClass="entr" presetSubtype="1" fill="hold" grpId="0" nodeType="withEffect">
                                  <p:stCondLst>
                                    <p:cond delay="0"/>
                                  </p:stCondLst>
                                  <p:childTnLst>
                                    <p:set>
                                      <p:cBhvr>
                                        <p:cTn id="101" dur="1" fill="hold">
                                          <p:stCondLst>
                                            <p:cond delay="0"/>
                                          </p:stCondLst>
                                        </p:cTn>
                                        <p:tgtEl>
                                          <p:spTgt spid="138"/>
                                        </p:tgtEl>
                                        <p:attrNameLst>
                                          <p:attrName>style.visibility</p:attrName>
                                        </p:attrNameLst>
                                      </p:cBhvr>
                                      <p:to>
                                        <p:strVal val="visible"/>
                                      </p:to>
                                    </p:set>
                                    <p:anim calcmode="lin" valueType="num">
                                      <p:cBhvr additive="base">
                                        <p:cTn id="102" dur="500"/>
                                        <p:tgtEl>
                                          <p:spTgt spid="138"/>
                                        </p:tgtEl>
                                        <p:attrNameLst>
                                          <p:attrName>ppt_y</p:attrName>
                                        </p:attrNameLst>
                                      </p:cBhvr>
                                      <p:tavLst>
                                        <p:tav tm="0">
                                          <p:val>
                                            <p:strVal val="#ppt_y-#ppt_h*1.125000"/>
                                          </p:val>
                                        </p:tav>
                                        <p:tav tm="100000">
                                          <p:val>
                                            <p:strVal val="#ppt_y"/>
                                          </p:val>
                                        </p:tav>
                                      </p:tavLst>
                                    </p:anim>
                                    <p:animEffect transition="in" filter="wipe(down)">
                                      <p:cBhvr>
                                        <p:cTn id="103" dur="500"/>
                                        <p:tgtEl>
                                          <p:spTgt spid="138"/>
                                        </p:tgtEl>
                                      </p:cBhvr>
                                    </p:animEffect>
                                  </p:childTnLst>
                                </p:cTn>
                              </p:par>
                            </p:childTnLst>
                          </p:cTn>
                        </p:par>
                        <p:par>
                          <p:cTn id="104" fill="hold">
                            <p:stCondLst>
                              <p:cond delay="7500"/>
                            </p:stCondLst>
                            <p:childTnLst>
                              <p:par>
                                <p:cTn id="105" presetID="2" presetClass="entr" presetSubtype="8" fill="hold" nodeType="afterEffect">
                                  <p:stCondLst>
                                    <p:cond delay="0"/>
                                  </p:stCondLst>
                                  <p:childTnLst>
                                    <p:set>
                                      <p:cBhvr>
                                        <p:cTn id="106" dur="1" fill="hold">
                                          <p:stCondLst>
                                            <p:cond delay="0"/>
                                          </p:stCondLst>
                                        </p:cTn>
                                        <p:tgtEl>
                                          <p:spTgt spid="2"/>
                                        </p:tgtEl>
                                        <p:attrNameLst>
                                          <p:attrName>style.visibility</p:attrName>
                                        </p:attrNameLst>
                                      </p:cBhvr>
                                      <p:to>
                                        <p:strVal val="visible"/>
                                      </p:to>
                                    </p:set>
                                    <p:anim calcmode="lin" valueType="num">
                                      <p:cBhvr additive="base">
                                        <p:cTn id="107" dur="500" fill="hold"/>
                                        <p:tgtEl>
                                          <p:spTgt spid="2"/>
                                        </p:tgtEl>
                                        <p:attrNameLst>
                                          <p:attrName>ppt_x</p:attrName>
                                        </p:attrNameLst>
                                      </p:cBhvr>
                                      <p:tavLst>
                                        <p:tav tm="0">
                                          <p:val>
                                            <p:strVal val="0-#ppt_w/2"/>
                                          </p:val>
                                        </p:tav>
                                        <p:tav tm="100000">
                                          <p:val>
                                            <p:strVal val="#ppt_x"/>
                                          </p:val>
                                        </p:tav>
                                      </p:tavLst>
                                    </p:anim>
                                    <p:anim calcmode="lin" valueType="num">
                                      <p:cBhvr additive="base">
                                        <p:cTn id="108" dur="500" fill="hold"/>
                                        <p:tgtEl>
                                          <p:spTgt spid="2"/>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nodeType="afterEffect">
                                  <p:stCondLst>
                                    <p:cond delay="0"/>
                                  </p:stCondLst>
                                  <p:childTnLst>
                                    <p:set>
                                      <p:cBhvr>
                                        <p:cTn id="111" dur="1" fill="hold">
                                          <p:stCondLst>
                                            <p:cond delay="0"/>
                                          </p:stCondLst>
                                        </p:cTn>
                                        <p:tgtEl>
                                          <p:spTgt spid="11"/>
                                        </p:tgtEl>
                                        <p:attrNameLst>
                                          <p:attrName>style.visibility</p:attrName>
                                        </p:attrNameLst>
                                      </p:cBhvr>
                                      <p:to>
                                        <p:strVal val="visible"/>
                                      </p:to>
                                    </p:set>
                                    <p:anim calcmode="lin" valueType="num">
                                      <p:cBhvr>
                                        <p:cTn id="112" dur="500" fill="hold"/>
                                        <p:tgtEl>
                                          <p:spTgt spid="11"/>
                                        </p:tgtEl>
                                        <p:attrNameLst>
                                          <p:attrName>ppt_w</p:attrName>
                                        </p:attrNameLst>
                                      </p:cBhvr>
                                      <p:tavLst>
                                        <p:tav tm="0">
                                          <p:val>
                                            <p:fltVal val="0"/>
                                          </p:val>
                                        </p:tav>
                                        <p:tav tm="100000">
                                          <p:val>
                                            <p:strVal val="#ppt_w"/>
                                          </p:val>
                                        </p:tav>
                                      </p:tavLst>
                                    </p:anim>
                                    <p:anim calcmode="lin" valueType="num">
                                      <p:cBhvr>
                                        <p:cTn id="113" dur="500" fill="hold"/>
                                        <p:tgtEl>
                                          <p:spTgt spid="11"/>
                                        </p:tgtEl>
                                        <p:attrNameLst>
                                          <p:attrName>ppt_h</p:attrName>
                                        </p:attrNameLst>
                                      </p:cBhvr>
                                      <p:tavLst>
                                        <p:tav tm="0">
                                          <p:val>
                                            <p:fltVal val="0"/>
                                          </p:val>
                                        </p:tav>
                                        <p:tav tm="100000">
                                          <p:val>
                                            <p:strVal val="#ppt_h"/>
                                          </p:val>
                                        </p:tav>
                                      </p:tavLst>
                                    </p:anim>
                                    <p:animEffect transition="in" filter="fade">
                                      <p:cBhvr>
                                        <p:cTn id="114" dur="500"/>
                                        <p:tgtEl>
                                          <p:spTgt spid="11"/>
                                        </p:tgtEl>
                                      </p:cBhvr>
                                    </p:animEffect>
                                  </p:childTnLst>
                                </p:cTn>
                              </p:par>
                            </p:childTnLst>
                          </p:cTn>
                        </p:par>
                        <p:par>
                          <p:cTn id="115" fill="hold">
                            <p:stCondLst>
                              <p:cond delay="8500"/>
                            </p:stCondLst>
                            <p:childTnLst>
                              <p:par>
                                <p:cTn id="116" presetID="12" presetClass="entr" presetSubtype="4" fill="hold" grpId="0" nodeType="afterEffect">
                                  <p:stCondLst>
                                    <p:cond delay="0"/>
                                  </p:stCondLst>
                                  <p:childTnLst>
                                    <p:set>
                                      <p:cBhvr>
                                        <p:cTn id="117" dur="1" fill="hold">
                                          <p:stCondLst>
                                            <p:cond delay="0"/>
                                          </p:stCondLst>
                                        </p:cTn>
                                        <p:tgtEl>
                                          <p:spTgt spid="139"/>
                                        </p:tgtEl>
                                        <p:attrNameLst>
                                          <p:attrName>style.visibility</p:attrName>
                                        </p:attrNameLst>
                                      </p:cBhvr>
                                      <p:to>
                                        <p:strVal val="visible"/>
                                      </p:to>
                                    </p:set>
                                    <p:anim calcmode="lin" valueType="num">
                                      <p:cBhvr additive="base">
                                        <p:cTn id="118" dur="500"/>
                                        <p:tgtEl>
                                          <p:spTgt spid="139"/>
                                        </p:tgtEl>
                                        <p:attrNameLst>
                                          <p:attrName>ppt_y</p:attrName>
                                        </p:attrNameLst>
                                      </p:cBhvr>
                                      <p:tavLst>
                                        <p:tav tm="0">
                                          <p:val>
                                            <p:strVal val="#ppt_y+#ppt_h*1.125000"/>
                                          </p:val>
                                        </p:tav>
                                        <p:tav tm="100000">
                                          <p:val>
                                            <p:strVal val="#ppt_y"/>
                                          </p:val>
                                        </p:tav>
                                      </p:tavLst>
                                    </p:anim>
                                    <p:animEffect transition="in" filter="wipe(up)">
                                      <p:cBhvr>
                                        <p:cTn id="119" dur="500"/>
                                        <p:tgtEl>
                                          <p:spTgt spid="139"/>
                                        </p:tgtEl>
                                      </p:cBhvr>
                                    </p:animEffect>
                                  </p:childTnLst>
                                </p:cTn>
                              </p:par>
                              <p:par>
                                <p:cTn id="120" presetID="12" presetClass="entr" presetSubtype="1" fill="hold" grpId="0" nodeType="withEffect">
                                  <p:stCondLst>
                                    <p:cond delay="0"/>
                                  </p:stCondLst>
                                  <p:childTnLst>
                                    <p:set>
                                      <p:cBhvr>
                                        <p:cTn id="121" dur="1" fill="hold">
                                          <p:stCondLst>
                                            <p:cond delay="0"/>
                                          </p:stCondLst>
                                        </p:cTn>
                                        <p:tgtEl>
                                          <p:spTgt spid="140"/>
                                        </p:tgtEl>
                                        <p:attrNameLst>
                                          <p:attrName>style.visibility</p:attrName>
                                        </p:attrNameLst>
                                      </p:cBhvr>
                                      <p:to>
                                        <p:strVal val="visible"/>
                                      </p:to>
                                    </p:set>
                                    <p:anim calcmode="lin" valueType="num">
                                      <p:cBhvr additive="base">
                                        <p:cTn id="122" dur="500"/>
                                        <p:tgtEl>
                                          <p:spTgt spid="140"/>
                                        </p:tgtEl>
                                        <p:attrNameLst>
                                          <p:attrName>ppt_y</p:attrName>
                                        </p:attrNameLst>
                                      </p:cBhvr>
                                      <p:tavLst>
                                        <p:tav tm="0">
                                          <p:val>
                                            <p:strVal val="#ppt_y-#ppt_h*1.125000"/>
                                          </p:val>
                                        </p:tav>
                                        <p:tav tm="100000">
                                          <p:val>
                                            <p:strVal val="#ppt_y"/>
                                          </p:val>
                                        </p:tav>
                                      </p:tavLst>
                                    </p:anim>
                                    <p:animEffect transition="in" filter="wipe(down)">
                                      <p:cBhvr>
                                        <p:cTn id="123"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29" grpId="0"/>
      <p:bldP spid="130" grpId="0"/>
      <p:bldP spid="131" grpId="0"/>
      <p:bldP spid="132" grpId="0"/>
      <p:bldP spid="133" grpId="0"/>
      <p:bldP spid="134" grpId="0"/>
      <p:bldP spid="135" grpId="0"/>
      <p:bldP spid="136" grpId="0"/>
      <p:bldP spid="137" grpId="0"/>
      <p:bldP spid="138" grpId="0"/>
      <p:bldP spid="139" grpId="0"/>
      <p:bldP spid="1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email"/>
          <a:srcRect/>
          <a:stretch>
            <a:fillRect/>
          </a:stretch>
        </p:blipFill>
        <p:spPr>
          <a:xfrm>
            <a:off x="0" y="0"/>
            <a:ext cx="5326965" cy="3995225"/>
          </a:xfrm>
          <a:custGeom>
            <a:avLst/>
            <a:gdLst>
              <a:gd name="connsiteX0" fmla="*/ 0 w 5496853"/>
              <a:gd name="connsiteY0" fmla="*/ 0 h 4122641"/>
              <a:gd name="connsiteX1" fmla="*/ 5496853 w 5496853"/>
              <a:gd name="connsiteY1" fmla="*/ 0 h 4122641"/>
              <a:gd name="connsiteX2" fmla="*/ 5496853 w 5496853"/>
              <a:gd name="connsiteY2" fmla="*/ 3756074 h 4122641"/>
              <a:gd name="connsiteX3" fmla="*/ 3314330 w 5496853"/>
              <a:gd name="connsiteY3" fmla="*/ 3756074 h 4122641"/>
              <a:gd name="connsiteX4" fmla="*/ 3314330 w 5496853"/>
              <a:gd name="connsiteY4" fmla="*/ 4122641 h 4122641"/>
              <a:gd name="connsiteX5" fmla="*/ 0 w 5496853"/>
              <a:gd name="connsiteY5" fmla="*/ 4122641 h 412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6853" h="4122641">
                <a:moveTo>
                  <a:pt x="0" y="0"/>
                </a:moveTo>
                <a:lnTo>
                  <a:pt x="5496853" y="0"/>
                </a:lnTo>
                <a:lnTo>
                  <a:pt x="5496853" y="3756074"/>
                </a:lnTo>
                <a:lnTo>
                  <a:pt x="3314330" y="3756074"/>
                </a:lnTo>
                <a:lnTo>
                  <a:pt x="3314330" y="4122641"/>
                </a:lnTo>
                <a:lnTo>
                  <a:pt x="0" y="4122641"/>
                </a:lnTo>
                <a:close/>
              </a:path>
            </a:pathLst>
          </a:custGeom>
        </p:spPr>
      </p:pic>
      <p:pic>
        <p:nvPicPr>
          <p:cNvPr id="10" name="图片 9"/>
          <p:cNvPicPr>
            <a:picLocks noChangeAspect="1"/>
          </p:cNvPicPr>
          <p:nvPr/>
        </p:nvPicPr>
        <p:blipFill>
          <a:blip r:embed="rId4" cstate="email"/>
          <a:stretch>
            <a:fillRect/>
          </a:stretch>
        </p:blipFill>
        <p:spPr>
          <a:xfrm>
            <a:off x="3314330" y="0"/>
            <a:ext cx="8877670" cy="6858000"/>
          </a:xfrm>
          <a:prstGeom prst="rect">
            <a:avLst/>
          </a:prstGeom>
        </p:spPr>
      </p:pic>
      <p:pic>
        <p:nvPicPr>
          <p:cNvPr id="19" name="图片 18"/>
          <p:cNvPicPr>
            <a:picLocks noChangeAspect="1"/>
          </p:cNvPicPr>
          <p:nvPr/>
        </p:nvPicPr>
        <p:blipFill>
          <a:blip r:embed="rId5" cstate="email"/>
          <a:srcRect/>
          <a:stretch>
            <a:fillRect/>
          </a:stretch>
        </p:blipFill>
        <p:spPr>
          <a:xfrm>
            <a:off x="6096000" y="1942299"/>
            <a:ext cx="6119878" cy="6119877"/>
          </a:xfrm>
          <a:custGeom>
            <a:avLst/>
            <a:gdLst>
              <a:gd name="connsiteX0" fmla="*/ 0 w 6119878"/>
              <a:gd name="connsiteY0" fmla="*/ 0 h 6119877"/>
              <a:gd name="connsiteX1" fmla="*/ 6119878 w 6119878"/>
              <a:gd name="connsiteY1" fmla="*/ 0 h 6119877"/>
              <a:gd name="connsiteX2" fmla="*/ 6119878 w 6119878"/>
              <a:gd name="connsiteY2" fmla="*/ 6119877 h 6119877"/>
              <a:gd name="connsiteX3" fmla="*/ 4876800 w 6119878"/>
              <a:gd name="connsiteY3" fmla="*/ 6119877 h 6119877"/>
              <a:gd name="connsiteX4" fmla="*/ 4876800 w 6119878"/>
              <a:gd name="connsiteY4" fmla="*/ 4690619 h 6119877"/>
              <a:gd name="connsiteX5" fmla="*/ 3934265 w 6119878"/>
              <a:gd name="connsiteY5" fmla="*/ 4690619 h 6119877"/>
              <a:gd name="connsiteX6" fmla="*/ 3934265 w 6119878"/>
              <a:gd name="connsiteY6" fmla="*/ 1912250 h 6119877"/>
              <a:gd name="connsiteX7" fmla="*/ 2137885 w 6119878"/>
              <a:gd name="connsiteY7" fmla="*/ 1912250 h 6119877"/>
              <a:gd name="connsiteX8" fmla="*/ 2137885 w 6119878"/>
              <a:gd name="connsiteY8" fmla="*/ 646157 h 6119877"/>
              <a:gd name="connsiteX9" fmla="*/ 0 w 6119878"/>
              <a:gd name="connsiteY9" fmla="*/ 646157 h 611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9878" h="6119877">
                <a:moveTo>
                  <a:pt x="0" y="0"/>
                </a:moveTo>
                <a:lnTo>
                  <a:pt x="6119878" y="0"/>
                </a:lnTo>
                <a:lnTo>
                  <a:pt x="6119878" y="6119877"/>
                </a:lnTo>
                <a:lnTo>
                  <a:pt x="4876800" y="6119877"/>
                </a:lnTo>
                <a:lnTo>
                  <a:pt x="4876800" y="4690619"/>
                </a:lnTo>
                <a:lnTo>
                  <a:pt x="3934265" y="4690619"/>
                </a:lnTo>
                <a:lnTo>
                  <a:pt x="3934265" y="1912250"/>
                </a:lnTo>
                <a:lnTo>
                  <a:pt x="2137885" y="1912250"/>
                </a:lnTo>
                <a:lnTo>
                  <a:pt x="2137885" y="646157"/>
                </a:lnTo>
                <a:lnTo>
                  <a:pt x="0" y="646157"/>
                </a:lnTo>
                <a:close/>
              </a:path>
            </a:pathLst>
          </a:custGeom>
        </p:spPr>
      </p:pic>
      <p:sp>
        <p:nvSpPr>
          <p:cNvPr id="27" name="TextBox 29"/>
          <p:cNvSpPr txBox="1"/>
          <p:nvPr/>
        </p:nvSpPr>
        <p:spPr>
          <a:xfrm>
            <a:off x="4275406" y="1718077"/>
            <a:ext cx="4885944" cy="307648"/>
          </a:xfrm>
          <a:prstGeom prst="rect">
            <a:avLst/>
          </a:prstGeom>
          <a:noFill/>
        </p:spPr>
        <p:txBody>
          <a:bodyPr wrap="square" rtlCol="0">
            <a:spAutoFit/>
          </a:bodyPr>
          <a:lstStyle/>
          <a:p>
            <a:pPr algn="just">
              <a:defRPr/>
            </a:pPr>
            <a:r>
              <a:rPr lang="zh-CN" altLang="en-US" sz="1400" dirty="0">
                <a:solidFill>
                  <a:schemeClr val="accent1"/>
                </a:solidFill>
                <a:latin typeface="微软雅黑" panose="020B0503020204020204" pitchFamily="34" charset="-122"/>
                <a:ea typeface="微软雅黑" panose="020B0503020204020204" pitchFamily="34" charset="-122"/>
              </a:rPr>
              <a:t>单击此处添加文字阐述，添加简短问题说明文字。</a:t>
            </a:r>
            <a:endParaRPr lang="en-US" altLang="zh-CN" sz="1400" dirty="0">
              <a:solidFill>
                <a:schemeClr val="accent1"/>
              </a:solidFill>
              <a:latin typeface="微软雅黑" panose="020B0503020204020204" pitchFamily="34" charset="-122"/>
              <a:ea typeface="微软雅黑" panose="020B0503020204020204" pitchFamily="34" charset="-122"/>
            </a:endParaRPr>
          </a:p>
        </p:txBody>
      </p:sp>
      <p:sp>
        <p:nvSpPr>
          <p:cNvPr id="28" name="Rectangle 11"/>
          <p:cNvSpPr>
            <a:spLocks noChangeArrowheads="1"/>
          </p:cNvSpPr>
          <p:nvPr/>
        </p:nvSpPr>
        <p:spPr bwMode="gray">
          <a:xfrm>
            <a:off x="4275406" y="1204031"/>
            <a:ext cx="2821643" cy="553999"/>
          </a:xfrm>
          <a:prstGeom prst="rect">
            <a:avLst/>
          </a:prstGeom>
          <a:noFill/>
          <a:ln>
            <a:noFill/>
          </a:ln>
        </p:spPr>
        <p:txBody>
          <a:bodyPr wrap="square">
            <a:spAutoFit/>
          </a:bodyPr>
          <a:lstStyle/>
          <a:p>
            <a:r>
              <a:rPr lang="zh-CN" altLang="en-US" sz="3000" b="1" dirty="0">
                <a:solidFill>
                  <a:schemeClr val="accent1"/>
                </a:solidFill>
                <a:latin typeface="微软雅黑" panose="020B0503020204020204" pitchFamily="34" charset="-122"/>
                <a:ea typeface="微软雅黑" panose="020B0503020204020204" pitchFamily="34" charset="-122"/>
              </a:rPr>
              <a:t>元宵节的来历</a:t>
            </a:r>
          </a:p>
        </p:txBody>
      </p:sp>
      <p:sp>
        <p:nvSpPr>
          <p:cNvPr id="29" name="TextBox 32"/>
          <p:cNvSpPr txBox="1"/>
          <p:nvPr/>
        </p:nvSpPr>
        <p:spPr>
          <a:xfrm>
            <a:off x="4260896" y="2968117"/>
            <a:ext cx="4885944" cy="307648"/>
          </a:xfrm>
          <a:prstGeom prst="rect">
            <a:avLst/>
          </a:prstGeom>
          <a:noFill/>
        </p:spPr>
        <p:txBody>
          <a:bodyPr wrap="square" rtlCol="0">
            <a:spAutoFit/>
          </a:bodyPr>
          <a:lstStyle/>
          <a:p>
            <a:pPr algn="just">
              <a:defRPr/>
            </a:pPr>
            <a:r>
              <a:rPr lang="zh-CN" altLang="en-US" sz="1400" dirty="0">
                <a:solidFill>
                  <a:schemeClr val="accent2"/>
                </a:solidFill>
                <a:latin typeface="微软雅黑" panose="020B0503020204020204" pitchFamily="34" charset="-122"/>
                <a:ea typeface="微软雅黑" panose="020B0503020204020204" pitchFamily="34" charset="-122"/>
              </a:rPr>
              <a:t>单击此处添加文字阐述，添加简短问题说明文字。</a:t>
            </a:r>
            <a:endParaRPr lang="en-US" altLang="zh-CN" sz="1400" dirty="0">
              <a:solidFill>
                <a:schemeClr val="accent2"/>
              </a:solidFill>
              <a:latin typeface="微软雅黑" panose="020B0503020204020204" pitchFamily="34" charset="-122"/>
              <a:ea typeface="微软雅黑" panose="020B0503020204020204" pitchFamily="34" charset="-122"/>
            </a:endParaRPr>
          </a:p>
        </p:txBody>
      </p:sp>
      <p:sp>
        <p:nvSpPr>
          <p:cNvPr id="30" name="Rectangle 11"/>
          <p:cNvSpPr>
            <a:spLocks noChangeArrowheads="1"/>
          </p:cNvSpPr>
          <p:nvPr/>
        </p:nvSpPr>
        <p:spPr bwMode="gray">
          <a:xfrm>
            <a:off x="4260896" y="2454071"/>
            <a:ext cx="2821643" cy="553999"/>
          </a:xfrm>
          <a:prstGeom prst="rect">
            <a:avLst/>
          </a:prstGeom>
          <a:noFill/>
          <a:ln>
            <a:noFill/>
          </a:ln>
        </p:spPr>
        <p:txBody>
          <a:bodyPr wrap="square">
            <a:spAutoFit/>
          </a:bodyPr>
          <a:lstStyle/>
          <a:p>
            <a:r>
              <a:rPr lang="zh-CN" altLang="en-US" sz="3000" b="1" dirty="0">
                <a:solidFill>
                  <a:schemeClr val="accent2"/>
                </a:solidFill>
                <a:latin typeface="微软雅黑" panose="020B0503020204020204" pitchFamily="34" charset="-122"/>
                <a:ea typeface="微软雅黑" panose="020B0503020204020204" pitchFamily="34" charset="-122"/>
              </a:rPr>
              <a:t>元宵节的传统</a:t>
            </a:r>
          </a:p>
        </p:txBody>
      </p:sp>
      <p:sp>
        <p:nvSpPr>
          <p:cNvPr id="32" name="TextBox 35"/>
          <p:cNvSpPr txBox="1"/>
          <p:nvPr/>
        </p:nvSpPr>
        <p:spPr>
          <a:xfrm>
            <a:off x="4254911" y="4192915"/>
            <a:ext cx="4885944" cy="307649"/>
          </a:xfrm>
          <a:prstGeom prst="rect">
            <a:avLst/>
          </a:prstGeom>
          <a:noFill/>
        </p:spPr>
        <p:txBody>
          <a:bodyPr wrap="square" rtlCol="0">
            <a:spAutoFit/>
          </a:bodyPr>
          <a:lstStyle/>
          <a:p>
            <a:pPr algn="just">
              <a:defRPr/>
            </a:pPr>
            <a:r>
              <a:rPr lang="zh-CN" altLang="en-US" sz="1400" dirty="0">
                <a:solidFill>
                  <a:schemeClr val="accent1"/>
                </a:solidFill>
                <a:latin typeface="微软雅黑" panose="020B0503020204020204" pitchFamily="34" charset="-122"/>
                <a:ea typeface="微软雅黑" panose="020B0503020204020204" pitchFamily="34" charset="-122"/>
              </a:rPr>
              <a:t>单击此处添加文字阐述，添加简短问题说明文字。</a:t>
            </a:r>
            <a:endParaRPr lang="en-US" altLang="zh-CN" sz="1400" dirty="0">
              <a:solidFill>
                <a:schemeClr val="accent1"/>
              </a:solidFill>
              <a:latin typeface="微软雅黑" panose="020B0503020204020204" pitchFamily="34" charset="-122"/>
              <a:ea typeface="微软雅黑" panose="020B0503020204020204" pitchFamily="34" charset="-122"/>
            </a:endParaRPr>
          </a:p>
        </p:txBody>
      </p:sp>
      <p:sp>
        <p:nvSpPr>
          <p:cNvPr id="33" name="Rectangle 11"/>
          <p:cNvSpPr>
            <a:spLocks noChangeArrowheads="1"/>
          </p:cNvSpPr>
          <p:nvPr/>
        </p:nvSpPr>
        <p:spPr bwMode="gray">
          <a:xfrm>
            <a:off x="4254911" y="3662828"/>
            <a:ext cx="2821643" cy="553999"/>
          </a:xfrm>
          <a:prstGeom prst="rect">
            <a:avLst/>
          </a:prstGeom>
          <a:noFill/>
          <a:ln>
            <a:noFill/>
          </a:ln>
        </p:spPr>
        <p:txBody>
          <a:bodyPr wrap="square">
            <a:spAutoFit/>
          </a:bodyPr>
          <a:lstStyle/>
          <a:p>
            <a:r>
              <a:rPr lang="zh-CN" altLang="en-US" sz="3000" b="1" dirty="0">
                <a:solidFill>
                  <a:schemeClr val="accent1"/>
                </a:solidFill>
                <a:latin typeface="微软雅黑" panose="020B0503020204020204" pitchFamily="34" charset="-122"/>
                <a:ea typeface="微软雅黑" panose="020B0503020204020204" pitchFamily="34" charset="-122"/>
              </a:rPr>
              <a:t>元宵节的习俗</a:t>
            </a:r>
          </a:p>
        </p:txBody>
      </p:sp>
      <p:sp>
        <p:nvSpPr>
          <p:cNvPr id="34" name="TextBox 38"/>
          <p:cNvSpPr txBox="1"/>
          <p:nvPr/>
        </p:nvSpPr>
        <p:spPr>
          <a:xfrm>
            <a:off x="4254911" y="5428445"/>
            <a:ext cx="4885944" cy="307649"/>
          </a:xfrm>
          <a:prstGeom prst="rect">
            <a:avLst/>
          </a:prstGeom>
          <a:noFill/>
        </p:spPr>
        <p:txBody>
          <a:bodyPr wrap="square" rtlCol="0">
            <a:spAutoFit/>
          </a:bodyPr>
          <a:lstStyle/>
          <a:p>
            <a:pPr algn="just">
              <a:defRPr/>
            </a:pPr>
            <a:r>
              <a:rPr lang="zh-CN" altLang="en-US" sz="1400" dirty="0">
                <a:solidFill>
                  <a:schemeClr val="accent2"/>
                </a:solidFill>
                <a:latin typeface="微软雅黑" panose="020B0503020204020204" pitchFamily="34" charset="-122"/>
                <a:ea typeface="微软雅黑" panose="020B0503020204020204" pitchFamily="34" charset="-122"/>
              </a:rPr>
              <a:t>单击此处添加文字阐述，添加简短问题说明文字。</a:t>
            </a:r>
            <a:endParaRPr lang="en-US" altLang="zh-CN" sz="1400" dirty="0">
              <a:solidFill>
                <a:schemeClr val="accent2"/>
              </a:solidFill>
              <a:latin typeface="微软雅黑" panose="020B0503020204020204" pitchFamily="34" charset="-122"/>
              <a:ea typeface="微软雅黑" panose="020B0503020204020204" pitchFamily="34" charset="-122"/>
            </a:endParaRPr>
          </a:p>
        </p:txBody>
      </p:sp>
      <p:sp>
        <p:nvSpPr>
          <p:cNvPr id="35" name="Rectangle 11"/>
          <p:cNvSpPr>
            <a:spLocks noChangeArrowheads="1"/>
          </p:cNvSpPr>
          <p:nvPr/>
        </p:nvSpPr>
        <p:spPr bwMode="gray">
          <a:xfrm>
            <a:off x="4254911" y="4898358"/>
            <a:ext cx="2821643" cy="553999"/>
          </a:xfrm>
          <a:prstGeom prst="rect">
            <a:avLst/>
          </a:prstGeom>
          <a:noFill/>
          <a:ln>
            <a:noFill/>
          </a:ln>
        </p:spPr>
        <p:txBody>
          <a:bodyPr wrap="square">
            <a:spAutoFit/>
          </a:bodyPr>
          <a:lstStyle/>
          <a:p>
            <a:r>
              <a:rPr lang="zh-CN" altLang="en-US" sz="3000" b="1" dirty="0">
                <a:solidFill>
                  <a:schemeClr val="accent2"/>
                </a:solidFill>
                <a:latin typeface="微软雅黑" panose="020B0503020204020204" pitchFamily="34" charset="-122"/>
                <a:ea typeface="微软雅黑" panose="020B0503020204020204" pitchFamily="34" charset="-122"/>
              </a:rPr>
              <a:t>元宵节的对歌</a:t>
            </a:r>
          </a:p>
        </p:txBody>
      </p:sp>
      <p:sp>
        <p:nvSpPr>
          <p:cNvPr id="36" name="文本框 35"/>
          <p:cNvSpPr txBox="1"/>
          <p:nvPr/>
        </p:nvSpPr>
        <p:spPr>
          <a:xfrm>
            <a:off x="1005055" y="4403011"/>
            <a:ext cx="3090422" cy="1107996"/>
          </a:xfrm>
          <a:prstGeom prst="rect">
            <a:avLst/>
          </a:prstGeom>
          <a:noFill/>
        </p:spPr>
        <p:txBody>
          <a:bodyPr wrap="square" rtlCol="0">
            <a:spAutoFit/>
          </a:bodyPr>
          <a:lstStyle/>
          <a:p>
            <a:r>
              <a:rPr lang="zh-CN" altLang="en-US" sz="6600" b="1" dirty="0">
                <a:solidFill>
                  <a:schemeClr val="accent1"/>
                </a:solidFill>
                <a:latin typeface="叶根友唐楷升级版" panose="02010601030101010101" pitchFamily="2" charset="-122"/>
                <a:ea typeface="叶根友唐楷升级版" panose="02010601030101010101" pitchFamily="2" charset="-122"/>
              </a:rPr>
              <a:t>目</a:t>
            </a:r>
            <a:r>
              <a:rPr lang="en-US" altLang="zh-CN" sz="6600" b="1" dirty="0">
                <a:solidFill>
                  <a:schemeClr val="accent1"/>
                </a:solidFill>
                <a:latin typeface="叶根友唐楷升级版" panose="02010601030101010101" pitchFamily="2" charset="-122"/>
                <a:ea typeface="叶根友唐楷升级版" panose="02010601030101010101" pitchFamily="2" charset="-122"/>
              </a:rPr>
              <a:t>/</a:t>
            </a:r>
            <a:r>
              <a:rPr lang="zh-CN" altLang="en-US" sz="6600" b="1" dirty="0">
                <a:solidFill>
                  <a:schemeClr val="accent1"/>
                </a:solidFill>
                <a:latin typeface="叶根友唐楷升级版" panose="02010601030101010101" pitchFamily="2" charset="-122"/>
                <a:ea typeface="叶根友唐楷升级版" panose="02010601030101010101" pitchFamily="2" charset="-122"/>
              </a:rPr>
              <a:t>录</a:t>
            </a: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31092" y="2256975"/>
            <a:ext cx="2389333" cy="2729949"/>
          </a:xfrm>
          <a:prstGeom prst="rect">
            <a:avLst/>
          </a:prstGeom>
          <a:blipFill dpi="0" rotWithShape="1">
            <a:blip r:embed="rId3" cstate="email">
              <a:extLst>
                <a:ext uri="{BEBA8EAE-BF5A-486C-A8C5-ECC9F3942E4B}">
                  <a14:imgProps xmlns:a14="http://schemas.microsoft.com/office/drawing/2010/main">
                    <a14:imgLayer r:embed="rId4">
                      <a14:imgEffect>
                        <a14:saturation sat="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25"/>
          <p:cNvSpPr/>
          <p:nvPr/>
        </p:nvSpPr>
        <p:spPr>
          <a:xfrm>
            <a:off x="6109759" y="2256972"/>
            <a:ext cx="2389333" cy="2729952"/>
          </a:xfrm>
          <a:prstGeom prst="rect">
            <a:avLst/>
          </a:prstGeom>
          <a:blipFill dpi="0" rotWithShape="1">
            <a:blip r:embed="rId5" cstate="email">
              <a:extLst>
                <a:ext uri="{BEBA8EAE-BF5A-486C-A8C5-ECC9F3942E4B}">
                  <a14:imgProps xmlns:a14="http://schemas.microsoft.com/office/drawing/2010/main">
                    <a14:imgLayer r:embed="rId6">
                      <a14:imgEffect>
                        <a14:saturation sat="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34817" name="AutoShape 1"/>
          <p:cNvSpPr/>
          <p:nvPr/>
        </p:nvSpPr>
        <p:spPr bwMode="auto">
          <a:xfrm>
            <a:off x="3720426" y="4986926"/>
            <a:ext cx="2389333" cy="1269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2"/>
          </a:solidFill>
          <a:ln w="25400" cap="flat" cmpd="sng">
            <a:noFill/>
            <a:prstDash val="solid"/>
            <a:miter lim="0"/>
          </a:ln>
          <a:effectLst/>
        </p:spPr>
        <p:txBody>
          <a:bodyPr lIns="0" tIns="0" rIns="0" bIns="0"/>
          <a:lstStyle/>
          <a:p>
            <a:pPr>
              <a:lnSpc>
                <a:spcPct val="150000"/>
              </a:lnSpc>
              <a:defRPr/>
            </a:pPr>
            <a:endParaRPr lang="es-ES" sz="253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34818" name="AutoShape 2"/>
          <p:cNvSpPr/>
          <p:nvPr/>
        </p:nvSpPr>
        <p:spPr bwMode="auto">
          <a:xfrm>
            <a:off x="8499092" y="2256974"/>
            <a:ext cx="2389333" cy="27299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2"/>
          </a:solidFill>
          <a:ln w="25400" cap="flat" cmpd="sng">
            <a:solidFill>
              <a:srgbClr val="000000">
                <a:alpha val="0"/>
              </a:srgbClr>
            </a:solidFill>
            <a:prstDash val="solid"/>
            <a:miter lim="0"/>
          </a:ln>
          <a:effectLst/>
        </p:spPr>
        <p:txBody>
          <a:bodyPr lIns="0" tIns="0" rIns="0" bIns="0"/>
          <a:lstStyle/>
          <a:p>
            <a:pPr>
              <a:lnSpc>
                <a:spcPct val="150000"/>
              </a:lnSpc>
              <a:defRPr/>
            </a:pPr>
            <a:endParaRPr lang="es-ES" sz="253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34820" name="AutoShape 4"/>
          <p:cNvSpPr/>
          <p:nvPr/>
        </p:nvSpPr>
        <p:spPr bwMode="auto">
          <a:xfrm>
            <a:off x="3720426" y="2256972"/>
            <a:ext cx="2389333" cy="2729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w="25400" cap="flat" cmpd="sng">
            <a:solidFill>
              <a:srgbClr val="000000">
                <a:alpha val="0"/>
              </a:srgbClr>
            </a:solidFill>
            <a:prstDash val="solid"/>
            <a:miter lim="0"/>
          </a:ln>
          <a:effectLst/>
        </p:spPr>
        <p:txBody>
          <a:bodyPr lIns="0" tIns="0" rIns="0" bIns="0"/>
          <a:lstStyle/>
          <a:p>
            <a:pPr>
              <a:lnSpc>
                <a:spcPct val="150000"/>
              </a:lnSpc>
              <a:defRPr/>
            </a:pPr>
            <a:endParaRPr lang="es-ES" sz="253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34822" name="AutoShape 6"/>
          <p:cNvSpPr/>
          <p:nvPr/>
        </p:nvSpPr>
        <p:spPr bwMode="auto">
          <a:xfrm>
            <a:off x="1331092" y="4986926"/>
            <a:ext cx="2389333" cy="1269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1"/>
          </a:solidFill>
          <a:ln w="25400" cap="flat" cmpd="sng">
            <a:noFill/>
            <a:prstDash val="solid"/>
            <a:miter lim="0"/>
          </a:ln>
          <a:effectLst/>
        </p:spPr>
        <p:txBody>
          <a:bodyPr lIns="0" tIns="0" rIns="0" bIns="0"/>
          <a:lstStyle/>
          <a:p>
            <a:pPr>
              <a:lnSpc>
                <a:spcPct val="150000"/>
              </a:lnSpc>
              <a:defRPr/>
            </a:pPr>
            <a:endParaRPr lang="es-ES" sz="253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34823" name="AutoShape 7"/>
          <p:cNvSpPr/>
          <p:nvPr/>
        </p:nvSpPr>
        <p:spPr bwMode="auto">
          <a:xfrm>
            <a:off x="6109759" y="4986926"/>
            <a:ext cx="2389333" cy="1269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3"/>
          </a:solidFill>
          <a:ln w="25400" cap="flat" cmpd="sng">
            <a:noFill/>
            <a:prstDash val="solid"/>
            <a:miter lim="0"/>
          </a:ln>
          <a:effectLst/>
        </p:spPr>
        <p:txBody>
          <a:bodyPr lIns="0" tIns="0" rIns="0" bIns="0"/>
          <a:lstStyle/>
          <a:p>
            <a:pPr>
              <a:lnSpc>
                <a:spcPct val="150000"/>
              </a:lnSpc>
              <a:defRPr/>
            </a:pPr>
            <a:endParaRPr lang="es-ES" sz="253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34824" name="AutoShape 8"/>
          <p:cNvSpPr/>
          <p:nvPr/>
        </p:nvSpPr>
        <p:spPr bwMode="auto">
          <a:xfrm>
            <a:off x="8499092" y="4986927"/>
            <a:ext cx="2389333" cy="114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4"/>
          </a:solidFill>
          <a:ln w="25400" cap="flat" cmpd="sng">
            <a:noFill/>
            <a:prstDash val="solid"/>
            <a:miter lim="0"/>
          </a:ln>
          <a:effectLst/>
        </p:spPr>
        <p:txBody>
          <a:bodyPr lIns="0" tIns="0" rIns="0" bIns="0"/>
          <a:lstStyle/>
          <a:p>
            <a:pPr>
              <a:lnSpc>
                <a:spcPct val="150000"/>
              </a:lnSpc>
              <a:defRPr/>
            </a:pPr>
            <a:endParaRPr lang="es-ES" sz="253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34825" name="AutoShape 9"/>
          <p:cNvSpPr/>
          <p:nvPr/>
        </p:nvSpPr>
        <p:spPr bwMode="auto">
          <a:xfrm>
            <a:off x="1766227" y="5702288"/>
            <a:ext cx="1994752" cy="830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nchor="t" anchorCtr="0">
            <a:spAutoFit/>
          </a:bodyPr>
          <a:lstStyle/>
          <a:p>
            <a:pPr algn="just">
              <a:lnSpc>
                <a:spcPct val="150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34827" name="AutoShape 11"/>
          <p:cNvSpPr/>
          <p:nvPr/>
        </p:nvSpPr>
        <p:spPr bwMode="auto">
          <a:xfrm>
            <a:off x="6597969" y="5702288"/>
            <a:ext cx="1996796" cy="830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nchor="t" anchorCtr="0">
            <a:spAutoFit/>
          </a:bodyPr>
          <a:lstStyle/>
          <a:p>
            <a:pPr algn="just">
              <a:lnSpc>
                <a:spcPct val="150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34832" name="AutoShape 16"/>
          <p:cNvSpPr/>
          <p:nvPr/>
        </p:nvSpPr>
        <p:spPr bwMode="auto">
          <a:xfrm>
            <a:off x="1680397" y="5341975"/>
            <a:ext cx="2210402" cy="2769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0" tIns="0" rIns="0" bIns="0" anchor="t" anchorCtr="0">
            <a:spAutoFit/>
          </a:bodyPr>
          <a:lstStyle/>
          <a:p>
            <a:pPr algn="ctr"/>
            <a:r>
              <a:rPr lang="zh-CN" altLang="en-US"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34833" name="AutoShape 17"/>
          <p:cNvSpPr/>
          <p:nvPr/>
        </p:nvSpPr>
        <p:spPr bwMode="auto">
          <a:xfrm>
            <a:off x="6513161" y="5341975"/>
            <a:ext cx="2210402" cy="2769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0" tIns="0" rIns="0" bIns="0" anchor="t" anchorCtr="0">
            <a:spAutoFit/>
          </a:bodyPr>
          <a:lstStyle/>
          <a:p>
            <a:pPr algn="ctr"/>
            <a:r>
              <a:rPr lang="zh-CN" altLang="en-US"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6" name="AutoShape 9"/>
          <p:cNvSpPr/>
          <p:nvPr/>
        </p:nvSpPr>
        <p:spPr bwMode="auto">
          <a:xfrm>
            <a:off x="3891821" y="3478879"/>
            <a:ext cx="1994752" cy="7980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nchor="t" anchorCtr="0">
            <a:spAutoFit/>
          </a:bodyPr>
          <a:lstStyle/>
          <a:p>
            <a:pPr algn="just">
              <a:lnSpc>
                <a:spcPct val="150000"/>
              </a:lnSpc>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17" name="AutoShape 11"/>
          <p:cNvSpPr/>
          <p:nvPr/>
        </p:nvSpPr>
        <p:spPr bwMode="auto">
          <a:xfrm>
            <a:off x="8723563" y="3478879"/>
            <a:ext cx="1996796" cy="7980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nchor="t" anchorCtr="0">
            <a:spAutoFit/>
          </a:bodyPr>
          <a:lstStyle/>
          <a:p>
            <a:pPr algn="just">
              <a:lnSpc>
                <a:spcPct val="150000"/>
              </a:lnSpc>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sp>
        <p:nvSpPr>
          <p:cNvPr id="18" name="AutoShape 16"/>
          <p:cNvSpPr/>
          <p:nvPr/>
        </p:nvSpPr>
        <p:spPr bwMode="auto">
          <a:xfrm>
            <a:off x="3765651" y="3037883"/>
            <a:ext cx="2206222" cy="2769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0" tIns="0" rIns="0" bIns="0" anchor="t" anchorCtr="0">
            <a:sp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9" name="AutoShape 17"/>
          <p:cNvSpPr/>
          <p:nvPr/>
        </p:nvSpPr>
        <p:spPr bwMode="auto">
          <a:xfrm>
            <a:off x="8598416" y="3037883"/>
            <a:ext cx="2206222" cy="2769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0" tIns="0" rIns="0" bIns="0" anchor="t" anchorCtr="0">
            <a:sp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0" name="AutoShape 11"/>
          <p:cNvSpPr/>
          <p:nvPr/>
        </p:nvSpPr>
        <p:spPr bwMode="auto">
          <a:xfrm>
            <a:off x="1278975" y="1443175"/>
            <a:ext cx="9634048" cy="7980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nchor="t" anchorCtr="0">
            <a:spAutoFit/>
          </a:bodyPr>
          <a:lstStyle/>
          <a:p>
            <a:pPr algn="just">
              <a:lnSpc>
                <a:spcPct val="150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1" name="AutoShape 17"/>
          <p:cNvSpPr/>
          <p:nvPr/>
        </p:nvSpPr>
        <p:spPr bwMode="auto">
          <a:xfrm>
            <a:off x="5281735" y="1042519"/>
            <a:ext cx="2167936" cy="2769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lIns="0" tIns="0" rIns="0" bIns="0" anchor="t" anchorCtr="0">
            <a:spAutoFit/>
          </a:bodyPr>
          <a:lstStyle/>
          <a:p>
            <a:pPr algn="ctr"/>
            <a:r>
              <a:rPr lang="zh-CN" altLang="en-US"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nvGrpSpPr>
          <p:cNvPr id="25" name="组合 24"/>
          <p:cNvGrpSpPr/>
          <p:nvPr/>
        </p:nvGrpSpPr>
        <p:grpSpPr>
          <a:xfrm>
            <a:off x="1207005" y="172057"/>
            <a:ext cx="5246399" cy="700038"/>
            <a:chOff x="1573213" y="344224"/>
            <a:chExt cx="5246687" cy="700077"/>
          </a:xfrm>
        </p:grpSpPr>
        <p:sp>
          <p:nvSpPr>
            <p:cNvPr id="27" name="TextBox 11"/>
            <p:cNvSpPr txBox="1"/>
            <p:nvPr/>
          </p:nvSpPr>
          <p:spPr>
            <a:xfrm>
              <a:off x="1573213" y="344224"/>
              <a:ext cx="3976687" cy="492470"/>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tx1">
                      <a:lumMod val="75000"/>
                      <a:lumOff val="25000"/>
                    </a:schemeClr>
                  </a:solidFill>
                </a:rPr>
                <a:t>目录标题文字添加</a:t>
              </a:r>
              <a:endParaRPr lang="en-US" sz="3200" b="1" dirty="0">
                <a:solidFill>
                  <a:schemeClr val="tx1">
                    <a:lumMod val="75000"/>
                    <a:lumOff val="25000"/>
                  </a:schemeClr>
                </a:solidFill>
              </a:endParaRPr>
            </a:p>
          </p:txBody>
        </p:sp>
        <p:sp>
          <p:nvSpPr>
            <p:cNvPr id="28" name="TextBox 11"/>
            <p:cNvSpPr txBox="1"/>
            <p:nvPr/>
          </p:nvSpPr>
          <p:spPr>
            <a:xfrm>
              <a:off x="1624013" y="864755"/>
              <a:ext cx="5195887" cy="179546"/>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400" dirty="0">
                  <a:solidFill>
                    <a:schemeClr val="bg1">
                      <a:lumMod val="65000"/>
                    </a:schemeClr>
                  </a:solidFill>
                  <a:latin typeface="Agency FB" panose="020B0503020202020204" pitchFamily="34" charset="0"/>
                </a:rPr>
                <a:t>Far </a:t>
              </a:r>
              <a:r>
                <a:rPr lang="en-US" sz="1400" dirty="0" err="1">
                  <a:solidFill>
                    <a:schemeClr val="bg1">
                      <a:lumMod val="65000"/>
                    </a:schemeClr>
                  </a:solidFill>
                  <a:latin typeface="Agency FB" panose="020B0503020202020204" pitchFamily="34" charset="0"/>
                </a:rPr>
                <a:t>far</a:t>
              </a:r>
              <a:r>
                <a:rPr lang="en-US" sz="1400" dirty="0">
                  <a:solidFill>
                    <a:schemeClr val="bg1">
                      <a:lumMod val="65000"/>
                    </a:schemeClr>
                  </a:solidFill>
                  <a:latin typeface="Agency FB" panose="020B0503020202020204" pitchFamily="34" charset="0"/>
                </a:rPr>
                <a:t> away, behind the word mountains, far from the countries </a:t>
              </a:r>
              <a:r>
                <a:rPr lang="en-US" sz="1400" dirty="0" err="1">
                  <a:solidFill>
                    <a:schemeClr val="bg1">
                      <a:lumMod val="65000"/>
                    </a:schemeClr>
                  </a:solidFill>
                  <a:latin typeface="Agency FB" panose="020B0503020202020204" pitchFamily="34" charset="0"/>
                </a:rPr>
                <a:t>Vokalia</a:t>
              </a:r>
              <a:endParaRPr lang="en-US" sz="1400" dirty="0">
                <a:solidFill>
                  <a:schemeClr val="bg1">
                    <a:lumMod val="65000"/>
                  </a:schemeClr>
                </a:solidFill>
                <a:latin typeface="Agency FB" panose="020B0503020202020204" pitchFamily="34" charset="0"/>
              </a:endParaRPr>
            </a:p>
          </p:txBody>
        </p:sp>
      </p:grpSp>
      <p:pic>
        <p:nvPicPr>
          <p:cNvPr id="29" name="图片 28"/>
          <p:cNvPicPr>
            <a:picLocks noChangeAspect="1"/>
          </p:cNvPicPr>
          <p:nvPr/>
        </p:nvPicPr>
        <p:blipFill>
          <a:blip r:embed="rId7" cstate="email"/>
          <a:stretch>
            <a:fillRect/>
          </a:stretch>
        </p:blipFill>
        <p:spPr>
          <a:xfrm>
            <a:off x="168813" y="88037"/>
            <a:ext cx="914402" cy="91440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4820"/>
                                        </p:tgtEl>
                                        <p:attrNameLst>
                                          <p:attrName>style.visibility</p:attrName>
                                        </p:attrNameLst>
                                      </p:cBhvr>
                                      <p:to>
                                        <p:strVal val="visible"/>
                                      </p:to>
                                    </p:set>
                                    <p:anim calcmode="lin" valueType="num">
                                      <p:cBhvr additive="base">
                                        <p:cTn id="12" dur="500" fill="hold"/>
                                        <p:tgtEl>
                                          <p:spTgt spid="34820"/>
                                        </p:tgtEl>
                                        <p:attrNameLst>
                                          <p:attrName>ppt_x</p:attrName>
                                        </p:attrNameLst>
                                      </p:cBhvr>
                                      <p:tavLst>
                                        <p:tav tm="0">
                                          <p:val>
                                            <p:strVal val="1+#ppt_w/2"/>
                                          </p:val>
                                        </p:tav>
                                        <p:tav tm="100000">
                                          <p:val>
                                            <p:strVal val="#ppt_x"/>
                                          </p:val>
                                        </p:tav>
                                      </p:tavLst>
                                    </p:anim>
                                    <p:anim calcmode="lin" valueType="num">
                                      <p:cBhvr additive="base">
                                        <p:cTn id="13" dur="500" fill="hold"/>
                                        <p:tgtEl>
                                          <p:spTgt spid="348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1+#ppt_w/2"/>
                                          </p:val>
                                        </p:tav>
                                        <p:tav tm="100000">
                                          <p:val>
                                            <p:strVal val="#ppt_x"/>
                                          </p:val>
                                        </p:tav>
                                      </p:tavLst>
                                    </p:anim>
                                    <p:anim calcmode="lin" valueType="num">
                                      <p:cBhvr additive="base">
                                        <p:cTn id="18" dur="500" fill="hold"/>
                                        <p:tgtEl>
                                          <p:spTgt spid="2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34818"/>
                                        </p:tgtEl>
                                        <p:attrNameLst>
                                          <p:attrName>style.visibility</p:attrName>
                                        </p:attrNameLst>
                                      </p:cBhvr>
                                      <p:to>
                                        <p:strVal val="visible"/>
                                      </p:to>
                                    </p:set>
                                    <p:anim calcmode="lin" valueType="num">
                                      <p:cBhvr additive="base">
                                        <p:cTn id="22" dur="500" fill="hold"/>
                                        <p:tgtEl>
                                          <p:spTgt spid="34818"/>
                                        </p:tgtEl>
                                        <p:attrNameLst>
                                          <p:attrName>ppt_x</p:attrName>
                                        </p:attrNameLst>
                                      </p:cBhvr>
                                      <p:tavLst>
                                        <p:tav tm="0">
                                          <p:val>
                                            <p:strVal val="1+#ppt_w/2"/>
                                          </p:val>
                                        </p:tav>
                                        <p:tav tm="100000">
                                          <p:val>
                                            <p:strVal val="#ppt_x"/>
                                          </p:val>
                                        </p:tav>
                                      </p:tavLst>
                                    </p:anim>
                                    <p:anim calcmode="lin" valueType="num">
                                      <p:cBhvr additive="base">
                                        <p:cTn id="23" dur="500" fill="hold"/>
                                        <p:tgtEl>
                                          <p:spTgt spid="3481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34832"/>
                                        </p:tgtEl>
                                        <p:attrNameLst>
                                          <p:attrName>style.visibility</p:attrName>
                                        </p:attrNameLst>
                                      </p:cBhvr>
                                      <p:to>
                                        <p:strVal val="visible"/>
                                      </p:to>
                                    </p:set>
                                    <p:anim calcmode="lin" valueType="num">
                                      <p:cBhvr additive="base">
                                        <p:cTn id="27" dur="500" fill="hold"/>
                                        <p:tgtEl>
                                          <p:spTgt spid="34832"/>
                                        </p:tgtEl>
                                        <p:attrNameLst>
                                          <p:attrName>ppt_x</p:attrName>
                                        </p:attrNameLst>
                                      </p:cBhvr>
                                      <p:tavLst>
                                        <p:tav tm="0">
                                          <p:val>
                                            <p:strVal val="1+#ppt_w/2"/>
                                          </p:val>
                                        </p:tav>
                                        <p:tav tm="100000">
                                          <p:val>
                                            <p:strVal val="#ppt_x"/>
                                          </p:val>
                                        </p:tav>
                                      </p:tavLst>
                                    </p:anim>
                                    <p:anim calcmode="lin" valueType="num">
                                      <p:cBhvr additive="base">
                                        <p:cTn id="28" dur="500" fill="hold"/>
                                        <p:tgtEl>
                                          <p:spTgt spid="34832"/>
                                        </p:tgtEl>
                                        <p:attrNameLst>
                                          <p:attrName>ppt_y</p:attrName>
                                        </p:attrNameLst>
                                      </p:cBhvr>
                                      <p:tavLst>
                                        <p:tav tm="0">
                                          <p:val>
                                            <p:strVal val="#ppt_y"/>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4825"/>
                                        </p:tgtEl>
                                        <p:attrNameLst>
                                          <p:attrName>style.visibility</p:attrName>
                                        </p:attrNameLst>
                                      </p:cBhvr>
                                      <p:to>
                                        <p:strVal val="visible"/>
                                      </p:to>
                                    </p:set>
                                    <p:animEffect transition="in" filter="fade">
                                      <p:cBhvr>
                                        <p:cTn id="31" dur="500"/>
                                        <p:tgtEl>
                                          <p:spTgt spid="34825"/>
                                        </p:tgtEl>
                                      </p:cBhvr>
                                    </p:animEffect>
                                    <p:anim calcmode="lin" valueType="num">
                                      <p:cBhvr>
                                        <p:cTn id="32" dur="500" fill="hold"/>
                                        <p:tgtEl>
                                          <p:spTgt spid="34825"/>
                                        </p:tgtEl>
                                        <p:attrNameLst>
                                          <p:attrName>ppt_x</p:attrName>
                                        </p:attrNameLst>
                                      </p:cBhvr>
                                      <p:tavLst>
                                        <p:tav tm="0">
                                          <p:val>
                                            <p:strVal val="#ppt_x"/>
                                          </p:val>
                                        </p:tav>
                                        <p:tav tm="100000">
                                          <p:val>
                                            <p:strVal val="#ppt_x"/>
                                          </p:val>
                                        </p:tav>
                                      </p:tavLst>
                                    </p:anim>
                                    <p:anim calcmode="lin" valueType="num">
                                      <p:cBhvr>
                                        <p:cTn id="33" dur="500" fill="hold"/>
                                        <p:tgtEl>
                                          <p:spTgt spid="3482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2" presetClass="entr" presetSubtype="2" fill="hold" grpId="0" nodeType="afterEffect">
                                  <p:stCondLst>
                                    <p:cond delay="0"/>
                                  </p:stCondLst>
                                  <p:childTnLst>
                                    <p:set>
                                      <p:cBhvr>
                                        <p:cTn id="36" dur="1" fill="hold">
                                          <p:stCondLst>
                                            <p:cond delay="0"/>
                                          </p:stCondLst>
                                        </p:cTn>
                                        <p:tgtEl>
                                          <p:spTgt spid="34833"/>
                                        </p:tgtEl>
                                        <p:attrNameLst>
                                          <p:attrName>style.visibility</p:attrName>
                                        </p:attrNameLst>
                                      </p:cBhvr>
                                      <p:to>
                                        <p:strVal val="visible"/>
                                      </p:to>
                                    </p:set>
                                    <p:anim calcmode="lin" valueType="num">
                                      <p:cBhvr additive="base">
                                        <p:cTn id="37" dur="500" fill="hold"/>
                                        <p:tgtEl>
                                          <p:spTgt spid="34833"/>
                                        </p:tgtEl>
                                        <p:attrNameLst>
                                          <p:attrName>ppt_x</p:attrName>
                                        </p:attrNameLst>
                                      </p:cBhvr>
                                      <p:tavLst>
                                        <p:tav tm="0">
                                          <p:val>
                                            <p:strVal val="1+#ppt_w/2"/>
                                          </p:val>
                                        </p:tav>
                                        <p:tav tm="100000">
                                          <p:val>
                                            <p:strVal val="#ppt_x"/>
                                          </p:val>
                                        </p:tav>
                                      </p:tavLst>
                                    </p:anim>
                                    <p:anim calcmode="lin" valueType="num">
                                      <p:cBhvr additive="base">
                                        <p:cTn id="38" dur="500" fill="hold"/>
                                        <p:tgtEl>
                                          <p:spTgt spid="34833"/>
                                        </p:tgtEl>
                                        <p:attrNameLst>
                                          <p:attrName>ppt_y</p:attrName>
                                        </p:attrNameLst>
                                      </p:cBhvr>
                                      <p:tavLst>
                                        <p:tav tm="0">
                                          <p:val>
                                            <p:strVal val="#ppt_y"/>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4827"/>
                                        </p:tgtEl>
                                        <p:attrNameLst>
                                          <p:attrName>style.visibility</p:attrName>
                                        </p:attrNameLst>
                                      </p:cBhvr>
                                      <p:to>
                                        <p:strVal val="visible"/>
                                      </p:to>
                                    </p:set>
                                    <p:animEffect transition="in" filter="fade">
                                      <p:cBhvr>
                                        <p:cTn id="41" dur="500"/>
                                        <p:tgtEl>
                                          <p:spTgt spid="34827"/>
                                        </p:tgtEl>
                                      </p:cBhvr>
                                    </p:animEffect>
                                    <p:anim calcmode="lin" valueType="num">
                                      <p:cBhvr>
                                        <p:cTn id="42" dur="500" fill="hold"/>
                                        <p:tgtEl>
                                          <p:spTgt spid="34827"/>
                                        </p:tgtEl>
                                        <p:attrNameLst>
                                          <p:attrName>ppt_x</p:attrName>
                                        </p:attrNameLst>
                                      </p:cBhvr>
                                      <p:tavLst>
                                        <p:tav tm="0">
                                          <p:val>
                                            <p:strVal val="#ppt_x"/>
                                          </p:val>
                                        </p:tav>
                                        <p:tav tm="100000">
                                          <p:val>
                                            <p:strVal val="#ppt_x"/>
                                          </p:val>
                                        </p:tav>
                                      </p:tavLst>
                                    </p:anim>
                                    <p:anim calcmode="lin" valueType="num">
                                      <p:cBhvr>
                                        <p:cTn id="43" dur="500" fill="hold"/>
                                        <p:tgtEl>
                                          <p:spTgt spid="34827"/>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2" presetClass="entr" presetSubtype="2" fill="hold" nodeType="afterEffect">
                                  <p:stCondLst>
                                    <p:cond delay="0"/>
                                  </p:stCondLst>
                                  <p:childTnLst>
                                    <p:set>
                                      <p:cBhvr>
                                        <p:cTn id="46" dur="1" fill="hold">
                                          <p:stCondLst>
                                            <p:cond delay="0"/>
                                          </p:stCondLst>
                                        </p:cTn>
                                        <p:tgtEl>
                                          <p:spTgt spid="34822"/>
                                        </p:tgtEl>
                                        <p:attrNameLst>
                                          <p:attrName>style.visibility</p:attrName>
                                        </p:attrNameLst>
                                      </p:cBhvr>
                                      <p:to>
                                        <p:strVal val="visible"/>
                                      </p:to>
                                    </p:set>
                                    <p:anim calcmode="lin" valueType="num">
                                      <p:cBhvr additive="base">
                                        <p:cTn id="47" dur="500" fill="hold"/>
                                        <p:tgtEl>
                                          <p:spTgt spid="34822"/>
                                        </p:tgtEl>
                                        <p:attrNameLst>
                                          <p:attrName>ppt_x</p:attrName>
                                        </p:attrNameLst>
                                      </p:cBhvr>
                                      <p:tavLst>
                                        <p:tav tm="0">
                                          <p:val>
                                            <p:strVal val="1+#ppt_w/2"/>
                                          </p:val>
                                        </p:tav>
                                        <p:tav tm="100000">
                                          <p:val>
                                            <p:strVal val="#ppt_x"/>
                                          </p:val>
                                        </p:tav>
                                      </p:tavLst>
                                    </p:anim>
                                    <p:anim calcmode="lin" valueType="num">
                                      <p:cBhvr additive="base">
                                        <p:cTn id="48" dur="500" fill="hold"/>
                                        <p:tgtEl>
                                          <p:spTgt spid="34822"/>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2" presetClass="entr" presetSubtype="2" fill="hold" nodeType="afterEffect">
                                  <p:stCondLst>
                                    <p:cond delay="0"/>
                                  </p:stCondLst>
                                  <p:childTnLst>
                                    <p:set>
                                      <p:cBhvr>
                                        <p:cTn id="51" dur="1" fill="hold">
                                          <p:stCondLst>
                                            <p:cond delay="0"/>
                                          </p:stCondLst>
                                        </p:cTn>
                                        <p:tgtEl>
                                          <p:spTgt spid="34817"/>
                                        </p:tgtEl>
                                        <p:attrNameLst>
                                          <p:attrName>style.visibility</p:attrName>
                                        </p:attrNameLst>
                                      </p:cBhvr>
                                      <p:to>
                                        <p:strVal val="visible"/>
                                      </p:to>
                                    </p:set>
                                    <p:anim calcmode="lin" valueType="num">
                                      <p:cBhvr additive="base">
                                        <p:cTn id="52" dur="500" fill="hold"/>
                                        <p:tgtEl>
                                          <p:spTgt spid="34817"/>
                                        </p:tgtEl>
                                        <p:attrNameLst>
                                          <p:attrName>ppt_x</p:attrName>
                                        </p:attrNameLst>
                                      </p:cBhvr>
                                      <p:tavLst>
                                        <p:tav tm="0">
                                          <p:val>
                                            <p:strVal val="1+#ppt_w/2"/>
                                          </p:val>
                                        </p:tav>
                                        <p:tav tm="100000">
                                          <p:val>
                                            <p:strVal val="#ppt_x"/>
                                          </p:val>
                                        </p:tav>
                                      </p:tavLst>
                                    </p:anim>
                                    <p:anim calcmode="lin" valueType="num">
                                      <p:cBhvr additive="base">
                                        <p:cTn id="53" dur="500" fill="hold"/>
                                        <p:tgtEl>
                                          <p:spTgt spid="34817"/>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2" presetClass="entr" presetSubtype="2" fill="hold" nodeType="afterEffect">
                                  <p:stCondLst>
                                    <p:cond delay="0"/>
                                  </p:stCondLst>
                                  <p:childTnLst>
                                    <p:set>
                                      <p:cBhvr>
                                        <p:cTn id="56" dur="1" fill="hold">
                                          <p:stCondLst>
                                            <p:cond delay="0"/>
                                          </p:stCondLst>
                                        </p:cTn>
                                        <p:tgtEl>
                                          <p:spTgt spid="34823"/>
                                        </p:tgtEl>
                                        <p:attrNameLst>
                                          <p:attrName>style.visibility</p:attrName>
                                        </p:attrNameLst>
                                      </p:cBhvr>
                                      <p:to>
                                        <p:strVal val="visible"/>
                                      </p:to>
                                    </p:set>
                                    <p:anim calcmode="lin" valueType="num">
                                      <p:cBhvr additive="base">
                                        <p:cTn id="57" dur="500" fill="hold"/>
                                        <p:tgtEl>
                                          <p:spTgt spid="34823"/>
                                        </p:tgtEl>
                                        <p:attrNameLst>
                                          <p:attrName>ppt_x</p:attrName>
                                        </p:attrNameLst>
                                      </p:cBhvr>
                                      <p:tavLst>
                                        <p:tav tm="0">
                                          <p:val>
                                            <p:strVal val="1+#ppt_w/2"/>
                                          </p:val>
                                        </p:tav>
                                        <p:tav tm="100000">
                                          <p:val>
                                            <p:strVal val="#ppt_x"/>
                                          </p:val>
                                        </p:tav>
                                      </p:tavLst>
                                    </p:anim>
                                    <p:anim calcmode="lin" valueType="num">
                                      <p:cBhvr additive="base">
                                        <p:cTn id="58" dur="500" fill="hold"/>
                                        <p:tgtEl>
                                          <p:spTgt spid="34823"/>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2" presetClass="entr" presetSubtype="2" fill="hold" nodeType="afterEffect">
                                  <p:stCondLst>
                                    <p:cond delay="0"/>
                                  </p:stCondLst>
                                  <p:childTnLst>
                                    <p:set>
                                      <p:cBhvr>
                                        <p:cTn id="61" dur="1" fill="hold">
                                          <p:stCondLst>
                                            <p:cond delay="0"/>
                                          </p:stCondLst>
                                        </p:cTn>
                                        <p:tgtEl>
                                          <p:spTgt spid="34824"/>
                                        </p:tgtEl>
                                        <p:attrNameLst>
                                          <p:attrName>style.visibility</p:attrName>
                                        </p:attrNameLst>
                                      </p:cBhvr>
                                      <p:to>
                                        <p:strVal val="visible"/>
                                      </p:to>
                                    </p:set>
                                    <p:anim calcmode="lin" valueType="num">
                                      <p:cBhvr additive="base">
                                        <p:cTn id="62" dur="500" fill="hold"/>
                                        <p:tgtEl>
                                          <p:spTgt spid="34824"/>
                                        </p:tgtEl>
                                        <p:attrNameLst>
                                          <p:attrName>ppt_x</p:attrName>
                                        </p:attrNameLst>
                                      </p:cBhvr>
                                      <p:tavLst>
                                        <p:tav tm="0">
                                          <p:val>
                                            <p:strVal val="1+#ppt_w/2"/>
                                          </p:val>
                                        </p:tav>
                                        <p:tav tm="100000">
                                          <p:val>
                                            <p:strVal val="#ppt_x"/>
                                          </p:val>
                                        </p:tav>
                                      </p:tavLst>
                                    </p:anim>
                                    <p:anim calcmode="lin" valueType="num">
                                      <p:cBhvr additive="base">
                                        <p:cTn id="63" dur="500" fill="hold"/>
                                        <p:tgtEl>
                                          <p:spTgt spid="34824"/>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1+#ppt_w/2"/>
                                          </p:val>
                                        </p:tav>
                                        <p:tav tm="100000">
                                          <p:val>
                                            <p:strVal val="#ppt_x"/>
                                          </p:val>
                                        </p:tav>
                                      </p:tavLst>
                                    </p:anim>
                                    <p:anim calcmode="lin" valueType="num">
                                      <p:cBhvr additive="base">
                                        <p:cTn id="68" dur="500" fill="hold"/>
                                        <p:tgtEl>
                                          <p:spTgt spid="18"/>
                                        </p:tgtEl>
                                        <p:attrNameLst>
                                          <p:attrName>ppt_y</p:attrName>
                                        </p:attrNameLst>
                                      </p:cBhvr>
                                      <p:tavLst>
                                        <p:tav tm="0">
                                          <p:val>
                                            <p:strVal val="#ppt_y"/>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anim calcmode="lin" valueType="num">
                                      <p:cBhvr>
                                        <p:cTn id="72" dur="500" fill="hold"/>
                                        <p:tgtEl>
                                          <p:spTgt spid="16"/>
                                        </p:tgtEl>
                                        <p:attrNameLst>
                                          <p:attrName>ppt_x</p:attrName>
                                        </p:attrNameLst>
                                      </p:cBhvr>
                                      <p:tavLst>
                                        <p:tav tm="0">
                                          <p:val>
                                            <p:strVal val="#ppt_x"/>
                                          </p:val>
                                        </p:tav>
                                        <p:tav tm="100000">
                                          <p:val>
                                            <p:strVal val="#ppt_x"/>
                                          </p:val>
                                        </p:tav>
                                      </p:tavLst>
                                    </p:anim>
                                    <p:anim calcmode="lin" valueType="num">
                                      <p:cBhvr>
                                        <p:cTn id="73" dur="500" fill="hold"/>
                                        <p:tgtEl>
                                          <p:spTgt spid="16"/>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2" presetClass="entr" presetSubtype="2" fill="hold" grpId="0" nodeType="after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1+#ppt_w/2"/>
                                          </p:val>
                                        </p:tav>
                                        <p:tav tm="100000">
                                          <p:val>
                                            <p:strVal val="#ppt_x"/>
                                          </p:val>
                                        </p:tav>
                                      </p:tavLst>
                                    </p:anim>
                                    <p:anim calcmode="lin" valueType="num">
                                      <p:cBhvr additive="base">
                                        <p:cTn id="78" dur="500" fill="hold"/>
                                        <p:tgtEl>
                                          <p:spTgt spid="1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500"/>
                                        <p:tgtEl>
                                          <p:spTgt spid="17"/>
                                        </p:tgtEl>
                                      </p:cBhvr>
                                    </p:animEffect>
                                    <p:anim calcmode="lin" valueType="num">
                                      <p:cBhvr>
                                        <p:cTn id="82" dur="500" fill="hold"/>
                                        <p:tgtEl>
                                          <p:spTgt spid="17"/>
                                        </p:tgtEl>
                                        <p:attrNameLst>
                                          <p:attrName>ppt_x</p:attrName>
                                        </p:attrNameLst>
                                      </p:cBhvr>
                                      <p:tavLst>
                                        <p:tav tm="0">
                                          <p:val>
                                            <p:strVal val="#ppt_x"/>
                                          </p:val>
                                        </p:tav>
                                        <p:tav tm="100000">
                                          <p:val>
                                            <p:strVal val="#ppt_x"/>
                                          </p:val>
                                        </p:tav>
                                      </p:tavLst>
                                    </p:anim>
                                    <p:anim calcmode="lin" valueType="num">
                                      <p:cBhvr>
                                        <p:cTn id="83" dur="500" fill="hold"/>
                                        <p:tgtEl>
                                          <p:spTgt spid="17"/>
                                        </p:tgtEl>
                                        <p:attrNameLst>
                                          <p:attrName>ppt_y</p:attrName>
                                        </p:attrNameLst>
                                      </p:cBhvr>
                                      <p:tavLst>
                                        <p:tav tm="0">
                                          <p:val>
                                            <p:strVal val="#ppt_y+.1"/>
                                          </p:val>
                                        </p:tav>
                                        <p:tav tm="100000">
                                          <p:val>
                                            <p:strVal val="#ppt_y"/>
                                          </p:val>
                                        </p:tav>
                                      </p:tavLst>
                                    </p:anim>
                                  </p:childTnLst>
                                </p:cTn>
                              </p:par>
                            </p:childTnLst>
                          </p:cTn>
                        </p:par>
                        <p:par>
                          <p:cTn id="84" fill="hold">
                            <p:stCondLst>
                              <p:cond delay="6000"/>
                            </p:stCondLst>
                            <p:childTnLst>
                              <p:par>
                                <p:cTn id="85" presetID="2" presetClass="entr" presetSubtype="2"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fill="hold"/>
                                        <p:tgtEl>
                                          <p:spTgt spid="21"/>
                                        </p:tgtEl>
                                        <p:attrNameLst>
                                          <p:attrName>ppt_x</p:attrName>
                                        </p:attrNameLst>
                                      </p:cBhvr>
                                      <p:tavLst>
                                        <p:tav tm="0">
                                          <p:val>
                                            <p:strVal val="1+#ppt_w/2"/>
                                          </p:val>
                                        </p:tav>
                                        <p:tav tm="100000">
                                          <p:val>
                                            <p:strVal val="#ppt_x"/>
                                          </p:val>
                                        </p:tav>
                                      </p:tavLst>
                                    </p:anim>
                                    <p:anim calcmode="lin" valueType="num">
                                      <p:cBhvr additive="base">
                                        <p:cTn id="88" dur="500" fill="hold"/>
                                        <p:tgtEl>
                                          <p:spTgt spid="21"/>
                                        </p:tgtEl>
                                        <p:attrNameLst>
                                          <p:attrName>ppt_y</p:attrName>
                                        </p:attrNameLst>
                                      </p:cBhvr>
                                      <p:tavLst>
                                        <p:tav tm="0">
                                          <p:val>
                                            <p:strVal val="#ppt_y"/>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500"/>
                                        <p:tgtEl>
                                          <p:spTgt spid="20"/>
                                        </p:tgtEl>
                                      </p:cBhvr>
                                    </p:animEffect>
                                    <p:anim calcmode="lin" valueType="num">
                                      <p:cBhvr>
                                        <p:cTn id="92" dur="500" fill="hold"/>
                                        <p:tgtEl>
                                          <p:spTgt spid="20"/>
                                        </p:tgtEl>
                                        <p:attrNameLst>
                                          <p:attrName>ppt_x</p:attrName>
                                        </p:attrNameLst>
                                      </p:cBhvr>
                                      <p:tavLst>
                                        <p:tav tm="0">
                                          <p:val>
                                            <p:strVal val="#ppt_x"/>
                                          </p:val>
                                        </p:tav>
                                        <p:tav tm="100000">
                                          <p:val>
                                            <p:strVal val="#ppt_x"/>
                                          </p:val>
                                        </p:tav>
                                      </p:tavLst>
                                    </p:anim>
                                    <p:anim calcmode="lin" valueType="num">
                                      <p:cBhvr>
                                        <p:cTn id="93"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34825" grpId="0"/>
      <p:bldP spid="34827" grpId="0"/>
      <p:bldP spid="34832" grpId="0" autoUpdateAnimBg="0"/>
      <p:bldP spid="34833" grpId="0" autoUpdateAnimBg="0"/>
      <p:bldP spid="16" grpId="0"/>
      <p:bldP spid="17" grpId="0"/>
      <p:bldP spid="18" grpId="0" autoUpdateAnimBg="0"/>
      <p:bldP spid="19" grpId="0" autoUpdateAnimBg="0"/>
      <p:bldP spid="20" grpId="0"/>
      <p:bldP spid="21"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ound Same Side Corner Rectangle 112"/>
          <p:cNvSpPr/>
          <p:nvPr/>
        </p:nvSpPr>
        <p:spPr>
          <a:xfrm rot="16200000">
            <a:off x="4803998" y="-2548594"/>
            <a:ext cx="1927093" cy="10266967"/>
          </a:xfrm>
          <a:prstGeom prst="round2Same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lang="en-US" sz="1520">
              <a:latin typeface="Arial" panose="020B0604020202020204" pitchFamily="34" charset="0"/>
              <a:ea typeface="微软雅黑" panose="020B0503020204020204" pitchFamily="34" charset="-122"/>
              <a:sym typeface="Arial" panose="020B0604020202020204" pitchFamily="34" charset="0"/>
            </a:endParaRPr>
          </a:p>
        </p:txBody>
      </p:sp>
      <p:sp>
        <p:nvSpPr>
          <p:cNvPr id="115" name="Round Same Side Corner Rectangle 114"/>
          <p:cNvSpPr/>
          <p:nvPr/>
        </p:nvSpPr>
        <p:spPr>
          <a:xfrm rot="10800000">
            <a:off x="2050408" y="1634096"/>
            <a:ext cx="1086627" cy="936745"/>
          </a:xfrm>
          <a:prstGeom prst="round2SameRect">
            <a:avLst/>
          </a:prstGeom>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lnSpc>
                <a:spcPct val="120000"/>
              </a:lnSpc>
            </a:pPr>
            <a:endParaRPr lang="en-US" sz="1520">
              <a:latin typeface="Arial" panose="020B0604020202020204" pitchFamily="34" charset="0"/>
              <a:ea typeface="微软雅黑" panose="020B0503020204020204" pitchFamily="34" charset="-122"/>
              <a:sym typeface="Arial" panose="020B0604020202020204" pitchFamily="34" charset="0"/>
            </a:endParaRPr>
          </a:p>
        </p:txBody>
      </p:sp>
      <p:sp>
        <p:nvSpPr>
          <p:cNvPr id="116" name="Round Same Side Corner Rectangle 115"/>
          <p:cNvSpPr/>
          <p:nvPr/>
        </p:nvSpPr>
        <p:spPr>
          <a:xfrm rot="10800000">
            <a:off x="5598032" y="1634097"/>
            <a:ext cx="1086627" cy="1177175"/>
          </a:xfrm>
          <a:prstGeom prst="round2SameRect">
            <a:avLst/>
          </a:prstGeom>
          <a:effectLst/>
        </p:spPr>
        <p:style>
          <a:lnRef idx="1">
            <a:schemeClr val="accent3"/>
          </a:lnRef>
          <a:fillRef idx="3">
            <a:schemeClr val="accent3"/>
          </a:fillRef>
          <a:effectRef idx="2">
            <a:schemeClr val="accent3"/>
          </a:effectRef>
          <a:fontRef idx="minor">
            <a:schemeClr val="lt1"/>
          </a:fontRef>
        </p:style>
        <p:txBody>
          <a:bodyPr wrap="square" rtlCol="0" anchor="ctr">
            <a:noAutofit/>
          </a:bodyPr>
          <a:lstStyle/>
          <a:p>
            <a:pPr algn="ct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117" name="Round Same Side Corner Rectangle 116"/>
          <p:cNvSpPr/>
          <p:nvPr/>
        </p:nvSpPr>
        <p:spPr>
          <a:xfrm rot="10800000">
            <a:off x="3823609" y="1634093"/>
            <a:ext cx="1086627" cy="1448835"/>
          </a:xfrm>
          <a:prstGeom prst="round2SameRect">
            <a:avLst/>
          </a:prstGeom>
          <a:effectLst/>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algn="ct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118" name="Round Same Side Corner Rectangle 117"/>
          <p:cNvSpPr/>
          <p:nvPr/>
        </p:nvSpPr>
        <p:spPr>
          <a:xfrm rot="10800000">
            <a:off x="7284352" y="1634094"/>
            <a:ext cx="1086627" cy="1448836"/>
          </a:xfrm>
          <a:prstGeom prst="round2SameRect">
            <a:avLst/>
          </a:prstGeom>
          <a:effectLst/>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119" name="Round Same Side Corner Rectangle 118"/>
          <p:cNvSpPr/>
          <p:nvPr/>
        </p:nvSpPr>
        <p:spPr>
          <a:xfrm rot="10800000">
            <a:off x="8944572" y="1634096"/>
            <a:ext cx="1086627" cy="936745"/>
          </a:xfrm>
          <a:prstGeom prst="round2SameRect">
            <a:avLst/>
          </a:prstGeom>
          <a:effectLst/>
        </p:spPr>
        <p:style>
          <a:lnRef idx="1">
            <a:schemeClr val="accent5"/>
          </a:lnRef>
          <a:fillRef idx="3">
            <a:schemeClr val="accent5"/>
          </a:fillRef>
          <a:effectRef idx="2">
            <a:schemeClr val="accent5"/>
          </a:effectRef>
          <a:fontRef idx="minor">
            <a:schemeClr val="lt1"/>
          </a:fontRef>
        </p:style>
        <p:txBody>
          <a:bodyPr wrap="square" rtlCol="0" anchor="ctr">
            <a:noAutofit/>
          </a:bodyPr>
          <a:lstStyle/>
          <a:p>
            <a:pPr algn="ct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120" name="Freeform 103"/>
          <p:cNvSpPr>
            <a:spLocks noEditPoints="1"/>
          </p:cNvSpPr>
          <p:nvPr/>
        </p:nvSpPr>
        <p:spPr bwMode="auto">
          <a:xfrm>
            <a:off x="2403245" y="1821987"/>
            <a:ext cx="380952" cy="560963"/>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08663" tIns="54332" rIns="108663" bIns="54332" numCol="1" anchor="t" anchorCtr="0" compatLnSpc="1">
            <a:noAutofit/>
          </a:bodyPr>
          <a:lstStyle/>
          <a:p>
            <a:pPr>
              <a:lnSpc>
                <a:spcPct val="120000"/>
              </a:lnSpc>
            </a:pPr>
            <a:endParaRPr lang="en-US" sz="152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1" name="Freeform 178"/>
          <p:cNvSpPr>
            <a:spLocks noEditPoints="1"/>
          </p:cNvSpPr>
          <p:nvPr/>
        </p:nvSpPr>
        <p:spPr bwMode="auto">
          <a:xfrm>
            <a:off x="4106223" y="2162164"/>
            <a:ext cx="521400" cy="392697"/>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108663" tIns="54332" rIns="108663" bIns="54332" numCol="1" anchor="t" anchorCtr="0" compatLnSpc="1">
            <a:noAutofit/>
          </a:body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122" name="Freeform 83"/>
          <p:cNvSpPr>
            <a:spLocks noEditPoints="1"/>
          </p:cNvSpPr>
          <p:nvPr/>
        </p:nvSpPr>
        <p:spPr bwMode="auto">
          <a:xfrm>
            <a:off x="5959955" y="1950591"/>
            <a:ext cx="362783" cy="544181"/>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08663" tIns="54332" rIns="108663" bIns="54332" numCol="1" anchor="t" anchorCtr="0" compatLnSpc="1">
            <a:noAutofit/>
          </a:body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123" name="Freeform 62"/>
          <p:cNvSpPr>
            <a:spLocks noEditPoints="1"/>
          </p:cNvSpPr>
          <p:nvPr/>
        </p:nvSpPr>
        <p:spPr bwMode="auto">
          <a:xfrm>
            <a:off x="7570763" y="2099554"/>
            <a:ext cx="513807" cy="51791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08663" tIns="54332" rIns="108663" bIns="54332" numCol="1" anchor="t" anchorCtr="0" compatLnSpc="1">
            <a:noAutofit/>
          </a:bodyPr>
          <a:lstStyle/>
          <a:p>
            <a:pPr>
              <a:lnSpc>
                <a:spcPct val="120000"/>
              </a:lnSpc>
            </a:pPr>
            <a:endParaRPr lang="en-US" sz="1520" dirty="0">
              <a:latin typeface="Arial" panose="020B0604020202020204" pitchFamily="34" charset="0"/>
              <a:ea typeface="微软雅黑" panose="020B0503020204020204" pitchFamily="34" charset="-122"/>
              <a:sym typeface="Arial" panose="020B0604020202020204" pitchFamily="34" charset="0"/>
            </a:endParaRPr>
          </a:p>
        </p:txBody>
      </p:sp>
      <p:sp>
        <p:nvSpPr>
          <p:cNvPr id="124" name="Freeform 228"/>
          <p:cNvSpPr/>
          <p:nvPr/>
        </p:nvSpPr>
        <p:spPr bwMode="auto">
          <a:xfrm>
            <a:off x="9263287" y="1840406"/>
            <a:ext cx="449200" cy="45225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08663" tIns="54332" rIns="108663" bIns="54332" numCol="1" anchor="t" anchorCtr="0" compatLnSpc="1">
            <a:noAutofit/>
          </a:bodyPr>
          <a:lstStyle/>
          <a:p>
            <a:pPr>
              <a:lnSpc>
                <a:spcPct val="120000"/>
              </a:lnSpc>
            </a:pPr>
            <a:endParaRPr lang="en-US" sz="1520">
              <a:latin typeface="Arial" panose="020B0604020202020204" pitchFamily="34" charset="0"/>
              <a:ea typeface="微软雅黑" panose="020B0503020204020204" pitchFamily="34" charset="-122"/>
              <a:sym typeface="Arial" panose="020B0604020202020204" pitchFamily="34" charset="0"/>
            </a:endParaRPr>
          </a:p>
        </p:txBody>
      </p:sp>
      <p:grpSp>
        <p:nvGrpSpPr>
          <p:cNvPr id="2" name="Group 151"/>
          <p:cNvGrpSpPr/>
          <p:nvPr/>
        </p:nvGrpSpPr>
        <p:grpSpPr>
          <a:xfrm>
            <a:off x="2474777" y="2630170"/>
            <a:ext cx="237888" cy="1557525"/>
            <a:chOff x="4067062" y="2800350"/>
            <a:chExt cx="200183" cy="1310663"/>
          </a:xfrm>
        </p:grpSpPr>
        <p:sp>
          <p:nvSpPr>
            <p:cNvPr id="126" name="Oval 125"/>
            <p:cNvSpPr>
              <a:spLocks noChangeAspect="1"/>
            </p:cNvSpPr>
            <p:nvPr/>
          </p:nvSpPr>
          <p:spPr>
            <a:xfrm>
              <a:off x="4067062" y="2800350"/>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lang="en-US" sz="214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8" name="TextBox 127"/>
            <p:cNvSpPr txBox="1"/>
            <p:nvPr/>
          </p:nvSpPr>
          <p:spPr>
            <a:xfrm>
              <a:off x="4172188" y="3926473"/>
              <a:ext cx="46" cy="184540"/>
            </a:xfrm>
            <a:prstGeom prst="rect">
              <a:avLst/>
            </a:prstGeom>
            <a:noFill/>
          </p:spPr>
          <p:txBody>
            <a:bodyPr wrap="square" lIns="0" tIns="0" rIns="0" bIns="0" rtlCol="0" anchor="t">
              <a:noAutofit/>
            </a:bodyPr>
            <a:lstStyle/>
            <a:p>
              <a:pPr algn="ctr">
                <a:lnSpc>
                  <a:spcPct val="120000"/>
                </a:lnSpc>
              </a:pPr>
              <a:endParaRPr lang="en-US" sz="131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29" name="Straight Connector 128"/>
            <p:cNvCxnSpPr/>
            <p:nvPr/>
          </p:nvCxnSpPr>
          <p:spPr>
            <a:xfrm rot="16200000" flipH="1">
              <a:off x="3761109" y="3454873"/>
              <a:ext cx="812091" cy="2"/>
            </a:xfrm>
            <a:prstGeom prst="line">
              <a:avLst/>
            </a:prstGeom>
            <a:ln w="12700">
              <a:solidFill>
                <a:schemeClr val="bg1">
                  <a:lumMod val="6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3" name="Group 155"/>
          <p:cNvGrpSpPr/>
          <p:nvPr/>
        </p:nvGrpSpPr>
        <p:grpSpPr>
          <a:xfrm>
            <a:off x="4241973" y="3119152"/>
            <a:ext cx="237888" cy="1557525"/>
            <a:chOff x="4067062" y="2800350"/>
            <a:chExt cx="200183" cy="1310663"/>
          </a:xfrm>
        </p:grpSpPr>
        <p:sp>
          <p:nvSpPr>
            <p:cNvPr id="157" name="Oval 156"/>
            <p:cNvSpPr>
              <a:spLocks noChangeAspect="1"/>
            </p:cNvSpPr>
            <p:nvPr/>
          </p:nvSpPr>
          <p:spPr>
            <a:xfrm>
              <a:off x="4067062" y="2800350"/>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lang="en-US" sz="214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8" name="TextBox 157"/>
            <p:cNvSpPr txBox="1"/>
            <p:nvPr/>
          </p:nvSpPr>
          <p:spPr>
            <a:xfrm>
              <a:off x="4172188" y="3926473"/>
              <a:ext cx="46" cy="184540"/>
            </a:xfrm>
            <a:prstGeom prst="rect">
              <a:avLst/>
            </a:prstGeom>
            <a:noFill/>
          </p:spPr>
          <p:txBody>
            <a:bodyPr wrap="square" lIns="0" tIns="0" rIns="0" bIns="0" rtlCol="0" anchor="t">
              <a:noAutofit/>
            </a:bodyPr>
            <a:lstStyle/>
            <a:p>
              <a:pPr algn="ctr">
                <a:lnSpc>
                  <a:spcPct val="120000"/>
                </a:lnSpc>
              </a:pPr>
              <a:endParaRPr lang="en-US" sz="131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59" name="Straight Connector 158"/>
            <p:cNvCxnSpPr/>
            <p:nvPr/>
          </p:nvCxnSpPr>
          <p:spPr>
            <a:xfrm rot="16200000" flipH="1">
              <a:off x="3761109" y="3454873"/>
              <a:ext cx="812091" cy="2"/>
            </a:xfrm>
            <a:prstGeom prst="line">
              <a:avLst/>
            </a:prstGeom>
            <a:ln w="12700">
              <a:solidFill>
                <a:schemeClr val="bg1">
                  <a:lumMod val="6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 name="Group 159"/>
          <p:cNvGrpSpPr/>
          <p:nvPr/>
        </p:nvGrpSpPr>
        <p:grpSpPr>
          <a:xfrm>
            <a:off x="6060616" y="2856550"/>
            <a:ext cx="237888" cy="1557525"/>
            <a:chOff x="4067062" y="2800350"/>
            <a:chExt cx="200183" cy="1310663"/>
          </a:xfrm>
        </p:grpSpPr>
        <p:sp>
          <p:nvSpPr>
            <p:cNvPr id="161" name="Oval 160"/>
            <p:cNvSpPr>
              <a:spLocks noChangeAspect="1"/>
            </p:cNvSpPr>
            <p:nvPr/>
          </p:nvSpPr>
          <p:spPr>
            <a:xfrm>
              <a:off x="4067062" y="2800350"/>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lang="en-US" sz="214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2" name="TextBox 161"/>
            <p:cNvSpPr txBox="1"/>
            <p:nvPr/>
          </p:nvSpPr>
          <p:spPr>
            <a:xfrm>
              <a:off x="4172188" y="3926473"/>
              <a:ext cx="46" cy="184540"/>
            </a:xfrm>
            <a:prstGeom prst="rect">
              <a:avLst/>
            </a:prstGeom>
            <a:noFill/>
          </p:spPr>
          <p:txBody>
            <a:bodyPr wrap="square" lIns="0" tIns="0" rIns="0" bIns="0" rtlCol="0" anchor="t">
              <a:noAutofit/>
            </a:bodyPr>
            <a:lstStyle/>
            <a:p>
              <a:pPr algn="ctr">
                <a:lnSpc>
                  <a:spcPct val="120000"/>
                </a:lnSpc>
              </a:pPr>
              <a:endParaRPr lang="en-US" sz="131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63" name="Straight Connector 162"/>
            <p:cNvCxnSpPr/>
            <p:nvPr/>
          </p:nvCxnSpPr>
          <p:spPr>
            <a:xfrm rot="16200000" flipH="1">
              <a:off x="3761109" y="3454873"/>
              <a:ext cx="812091" cy="2"/>
            </a:xfrm>
            <a:prstGeom prst="line">
              <a:avLst/>
            </a:prstGeom>
            <a:ln w="12700">
              <a:solidFill>
                <a:schemeClr val="bg1">
                  <a:lumMod val="6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5" name="Group 163"/>
          <p:cNvGrpSpPr/>
          <p:nvPr/>
        </p:nvGrpSpPr>
        <p:grpSpPr>
          <a:xfrm>
            <a:off x="7708721" y="3119152"/>
            <a:ext cx="237888" cy="1557525"/>
            <a:chOff x="4067062" y="2800350"/>
            <a:chExt cx="200183" cy="1310663"/>
          </a:xfrm>
        </p:grpSpPr>
        <p:sp>
          <p:nvSpPr>
            <p:cNvPr id="165" name="Oval 164"/>
            <p:cNvSpPr>
              <a:spLocks noChangeAspect="1"/>
            </p:cNvSpPr>
            <p:nvPr/>
          </p:nvSpPr>
          <p:spPr>
            <a:xfrm>
              <a:off x="4067062" y="2800350"/>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lang="en-US" sz="214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6" name="TextBox 165"/>
            <p:cNvSpPr txBox="1"/>
            <p:nvPr/>
          </p:nvSpPr>
          <p:spPr>
            <a:xfrm>
              <a:off x="4172188" y="3926473"/>
              <a:ext cx="46" cy="184540"/>
            </a:xfrm>
            <a:prstGeom prst="rect">
              <a:avLst/>
            </a:prstGeom>
            <a:noFill/>
          </p:spPr>
          <p:txBody>
            <a:bodyPr wrap="square" lIns="0" tIns="0" rIns="0" bIns="0" rtlCol="0" anchor="t">
              <a:noAutofit/>
            </a:bodyPr>
            <a:lstStyle/>
            <a:p>
              <a:pPr algn="ctr">
                <a:lnSpc>
                  <a:spcPct val="120000"/>
                </a:lnSpc>
              </a:pPr>
              <a:endParaRPr lang="en-US" sz="131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67" name="Straight Connector 166"/>
            <p:cNvCxnSpPr/>
            <p:nvPr/>
          </p:nvCxnSpPr>
          <p:spPr>
            <a:xfrm rot="16200000" flipH="1">
              <a:off x="3761109" y="3454873"/>
              <a:ext cx="812091" cy="2"/>
            </a:xfrm>
            <a:prstGeom prst="line">
              <a:avLst/>
            </a:prstGeom>
            <a:ln w="12700">
              <a:solidFill>
                <a:schemeClr val="bg1">
                  <a:lumMod val="6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6" name="Group 167"/>
          <p:cNvGrpSpPr/>
          <p:nvPr/>
        </p:nvGrpSpPr>
        <p:grpSpPr>
          <a:xfrm>
            <a:off x="9368941" y="2641488"/>
            <a:ext cx="237888" cy="1557525"/>
            <a:chOff x="4067062" y="2800350"/>
            <a:chExt cx="200183" cy="1310663"/>
          </a:xfrm>
        </p:grpSpPr>
        <p:sp>
          <p:nvSpPr>
            <p:cNvPr id="169" name="Oval 168"/>
            <p:cNvSpPr>
              <a:spLocks noChangeAspect="1"/>
            </p:cNvSpPr>
            <p:nvPr/>
          </p:nvSpPr>
          <p:spPr>
            <a:xfrm>
              <a:off x="4067062" y="2800350"/>
              <a:ext cx="200183" cy="194452"/>
            </a:xfrm>
            <a:prstGeom prst="ellips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lang="en-US" sz="214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0" name="TextBox 169"/>
            <p:cNvSpPr txBox="1"/>
            <p:nvPr/>
          </p:nvSpPr>
          <p:spPr>
            <a:xfrm>
              <a:off x="4172188" y="3926473"/>
              <a:ext cx="46" cy="184540"/>
            </a:xfrm>
            <a:prstGeom prst="rect">
              <a:avLst/>
            </a:prstGeom>
            <a:noFill/>
          </p:spPr>
          <p:txBody>
            <a:bodyPr wrap="square" lIns="0" tIns="0" rIns="0" bIns="0" rtlCol="0" anchor="t">
              <a:noAutofit/>
            </a:bodyPr>
            <a:lstStyle/>
            <a:p>
              <a:pPr algn="ctr">
                <a:lnSpc>
                  <a:spcPct val="120000"/>
                </a:lnSpc>
              </a:pPr>
              <a:endParaRPr lang="en-US" sz="131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71" name="Straight Connector 170"/>
            <p:cNvCxnSpPr/>
            <p:nvPr/>
          </p:nvCxnSpPr>
          <p:spPr>
            <a:xfrm rot="16200000" flipH="1">
              <a:off x="3761109" y="3454873"/>
              <a:ext cx="812091" cy="2"/>
            </a:xfrm>
            <a:prstGeom prst="line">
              <a:avLst/>
            </a:prstGeom>
            <a:ln w="12700">
              <a:solidFill>
                <a:schemeClr val="bg1">
                  <a:lumMod val="6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7" name="Group 56"/>
          <p:cNvGrpSpPr/>
          <p:nvPr/>
        </p:nvGrpSpPr>
        <p:grpSpPr>
          <a:xfrm>
            <a:off x="1672161" y="4185227"/>
            <a:ext cx="1910766" cy="1263681"/>
            <a:chOff x="1021665" y="1270206"/>
            <a:chExt cx="4840752" cy="673864"/>
          </a:xfrm>
        </p:grpSpPr>
        <p:sp>
          <p:nvSpPr>
            <p:cNvPr id="45" name="Text Placeholder 3"/>
            <p:cNvSpPr txBox="1"/>
            <p:nvPr/>
          </p:nvSpPr>
          <p:spPr>
            <a:xfrm>
              <a:off x="1315490" y="1270206"/>
              <a:ext cx="4253100" cy="162003"/>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86485">
                <a:lnSpc>
                  <a:spcPct val="120000"/>
                </a:lnSpc>
                <a:spcBef>
                  <a:spcPct val="20000"/>
                </a:spcBef>
                <a:defRPr/>
              </a:pPr>
              <a:r>
                <a:rPr lang="zh-CN" altLang="en-US" sz="1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 Placeholder 3"/>
            <p:cNvSpPr txBox="1"/>
            <p:nvPr/>
          </p:nvSpPr>
          <p:spPr>
            <a:xfrm>
              <a:off x="1021665" y="1481584"/>
              <a:ext cx="4840752" cy="46248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86485">
                <a:lnSpc>
                  <a:spcPct val="120000"/>
                </a:lnSpc>
                <a:spcBef>
                  <a:spcPct val="20000"/>
                </a:spcBef>
                <a:defRPr/>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 name="Group 56"/>
          <p:cNvGrpSpPr/>
          <p:nvPr/>
        </p:nvGrpSpPr>
        <p:grpSpPr>
          <a:xfrm>
            <a:off x="3607467" y="4691819"/>
            <a:ext cx="1910766" cy="1263681"/>
            <a:chOff x="1021665" y="1270206"/>
            <a:chExt cx="4840752" cy="673864"/>
          </a:xfrm>
        </p:grpSpPr>
        <p:sp>
          <p:nvSpPr>
            <p:cNvPr id="53" name="Text Placeholder 3"/>
            <p:cNvSpPr txBox="1"/>
            <p:nvPr/>
          </p:nvSpPr>
          <p:spPr>
            <a:xfrm>
              <a:off x="1315490" y="1270206"/>
              <a:ext cx="4253100" cy="162003"/>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86485">
                <a:lnSpc>
                  <a:spcPct val="120000"/>
                </a:lnSpc>
                <a:spcBef>
                  <a:spcPct val="20000"/>
                </a:spcBef>
                <a:defRPr/>
              </a:pPr>
              <a:r>
                <a:rPr lang="zh-CN" altLang="en-US" sz="1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 Placeholder 3"/>
            <p:cNvSpPr txBox="1"/>
            <p:nvPr/>
          </p:nvSpPr>
          <p:spPr>
            <a:xfrm>
              <a:off x="1021665" y="1481584"/>
              <a:ext cx="4840752" cy="46248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86485">
                <a:lnSpc>
                  <a:spcPct val="120000"/>
                </a:lnSpc>
                <a:spcBef>
                  <a:spcPct val="20000"/>
                </a:spcBef>
                <a:defRPr/>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9" name="Group 56"/>
          <p:cNvGrpSpPr/>
          <p:nvPr/>
        </p:nvGrpSpPr>
        <p:grpSpPr>
          <a:xfrm>
            <a:off x="5598032" y="4548638"/>
            <a:ext cx="1910766" cy="1263681"/>
            <a:chOff x="1021665" y="1270206"/>
            <a:chExt cx="4840752" cy="673864"/>
          </a:xfrm>
        </p:grpSpPr>
        <p:sp>
          <p:nvSpPr>
            <p:cNvPr id="60" name="Text Placeholder 3"/>
            <p:cNvSpPr txBox="1"/>
            <p:nvPr/>
          </p:nvSpPr>
          <p:spPr>
            <a:xfrm>
              <a:off x="1315490" y="1270206"/>
              <a:ext cx="4253100" cy="162003"/>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86485">
                <a:lnSpc>
                  <a:spcPct val="120000"/>
                </a:lnSpc>
                <a:spcBef>
                  <a:spcPct val="20000"/>
                </a:spcBef>
                <a:defRPr/>
              </a:pPr>
              <a:r>
                <a:rPr lang="zh-CN" altLang="en-US" sz="1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 Placeholder 3"/>
            <p:cNvSpPr txBox="1"/>
            <p:nvPr/>
          </p:nvSpPr>
          <p:spPr>
            <a:xfrm>
              <a:off x="1021665" y="1481584"/>
              <a:ext cx="4840752" cy="46248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86485">
                <a:lnSpc>
                  <a:spcPct val="120000"/>
                </a:lnSpc>
                <a:spcBef>
                  <a:spcPct val="20000"/>
                </a:spcBef>
                <a:defRPr/>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2" name="Group 56"/>
          <p:cNvGrpSpPr/>
          <p:nvPr/>
        </p:nvGrpSpPr>
        <p:grpSpPr>
          <a:xfrm>
            <a:off x="7417357" y="4540996"/>
            <a:ext cx="1910766" cy="1263681"/>
            <a:chOff x="1021665" y="1270206"/>
            <a:chExt cx="4840752" cy="673864"/>
          </a:xfrm>
        </p:grpSpPr>
        <p:sp>
          <p:nvSpPr>
            <p:cNvPr id="63" name="Text Placeholder 3"/>
            <p:cNvSpPr txBox="1"/>
            <p:nvPr/>
          </p:nvSpPr>
          <p:spPr>
            <a:xfrm>
              <a:off x="1315490" y="1270206"/>
              <a:ext cx="4253100" cy="162003"/>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86485">
                <a:lnSpc>
                  <a:spcPct val="120000"/>
                </a:lnSpc>
                <a:spcBef>
                  <a:spcPct val="20000"/>
                </a:spcBef>
                <a:defRPr/>
              </a:pPr>
              <a:r>
                <a:rPr lang="zh-CN" altLang="en-US" sz="1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Text Placeholder 3"/>
            <p:cNvSpPr txBox="1"/>
            <p:nvPr/>
          </p:nvSpPr>
          <p:spPr>
            <a:xfrm>
              <a:off x="1021665" y="1481584"/>
              <a:ext cx="4840752" cy="46248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86485">
                <a:lnSpc>
                  <a:spcPct val="120000"/>
                </a:lnSpc>
                <a:spcBef>
                  <a:spcPct val="20000"/>
                </a:spcBef>
                <a:defRPr/>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5" name="Group 56"/>
          <p:cNvGrpSpPr/>
          <p:nvPr/>
        </p:nvGrpSpPr>
        <p:grpSpPr>
          <a:xfrm>
            <a:off x="9512453" y="4044836"/>
            <a:ext cx="1910766" cy="1263681"/>
            <a:chOff x="1021665" y="1270206"/>
            <a:chExt cx="4840752" cy="673864"/>
          </a:xfrm>
        </p:grpSpPr>
        <p:sp>
          <p:nvSpPr>
            <p:cNvPr id="66" name="Text Placeholder 3"/>
            <p:cNvSpPr txBox="1"/>
            <p:nvPr/>
          </p:nvSpPr>
          <p:spPr>
            <a:xfrm>
              <a:off x="1315490" y="1270206"/>
              <a:ext cx="4253100" cy="162003"/>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86485">
                <a:lnSpc>
                  <a:spcPct val="120000"/>
                </a:lnSpc>
                <a:spcBef>
                  <a:spcPct val="20000"/>
                </a:spcBef>
                <a:defRPr/>
              </a:pPr>
              <a:r>
                <a:rPr lang="zh-CN" altLang="en-US" sz="1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Text Placeholder 3"/>
            <p:cNvSpPr txBox="1"/>
            <p:nvPr/>
          </p:nvSpPr>
          <p:spPr>
            <a:xfrm>
              <a:off x="1021665" y="1481584"/>
              <a:ext cx="4840752" cy="46248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86485">
                <a:lnSpc>
                  <a:spcPct val="120000"/>
                </a:lnSpc>
                <a:spcBef>
                  <a:spcPct val="20000"/>
                </a:spcBef>
                <a:defRPr/>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 name="组合 53"/>
          <p:cNvGrpSpPr/>
          <p:nvPr/>
        </p:nvGrpSpPr>
        <p:grpSpPr>
          <a:xfrm>
            <a:off x="1207005" y="172057"/>
            <a:ext cx="5246399" cy="700038"/>
            <a:chOff x="1573213" y="344224"/>
            <a:chExt cx="5246687" cy="700077"/>
          </a:xfrm>
        </p:grpSpPr>
        <p:sp>
          <p:nvSpPr>
            <p:cNvPr id="55" name="TextBox 11"/>
            <p:cNvSpPr txBox="1"/>
            <p:nvPr/>
          </p:nvSpPr>
          <p:spPr>
            <a:xfrm>
              <a:off x="1573213" y="344224"/>
              <a:ext cx="3976687" cy="492470"/>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tx1">
                      <a:lumMod val="75000"/>
                      <a:lumOff val="25000"/>
                    </a:schemeClr>
                  </a:solidFill>
                </a:rPr>
                <a:t>目录标题文字添加</a:t>
              </a:r>
              <a:endParaRPr lang="en-US" sz="3200" b="1" dirty="0">
                <a:solidFill>
                  <a:schemeClr val="tx1">
                    <a:lumMod val="75000"/>
                    <a:lumOff val="25000"/>
                  </a:schemeClr>
                </a:solidFill>
              </a:endParaRPr>
            </a:p>
          </p:txBody>
        </p:sp>
        <p:sp>
          <p:nvSpPr>
            <p:cNvPr id="57" name="TextBox 11"/>
            <p:cNvSpPr txBox="1"/>
            <p:nvPr/>
          </p:nvSpPr>
          <p:spPr>
            <a:xfrm>
              <a:off x="1624013" y="864755"/>
              <a:ext cx="5195887" cy="179546"/>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400" dirty="0">
                  <a:solidFill>
                    <a:schemeClr val="bg1">
                      <a:lumMod val="65000"/>
                    </a:schemeClr>
                  </a:solidFill>
                  <a:latin typeface="Agency FB" panose="020B0503020202020204" pitchFamily="34" charset="0"/>
                </a:rPr>
                <a:t>Far </a:t>
              </a:r>
              <a:r>
                <a:rPr lang="en-US" sz="1400" dirty="0" err="1">
                  <a:solidFill>
                    <a:schemeClr val="bg1">
                      <a:lumMod val="65000"/>
                    </a:schemeClr>
                  </a:solidFill>
                  <a:latin typeface="Agency FB" panose="020B0503020202020204" pitchFamily="34" charset="0"/>
                </a:rPr>
                <a:t>far</a:t>
              </a:r>
              <a:r>
                <a:rPr lang="en-US" sz="1400" dirty="0">
                  <a:solidFill>
                    <a:schemeClr val="bg1">
                      <a:lumMod val="65000"/>
                    </a:schemeClr>
                  </a:solidFill>
                  <a:latin typeface="Agency FB" panose="020B0503020202020204" pitchFamily="34" charset="0"/>
                </a:rPr>
                <a:t> away, behind the word mountains, far from the countries </a:t>
              </a:r>
              <a:r>
                <a:rPr lang="en-US" sz="1400" dirty="0" err="1">
                  <a:solidFill>
                    <a:schemeClr val="bg1">
                      <a:lumMod val="65000"/>
                    </a:schemeClr>
                  </a:solidFill>
                  <a:latin typeface="Agency FB" panose="020B0503020202020204" pitchFamily="34" charset="0"/>
                </a:rPr>
                <a:t>Vokalia</a:t>
              </a:r>
              <a:endParaRPr lang="en-US" sz="1400" dirty="0">
                <a:solidFill>
                  <a:schemeClr val="bg1">
                    <a:lumMod val="65000"/>
                  </a:schemeClr>
                </a:solidFill>
                <a:latin typeface="Agency FB" panose="020B0503020202020204" pitchFamily="34" charset="0"/>
              </a:endParaRPr>
            </a:p>
          </p:txBody>
        </p:sp>
      </p:grpSp>
      <p:pic>
        <p:nvPicPr>
          <p:cNvPr id="58" name="图片 57"/>
          <p:cNvPicPr>
            <a:picLocks noChangeAspect="1"/>
          </p:cNvPicPr>
          <p:nvPr/>
        </p:nvPicPr>
        <p:blipFill>
          <a:blip r:embed="rId3" cstate="email"/>
          <a:stretch>
            <a:fillRect/>
          </a:stretch>
        </p:blipFill>
        <p:spPr>
          <a:xfrm>
            <a:off x="168813" y="88037"/>
            <a:ext cx="914402" cy="91440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right)">
                                      <p:cBhvr>
                                        <p:cTn id="7" dur="500"/>
                                        <p:tgtEl>
                                          <p:spTgt spid="11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Effect transition="in" filter="wipe(up)">
                                      <p:cBhvr>
                                        <p:cTn id="11" dur="500"/>
                                        <p:tgtEl>
                                          <p:spTgt spid="11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0"/>
                                        </p:tgtEl>
                                        <p:attrNameLst>
                                          <p:attrName>style.visibility</p:attrName>
                                        </p:attrNameLst>
                                      </p:cBhvr>
                                      <p:to>
                                        <p:strVal val="visible"/>
                                      </p:to>
                                    </p:set>
                                    <p:anim calcmode="lin" valueType="num">
                                      <p:cBhvr>
                                        <p:cTn id="15" dur="500" fill="hold"/>
                                        <p:tgtEl>
                                          <p:spTgt spid="120"/>
                                        </p:tgtEl>
                                        <p:attrNameLst>
                                          <p:attrName>ppt_w</p:attrName>
                                        </p:attrNameLst>
                                      </p:cBhvr>
                                      <p:tavLst>
                                        <p:tav tm="0">
                                          <p:val>
                                            <p:fltVal val="0"/>
                                          </p:val>
                                        </p:tav>
                                        <p:tav tm="100000">
                                          <p:val>
                                            <p:strVal val="#ppt_w"/>
                                          </p:val>
                                        </p:tav>
                                      </p:tavLst>
                                    </p:anim>
                                    <p:anim calcmode="lin" valueType="num">
                                      <p:cBhvr>
                                        <p:cTn id="16" dur="500" fill="hold"/>
                                        <p:tgtEl>
                                          <p:spTgt spid="120"/>
                                        </p:tgtEl>
                                        <p:attrNameLst>
                                          <p:attrName>ppt_h</p:attrName>
                                        </p:attrNameLst>
                                      </p:cBhvr>
                                      <p:tavLst>
                                        <p:tav tm="0">
                                          <p:val>
                                            <p:fltVal val="0"/>
                                          </p:val>
                                        </p:tav>
                                        <p:tav tm="100000">
                                          <p:val>
                                            <p:strVal val="#ppt_h"/>
                                          </p:val>
                                        </p:tav>
                                      </p:tavLst>
                                    </p:anim>
                                    <p:animEffect transition="in" filter="fade">
                                      <p:cBhvr>
                                        <p:cTn id="17" dur="500"/>
                                        <p:tgtEl>
                                          <p:spTgt spid="120"/>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17"/>
                                        </p:tgtEl>
                                        <p:attrNameLst>
                                          <p:attrName>style.visibility</p:attrName>
                                        </p:attrNameLst>
                                      </p:cBhvr>
                                      <p:to>
                                        <p:strVal val="visible"/>
                                      </p:to>
                                    </p:set>
                                    <p:animEffect transition="in" filter="wipe(up)">
                                      <p:cBhvr>
                                        <p:cTn id="25" dur="500"/>
                                        <p:tgtEl>
                                          <p:spTgt spid="117"/>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21"/>
                                        </p:tgtEl>
                                        <p:attrNameLst>
                                          <p:attrName>style.visibility</p:attrName>
                                        </p:attrNameLst>
                                      </p:cBhvr>
                                      <p:to>
                                        <p:strVal val="visible"/>
                                      </p:to>
                                    </p:set>
                                    <p:anim calcmode="lin" valueType="num">
                                      <p:cBhvr>
                                        <p:cTn id="29" dur="500" fill="hold"/>
                                        <p:tgtEl>
                                          <p:spTgt spid="121"/>
                                        </p:tgtEl>
                                        <p:attrNameLst>
                                          <p:attrName>ppt_w</p:attrName>
                                        </p:attrNameLst>
                                      </p:cBhvr>
                                      <p:tavLst>
                                        <p:tav tm="0">
                                          <p:val>
                                            <p:fltVal val="0"/>
                                          </p:val>
                                        </p:tav>
                                        <p:tav tm="100000">
                                          <p:val>
                                            <p:strVal val="#ppt_w"/>
                                          </p:val>
                                        </p:tav>
                                      </p:tavLst>
                                    </p:anim>
                                    <p:anim calcmode="lin" valueType="num">
                                      <p:cBhvr>
                                        <p:cTn id="30" dur="500" fill="hold"/>
                                        <p:tgtEl>
                                          <p:spTgt spid="121"/>
                                        </p:tgtEl>
                                        <p:attrNameLst>
                                          <p:attrName>ppt_h</p:attrName>
                                        </p:attrNameLst>
                                      </p:cBhvr>
                                      <p:tavLst>
                                        <p:tav tm="0">
                                          <p:val>
                                            <p:fltVal val="0"/>
                                          </p:val>
                                        </p:tav>
                                        <p:tav tm="100000">
                                          <p:val>
                                            <p:strVal val="#ppt_h"/>
                                          </p:val>
                                        </p:tav>
                                      </p:tavLst>
                                    </p:anim>
                                    <p:animEffect transition="in" filter="fade">
                                      <p:cBhvr>
                                        <p:cTn id="31" dur="500"/>
                                        <p:tgtEl>
                                          <p:spTgt spid="121"/>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up)">
                                      <p:cBhvr>
                                        <p:cTn id="35" dur="500"/>
                                        <p:tgtEl>
                                          <p:spTgt spid="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116"/>
                                        </p:tgtEl>
                                        <p:attrNameLst>
                                          <p:attrName>style.visibility</p:attrName>
                                        </p:attrNameLst>
                                      </p:cBhvr>
                                      <p:to>
                                        <p:strVal val="visible"/>
                                      </p:to>
                                    </p:set>
                                    <p:animEffect transition="in" filter="wipe(up)">
                                      <p:cBhvr>
                                        <p:cTn id="39" dur="500"/>
                                        <p:tgtEl>
                                          <p:spTgt spid="116"/>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22"/>
                                        </p:tgtEl>
                                        <p:attrNameLst>
                                          <p:attrName>style.visibility</p:attrName>
                                        </p:attrNameLst>
                                      </p:cBhvr>
                                      <p:to>
                                        <p:strVal val="visible"/>
                                      </p:to>
                                    </p:set>
                                    <p:anim calcmode="lin" valueType="num">
                                      <p:cBhvr>
                                        <p:cTn id="43" dur="500" fill="hold"/>
                                        <p:tgtEl>
                                          <p:spTgt spid="122"/>
                                        </p:tgtEl>
                                        <p:attrNameLst>
                                          <p:attrName>ppt_w</p:attrName>
                                        </p:attrNameLst>
                                      </p:cBhvr>
                                      <p:tavLst>
                                        <p:tav tm="0">
                                          <p:val>
                                            <p:fltVal val="0"/>
                                          </p:val>
                                        </p:tav>
                                        <p:tav tm="100000">
                                          <p:val>
                                            <p:strVal val="#ppt_w"/>
                                          </p:val>
                                        </p:tav>
                                      </p:tavLst>
                                    </p:anim>
                                    <p:anim calcmode="lin" valueType="num">
                                      <p:cBhvr>
                                        <p:cTn id="44" dur="500" fill="hold"/>
                                        <p:tgtEl>
                                          <p:spTgt spid="122"/>
                                        </p:tgtEl>
                                        <p:attrNameLst>
                                          <p:attrName>ppt_h</p:attrName>
                                        </p:attrNameLst>
                                      </p:cBhvr>
                                      <p:tavLst>
                                        <p:tav tm="0">
                                          <p:val>
                                            <p:fltVal val="0"/>
                                          </p:val>
                                        </p:tav>
                                        <p:tav tm="100000">
                                          <p:val>
                                            <p:strVal val="#ppt_h"/>
                                          </p:val>
                                        </p:tav>
                                      </p:tavLst>
                                    </p:anim>
                                    <p:animEffect transition="in" filter="fade">
                                      <p:cBhvr>
                                        <p:cTn id="45" dur="500"/>
                                        <p:tgtEl>
                                          <p:spTgt spid="122"/>
                                        </p:tgtEl>
                                      </p:cBhvr>
                                    </p:animEffect>
                                  </p:childTnLst>
                                </p:cTn>
                              </p:par>
                            </p:childTnLst>
                          </p:cTn>
                        </p:par>
                        <p:par>
                          <p:cTn id="46" fill="hold">
                            <p:stCondLst>
                              <p:cond delay="4500"/>
                            </p:stCondLst>
                            <p:childTnLst>
                              <p:par>
                                <p:cTn id="47" presetID="22" presetClass="entr" presetSubtype="1"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up)">
                                      <p:cBhvr>
                                        <p:cTn id="49" dur="500"/>
                                        <p:tgtEl>
                                          <p:spTgt spid="4"/>
                                        </p:tgtEl>
                                      </p:cBhvr>
                                    </p:animEffect>
                                  </p:childTnLst>
                                </p:cTn>
                              </p:par>
                            </p:childTnLst>
                          </p:cTn>
                        </p:par>
                        <p:par>
                          <p:cTn id="50" fill="hold">
                            <p:stCondLst>
                              <p:cond delay="5000"/>
                            </p:stCondLst>
                            <p:childTnLst>
                              <p:par>
                                <p:cTn id="51" presetID="22" presetClass="entr" presetSubtype="1" fill="hold" grpId="0" nodeType="afterEffect">
                                  <p:stCondLst>
                                    <p:cond delay="0"/>
                                  </p:stCondLst>
                                  <p:childTnLst>
                                    <p:set>
                                      <p:cBhvr>
                                        <p:cTn id="52" dur="1" fill="hold">
                                          <p:stCondLst>
                                            <p:cond delay="0"/>
                                          </p:stCondLst>
                                        </p:cTn>
                                        <p:tgtEl>
                                          <p:spTgt spid="118"/>
                                        </p:tgtEl>
                                        <p:attrNameLst>
                                          <p:attrName>style.visibility</p:attrName>
                                        </p:attrNameLst>
                                      </p:cBhvr>
                                      <p:to>
                                        <p:strVal val="visible"/>
                                      </p:to>
                                    </p:set>
                                    <p:animEffect transition="in" filter="wipe(up)">
                                      <p:cBhvr>
                                        <p:cTn id="53" dur="500"/>
                                        <p:tgtEl>
                                          <p:spTgt spid="118"/>
                                        </p:tgtEl>
                                      </p:cBhvr>
                                    </p:animEffect>
                                  </p:childTnLst>
                                </p:cTn>
                              </p:par>
                            </p:childTnLst>
                          </p:cTn>
                        </p:par>
                        <p:par>
                          <p:cTn id="54" fill="hold">
                            <p:stCondLst>
                              <p:cond delay="5500"/>
                            </p:stCondLst>
                            <p:childTnLst>
                              <p:par>
                                <p:cTn id="55" presetID="53" presetClass="entr" presetSubtype="16" fill="hold" grpId="0" nodeType="afterEffect">
                                  <p:stCondLst>
                                    <p:cond delay="0"/>
                                  </p:stCondLst>
                                  <p:childTnLst>
                                    <p:set>
                                      <p:cBhvr>
                                        <p:cTn id="56" dur="1" fill="hold">
                                          <p:stCondLst>
                                            <p:cond delay="0"/>
                                          </p:stCondLst>
                                        </p:cTn>
                                        <p:tgtEl>
                                          <p:spTgt spid="123"/>
                                        </p:tgtEl>
                                        <p:attrNameLst>
                                          <p:attrName>style.visibility</p:attrName>
                                        </p:attrNameLst>
                                      </p:cBhvr>
                                      <p:to>
                                        <p:strVal val="visible"/>
                                      </p:to>
                                    </p:set>
                                    <p:anim calcmode="lin" valueType="num">
                                      <p:cBhvr>
                                        <p:cTn id="57" dur="500" fill="hold"/>
                                        <p:tgtEl>
                                          <p:spTgt spid="123"/>
                                        </p:tgtEl>
                                        <p:attrNameLst>
                                          <p:attrName>ppt_w</p:attrName>
                                        </p:attrNameLst>
                                      </p:cBhvr>
                                      <p:tavLst>
                                        <p:tav tm="0">
                                          <p:val>
                                            <p:fltVal val="0"/>
                                          </p:val>
                                        </p:tav>
                                        <p:tav tm="100000">
                                          <p:val>
                                            <p:strVal val="#ppt_w"/>
                                          </p:val>
                                        </p:tav>
                                      </p:tavLst>
                                    </p:anim>
                                    <p:anim calcmode="lin" valueType="num">
                                      <p:cBhvr>
                                        <p:cTn id="58" dur="500" fill="hold"/>
                                        <p:tgtEl>
                                          <p:spTgt spid="123"/>
                                        </p:tgtEl>
                                        <p:attrNameLst>
                                          <p:attrName>ppt_h</p:attrName>
                                        </p:attrNameLst>
                                      </p:cBhvr>
                                      <p:tavLst>
                                        <p:tav tm="0">
                                          <p:val>
                                            <p:fltVal val="0"/>
                                          </p:val>
                                        </p:tav>
                                        <p:tav tm="100000">
                                          <p:val>
                                            <p:strVal val="#ppt_h"/>
                                          </p:val>
                                        </p:tav>
                                      </p:tavLst>
                                    </p:anim>
                                    <p:animEffect transition="in" filter="fade">
                                      <p:cBhvr>
                                        <p:cTn id="59" dur="500"/>
                                        <p:tgtEl>
                                          <p:spTgt spid="123"/>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up)">
                                      <p:cBhvr>
                                        <p:cTn id="63" dur="500"/>
                                        <p:tgtEl>
                                          <p:spTgt spid="5"/>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119"/>
                                        </p:tgtEl>
                                        <p:attrNameLst>
                                          <p:attrName>style.visibility</p:attrName>
                                        </p:attrNameLst>
                                      </p:cBhvr>
                                      <p:to>
                                        <p:strVal val="visible"/>
                                      </p:to>
                                    </p:set>
                                    <p:animEffect transition="in" filter="wipe(up)">
                                      <p:cBhvr>
                                        <p:cTn id="67" dur="500"/>
                                        <p:tgtEl>
                                          <p:spTgt spid="119"/>
                                        </p:tgtEl>
                                      </p:cBhvr>
                                    </p:animEffect>
                                  </p:childTnLst>
                                </p:cTn>
                              </p:par>
                            </p:childTnLst>
                          </p:cTn>
                        </p:par>
                        <p:par>
                          <p:cTn id="68" fill="hold">
                            <p:stCondLst>
                              <p:cond delay="7000"/>
                            </p:stCondLst>
                            <p:childTnLst>
                              <p:par>
                                <p:cTn id="69" presetID="53" presetClass="entr" presetSubtype="16" fill="hold" grpId="0" nodeType="afterEffect">
                                  <p:stCondLst>
                                    <p:cond delay="0"/>
                                  </p:stCondLst>
                                  <p:childTnLst>
                                    <p:set>
                                      <p:cBhvr>
                                        <p:cTn id="70" dur="1" fill="hold">
                                          <p:stCondLst>
                                            <p:cond delay="0"/>
                                          </p:stCondLst>
                                        </p:cTn>
                                        <p:tgtEl>
                                          <p:spTgt spid="124"/>
                                        </p:tgtEl>
                                        <p:attrNameLst>
                                          <p:attrName>style.visibility</p:attrName>
                                        </p:attrNameLst>
                                      </p:cBhvr>
                                      <p:to>
                                        <p:strVal val="visible"/>
                                      </p:to>
                                    </p:set>
                                    <p:anim calcmode="lin" valueType="num">
                                      <p:cBhvr>
                                        <p:cTn id="71" dur="500" fill="hold"/>
                                        <p:tgtEl>
                                          <p:spTgt spid="124"/>
                                        </p:tgtEl>
                                        <p:attrNameLst>
                                          <p:attrName>ppt_w</p:attrName>
                                        </p:attrNameLst>
                                      </p:cBhvr>
                                      <p:tavLst>
                                        <p:tav tm="0">
                                          <p:val>
                                            <p:fltVal val="0"/>
                                          </p:val>
                                        </p:tav>
                                        <p:tav tm="100000">
                                          <p:val>
                                            <p:strVal val="#ppt_w"/>
                                          </p:val>
                                        </p:tav>
                                      </p:tavLst>
                                    </p:anim>
                                    <p:anim calcmode="lin" valueType="num">
                                      <p:cBhvr>
                                        <p:cTn id="72" dur="500" fill="hold"/>
                                        <p:tgtEl>
                                          <p:spTgt spid="124"/>
                                        </p:tgtEl>
                                        <p:attrNameLst>
                                          <p:attrName>ppt_h</p:attrName>
                                        </p:attrNameLst>
                                      </p:cBhvr>
                                      <p:tavLst>
                                        <p:tav tm="0">
                                          <p:val>
                                            <p:fltVal val="0"/>
                                          </p:val>
                                        </p:tav>
                                        <p:tav tm="100000">
                                          <p:val>
                                            <p:strVal val="#ppt_h"/>
                                          </p:val>
                                        </p:tav>
                                      </p:tavLst>
                                    </p:anim>
                                    <p:animEffect transition="in" filter="fade">
                                      <p:cBhvr>
                                        <p:cTn id="73" dur="500"/>
                                        <p:tgtEl>
                                          <p:spTgt spid="124"/>
                                        </p:tgtEl>
                                      </p:cBhvr>
                                    </p:animEffect>
                                  </p:childTnLst>
                                </p:cTn>
                              </p:par>
                            </p:childTnLst>
                          </p:cTn>
                        </p:par>
                        <p:par>
                          <p:cTn id="74" fill="hold">
                            <p:stCondLst>
                              <p:cond delay="7500"/>
                            </p:stCondLst>
                            <p:childTnLst>
                              <p:par>
                                <p:cTn id="75" presetID="22" presetClass="entr" presetSubtype="1"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wipe(up)">
                                      <p:cBhvr>
                                        <p:cTn id="77" dur="500"/>
                                        <p:tgtEl>
                                          <p:spTgt spid="6"/>
                                        </p:tgtEl>
                                      </p:cBhvr>
                                    </p:animEffect>
                                  </p:childTnLst>
                                </p:cTn>
                              </p:par>
                            </p:childTnLst>
                          </p:cTn>
                        </p:par>
                        <p:par>
                          <p:cTn id="78" fill="hold">
                            <p:stCondLst>
                              <p:cond delay="8000"/>
                            </p:stCondLst>
                            <p:childTnLst>
                              <p:par>
                                <p:cTn id="79" presetID="2" presetClass="entr" presetSubtype="4" accel="50000" decel="50000" fill="hold" nodeType="afterEffect">
                                  <p:stCondLst>
                                    <p:cond delay="0"/>
                                  </p:stCondLst>
                                  <p:childTnLst>
                                    <p:set>
                                      <p:cBhvr>
                                        <p:cTn id="80" dur="1" fill="hold">
                                          <p:stCondLst>
                                            <p:cond delay="0"/>
                                          </p:stCondLst>
                                        </p:cTn>
                                        <p:tgtEl>
                                          <p:spTgt spid="7"/>
                                        </p:tgtEl>
                                        <p:attrNameLst>
                                          <p:attrName>style.visibility</p:attrName>
                                        </p:attrNameLst>
                                      </p:cBhvr>
                                      <p:to>
                                        <p:strVal val="visible"/>
                                      </p:to>
                                    </p:set>
                                    <p:anim calcmode="lin" valueType="num">
                                      <p:cBhvr additive="base">
                                        <p:cTn id="81" dur="500" fill="hold"/>
                                        <p:tgtEl>
                                          <p:spTgt spid="7"/>
                                        </p:tgtEl>
                                        <p:attrNameLst>
                                          <p:attrName>ppt_x</p:attrName>
                                        </p:attrNameLst>
                                      </p:cBhvr>
                                      <p:tavLst>
                                        <p:tav tm="0">
                                          <p:val>
                                            <p:strVal val="#ppt_x"/>
                                          </p:val>
                                        </p:tav>
                                        <p:tav tm="100000">
                                          <p:val>
                                            <p:strVal val="#ppt_x"/>
                                          </p:val>
                                        </p:tav>
                                      </p:tavLst>
                                    </p:anim>
                                    <p:anim calcmode="lin" valueType="num">
                                      <p:cBhvr additive="base">
                                        <p:cTn id="82" dur="500" fill="hold"/>
                                        <p:tgtEl>
                                          <p:spTgt spid="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accel="50000" decel="50000" fill="hold" nodeType="afterEffect">
                                  <p:stCondLst>
                                    <p:cond delay="0"/>
                                  </p:stCondLst>
                                  <p:childTnLst>
                                    <p:set>
                                      <p:cBhvr>
                                        <p:cTn id="85" dur="1" fill="hold">
                                          <p:stCondLst>
                                            <p:cond delay="0"/>
                                          </p:stCondLst>
                                        </p:cTn>
                                        <p:tgtEl>
                                          <p:spTgt spid="50"/>
                                        </p:tgtEl>
                                        <p:attrNameLst>
                                          <p:attrName>style.visibility</p:attrName>
                                        </p:attrNameLst>
                                      </p:cBhvr>
                                      <p:to>
                                        <p:strVal val="visible"/>
                                      </p:to>
                                    </p:set>
                                    <p:anim calcmode="lin" valueType="num">
                                      <p:cBhvr additive="base">
                                        <p:cTn id="86" dur="500" fill="hold"/>
                                        <p:tgtEl>
                                          <p:spTgt spid="50"/>
                                        </p:tgtEl>
                                        <p:attrNameLst>
                                          <p:attrName>ppt_x</p:attrName>
                                        </p:attrNameLst>
                                      </p:cBhvr>
                                      <p:tavLst>
                                        <p:tav tm="0">
                                          <p:val>
                                            <p:strVal val="#ppt_x"/>
                                          </p:val>
                                        </p:tav>
                                        <p:tav tm="100000">
                                          <p:val>
                                            <p:strVal val="#ppt_x"/>
                                          </p:val>
                                        </p:tav>
                                      </p:tavLst>
                                    </p:anim>
                                    <p:anim calcmode="lin" valueType="num">
                                      <p:cBhvr additive="base">
                                        <p:cTn id="87" dur="500" fill="hold"/>
                                        <p:tgtEl>
                                          <p:spTgt spid="50"/>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2" presetClass="entr" presetSubtype="4" accel="50000" decel="50000" fill="hold"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ppt_x"/>
                                          </p:val>
                                        </p:tav>
                                        <p:tav tm="100000">
                                          <p:val>
                                            <p:strVal val="#ppt_x"/>
                                          </p:val>
                                        </p:tav>
                                      </p:tavLst>
                                    </p:anim>
                                    <p:anim calcmode="lin" valueType="num">
                                      <p:cBhvr additive="base">
                                        <p:cTn id="92" dur="5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9500"/>
                            </p:stCondLst>
                            <p:childTnLst>
                              <p:par>
                                <p:cTn id="94" presetID="2" presetClass="entr" presetSubtype="4" accel="50000" decel="50000" fill="hold" nodeType="afterEffect">
                                  <p:stCondLst>
                                    <p:cond delay="0"/>
                                  </p:stCondLst>
                                  <p:childTnLst>
                                    <p:set>
                                      <p:cBhvr>
                                        <p:cTn id="95" dur="1" fill="hold">
                                          <p:stCondLst>
                                            <p:cond delay="0"/>
                                          </p:stCondLst>
                                        </p:cTn>
                                        <p:tgtEl>
                                          <p:spTgt spid="62"/>
                                        </p:tgtEl>
                                        <p:attrNameLst>
                                          <p:attrName>style.visibility</p:attrName>
                                        </p:attrNameLst>
                                      </p:cBhvr>
                                      <p:to>
                                        <p:strVal val="visible"/>
                                      </p:to>
                                    </p:set>
                                    <p:anim calcmode="lin" valueType="num">
                                      <p:cBhvr additive="base">
                                        <p:cTn id="96" dur="500" fill="hold"/>
                                        <p:tgtEl>
                                          <p:spTgt spid="62"/>
                                        </p:tgtEl>
                                        <p:attrNameLst>
                                          <p:attrName>ppt_x</p:attrName>
                                        </p:attrNameLst>
                                      </p:cBhvr>
                                      <p:tavLst>
                                        <p:tav tm="0">
                                          <p:val>
                                            <p:strVal val="#ppt_x"/>
                                          </p:val>
                                        </p:tav>
                                        <p:tav tm="100000">
                                          <p:val>
                                            <p:strVal val="#ppt_x"/>
                                          </p:val>
                                        </p:tav>
                                      </p:tavLst>
                                    </p:anim>
                                    <p:anim calcmode="lin" valueType="num">
                                      <p:cBhvr additive="base">
                                        <p:cTn id="97" dur="500" fill="hold"/>
                                        <p:tgtEl>
                                          <p:spTgt spid="62"/>
                                        </p:tgtEl>
                                        <p:attrNameLst>
                                          <p:attrName>ppt_y</p:attrName>
                                        </p:attrNameLst>
                                      </p:cBhvr>
                                      <p:tavLst>
                                        <p:tav tm="0">
                                          <p:val>
                                            <p:strVal val="1+#ppt_h/2"/>
                                          </p:val>
                                        </p:tav>
                                        <p:tav tm="100000">
                                          <p:val>
                                            <p:strVal val="#ppt_y"/>
                                          </p:val>
                                        </p:tav>
                                      </p:tavLst>
                                    </p:anim>
                                  </p:childTnLst>
                                </p:cTn>
                              </p:par>
                            </p:childTnLst>
                          </p:cTn>
                        </p:par>
                        <p:par>
                          <p:cTn id="98" fill="hold">
                            <p:stCondLst>
                              <p:cond delay="10000"/>
                            </p:stCondLst>
                            <p:childTnLst>
                              <p:par>
                                <p:cTn id="99" presetID="2" presetClass="entr" presetSubtype="4" accel="50000" decel="50000" fill="hold" nodeType="afterEffect">
                                  <p:stCondLst>
                                    <p:cond delay="0"/>
                                  </p:stCondLst>
                                  <p:childTnLst>
                                    <p:set>
                                      <p:cBhvr>
                                        <p:cTn id="100" dur="1" fill="hold">
                                          <p:stCondLst>
                                            <p:cond delay="0"/>
                                          </p:stCondLst>
                                        </p:cTn>
                                        <p:tgtEl>
                                          <p:spTgt spid="65"/>
                                        </p:tgtEl>
                                        <p:attrNameLst>
                                          <p:attrName>style.visibility</p:attrName>
                                        </p:attrNameLst>
                                      </p:cBhvr>
                                      <p:to>
                                        <p:strVal val="visible"/>
                                      </p:to>
                                    </p:set>
                                    <p:anim calcmode="lin" valueType="num">
                                      <p:cBhvr additive="base">
                                        <p:cTn id="101" dur="500" fill="hold"/>
                                        <p:tgtEl>
                                          <p:spTgt spid="65"/>
                                        </p:tgtEl>
                                        <p:attrNameLst>
                                          <p:attrName>ppt_x</p:attrName>
                                        </p:attrNameLst>
                                      </p:cBhvr>
                                      <p:tavLst>
                                        <p:tav tm="0">
                                          <p:val>
                                            <p:strVal val="#ppt_x"/>
                                          </p:val>
                                        </p:tav>
                                        <p:tav tm="100000">
                                          <p:val>
                                            <p:strVal val="#ppt_x"/>
                                          </p:val>
                                        </p:tav>
                                      </p:tavLst>
                                    </p:anim>
                                    <p:anim calcmode="lin" valueType="num">
                                      <p:cBhvr additive="base">
                                        <p:cTn id="102"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reeform: Shape 2"/>
          <p:cNvSpPr/>
          <p:nvPr/>
        </p:nvSpPr>
        <p:spPr bwMode="auto">
          <a:xfrm>
            <a:off x="1019437" y="3474321"/>
            <a:ext cx="2556284" cy="509367"/>
          </a:xfrm>
          <a:custGeom>
            <a:avLst/>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chemeClr val="accent1"/>
          </a:solidFill>
          <a:ln>
            <a:noFill/>
          </a:ln>
        </p:spPr>
        <p:txBody>
          <a:bodyPr lIns="91433" tIns="45716" rIns="91433" bIns="45716" anchor="ctr"/>
          <a:lstStyle/>
          <a:p>
            <a:pPr algn="ctr"/>
            <a:endParaRPr sz="1705">
              <a:solidFill>
                <a:schemeClr val="bg1">
                  <a:lumMod val="50000"/>
                </a:schemeClr>
              </a:solidFill>
              <a:latin typeface="微软雅黑" panose="020B0503020204020204" pitchFamily="34" charset="-122"/>
              <a:ea typeface="微软雅黑" panose="020B0503020204020204" pitchFamily="34" charset="-122"/>
            </a:endParaRPr>
          </a:p>
        </p:txBody>
      </p:sp>
      <p:sp>
        <p:nvSpPr>
          <p:cNvPr id="47" name="TextBox 7"/>
          <p:cNvSpPr txBox="1"/>
          <p:nvPr/>
        </p:nvSpPr>
        <p:spPr bwMode="auto">
          <a:xfrm>
            <a:off x="2089188" y="2902683"/>
            <a:ext cx="416781" cy="369311"/>
          </a:xfrm>
          <a:prstGeom prst="rect">
            <a:avLst/>
          </a:prstGeom>
          <a:noFill/>
          <a:ln w="9525">
            <a:noFill/>
            <a:miter lim="800000"/>
          </a:ln>
        </p:spPr>
        <p:txBody>
          <a:bodyPr wrap="none" lIns="0" tIns="0" rIns="0" bIns="0" anchor="t" anchorCtr="0">
            <a:normAutofit/>
            <a:scene3d>
              <a:camera prst="orthographicFront"/>
              <a:lightRig rig="threePt" dir="t"/>
            </a:scene3d>
            <a:sp3d>
              <a:bevelT w="0" h="0"/>
            </a:sp3d>
          </a:bodyPr>
          <a:lstStyle/>
          <a:p>
            <a:pPr marL="0" lvl="1" algn="ctr"/>
            <a:r>
              <a:rPr lang="en-US" altLang="ko-KR" sz="2370" dirty="0">
                <a:solidFill>
                  <a:schemeClr val="bg1">
                    <a:lumMod val="50000"/>
                  </a:schemeClr>
                </a:solidFill>
                <a:latin typeface="微软雅黑" panose="020B0503020204020204" pitchFamily="34" charset="-122"/>
                <a:ea typeface="微软雅黑" panose="020B0503020204020204" pitchFamily="34" charset="-122"/>
              </a:rPr>
              <a:t>20%</a:t>
            </a:r>
          </a:p>
        </p:txBody>
      </p:sp>
      <p:sp>
        <p:nvSpPr>
          <p:cNvPr id="55" name="Freeform: Shape 3"/>
          <p:cNvSpPr/>
          <p:nvPr/>
        </p:nvSpPr>
        <p:spPr bwMode="auto">
          <a:xfrm>
            <a:off x="2898714" y="2455585"/>
            <a:ext cx="2556284" cy="1528105"/>
          </a:xfrm>
          <a:custGeom>
            <a:avLst/>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chemeClr val="accent2"/>
          </a:solidFill>
          <a:ln>
            <a:noFill/>
          </a:ln>
        </p:spPr>
        <p:txBody>
          <a:bodyPr lIns="91433" tIns="45716" rIns="91433" bIns="45716" anchor="ctr"/>
          <a:lstStyle/>
          <a:p>
            <a:pPr algn="ctr"/>
            <a:endParaRPr sz="1705">
              <a:solidFill>
                <a:schemeClr val="bg1">
                  <a:lumMod val="50000"/>
                </a:schemeClr>
              </a:solidFill>
              <a:latin typeface="微软雅黑" panose="020B0503020204020204" pitchFamily="34" charset="-122"/>
              <a:ea typeface="微软雅黑" panose="020B0503020204020204" pitchFamily="34" charset="-122"/>
            </a:endParaRPr>
          </a:p>
        </p:txBody>
      </p:sp>
      <p:sp>
        <p:nvSpPr>
          <p:cNvPr id="56" name="TextBox 8"/>
          <p:cNvSpPr txBox="1"/>
          <p:nvPr/>
        </p:nvSpPr>
        <p:spPr bwMode="auto">
          <a:xfrm>
            <a:off x="3962054" y="1933639"/>
            <a:ext cx="429605" cy="369311"/>
          </a:xfrm>
          <a:prstGeom prst="rect">
            <a:avLst/>
          </a:prstGeom>
          <a:noFill/>
          <a:ln w="9525">
            <a:noFill/>
            <a:miter lim="800000"/>
          </a:ln>
        </p:spPr>
        <p:txBody>
          <a:bodyPr wrap="none" lIns="0" tIns="0" rIns="0" bIns="0" anchor="t" anchorCtr="0">
            <a:normAutofit/>
            <a:scene3d>
              <a:camera prst="orthographicFront"/>
              <a:lightRig rig="threePt" dir="t"/>
            </a:scene3d>
            <a:sp3d>
              <a:bevelT w="0" h="0"/>
            </a:sp3d>
          </a:bodyPr>
          <a:lstStyle/>
          <a:p>
            <a:pPr marL="0" lvl="1" algn="ctr"/>
            <a:r>
              <a:rPr lang="en-US" altLang="ko-KR" sz="2370" dirty="0">
                <a:solidFill>
                  <a:schemeClr val="bg1">
                    <a:lumMod val="50000"/>
                  </a:schemeClr>
                </a:solidFill>
                <a:latin typeface="微软雅黑" panose="020B0503020204020204" pitchFamily="34" charset="-122"/>
                <a:ea typeface="微软雅黑" panose="020B0503020204020204" pitchFamily="34" charset="-122"/>
              </a:rPr>
              <a:t>60%</a:t>
            </a:r>
          </a:p>
        </p:txBody>
      </p:sp>
      <p:sp>
        <p:nvSpPr>
          <p:cNvPr id="57" name="Freeform: Shape 4"/>
          <p:cNvSpPr/>
          <p:nvPr/>
        </p:nvSpPr>
        <p:spPr bwMode="auto">
          <a:xfrm>
            <a:off x="4777991" y="2706868"/>
            <a:ext cx="2556284" cy="1276821"/>
          </a:xfrm>
          <a:custGeom>
            <a:avLst/>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chemeClr val="accent3"/>
          </a:solidFill>
          <a:ln>
            <a:noFill/>
          </a:ln>
        </p:spPr>
        <p:txBody>
          <a:bodyPr lIns="91433" tIns="45716" rIns="91433" bIns="45716" anchor="ctr"/>
          <a:lstStyle/>
          <a:p>
            <a:pPr algn="ctr"/>
            <a:endParaRPr sz="1705">
              <a:solidFill>
                <a:schemeClr val="bg1">
                  <a:lumMod val="50000"/>
                </a:schemeClr>
              </a:solidFill>
              <a:latin typeface="微软雅黑" panose="020B0503020204020204" pitchFamily="34" charset="-122"/>
              <a:ea typeface="微软雅黑" panose="020B0503020204020204" pitchFamily="34" charset="-122"/>
            </a:endParaRPr>
          </a:p>
        </p:txBody>
      </p:sp>
      <p:sp>
        <p:nvSpPr>
          <p:cNvPr id="58" name="TextBox 9"/>
          <p:cNvSpPr txBox="1"/>
          <p:nvPr/>
        </p:nvSpPr>
        <p:spPr bwMode="auto">
          <a:xfrm>
            <a:off x="5842130" y="2207991"/>
            <a:ext cx="428001" cy="369311"/>
          </a:xfrm>
          <a:prstGeom prst="rect">
            <a:avLst/>
          </a:prstGeom>
          <a:noFill/>
          <a:ln w="9525">
            <a:noFill/>
            <a:miter lim="800000"/>
          </a:ln>
        </p:spPr>
        <p:txBody>
          <a:bodyPr wrap="none" lIns="0" tIns="0" rIns="0" bIns="0" anchor="t" anchorCtr="0">
            <a:normAutofit/>
            <a:scene3d>
              <a:camera prst="orthographicFront"/>
              <a:lightRig rig="threePt" dir="t"/>
            </a:scene3d>
            <a:sp3d>
              <a:bevelT w="0" h="0"/>
            </a:sp3d>
          </a:bodyPr>
          <a:lstStyle/>
          <a:p>
            <a:pPr marL="0" lvl="1" algn="ctr"/>
            <a:r>
              <a:rPr lang="en-US" altLang="ko-KR" sz="2370" dirty="0">
                <a:solidFill>
                  <a:schemeClr val="bg1">
                    <a:lumMod val="50000"/>
                  </a:schemeClr>
                </a:solidFill>
                <a:latin typeface="微软雅黑" panose="020B0503020204020204" pitchFamily="34" charset="-122"/>
                <a:ea typeface="微软雅黑" panose="020B0503020204020204" pitchFamily="34" charset="-122"/>
              </a:rPr>
              <a:t>50%</a:t>
            </a:r>
          </a:p>
        </p:txBody>
      </p:sp>
      <p:sp>
        <p:nvSpPr>
          <p:cNvPr id="59" name="Freeform: Shape 5"/>
          <p:cNvSpPr/>
          <p:nvPr/>
        </p:nvSpPr>
        <p:spPr bwMode="auto">
          <a:xfrm>
            <a:off x="6657267" y="1712232"/>
            <a:ext cx="2556284" cy="2271457"/>
          </a:xfrm>
          <a:custGeom>
            <a:avLst/>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chemeClr val="accent4">
              <a:alpha val="90000"/>
            </a:schemeClr>
          </a:solidFill>
          <a:ln>
            <a:noFill/>
          </a:ln>
        </p:spPr>
        <p:txBody>
          <a:bodyPr lIns="91433" tIns="45716" rIns="91433" bIns="45716" anchor="ctr"/>
          <a:lstStyle/>
          <a:p>
            <a:pPr algn="ctr"/>
            <a:endParaRPr sz="1705">
              <a:solidFill>
                <a:schemeClr val="bg1">
                  <a:lumMod val="50000"/>
                </a:schemeClr>
              </a:solidFill>
              <a:latin typeface="微软雅黑" panose="020B0503020204020204" pitchFamily="34" charset="-122"/>
              <a:ea typeface="微软雅黑" panose="020B0503020204020204" pitchFamily="34" charset="-122"/>
            </a:endParaRPr>
          </a:p>
        </p:txBody>
      </p:sp>
      <p:sp>
        <p:nvSpPr>
          <p:cNvPr id="60" name="TextBox 10"/>
          <p:cNvSpPr txBox="1"/>
          <p:nvPr/>
        </p:nvSpPr>
        <p:spPr bwMode="auto">
          <a:xfrm>
            <a:off x="7720606" y="1230186"/>
            <a:ext cx="429605" cy="369311"/>
          </a:xfrm>
          <a:prstGeom prst="rect">
            <a:avLst/>
          </a:prstGeom>
          <a:noFill/>
          <a:ln w="9525">
            <a:noFill/>
            <a:miter lim="800000"/>
          </a:ln>
        </p:spPr>
        <p:txBody>
          <a:bodyPr wrap="none" lIns="0" tIns="0" rIns="0" bIns="0" anchor="t" anchorCtr="0">
            <a:normAutofit/>
            <a:scene3d>
              <a:camera prst="orthographicFront"/>
              <a:lightRig rig="threePt" dir="t"/>
            </a:scene3d>
            <a:sp3d>
              <a:bevelT w="0" h="0"/>
            </a:sp3d>
          </a:bodyPr>
          <a:lstStyle/>
          <a:p>
            <a:pPr marL="0" lvl="1" algn="ctr"/>
            <a:r>
              <a:rPr lang="en-US" altLang="ko-KR" sz="2370" dirty="0">
                <a:solidFill>
                  <a:schemeClr val="bg1">
                    <a:lumMod val="50000"/>
                  </a:schemeClr>
                </a:solidFill>
                <a:latin typeface="微软雅黑" panose="020B0503020204020204" pitchFamily="34" charset="-122"/>
                <a:ea typeface="微软雅黑" panose="020B0503020204020204" pitchFamily="34" charset="-122"/>
              </a:rPr>
              <a:t>90%</a:t>
            </a:r>
          </a:p>
        </p:txBody>
      </p:sp>
      <p:sp>
        <p:nvSpPr>
          <p:cNvPr id="61" name="Freeform: Shape 6"/>
          <p:cNvSpPr/>
          <p:nvPr/>
        </p:nvSpPr>
        <p:spPr bwMode="auto">
          <a:xfrm>
            <a:off x="8536545" y="2203763"/>
            <a:ext cx="2556284" cy="1779927"/>
          </a:xfrm>
          <a:custGeom>
            <a:avLst/>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chemeClr val="accent5"/>
          </a:solidFill>
          <a:ln>
            <a:noFill/>
          </a:ln>
        </p:spPr>
        <p:txBody>
          <a:bodyPr lIns="91433" tIns="45716" rIns="91433" bIns="45716" anchor="ctr"/>
          <a:lstStyle/>
          <a:p>
            <a:pPr algn="ctr"/>
            <a:endParaRPr sz="1705">
              <a:solidFill>
                <a:schemeClr val="bg1">
                  <a:lumMod val="50000"/>
                </a:schemeClr>
              </a:solidFill>
              <a:latin typeface="微软雅黑" panose="020B0503020204020204" pitchFamily="34" charset="-122"/>
              <a:ea typeface="微软雅黑" panose="020B0503020204020204" pitchFamily="34" charset="-122"/>
            </a:endParaRPr>
          </a:p>
        </p:txBody>
      </p:sp>
      <p:sp>
        <p:nvSpPr>
          <p:cNvPr id="62" name="TextBox 11"/>
          <p:cNvSpPr txBox="1"/>
          <p:nvPr/>
        </p:nvSpPr>
        <p:spPr bwMode="auto">
          <a:xfrm>
            <a:off x="9623127" y="1698622"/>
            <a:ext cx="383119" cy="369311"/>
          </a:xfrm>
          <a:prstGeom prst="rect">
            <a:avLst/>
          </a:prstGeom>
          <a:noFill/>
          <a:ln w="9525">
            <a:noFill/>
            <a:miter lim="800000"/>
          </a:ln>
        </p:spPr>
        <p:txBody>
          <a:bodyPr wrap="none" lIns="0" tIns="0" rIns="0" bIns="0" anchor="t" anchorCtr="0">
            <a:normAutofit/>
            <a:scene3d>
              <a:camera prst="orthographicFront"/>
              <a:lightRig rig="threePt" dir="t"/>
            </a:scene3d>
            <a:sp3d>
              <a:bevelT w="0" h="0"/>
            </a:sp3d>
          </a:bodyPr>
          <a:lstStyle/>
          <a:p>
            <a:pPr marL="0" lvl="1" algn="ctr"/>
            <a:r>
              <a:rPr lang="en-US" altLang="ko-KR" sz="2370" dirty="0">
                <a:solidFill>
                  <a:schemeClr val="bg1">
                    <a:lumMod val="50000"/>
                  </a:schemeClr>
                </a:solidFill>
                <a:latin typeface="微软雅黑" panose="020B0503020204020204" pitchFamily="34" charset="-122"/>
                <a:ea typeface="微软雅黑" panose="020B0503020204020204" pitchFamily="34" charset="-122"/>
              </a:rPr>
              <a:t>70%</a:t>
            </a:r>
          </a:p>
        </p:txBody>
      </p:sp>
      <p:sp>
        <p:nvSpPr>
          <p:cNvPr id="19" name="Freeform: Shape 46"/>
          <p:cNvSpPr/>
          <p:nvPr/>
        </p:nvSpPr>
        <p:spPr bwMode="auto">
          <a:xfrm>
            <a:off x="9624386" y="4125834"/>
            <a:ext cx="380601" cy="380581"/>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accent5"/>
          </a:solidFill>
          <a:ln>
            <a:noFill/>
          </a:ln>
        </p:spPr>
        <p:txBody>
          <a:bodyPr lIns="91433" tIns="45716" rIns="91433" bIns="45716" anchor="ctr"/>
          <a:lstStyle/>
          <a:p>
            <a:pPr algn="ctr"/>
            <a:endParaRPr sz="1705">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Freeform: Shape 47"/>
          <p:cNvSpPr/>
          <p:nvPr/>
        </p:nvSpPr>
        <p:spPr bwMode="auto">
          <a:xfrm>
            <a:off x="5844364" y="4125834"/>
            <a:ext cx="380601" cy="380581"/>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accent3"/>
          </a:solidFill>
          <a:ln>
            <a:noFill/>
          </a:ln>
        </p:spPr>
        <p:txBody>
          <a:bodyPr lIns="91433" tIns="45716" rIns="91433" bIns="45716" anchor="ctr"/>
          <a:lstStyle/>
          <a:p>
            <a:pPr algn="ctr"/>
            <a:endParaRPr sz="1705">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Freeform: Shape 48"/>
          <p:cNvSpPr/>
          <p:nvPr/>
        </p:nvSpPr>
        <p:spPr bwMode="auto">
          <a:xfrm>
            <a:off x="7734376" y="4125834"/>
            <a:ext cx="380601" cy="380581"/>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accent4"/>
          </a:solidFill>
          <a:ln>
            <a:noFill/>
          </a:ln>
        </p:spPr>
        <p:txBody>
          <a:bodyPr lIns="91433" tIns="45716" rIns="91433" bIns="45716" anchor="ctr"/>
          <a:lstStyle/>
          <a:p>
            <a:pPr algn="ctr"/>
            <a:endParaRPr sz="1705">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Freeform: Shape 49"/>
          <p:cNvSpPr/>
          <p:nvPr/>
        </p:nvSpPr>
        <p:spPr bwMode="auto">
          <a:xfrm>
            <a:off x="2064340" y="4125834"/>
            <a:ext cx="380601" cy="380581"/>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accent1"/>
          </a:solidFill>
          <a:ln>
            <a:noFill/>
          </a:ln>
        </p:spPr>
        <p:txBody>
          <a:bodyPr lIns="91433" tIns="45716" rIns="91433" bIns="45716" anchor="ctr"/>
          <a:lstStyle/>
          <a:p>
            <a:pPr algn="ctr"/>
            <a:endParaRPr sz="1705">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Freeform: Shape 50"/>
          <p:cNvSpPr/>
          <p:nvPr/>
        </p:nvSpPr>
        <p:spPr bwMode="auto">
          <a:xfrm>
            <a:off x="3954352" y="4125834"/>
            <a:ext cx="380601" cy="380581"/>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accent2"/>
          </a:solidFill>
          <a:ln>
            <a:noFill/>
          </a:ln>
        </p:spPr>
        <p:txBody>
          <a:bodyPr lIns="91433" tIns="45716" rIns="91433" bIns="45716" anchor="ctr"/>
          <a:lstStyle/>
          <a:p>
            <a:pPr algn="ctr"/>
            <a:endParaRPr sz="1705">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4" name="Straight Connector 54"/>
          <p:cNvCxnSpPr/>
          <p:nvPr/>
        </p:nvCxnSpPr>
        <p:spPr>
          <a:xfrm>
            <a:off x="2551573" y="4312747"/>
            <a:ext cx="1296144" cy="0"/>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cxnSp>
        <p:nvCxnSpPr>
          <p:cNvPr id="25" name="Straight Connector 55"/>
          <p:cNvCxnSpPr/>
          <p:nvPr/>
        </p:nvCxnSpPr>
        <p:spPr>
          <a:xfrm>
            <a:off x="4441585" y="4313077"/>
            <a:ext cx="1296144" cy="0"/>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cxnSp>
        <p:nvCxnSpPr>
          <p:cNvPr id="26" name="Straight Connector 56"/>
          <p:cNvCxnSpPr/>
          <p:nvPr/>
        </p:nvCxnSpPr>
        <p:spPr>
          <a:xfrm>
            <a:off x="6331597" y="4312747"/>
            <a:ext cx="1296144" cy="0"/>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cxnSp>
        <p:nvCxnSpPr>
          <p:cNvPr id="27" name="Straight Connector 57"/>
          <p:cNvCxnSpPr/>
          <p:nvPr/>
        </p:nvCxnSpPr>
        <p:spPr>
          <a:xfrm>
            <a:off x="8221609" y="4312747"/>
            <a:ext cx="1296144" cy="0"/>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sp>
        <p:nvSpPr>
          <p:cNvPr id="41" name="TextBox 33"/>
          <p:cNvSpPr txBox="1"/>
          <p:nvPr/>
        </p:nvSpPr>
        <p:spPr bwMode="auto">
          <a:xfrm>
            <a:off x="1343473" y="4506416"/>
            <a:ext cx="1741780" cy="425088"/>
          </a:xfrm>
          <a:prstGeom prst="rect">
            <a:avLst/>
          </a:prstGeom>
          <a:noFill/>
          <a:scene3d>
            <a:camera prst="orthographicFront">
              <a:rot lat="0" lon="0" rev="0"/>
            </a:camera>
            <a:lightRig rig="threePt" dir="t"/>
          </a:scene3d>
          <a:sp3d prstMaterial="matte">
            <a:bevelT w="1270" h="1270"/>
          </a:sp3d>
        </p:spPr>
        <p:txBody>
          <a:bodyPr wrap="none" lIns="0" tIns="0" rIns="0" bIns="0" anchor="b" anchorCtr="1">
            <a:normAutofit/>
          </a:bodyPr>
          <a:lstStyle/>
          <a:p>
            <a:pPr algn="ctr">
              <a:buClr>
                <a:prstClr val="white"/>
              </a:buClr>
              <a:defRPr/>
            </a:pPr>
            <a:r>
              <a:rPr lang="zh-CN" altLang="en-US" sz="1610"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42" name="TextBox 34"/>
          <p:cNvSpPr txBox="1"/>
          <p:nvPr/>
        </p:nvSpPr>
        <p:spPr bwMode="auto">
          <a:xfrm>
            <a:off x="1343473" y="4931503"/>
            <a:ext cx="1741780" cy="567763"/>
          </a:xfrm>
          <a:prstGeom prst="rect">
            <a:avLst/>
          </a:prstGeom>
        </p:spPr>
        <p:txBody>
          <a:bodyPr wrap="square" lIns="0" tIns="0" rIns="0" bIns="0" anchor="ctr" anchorCtr="1">
            <a:normAutofit/>
          </a:bodyPr>
          <a:lstStyle/>
          <a:p>
            <a:pPr algn="ctr">
              <a:lnSpc>
                <a:spcPct val="120000"/>
              </a:lnSpc>
              <a:defRPr/>
            </a:pPr>
            <a:r>
              <a:rPr lang="zh-CN" altLang="en-US" sz="1045"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（建议使用主题字体）</a:t>
            </a:r>
          </a:p>
        </p:txBody>
      </p:sp>
      <p:sp>
        <p:nvSpPr>
          <p:cNvPr id="39" name="TextBox 37"/>
          <p:cNvSpPr txBox="1"/>
          <p:nvPr/>
        </p:nvSpPr>
        <p:spPr bwMode="auto">
          <a:xfrm>
            <a:off x="3273762" y="4506416"/>
            <a:ext cx="1741780" cy="425088"/>
          </a:xfrm>
          <a:prstGeom prst="rect">
            <a:avLst/>
          </a:prstGeom>
          <a:noFill/>
          <a:scene3d>
            <a:camera prst="orthographicFront">
              <a:rot lat="0" lon="0" rev="0"/>
            </a:camera>
            <a:lightRig rig="threePt" dir="t"/>
          </a:scene3d>
          <a:sp3d prstMaterial="matte">
            <a:bevelT w="1270" h="1270"/>
          </a:sp3d>
        </p:spPr>
        <p:txBody>
          <a:bodyPr wrap="none" lIns="0" tIns="0" rIns="0" bIns="0" anchor="b" anchorCtr="1">
            <a:normAutofit/>
          </a:bodyPr>
          <a:lstStyle/>
          <a:p>
            <a:pPr algn="ctr">
              <a:buClr>
                <a:prstClr val="white"/>
              </a:buClr>
              <a:defRPr/>
            </a:pPr>
            <a:r>
              <a:rPr lang="zh-CN" altLang="en-US" sz="1610"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40" name="TextBox 38"/>
          <p:cNvSpPr txBox="1"/>
          <p:nvPr/>
        </p:nvSpPr>
        <p:spPr bwMode="auto">
          <a:xfrm>
            <a:off x="3273762" y="4931503"/>
            <a:ext cx="1741780" cy="567763"/>
          </a:xfrm>
          <a:prstGeom prst="rect">
            <a:avLst/>
          </a:prstGeom>
        </p:spPr>
        <p:txBody>
          <a:bodyPr wrap="square" lIns="0" tIns="0" rIns="0" bIns="0" anchor="ctr" anchorCtr="1">
            <a:normAutofit/>
          </a:bodyPr>
          <a:lstStyle/>
          <a:p>
            <a:pPr algn="ctr">
              <a:lnSpc>
                <a:spcPct val="120000"/>
              </a:lnSpc>
              <a:defRPr/>
            </a:pPr>
            <a:r>
              <a:rPr lang="zh-CN" altLang="en-US" sz="1045"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（建议使用主题字体）</a:t>
            </a:r>
          </a:p>
        </p:txBody>
      </p:sp>
      <p:sp>
        <p:nvSpPr>
          <p:cNvPr id="37" name="TextBox 40"/>
          <p:cNvSpPr txBox="1"/>
          <p:nvPr/>
        </p:nvSpPr>
        <p:spPr bwMode="auto">
          <a:xfrm>
            <a:off x="5141405" y="4506416"/>
            <a:ext cx="1741780" cy="425088"/>
          </a:xfrm>
          <a:prstGeom prst="rect">
            <a:avLst/>
          </a:prstGeom>
          <a:noFill/>
          <a:scene3d>
            <a:camera prst="orthographicFront">
              <a:rot lat="0" lon="0" rev="0"/>
            </a:camera>
            <a:lightRig rig="threePt" dir="t"/>
          </a:scene3d>
          <a:sp3d prstMaterial="matte">
            <a:bevelT w="1270" h="1270"/>
          </a:sp3d>
        </p:spPr>
        <p:txBody>
          <a:bodyPr wrap="none" lIns="0" tIns="0" rIns="0" bIns="0" anchor="b" anchorCtr="1">
            <a:normAutofit/>
          </a:bodyPr>
          <a:lstStyle/>
          <a:p>
            <a:pPr algn="ctr">
              <a:buClr>
                <a:prstClr val="white"/>
              </a:buClr>
              <a:defRPr/>
            </a:pPr>
            <a:r>
              <a:rPr lang="zh-CN" altLang="en-US" sz="1610"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38" name="TextBox 45"/>
          <p:cNvSpPr txBox="1"/>
          <p:nvPr/>
        </p:nvSpPr>
        <p:spPr bwMode="auto">
          <a:xfrm>
            <a:off x="5141405" y="4931503"/>
            <a:ext cx="1741780" cy="567763"/>
          </a:xfrm>
          <a:prstGeom prst="rect">
            <a:avLst/>
          </a:prstGeom>
        </p:spPr>
        <p:txBody>
          <a:bodyPr wrap="square" lIns="0" tIns="0" rIns="0" bIns="0" anchor="ctr" anchorCtr="1">
            <a:normAutofit/>
          </a:bodyPr>
          <a:lstStyle/>
          <a:p>
            <a:pPr algn="ctr">
              <a:lnSpc>
                <a:spcPct val="120000"/>
              </a:lnSpc>
              <a:defRPr/>
            </a:pPr>
            <a:r>
              <a:rPr lang="zh-CN" altLang="en-US" sz="1045"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（建议使用主题字体）</a:t>
            </a:r>
          </a:p>
        </p:txBody>
      </p:sp>
      <p:sp>
        <p:nvSpPr>
          <p:cNvPr id="35" name="TextBox 53"/>
          <p:cNvSpPr txBox="1"/>
          <p:nvPr/>
        </p:nvSpPr>
        <p:spPr bwMode="auto">
          <a:xfrm>
            <a:off x="7053786" y="4506416"/>
            <a:ext cx="1741780" cy="425088"/>
          </a:xfrm>
          <a:prstGeom prst="rect">
            <a:avLst/>
          </a:prstGeom>
          <a:noFill/>
          <a:scene3d>
            <a:camera prst="orthographicFront">
              <a:rot lat="0" lon="0" rev="0"/>
            </a:camera>
            <a:lightRig rig="threePt" dir="t"/>
          </a:scene3d>
          <a:sp3d prstMaterial="matte">
            <a:bevelT w="1270" h="1270"/>
          </a:sp3d>
        </p:spPr>
        <p:txBody>
          <a:bodyPr wrap="none" lIns="0" tIns="0" rIns="0" bIns="0" anchor="b" anchorCtr="1">
            <a:normAutofit/>
          </a:bodyPr>
          <a:lstStyle/>
          <a:p>
            <a:pPr algn="ctr">
              <a:buClr>
                <a:prstClr val="white"/>
              </a:buClr>
              <a:defRPr/>
            </a:pPr>
            <a:r>
              <a:rPr lang="zh-CN" altLang="en-US" sz="1610"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36" name="TextBox 59"/>
          <p:cNvSpPr txBox="1"/>
          <p:nvPr/>
        </p:nvSpPr>
        <p:spPr bwMode="auto">
          <a:xfrm>
            <a:off x="7053786" y="4931503"/>
            <a:ext cx="1741780" cy="567763"/>
          </a:xfrm>
          <a:prstGeom prst="rect">
            <a:avLst/>
          </a:prstGeom>
        </p:spPr>
        <p:txBody>
          <a:bodyPr wrap="square" lIns="0" tIns="0" rIns="0" bIns="0" anchor="ctr" anchorCtr="1">
            <a:normAutofit/>
          </a:bodyPr>
          <a:lstStyle/>
          <a:p>
            <a:pPr algn="ctr">
              <a:lnSpc>
                <a:spcPct val="120000"/>
              </a:lnSpc>
              <a:defRPr/>
            </a:pPr>
            <a:r>
              <a:rPr lang="zh-CN" altLang="en-US" sz="1045"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（建议使用主题字体）</a:t>
            </a:r>
          </a:p>
        </p:txBody>
      </p:sp>
      <p:sp>
        <p:nvSpPr>
          <p:cNvPr id="33" name="TextBox 61"/>
          <p:cNvSpPr txBox="1"/>
          <p:nvPr/>
        </p:nvSpPr>
        <p:spPr bwMode="auto">
          <a:xfrm>
            <a:off x="8943797" y="4506416"/>
            <a:ext cx="1741780" cy="425088"/>
          </a:xfrm>
          <a:prstGeom prst="rect">
            <a:avLst/>
          </a:prstGeom>
          <a:noFill/>
          <a:scene3d>
            <a:camera prst="orthographicFront">
              <a:rot lat="0" lon="0" rev="0"/>
            </a:camera>
            <a:lightRig rig="threePt" dir="t"/>
          </a:scene3d>
          <a:sp3d prstMaterial="matte">
            <a:bevelT w="1270" h="1270"/>
          </a:sp3d>
        </p:spPr>
        <p:txBody>
          <a:bodyPr wrap="none" lIns="0" tIns="0" rIns="0" bIns="0" anchor="b" anchorCtr="1">
            <a:normAutofit/>
          </a:bodyPr>
          <a:lstStyle/>
          <a:p>
            <a:pPr algn="ctr">
              <a:buClr>
                <a:prstClr val="white"/>
              </a:buClr>
              <a:defRPr/>
            </a:pPr>
            <a:r>
              <a:rPr lang="zh-CN" altLang="en-US" sz="1610"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34" name="TextBox 62"/>
          <p:cNvSpPr txBox="1"/>
          <p:nvPr/>
        </p:nvSpPr>
        <p:spPr bwMode="auto">
          <a:xfrm>
            <a:off x="8943797" y="4931503"/>
            <a:ext cx="1741780" cy="567763"/>
          </a:xfrm>
          <a:prstGeom prst="rect">
            <a:avLst/>
          </a:prstGeom>
        </p:spPr>
        <p:txBody>
          <a:bodyPr wrap="square" lIns="0" tIns="0" rIns="0" bIns="0" anchor="ctr" anchorCtr="1">
            <a:normAutofit/>
          </a:bodyPr>
          <a:lstStyle/>
          <a:p>
            <a:pPr algn="ctr">
              <a:lnSpc>
                <a:spcPct val="120000"/>
              </a:lnSpc>
              <a:defRPr/>
            </a:pPr>
            <a:r>
              <a:rPr lang="zh-CN" altLang="en-US" sz="1045"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（建议使用主题字体）</a:t>
            </a:r>
          </a:p>
        </p:txBody>
      </p:sp>
      <p:grpSp>
        <p:nvGrpSpPr>
          <p:cNvPr id="45" name="组合 44"/>
          <p:cNvGrpSpPr/>
          <p:nvPr/>
        </p:nvGrpSpPr>
        <p:grpSpPr>
          <a:xfrm>
            <a:off x="1207005" y="172057"/>
            <a:ext cx="5246399" cy="700038"/>
            <a:chOff x="1573213" y="344224"/>
            <a:chExt cx="5246687" cy="700077"/>
          </a:xfrm>
        </p:grpSpPr>
        <p:sp>
          <p:nvSpPr>
            <p:cNvPr id="46" name="TextBox 11"/>
            <p:cNvSpPr txBox="1"/>
            <p:nvPr/>
          </p:nvSpPr>
          <p:spPr>
            <a:xfrm>
              <a:off x="1573213" y="344224"/>
              <a:ext cx="3976687" cy="492470"/>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tx1">
                      <a:lumMod val="75000"/>
                      <a:lumOff val="25000"/>
                    </a:schemeClr>
                  </a:solidFill>
                </a:rPr>
                <a:t>目录标题文字添加</a:t>
              </a:r>
              <a:endParaRPr lang="en-US" sz="3200" b="1" dirty="0">
                <a:solidFill>
                  <a:schemeClr val="tx1">
                    <a:lumMod val="75000"/>
                    <a:lumOff val="25000"/>
                  </a:schemeClr>
                </a:solidFill>
              </a:endParaRPr>
            </a:p>
          </p:txBody>
        </p:sp>
        <p:sp>
          <p:nvSpPr>
            <p:cNvPr id="48" name="TextBox 11"/>
            <p:cNvSpPr txBox="1"/>
            <p:nvPr/>
          </p:nvSpPr>
          <p:spPr>
            <a:xfrm>
              <a:off x="1624013" y="864755"/>
              <a:ext cx="5195887" cy="179546"/>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400" dirty="0">
                  <a:solidFill>
                    <a:schemeClr val="bg1">
                      <a:lumMod val="65000"/>
                    </a:schemeClr>
                  </a:solidFill>
                  <a:latin typeface="Agency FB" panose="020B0503020202020204" pitchFamily="34" charset="0"/>
                </a:rPr>
                <a:t>Far </a:t>
              </a:r>
              <a:r>
                <a:rPr lang="en-US" sz="1400" dirty="0" err="1">
                  <a:solidFill>
                    <a:schemeClr val="bg1">
                      <a:lumMod val="65000"/>
                    </a:schemeClr>
                  </a:solidFill>
                  <a:latin typeface="Agency FB" panose="020B0503020202020204" pitchFamily="34" charset="0"/>
                </a:rPr>
                <a:t>far</a:t>
              </a:r>
              <a:r>
                <a:rPr lang="en-US" sz="1400" dirty="0">
                  <a:solidFill>
                    <a:schemeClr val="bg1">
                      <a:lumMod val="65000"/>
                    </a:schemeClr>
                  </a:solidFill>
                  <a:latin typeface="Agency FB" panose="020B0503020202020204" pitchFamily="34" charset="0"/>
                </a:rPr>
                <a:t> away, behind the word mountains, far from the countries </a:t>
              </a:r>
              <a:r>
                <a:rPr lang="en-US" sz="1400" dirty="0" err="1">
                  <a:solidFill>
                    <a:schemeClr val="bg1">
                      <a:lumMod val="65000"/>
                    </a:schemeClr>
                  </a:solidFill>
                  <a:latin typeface="Agency FB" panose="020B0503020202020204" pitchFamily="34" charset="0"/>
                </a:rPr>
                <a:t>Vokalia</a:t>
              </a:r>
              <a:endParaRPr lang="en-US" sz="1400" dirty="0">
                <a:solidFill>
                  <a:schemeClr val="bg1">
                    <a:lumMod val="65000"/>
                  </a:schemeClr>
                </a:solidFill>
                <a:latin typeface="Agency FB" panose="020B0503020202020204" pitchFamily="34" charset="0"/>
              </a:endParaRPr>
            </a:p>
          </p:txBody>
        </p:sp>
      </p:grpSp>
      <p:pic>
        <p:nvPicPr>
          <p:cNvPr id="49" name="图片 48"/>
          <p:cNvPicPr>
            <a:picLocks noChangeAspect="1"/>
          </p:cNvPicPr>
          <p:nvPr/>
        </p:nvPicPr>
        <p:blipFill>
          <a:blip r:embed="rId3" cstate="email"/>
          <a:stretch>
            <a:fillRect/>
          </a:stretch>
        </p:blipFill>
        <p:spPr>
          <a:xfrm>
            <a:off x="168813" y="88037"/>
            <a:ext cx="914402" cy="91440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ppt_w</p:attrName>
                                        </p:attrNameLst>
                                      </p:cBhvr>
                                      <p:tavLst>
                                        <p:tav tm="0">
                                          <p:val>
                                            <p:fltVal val="0"/>
                                          </p:val>
                                        </p:tav>
                                        <p:tav tm="100000">
                                          <p:val>
                                            <p:strVal val="#ppt_w"/>
                                          </p:val>
                                        </p:tav>
                                      </p:tavLst>
                                    </p:anim>
                                    <p:anim calcmode="lin" valueType="num">
                                      <p:cBhvr>
                                        <p:cTn id="14" dur="500" fill="hold"/>
                                        <p:tgtEl>
                                          <p:spTgt spid="47"/>
                                        </p:tgtEl>
                                        <p:attrNameLst>
                                          <p:attrName>ppt_h</p:attrName>
                                        </p:attrNameLst>
                                      </p:cBhvr>
                                      <p:tavLst>
                                        <p:tav tm="0">
                                          <p:val>
                                            <p:fltVal val="0"/>
                                          </p:val>
                                        </p:tav>
                                        <p:tav tm="100000">
                                          <p:val>
                                            <p:strVal val="#ppt_h"/>
                                          </p:val>
                                        </p:tav>
                                      </p:tavLst>
                                    </p:anim>
                                    <p:animEffect transition="in" filter="fade">
                                      <p:cBhvr>
                                        <p:cTn id="15" dur="500"/>
                                        <p:tgtEl>
                                          <p:spTgt spid="4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p:cTn id="19" dur="500" fill="hold"/>
                                        <p:tgtEl>
                                          <p:spTgt spid="55"/>
                                        </p:tgtEl>
                                        <p:attrNameLst>
                                          <p:attrName>ppt_w</p:attrName>
                                        </p:attrNameLst>
                                      </p:cBhvr>
                                      <p:tavLst>
                                        <p:tav tm="0">
                                          <p:val>
                                            <p:fltVal val="0"/>
                                          </p:val>
                                        </p:tav>
                                        <p:tav tm="100000">
                                          <p:val>
                                            <p:strVal val="#ppt_w"/>
                                          </p:val>
                                        </p:tav>
                                      </p:tavLst>
                                    </p:anim>
                                    <p:anim calcmode="lin" valueType="num">
                                      <p:cBhvr>
                                        <p:cTn id="20" dur="500" fill="hold"/>
                                        <p:tgtEl>
                                          <p:spTgt spid="55"/>
                                        </p:tgtEl>
                                        <p:attrNameLst>
                                          <p:attrName>ppt_h</p:attrName>
                                        </p:attrNameLst>
                                      </p:cBhvr>
                                      <p:tavLst>
                                        <p:tav tm="0">
                                          <p:val>
                                            <p:fltVal val="0"/>
                                          </p:val>
                                        </p:tav>
                                        <p:tav tm="100000">
                                          <p:val>
                                            <p:strVal val="#ppt_h"/>
                                          </p:val>
                                        </p:tav>
                                      </p:tavLst>
                                    </p:anim>
                                    <p:animEffect transition="in" filter="fade">
                                      <p:cBhvr>
                                        <p:cTn id="21" dur="500"/>
                                        <p:tgtEl>
                                          <p:spTgt spid="5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cBhvr>
                                        <p:cTn id="25" dur="500" fill="hold"/>
                                        <p:tgtEl>
                                          <p:spTgt spid="56"/>
                                        </p:tgtEl>
                                        <p:attrNameLst>
                                          <p:attrName>ppt_w</p:attrName>
                                        </p:attrNameLst>
                                      </p:cBhvr>
                                      <p:tavLst>
                                        <p:tav tm="0">
                                          <p:val>
                                            <p:fltVal val="0"/>
                                          </p:val>
                                        </p:tav>
                                        <p:tav tm="100000">
                                          <p:val>
                                            <p:strVal val="#ppt_w"/>
                                          </p:val>
                                        </p:tav>
                                      </p:tavLst>
                                    </p:anim>
                                    <p:anim calcmode="lin" valueType="num">
                                      <p:cBhvr>
                                        <p:cTn id="26" dur="500" fill="hold"/>
                                        <p:tgtEl>
                                          <p:spTgt spid="56"/>
                                        </p:tgtEl>
                                        <p:attrNameLst>
                                          <p:attrName>ppt_h</p:attrName>
                                        </p:attrNameLst>
                                      </p:cBhvr>
                                      <p:tavLst>
                                        <p:tav tm="0">
                                          <p:val>
                                            <p:fltVal val="0"/>
                                          </p:val>
                                        </p:tav>
                                        <p:tav tm="100000">
                                          <p:val>
                                            <p:strVal val="#ppt_h"/>
                                          </p:val>
                                        </p:tav>
                                      </p:tavLst>
                                    </p:anim>
                                    <p:animEffect transition="in" filter="fade">
                                      <p:cBhvr>
                                        <p:cTn id="27" dur="500"/>
                                        <p:tgtEl>
                                          <p:spTgt spid="56"/>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p:cTn id="31" dur="500" fill="hold"/>
                                        <p:tgtEl>
                                          <p:spTgt spid="57"/>
                                        </p:tgtEl>
                                        <p:attrNameLst>
                                          <p:attrName>ppt_w</p:attrName>
                                        </p:attrNameLst>
                                      </p:cBhvr>
                                      <p:tavLst>
                                        <p:tav tm="0">
                                          <p:val>
                                            <p:fltVal val="0"/>
                                          </p:val>
                                        </p:tav>
                                        <p:tav tm="100000">
                                          <p:val>
                                            <p:strVal val="#ppt_w"/>
                                          </p:val>
                                        </p:tav>
                                      </p:tavLst>
                                    </p:anim>
                                    <p:anim calcmode="lin" valueType="num">
                                      <p:cBhvr>
                                        <p:cTn id="32" dur="500" fill="hold"/>
                                        <p:tgtEl>
                                          <p:spTgt spid="57"/>
                                        </p:tgtEl>
                                        <p:attrNameLst>
                                          <p:attrName>ppt_h</p:attrName>
                                        </p:attrNameLst>
                                      </p:cBhvr>
                                      <p:tavLst>
                                        <p:tav tm="0">
                                          <p:val>
                                            <p:fltVal val="0"/>
                                          </p:val>
                                        </p:tav>
                                        <p:tav tm="100000">
                                          <p:val>
                                            <p:strVal val="#ppt_h"/>
                                          </p:val>
                                        </p:tav>
                                      </p:tavLst>
                                    </p:anim>
                                    <p:animEffect transition="in" filter="fade">
                                      <p:cBhvr>
                                        <p:cTn id="33" dur="500"/>
                                        <p:tgtEl>
                                          <p:spTgt spid="57"/>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500" fill="hold"/>
                                        <p:tgtEl>
                                          <p:spTgt spid="58"/>
                                        </p:tgtEl>
                                        <p:attrNameLst>
                                          <p:attrName>ppt_w</p:attrName>
                                        </p:attrNameLst>
                                      </p:cBhvr>
                                      <p:tavLst>
                                        <p:tav tm="0">
                                          <p:val>
                                            <p:fltVal val="0"/>
                                          </p:val>
                                        </p:tav>
                                        <p:tav tm="100000">
                                          <p:val>
                                            <p:strVal val="#ppt_w"/>
                                          </p:val>
                                        </p:tav>
                                      </p:tavLst>
                                    </p:anim>
                                    <p:anim calcmode="lin" valueType="num">
                                      <p:cBhvr>
                                        <p:cTn id="38" dur="500" fill="hold"/>
                                        <p:tgtEl>
                                          <p:spTgt spid="58"/>
                                        </p:tgtEl>
                                        <p:attrNameLst>
                                          <p:attrName>ppt_h</p:attrName>
                                        </p:attrNameLst>
                                      </p:cBhvr>
                                      <p:tavLst>
                                        <p:tav tm="0">
                                          <p:val>
                                            <p:fltVal val="0"/>
                                          </p:val>
                                        </p:tav>
                                        <p:tav tm="100000">
                                          <p:val>
                                            <p:strVal val="#ppt_h"/>
                                          </p:val>
                                        </p:tav>
                                      </p:tavLst>
                                    </p:anim>
                                    <p:animEffect transition="in" filter="fade">
                                      <p:cBhvr>
                                        <p:cTn id="39" dur="500"/>
                                        <p:tgtEl>
                                          <p:spTgt spid="58"/>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500" fill="hold"/>
                                        <p:tgtEl>
                                          <p:spTgt spid="59"/>
                                        </p:tgtEl>
                                        <p:attrNameLst>
                                          <p:attrName>ppt_w</p:attrName>
                                        </p:attrNameLst>
                                      </p:cBhvr>
                                      <p:tavLst>
                                        <p:tav tm="0">
                                          <p:val>
                                            <p:fltVal val="0"/>
                                          </p:val>
                                        </p:tav>
                                        <p:tav tm="100000">
                                          <p:val>
                                            <p:strVal val="#ppt_w"/>
                                          </p:val>
                                        </p:tav>
                                      </p:tavLst>
                                    </p:anim>
                                    <p:anim calcmode="lin" valueType="num">
                                      <p:cBhvr>
                                        <p:cTn id="44" dur="500" fill="hold"/>
                                        <p:tgtEl>
                                          <p:spTgt spid="59"/>
                                        </p:tgtEl>
                                        <p:attrNameLst>
                                          <p:attrName>ppt_h</p:attrName>
                                        </p:attrNameLst>
                                      </p:cBhvr>
                                      <p:tavLst>
                                        <p:tav tm="0">
                                          <p:val>
                                            <p:fltVal val="0"/>
                                          </p:val>
                                        </p:tav>
                                        <p:tav tm="100000">
                                          <p:val>
                                            <p:strVal val="#ppt_h"/>
                                          </p:val>
                                        </p:tav>
                                      </p:tavLst>
                                    </p:anim>
                                    <p:animEffect transition="in" filter="fade">
                                      <p:cBhvr>
                                        <p:cTn id="45" dur="500"/>
                                        <p:tgtEl>
                                          <p:spTgt spid="59"/>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 calcmode="lin" valueType="num">
                                      <p:cBhvr>
                                        <p:cTn id="49" dur="500" fill="hold"/>
                                        <p:tgtEl>
                                          <p:spTgt spid="60"/>
                                        </p:tgtEl>
                                        <p:attrNameLst>
                                          <p:attrName>ppt_w</p:attrName>
                                        </p:attrNameLst>
                                      </p:cBhvr>
                                      <p:tavLst>
                                        <p:tav tm="0">
                                          <p:val>
                                            <p:fltVal val="0"/>
                                          </p:val>
                                        </p:tav>
                                        <p:tav tm="100000">
                                          <p:val>
                                            <p:strVal val="#ppt_w"/>
                                          </p:val>
                                        </p:tav>
                                      </p:tavLst>
                                    </p:anim>
                                    <p:anim calcmode="lin" valueType="num">
                                      <p:cBhvr>
                                        <p:cTn id="50" dur="500" fill="hold"/>
                                        <p:tgtEl>
                                          <p:spTgt spid="60"/>
                                        </p:tgtEl>
                                        <p:attrNameLst>
                                          <p:attrName>ppt_h</p:attrName>
                                        </p:attrNameLst>
                                      </p:cBhvr>
                                      <p:tavLst>
                                        <p:tav tm="0">
                                          <p:val>
                                            <p:fltVal val="0"/>
                                          </p:val>
                                        </p:tav>
                                        <p:tav tm="100000">
                                          <p:val>
                                            <p:strVal val="#ppt_h"/>
                                          </p:val>
                                        </p:tav>
                                      </p:tavLst>
                                    </p:anim>
                                    <p:animEffect transition="in" filter="fade">
                                      <p:cBhvr>
                                        <p:cTn id="51" dur="500"/>
                                        <p:tgtEl>
                                          <p:spTgt spid="60"/>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500" fill="hold"/>
                                        <p:tgtEl>
                                          <p:spTgt spid="21"/>
                                        </p:tgtEl>
                                        <p:attrNameLst>
                                          <p:attrName>ppt_w</p:attrName>
                                        </p:attrNameLst>
                                      </p:cBhvr>
                                      <p:tavLst>
                                        <p:tav tm="0">
                                          <p:val>
                                            <p:fltVal val="0"/>
                                          </p:val>
                                        </p:tav>
                                        <p:tav tm="100000">
                                          <p:val>
                                            <p:strVal val="#ppt_w"/>
                                          </p:val>
                                        </p:tav>
                                      </p:tavLst>
                                    </p:anim>
                                    <p:anim calcmode="lin" valueType="num">
                                      <p:cBhvr>
                                        <p:cTn id="80" dur="500" fill="hold"/>
                                        <p:tgtEl>
                                          <p:spTgt spid="21"/>
                                        </p:tgtEl>
                                        <p:attrNameLst>
                                          <p:attrName>ppt_h</p:attrName>
                                        </p:attrNameLst>
                                      </p:cBhvr>
                                      <p:tavLst>
                                        <p:tav tm="0">
                                          <p:val>
                                            <p:fltVal val="0"/>
                                          </p:val>
                                        </p:tav>
                                        <p:tav tm="100000">
                                          <p:val>
                                            <p:strVal val="#ppt_h"/>
                                          </p:val>
                                        </p:tav>
                                      </p:tavLst>
                                    </p:anim>
                                    <p:animEffect transition="in" filter="fade">
                                      <p:cBhvr>
                                        <p:cTn id="81" dur="500"/>
                                        <p:tgtEl>
                                          <p:spTgt spid="21"/>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p:cTn id="91" dur="500" fill="hold"/>
                                        <p:tgtEl>
                                          <p:spTgt spid="23"/>
                                        </p:tgtEl>
                                        <p:attrNameLst>
                                          <p:attrName>ppt_w</p:attrName>
                                        </p:attrNameLst>
                                      </p:cBhvr>
                                      <p:tavLst>
                                        <p:tav tm="0">
                                          <p:val>
                                            <p:fltVal val="0"/>
                                          </p:val>
                                        </p:tav>
                                        <p:tav tm="100000">
                                          <p:val>
                                            <p:strVal val="#ppt_w"/>
                                          </p:val>
                                        </p:tav>
                                      </p:tavLst>
                                    </p:anim>
                                    <p:anim calcmode="lin" valueType="num">
                                      <p:cBhvr>
                                        <p:cTn id="92" dur="500" fill="hold"/>
                                        <p:tgtEl>
                                          <p:spTgt spid="23"/>
                                        </p:tgtEl>
                                        <p:attrNameLst>
                                          <p:attrName>ppt_h</p:attrName>
                                        </p:attrNameLst>
                                      </p:cBhvr>
                                      <p:tavLst>
                                        <p:tav tm="0">
                                          <p:val>
                                            <p:fltVal val="0"/>
                                          </p:val>
                                        </p:tav>
                                        <p:tav tm="100000">
                                          <p:val>
                                            <p:strVal val="#ppt_h"/>
                                          </p:val>
                                        </p:tav>
                                      </p:tavLst>
                                    </p:anim>
                                    <p:animEffect transition="in" filter="fade">
                                      <p:cBhvr>
                                        <p:cTn id="93" dur="500"/>
                                        <p:tgtEl>
                                          <p:spTgt spid="23"/>
                                        </p:tgtEl>
                                      </p:cBhvr>
                                    </p:animEffect>
                                  </p:childTnLst>
                                </p:cTn>
                              </p:par>
                            </p:childTnLst>
                          </p:cTn>
                        </p:par>
                        <p:par>
                          <p:cTn id="94" fill="hold">
                            <p:stCondLst>
                              <p:cond delay="7500"/>
                            </p:stCondLst>
                            <p:childTnLst>
                              <p:par>
                                <p:cTn id="95" presetID="53" presetClass="entr" presetSubtype="16" fill="hold"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8000"/>
                            </p:stCondLst>
                            <p:childTnLst>
                              <p:par>
                                <p:cTn id="101" presetID="53" presetClass="entr" presetSubtype="16" fill="hold" nodeType="after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p:cTn id="103" dur="500" fill="hold"/>
                                        <p:tgtEl>
                                          <p:spTgt spid="25"/>
                                        </p:tgtEl>
                                        <p:attrNameLst>
                                          <p:attrName>ppt_w</p:attrName>
                                        </p:attrNameLst>
                                      </p:cBhvr>
                                      <p:tavLst>
                                        <p:tav tm="0">
                                          <p:val>
                                            <p:fltVal val="0"/>
                                          </p:val>
                                        </p:tav>
                                        <p:tav tm="100000">
                                          <p:val>
                                            <p:strVal val="#ppt_w"/>
                                          </p:val>
                                        </p:tav>
                                      </p:tavLst>
                                    </p:anim>
                                    <p:anim calcmode="lin" valueType="num">
                                      <p:cBhvr>
                                        <p:cTn id="104" dur="500" fill="hold"/>
                                        <p:tgtEl>
                                          <p:spTgt spid="25"/>
                                        </p:tgtEl>
                                        <p:attrNameLst>
                                          <p:attrName>ppt_h</p:attrName>
                                        </p:attrNameLst>
                                      </p:cBhvr>
                                      <p:tavLst>
                                        <p:tav tm="0">
                                          <p:val>
                                            <p:fltVal val="0"/>
                                          </p:val>
                                        </p:tav>
                                        <p:tav tm="100000">
                                          <p:val>
                                            <p:strVal val="#ppt_h"/>
                                          </p:val>
                                        </p:tav>
                                      </p:tavLst>
                                    </p:anim>
                                    <p:animEffect transition="in" filter="fade">
                                      <p:cBhvr>
                                        <p:cTn id="105" dur="500"/>
                                        <p:tgtEl>
                                          <p:spTgt spid="25"/>
                                        </p:tgtEl>
                                      </p:cBhvr>
                                    </p:animEffect>
                                  </p:childTnLst>
                                </p:cTn>
                              </p:par>
                            </p:childTnLst>
                          </p:cTn>
                        </p:par>
                        <p:par>
                          <p:cTn id="106" fill="hold">
                            <p:stCondLst>
                              <p:cond delay="8500"/>
                            </p:stCondLst>
                            <p:childTnLst>
                              <p:par>
                                <p:cTn id="107" presetID="53" presetClass="entr" presetSubtype="16"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 calcmode="lin" valueType="num">
                                      <p:cBhvr>
                                        <p:cTn id="109" dur="500" fill="hold"/>
                                        <p:tgtEl>
                                          <p:spTgt spid="26"/>
                                        </p:tgtEl>
                                        <p:attrNameLst>
                                          <p:attrName>ppt_w</p:attrName>
                                        </p:attrNameLst>
                                      </p:cBhvr>
                                      <p:tavLst>
                                        <p:tav tm="0">
                                          <p:val>
                                            <p:fltVal val="0"/>
                                          </p:val>
                                        </p:tav>
                                        <p:tav tm="100000">
                                          <p:val>
                                            <p:strVal val="#ppt_w"/>
                                          </p:val>
                                        </p:tav>
                                      </p:tavLst>
                                    </p:anim>
                                    <p:anim calcmode="lin" valueType="num">
                                      <p:cBhvr>
                                        <p:cTn id="110" dur="500" fill="hold"/>
                                        <p:tgtEl>
                                          <p:spTgt spid="26"/>
                                        </p:tgtEl>
                                        <p:attrNameLst>
                                          <p:attrName>ppt_h</p:attrName>
                                        </p:attrNameLst>
                                      </p:cBhvr>
                                      <p:tavLst>
                                        <p:tav tm="0">
                                          <p:val>
                                            <p:fltVal val="0"/>
                                          </p:val>
                                        </p:tav>
                                        <p:tav tm="100000">
                                          <p:val>
                                            <p:strVal val="#ppt_h"/>
                                          </p:val>
                                        </p:tav>
                                      </p:tavLst>
                                    </p:anim>
                                    <p:animEffect transition="in" filter="fade">
                                      <p:cBhvr>
                                        <p:cTn id="111" dur="500"/>
                                        <p:tgtEl>
                                          <p:spTgt spid="26"/>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27"/>
                                        </p:tgtEl>
                                        <p:attrNameLst>
                                          <p:attrName>style.visibility</p:attrName>
                                        </p:attrNameLst>
                                      </p:cBhvr>
                                      <p:to>
                                        <p:strVal val="visible"/>
                                      </p:to>
                                    </p:set>
                                    <p:anim calcmode="lin" valueType="num">
                                      <p:cBhvr>
                                        <p:cTn id="115" dur="500" fill="hold"/>
                                        <p:tgtEl>
                                          <p:spTgt spid="27"/>
                                        </p:tgtEl>
                                        <p:attrNameLst>
                                          <p:attrName>ppt_w</p:attrName>
                                        </p:attrNameLst>
                                      </p:cBhvr>
                                      <p:tavLst>
                                        <p:tav tm="0">
                                          <p:val>
                                            <p:fltVal val="0"/>
                                          </p:val>
                                        </p:tav>
                                        <p:tav tm="100000">
                                          <p:val>
                                            <p:strVal val="#ppt_w"/>
                                          </p:val>
                                        </p:tav>
                                      </p:tavLst>
                                    </p:anim>
                                    <p:anim calcmode="lin" valueType="num">
                                      <p:cBhvr>
                                        <p:cTn id="116" dur="500" fill="hold"/>
                                        <p:tgtEl>
                                          <p:spTgt spid="27"/>
                                        </p:tgtEl>
                                        <p:attrNameLst>
                                          <p:attrName>ppt_h</p:attrName>
                                        </p:attrNameLst>
                                      </p:cBhvr>
                                      <p:tavLst>
                                        <p:tav tm="0">
                                          <p:val>
                                            <p:fltVal val="0"/>
                                          </p:val>
                                        </p:tav>
                                        <p:tav tm="100000">
                                          <p:val>
                                            <p:strVal val="#ppt_h"/>
                                          </p:val>
                                        </p:tav>
                                      </p:tavLst>
                                    </p:anim>
                                    <p:animEffect transition="in" filter="fade">
                                      <p:cBhvr>
                                        <p:cTn id="117" dur="500"/>
                                        <p:tgtEl>
                                          <p:spTgt spid="27"/>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41"/>
                                        </p:tgtEl>
                                        <p:attrNameLst>
                                          <p:attrName>style.visibility</p:attrName>
                                        </p:attrNameLst>
                                      </p:cBhvr>
                                      <p:to>
                                        <p:strVal val="visible"/>
                                      </p:to>
                                    </p:set>
                                    <p:anim calcmode="lin" valueType="num">
                                      <p:cBhvr>
                                        <p:cTn id="121" dur="500" fill="hold"/>
                                        <p:tgtEl>
                                          <p:spTgt spid="41"/>
                                        </p:tgtEl>
                                        <p:attrNameLst>
                                          <p:attrName>ppt_w</p:attrName>
                                        </p:attrNameLst>
                                      </p:cBhvr>
                                      <p:tavLst>
                                        <p:tav tm="0">
                                          <p:val>
                                            <p:fltVal val="0"/>
                                          </p:val>
                                        </p:tav>
                                        <p:tav tm="100000">
                                          <p:val>
                                            <p:strVal val="#ppt_w"/>
                                          </p:val>
                                        </p:tav>
                                      </p:tavLst>
                                    </p:anim>
                                    <p:anim calcmode="lin" valueType="num">
                                      <p:cBhvr>
                                        <p:cTn id="122" dur="500" fill="hold"/>
                                        <p:tgtEl>
                                          <p:spTgt spid="41"/>
                                        </p:tgtEl>
                                        <p:attrNameLst>
                                          <p:attrName>ppt_h</p:attrName>
                                        </p:attrNameLst>
                                      </p:cBhvr>
                                      <p:tavLst>
                                        <p:tav tm="0">
                                          <p:val>
                                            <p:fltVal val="0"/>
                                          </p:val>
                                        </p:tav>
                                        <p:tav tm="100000">
                                          <p:val>
                                            <p:strVal val="#ppt_h"/>
                                          </p:val>
                                        </p:tav>
                                      </p:tavLst>
                                    </p:anim>
                                    <p:animEffect transition="in" filter="fade">
                                      <p:cBhvr>
                                        <p:cTn id="123" dur="500"/>
                                        <p:tgtEl>
                                          <p:spTgt spid="41"/>
                                        </p:tgtEl>
                                      </p:cBhvr>
                                    </p:animEffect>
                                  </p:childTnLst>
                                </p:cTn>
                              </p:par>
                            </p:childTnLst>
                          </p:cTn>
                        </p:par>
                        <p:par>
                          <p:cTn id="124" fill="hold">
                            <p:stCondLst>
                              <p:cond delay="10000"/>
                            </p:stCondLst>
                            <p:childTnLst>
                              <p:par>
                                <p:cTn id="125" presetID="53" presetClass="entr" presetSubtype="16" fill="hold" grpId="0" nodeType="after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10500"/>
                            </p:stCondLst>
                            <p:childTnLst>
                              <p:par>
                                <p:cTn id="131" presetID="53" presetClass="entr" presetSubtype="16" fill="hold" grpId="0" nodeType="afterEffect">
                                  <p:stCondLst>
                                    <p:cond delay="0"/>
                                  </p:stCondLst>
                                  <p:childTnLst>
                                    <p:set>
                                      <p:cBhvr>
                                        <p:cTn id="132" dur="1" fill="hold">
                                          <p:stCondLst>
                                            <p:cond delay="0"/>
                                          </p:stCondLst>
                                        </p:cTn>
                                        <p:tgtEl>
                                          <p:spTgt spid="39"/>
                                        </p:tgtEl>
                                        <p:attrNameLst>
                                          <p:attrName>style.visibility</p:attrName>
                                        </p:attrNameLst>
                                      </p:cBhvr>
                                      <p:to>
                                        <p:strVal val="visible"/>
                                      </p:to>
                                    </p:set>
                                    <p:anim calcmode="lin" valueType="num">
                                      <p:cBhvr>
                                        <p:cTn id="133" dur="500" fill="hold"/>
                                        <p:tgtEl>
                                          <p:spTgt spid="39"/>
                                        </p:tgtEl>
                                        <p:attrNameLst>
                                          <p:attrName>ppt_w</p:attrName>
                                        </p:attrNameLst>
                                      </p:cBhvr>
                                      <p:tavLst>
                                        <p:tav tm="0">
                                          <p:val>
                                            <p:fltVal val="0"/>
                                          </p:val>
                                        </p:tav>
                                        <p:tav tm="100000">
                                          <p:val>
                                            <p:strVal val="#ppt_w"/>
                                          </p:val>
                                        </p:tav>
                                      </p:tavLst>
                                    </p:anim>
                                    <p:anim calcmode="lin" valueType="num">
                                      <p:cBhvr>
                                        <p:cTn id="134" dur="500" fill="hold"/>
                                        <p:tgtEl>
                                          <p:spTgt spid="39"/>
                                        </p:tgtEl>
                                        <p:attrNameLst>
                                          <p:attrName>ppt_h</p:attrName>
                                        </p:attrNameLst>
                                      </p:cBhvr>
                                      <p:tavLst>
                                        <p:tav tm="0">
                                          <p:val>
                                            <p:fltVal val="0"/>
                                          </p:val>
                                        </p:tav>
                                        <p:tav tm="100000">
                                          <p:val>
                                            <p:strVal val="#ppt_h"/>
                                          </p:val>
                                        </p:tav>
                                      </p:tavLst>
                                    </p:anim>
                                    <p:animEffect transition="in" filter="fade">
                                      <p:cBhvr>
                                        <p:cTn id="135" dur="500"/>
                                        <p:tgtEl>
                                          <p:spTgt spid="39"/>
                                        </p:tgtEl>
                                      </p:cBhvr>
                                    </p:animEffect>
                                  </p:childTnLst>
                                </p:cTn>
                              </p:par>
                            </p:childTnLst>
                          </p:cTn>
                        </p:par>
                        <p:par>
                          <p:cTn id="136" fill="hold">
                            <p:stCondLst>
                              <p:cond delay="11000"/>
                            </p:stCondLst>
                            <p:childTnLst>
                              <p:par>
                                <p:cTn id="137" presetID="53" presetClass="entr" presetSubtype="16" fill="hold" grpId="0" nodeType="afterEffect">
                                  <p:stCondLst>
                                    <p:cond delay="0"/>
                                  </p:stCondLst>
                                  <p:childTnLst>
                                    <p:set>
                                      <p:cBhvr>
                                        <p:cTn id="138" dur="1" fill="hold">
                                          <p:stCondLst>
                                            <p:cond delay="0"/>
                                          </p:stCondLst>
                                        </p:cTn>
                                        <p:tgtEl>
                                          <p:spTgt spid="40"/>
                                        </p:tgtEl>
                                        <p:attrNameLst>
                                          <p:attrName>style.visibility</p:attrName>
                                        </p:attrNameLst>
                                      </p:cBhvr>
                                      <p:to>
                                        <p:strVal val="visible"/>
                                      </p:to>
                                    </p:set>
                                    <p:anim calcmode="lin" valueType="num">
                                      <p:cBhvr>
                                        <p:cTn id="139" dur="500" fill="hold"/>
                                        <p:tgtEl>
                                          <p:spTgt spid="40"/>
                                        </p:tgtEl>
                                        <p:attrNameLst>
                                          <p:attrName>ppt_w</p:attrName>
                                        </p:attrNameLst>
                                      </p:cBhvr>
                                      <p:tavLst>
                                        <p:tav tm="0">
                                          <p:val>
                                            <p:fltVal val="0"/>
                                          </p:val>
                                        </p:tav>
                                        <p:tav tm="100000">
                                          <p:val>
                                            <p:strVal val="#ppt_w"/>
                                          </p:val>
                                        </p:tav>
                                      </p:tavLst>
                                    </p:anim>
                                    <p:anim calcmode="lin" valueType="num">
                                      <p:cBhvr>
                                        <p:cTn id="140" dur="500" fill="hold"/>
                                        <p:tgtEl>
                                          <p:spTgt spid="40"/>
                                        </p:tgtEl>
                                        <p:attrNameLst>
                                          <p:attrName>ppt_h</p:attrName>
                                        </p:attrNameLst>
                                      </p:cBhvr>
                                      <p:tavLst>
                                        <p:tav tm="0">
                                          <p:val>
                                            <p:fltVal val="0"/>
                                          </p:val>
                                        </p:tav>
                                        <p:tav tm="100000">
                                          <p:val>
                                            <p:strVal val="#ppt_h"/>
                                          </p:val>
                                        </p:tav>
                                      </p:tavLst>
                                    </p:anim>
                                    <p:animEffect transition="in" filter="fade">
                                      <p:cBhvr>
                                        <p:cTn id="141" dur="500"/>
                                        <p:tgtEl>
                                          <p:spTgt spid="40"/>
                                        </p:tgtEl>
                                      </p:cBhvr>
                                    </p:animEffect>
                                  </p:childTnLst>
                                </p:cTn>
                              </p:par>
                            </p:childTnLst>
                          </p:cTn>
                        </p:par>
                        <p:par>
                          <p:cTn id="142" fill="hold">
                            <p:stCondLst>
                              <p:cond delay="11500"/>
                            </p:stCondLst>
                            <p:childTnLst>
                              <p:par>
                                <p:cTn id="143" presetID="53" presetClass="entr" presetSubtype="16" fill="hold" grpId="0" nodeType="afterEffect">
                                  <p:stCondLst>
                                    <p:cond delay="0"/>
                                  </p:stCondLst>
                                  <p:childTnLst>
                                    <p:set>
                                      <p:cBhvr>
                                        <p:cTn id="144" dur="1" fill="hold">
                                          <p:stCondLst>
                                            <p:cond delay="0"/>
                                          </p:stCondLst>
                                        </p:cTn>
                                        <p:tgtEl>
                                          <p:spTgt spid="37"/>
                                        </p:tgtEl>
                                        <p:attrNameLst>
                                          <p:attrName>style.visibility</p:attrName>
                                        </p:attrNameLst>
                                      </p:cBhvr>
                                      <p:to>
                                        <p:strVal val="visible"/>
                                      </p:to>
                                    </p:set>
                                    <p:anim calcmode="lin" valueType="num">
                                      <p:cBhvr>
                                        <p:cTn id="145" dur="500" fill="hold"/>
                                        <p:tgtEl>
                                          <p:spTgt spid="37"/>
                                        </p:tgtEl>
                                        <p:attrNameLst>
                                          <p:attrName>ppt_w</p:attrName>
                                        </p:attrNameLst>
                                      </p:cBhvr>
                                      <p:tavLst>
                                        <p:tav tm="0">
                                          <p:val>
                                            <p:fltVal val="0"/>
                                          </p:val>
                                        </p:tav>
                                        <p:tav tm="100000">
                                          <p:val>
                                            <p:strVal val="#ppt_w"/>
                                          </p:val>
                                        </p:tav>
                                      </p:tavLst>
                                    </p:anim>
                                    <p:anim calcmode="lin" valueType="num">
                                      <p:cBhvr>
                                        <p:cTn id="146" dur="500" fill="hold"/>
                                        <p:tgtEl>
                                          <p:spTgt spid="37"/>
                                        </p:tgtEl>
                                        <p:attrNameLst>
                                          <p:attrName>ppt_h</p:attrName>
                                        </p:attrNameLst>
                                      </p:cBhvr>
                                      <p:tavLst>
                                        <p:tav tm="0">
                                          <p:val>
                                            <p:fltVal val="0"/>
                                          </p:val>
                                        </p:tav>
                                        <p:tav tm="100000">
                                          <p:val>
                                            <p:strVal val="#ppt_h"/>
                                          </p:val>
                                        </p:tav>
                                      </p:tavLst>
                                    </p:anim>
                                    <p:animEffect transition="in" filter="fade">
                                      <p:cBhvr>
                                        <p:cTn id="147" dur="500"/>
                                        <p:tgtEl>
                                          <p:spTgt spid="37"/>
                                        </p:tgtEl>
                                      </p:cBhvr>
                                    </p:animEffect>
                                  </p:childTnLst>
                                </p:cTn>
                              </p:par>
                            </p:childTnLst>
                          </p:cTn>
                        </p:par>
                        <p:par>
                          <p:cTn id="148" fill="hold">
                            <p:stCondLst>
                              <p:cond delay="12000"/>
                            </p:stCondLst>
                            <p:childTnLst>
                              <p:par>
                                <p:cTn id="149" presetID="53" presetClass="entr" presetSubtype="16" fill="hold" grpId="0" nodeType="afterEffect">
                                  <p:stCondLst>
                                    <p:cond delay="0"/>
                                  </p:stCondLst>
                                  <p:childTnLst>
                                    <p:set>
                                      <p:cBhvr>
                                        <p:cTn id="150" dur="1" fill="hold">
                                          <p:stCondLst>
                                            <p:cond delay="0"/>
                                          </p:stCondLst>
                                        </p:cTn>
                                        <p:tgtEl>
                                          <p:spTgt spid="38"/>
                                        </p:tgtEl>
                                        <p:attrNameLst>
                                          <p:attrName>style.visibility</p:attrName>
                                        </p:attrNameLst>
                                      </p:cBhvr>
                                      <p:to>
                                        <p:strVal val="visible"/>
                                      </p:to>
                                    </p:set>
                                    <p:anim calcmode="lin" valueType="num">
                                      <p:cBhvr>
                                        <p:cTn id="151" dur="500" fill="hold"/>
                                        <p:tgtEl>
                                          <p:spTgt spid="38"/>
                                        </p:tgtEl>
                                        <p:attrNameLst>
                                          <p:attrName>ppt_w</p:attrName>
                                        </p:attrNameLst>
                                      </p:cBhvr>
                                      <p:tavLst>
                                        <p:tav tm="0">
                                          <p:val>
                                            <p:fltVal val="0"/>
                                          </p:val>
                                        </p:tav>
                                        <p:tav tm="100000">
                                          <p:val>
                                            <p:strVal val="#ppt_w"/>
                                          </p:val>
                                        </p:tav>
                                      </p:tavLst>
                                    </p:anim>
                                    <p:anim calcmode="lin" valueType="num">
                                      <p:cBhvr>
                                        <p:cTn id="152" dur="500" fill="hold"/>
                                        <p:tgtEl>
                                          <p:spTgt spid="38"/>
                                        </p:tgtEl>
                                        <p:attrNameLst>
                                          <p:attrName>ppt_h</p:attrName>
                                        </p:attrNameLst>
                                      </p:cBhvr>
                                      <p:tavLst>
                                        <p:tav tm="0">
                                          <p:val>
                                            <p:fltVal val="0"/>
                                          </p:val>
                                        </p:tav>
                                        <p:tav tm="100000">
                                          <p:val>
                                            <p:strVal val="#ppt_h"/>
                                          </p:val>
                                        </p:tav>
                                      </p:tavLst>
                                    </p:anim>
                                    <p:animEffect transition="in" filter="fade">
                                      <p:cBhvr>
                                        <p:cTn id="153" dur="500"/>
                                        <p:tgtEl>
                                          <p:spTgt spid="38"/>
                                        </p:tgtEl>
                                      </p:cBhvr>
                                    </p:animEffect>
                                  </p:childTnLst>
                                </p:cTn>
                              </p:par>
                            </p:childTnLst>
                          </p:cTn>
                        </p:par>
                        <p:par>
                          <p:cTn id="154" fill="hold">
                            <p:stCondLst>
                              <p:cond delay="12500"/>
                            </p:stCondLst>
                            <p:childTnLst>
                              <p:par>
                                <p:cTn id="155" presetID="53" presetClass="entr" presetSubtype="16" fill="hold" grpId="0" nodeType="afterEffect">
                                  <p:stCondLst>
                                    <p:cond delay="0"/>
                                  </p:stCondLst>
                                  <p:childTnLst>
                                    <p:set>
                                      <p:cBhvr>
                                        <p:cTn id="156" dur="1" fill="hold">
                                          <p:stCondLst>
                                            <p:cond delay="0"/>
                                          </p:stCondLst>
                                        </p:cTn>
                                        <p:tgtEl>
                                          <p:spTgt spid="35"/>
                                        </p:tgtEl>
                                        <p:attrNameLst>
                                          <p:attrName>style.visibility</p:attrName>
                                        </p:attrNameLst>
                                      </p:cBhvr>
                                      <p:to>
                                        <p:strVal val="visible"/>
                                      </p:to>
                                    </p:set>
                                    <p:anim calcmode="lin" valueType="num">
                                      <p:cBhvr>
                                        <p:cTn id="157" dur="500" fill="hold"/>
                                        <p:tgtEl>
                                          <p:spTgt spid="35"/>
                                        </p:tgtEl>
                                        <p:attrNameLst>
                                          <p:attrName>ppt_w</p:attrName>
                                        </p:attrNameLst>
                                      </p:cBhvr>
                                      <p:tavLst>
                                        <p:tav tm="0">
                                          <p:val>
                                            <p:fltVal val="0"/>
                                          </p:val>
                                        </p:tav>
                                        <p:tav tm="100000">
                                          <p:val>
                                            <p:strVal val="#ppt_w"/>
                                          </p:val>
                                        </p:tav>
                                      </p:tavLst>
                                    </p:anim>
                                    <p:anim calcmode="lin" valueType="num">
                                      <p:cBhvr>
                                        <p:cTn id="158" dur="500" fill="hold"/>
                                        <p:tgtEl>
                                          <p:spTgt spid="35"/>
                                        </p:tgtEl>
                                        <p:attrNameLst>
                                          <p:attrName>ppt_h</p:attrName>
                                        </p:attrNameLst>
                                      </p:cBhvr>
                                      <p:tavLst>
                                        <p:tav tm="0">
                                          <p:val>
                                            <p:fltVal val="0"/>
                                          </p:val>
                                        </p:tav>
                                        <p:tav tm="100000">
                                          <p:val>
                                            <p:strVal val="#ppt_h"/>
                                          </p:val>
                                        </p:tav>
                                      </p:tavLst>
                                    </p:anim>
                                    <p:animEffect transition="in" filter="fade">
                                      <p:cBhvr>
                                        <p:cTn id="159" dur="500"/>
                                        <p:tgtEl>
                                          <p:spTgt spid="35"/>
                                        </p:tgtEl>
                                      </p:cBhvr>
                                    </p:animEffect>
                                  </p:childTnLst>
                                </p:cTn>
                              </p:par>
                            </p:childTnLst>
                          </p:cTn>
                        </p:par>
                        <p:par>
                          <p:cTn id="160" fill="hold">
                            <p:stCondLst>
                              <p:cond delay="13000"/>
                            </p:stCondLst>
                            <p:childTnLst>
                              <p:par>
                                <p:cTn id="161" presetID="53" presetClass="entr" presetSubtype="16" fill="hold" grpId="0" nodeType="afterEffect">
                                  <p:stCondLst>
                                    <p:cond delay="0"/>
                                  </p:stCondLst>
                                  <p:childTnLst>
                                    <p:set>
                                      <p:cBhvr>
                                        <p:cTn id="162" dur="1" fill="hold">
                                          <p:stCondLst>
                                            <p:cond delay="0"/>
                                          </p:stCondLst>
                                        </p:cTn>
                                        <p:tgtEl>
                                          <p:spTgt spid="36"/>
                                        </p:tgtEl>
                                        <p:attrNameLst>
                                          <p:attrName>style.visibility</p:attrName>
                                        </p:attrNameLst>
                                      </p:cBhvr>
                                      <p:to>
                                        <p:strVal val="visible"/>
                                      </p:to>
                                    </p:set>
                                    <p:anim calcmode="lin" valueType="num">
                                      <p:cBhvr>
                                        <p:cTn id="163" dur="500" fill="hold"/>
                                        <p:tgtEl>
                                          <p:spTgt spid="36"/>
                                        </p:tgtEl>
                                        <p:attrNameLst>
                                          <p:attrName>ppt_w</p:attrName>
                                        </p:attrNameLst>
                                      </p:cBhvr>
                                      <p:tavLst>
                                        <p:tav tm="0">
                                          <p:val>
                                            <p:fltVal val="0"/>
                                          </p:val>
                                        </p:tav>
                                        <p:tav tm="100000">
                                          <p:val>
                                            <p:strVal val="#ppt_w"/>
                                          </p:val>
                                        </p:tav>
                                      </p:tavLst>
                                    </p:anim>
                                    <p:anim calcmode="lin" valueType="num">
                                      <p:cBhvr>
                                        <p:cTn id="164" dur="500" fill="hold"/>
                                        <p:tgtEl>
                                          <p:spTgt spid="36"/>
                                        </p:tgtEl>
                                        <p:attrNameLst>
                                          <p:attrName>ppt_h</p:attrName>
                                        </p:attrNameLst>
                                      </p:cBhvr>
                                      <p:tavLst>
                                        <p:tav tm="0">
                                          <p:val>
                                            <p:fltVal val="0"/>
                                          </p:val>
                                        </p:tav>
                                        <p:tav tm="100000">
                                          <p:val>
                                            <p:strVal val="#ppt_h"/>
                                          </p:val>
                                        </p:tav>
                                      </p:tavLst>
                                    </p:anim>
                                    <p:animEffect transition="in" filter="fade">
                                      <p:cBhvr>
                                        <p:cTn id="165" dur="500"/>
                                        <p:tgtEl>
                                          <p:spTgt spid="36"/>
                                        </p:tgtEl>
                                      </p:cBhvr>
                                    </p:animEffect>
                                  </p:childTnLst>
                                </p:cTn>
                              </p:par>
                            </p:childTnLst>
                          </p:cTn>
                        </p:par>
                        <p:par>
                          <p:cTn id="166" fill="hold">
                            <p:stCondLst>
                              <p:cond delay="13500"/>
                            </p:stCondLst>
                            <p:childTnLst>
                              <p:par>
                                <p:cTn id="167" presetID="53" presetClass="entr" presetSubtype="16" fill="hold" grpId="0" nodeType="afterEffect">
                                  <p:stCondLst>
                                    <p:cond delay="0"/>
                                  </p:stCondLst>
                                  <p:childTnLst>
                                    <p:set>
                                      <p:cBhvr>
                                        <p:cTn id="168" dur="1" fill="hold">
                                          <p:stCondLst>
                                            <p:cond delay="0"/>
                                          </p:stCondLst>
                                        </p:cTn>
                                        <p:tgtEl>
                                          <p:spTgt spid="33"/>
                                        </p:tgtEl>
                                        <p:attrNameLst>
                                          <p:attrName>style.visibility</p:attrName>
                                        </p:attrNameLst>
                                      </p:cBhvr>
                                      <p:to>
                                        <p:strVal val="visible"/>
                                      </p:to>
                                    </p:set>
                                    <p:anim calcmode="lin" valueType="num">
                                      <p:cBhvr>
                                        <p:cTn id="169" dur="500" fill="hold"/>
                                        <p:tgtEl>
                                          <p:spTgt spid="33"/>
                                        </p:tgtEl>
                                        <p:attrNameLst>
                                          <p:attrName>ppt_w</p:attrName>
                                        </p:attrNameLst>
                                      </p:cBhvr>
                                      <p:tavLst>
                                        <p:tav tm="0">
                                          <p:val>
                                            <p:fltVal val="0"/>
                                          </p:val>
                                        </p:tav>
                                        <p:tav tm="100000">
                                          <p:val>
                                            <p:strVal val="#ppt_w"/>
                                          </p:val>
                                        </p:tav>
                                      </p:tavLst>
                                    </p:anim>
                                    <p:anim calcmode="lin" valueType="num">
                                      <p:cBhvr>
                                        <p:cTn id="170" dur="500" fill="hold"/>
                                        <p:tgtEl>
                                          <p:spTgt spid="33"/>
                                        </p:tgtEl>
                                        <p:attrNameLst>
                                          <p:attrName>ppt_h</p:attrName>
                                        </p:attrNameLst>
                                      </p:cBhvr>
                                      <p:tavLst>
                                        <p:tav tm="0">
                                          <p:val>
                                            <p:fltVal val="0"/>
                                          </p:val>
                                        </p:tav>
                                        <p:tav tm="100000">
                                          <p:val>
                                            <p:strVal val="#ppt_h"/>
                                          </p:val>
                                        </p:tav>
                                      </p:tavLst>
                                    </p:anim>
                                    <p:animEffect transition="in" filter="fade">
                                      <p:cBhvr>
                                        <p:cTn id="171" dur="500"/>
                                        <p:tgtEl>
                                          <p:spTgt spid="33"/>
                                        </p:tgtEl>
                                      </p:cBhvr>
                                    </p:animEffect>
                                  </p:childTnLst>
                                </p:cTn>
                              </p:par>
                            </p:childTnLst>
                          </p:cTn>
                        </p:par>
                        <p:par>
                          <p:cTn id="172" fill="hold">
                            <p:stCondLst>
                              <p:cond delay="14000"/>
                            </p:stCondLst>
                            <p:childTnLst>
                              <p:par>
                                <p:cTn id="173" presetID="53" presetClass="entr" presetSubtype="16" fill="hold" grpId="0" nodeType="afterEffect">
                                  <p:stCondLst>
                                    <p:cond delay="0"/>
                                  </p:stCondLst>
                                  <p:childTnLst>
                                    <p:set>
                                      <p:cBhvr>
                                        <p:cTn id="174" dur="1" fill="hold">
                                          <p:stCondLst>
                                            <p:cond delay="0"/>
                                          </p:stCondLst>
                                        </p:cTn>
                                        <p:tgtEl>
                                          <p:spTgt spid="34"/>
                                        </p:tgtEl>
                                        <p:attrNameLst>
                                          <p:attrName>style.visibility</p:attrName>
                                        </p:attrNameLst>
                                      </p:cBhvr>
                                      <p:to>
                                        <p:strVal val="visible"/>
                                      </p:to>
                                    </p:set>
                                    <p:anim calcmode="lin" valueType="num">
                                      <p:cBhvr>
                                        <p:cTn id="175" dur="500" fill="hold"/>
                                        <p:tgtEl>
                                          <p:spTgt spid="34"/>
                                        </p:tgtEl>
                                        <p:attrNameLst>
                                          <p:attrName>ppt_w</p:attrName>
                                        </p:attrNameLst>
                                      </p:cBhvr>
                                      <p:tavLst>
                                        <p:tav tm="0">
                                          <p:val>
                                            <p:fltVal val="0"/>
                                          </p:val>
                                        </p:tav>
                                        <p:tav tm="100000">
                                          <p:val>
                                            <p:strVal val="#ppt_w"/>
                                          </p:val>
                                        </p:tav>
                                      </p:tavLst>
                                    </p:anim>
                                    <p:anim calcmode="lin" valueType="num">
                                      <p:cBhvr>
                                        <p:cTn id="176" dur="500" fill="hold"/>
                                        <p:tgtEl>
                                          <p:spTgt spid="34"/>
                                        </p:tgtEl>
                                        <p:attrNameLst>
                                          <p:attrName>ppt_h</p:attrName>
                                        </p:attrNameLst>
                                      </p:cBhvr>
                                      <p:tavLst>
                                        <p:tav tm="0">
                                          <p:val>
                                            <p:fltVal val="0"/>
                                          </p:val>
                                        </p:tav>
                                        <p:tav tm="100000">
                                          <p:val>
                                            <p:strVal val="#ppt_h"/>
                                          </p:val>
                                        </p:tav>
                                      </p:tavLst>
                                    </p:anim>
                                    <p:animEffect transition="in" filter="fade">
                                      <p:cBhvr>
                                        <p:cTn id="17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p:bldP spid="57" grpId="0" animBg="1"/>
      <p:bldP spid="58" grpId="0"/>
      <p:bldP spid="59" grpId="0" animBg="1"/>
      <p:bldP spid="60" grpId="0"/>
      <p:bldP spid="61" grpId="0" animBg="1"/>
      <p:bldP spid="62" grpId="0"/>
      <p:bldP spid="19" grpId="0" animBg="1"/>
      <p:bldP spid="20" grpId="0" animBg="1"/>
      <p:bldP spid="21" grpId="0" animBg="1"/>
      <p:bldP spid="22" grpId="0" animBg="1"/>
      <p:bldP spid="23" grpId="0" animBg="1"/>
      <p:bldP spid="41" grpId="0"/>
      <p:bldP spid="42" grpId="0"/>
      <p:bldP spid="39" grpId="0"/>
      <p:bldP spid="40" grpId="0"/>
      <p:bldP spid="37" grpId="0"/>
      <p:bldP spid="38" grpId="0"/>
      <p:bldP spid="35" grpId="0"/>
      <p:bldP spid="36" grpId="0"/>
      <p:bldP spid="33" grpId="0"/>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204"/>
          <p:cNvSpPr/>
          <p:nvPr/>
        </p:nvSpPr>
        <p:spPr>
          <a:xfrm>
            <a:off x="986405" y="5891223"/>
            <a:ext cx="10479315" cy="430887"/>
          </a:xfrm>
          <a:prstGeom prst="rect">
            <a:avLst/>
          </a:prstGeom>
          <a:ln w="12700">
            <a:miter lim="400000"/>
          </a:ln>
        </p:spPr>
        <p:txBody>
          <a:bodyPr lIns="0" tIns="0" rIns="0" bIns="0">
            <a:spAutoFit/>
          </a:bodyPr>
          <a:lstStyle/>
          <a:p>
            <a:pPr algn="ctr" defTabSz="323850">
              <a:spcBef>
                <a:spcPts val="850"/>
              </a:spcBef>
              <a:defRPr sz="1800"/>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输入您的内容输入您的内容输入您的输入您的内容输入您的内容输入您的内容输入您的内容内容输入您的内容</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Lato"/>
                <a:sym typeface="Lato"/>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输入您的内容输入您的内容输入您的输入您的内容输入您的内容输入您的内容输入您的内容内容</a:t>
            </a:r>
            <a:endParaRPr sz="1400" dirty="0">
              <a:solidFill>
                <a:schemeClr val="tx1">
                  <a:lumMod val="65000"/>
                  <a:lumOff val="35000"/>
                </a:schemeClr>
              </a:solidFill>
              <a:latin typeface="微软雅黑" panose="020B0503020204020204" pitchFamily="34" charset="-122"/>
              <a:ea typeface="微软雅黑" panose="020B0503020204020204" pitchFamily="34" charset="-122"/>
              <a:cs typeface="Lato"/>
              <a:sym typeface="Lato"/>
            </a:endParaRPr>
          </a:p>
        </p:txBody>
      </p:sp>
      <p:grpSp>
        <p:nvGrpSpPr>
          <p:cNvPr id="3" name="组合 2"/>
          <p:cNvGrpSpPr/>
          <p:nvPr/>
        </p:nvGrpSpPr>
        <p:grpSpPr>
          <a:xfrm>
            <a:off x="2124756" y="1477005"/>
            <a:ext cx="5093509" cy="3817144"/>
            <a:chOff x="1262063" y="4068763"/>
            <a:chExt cx="10190162" cy="7634287"/>
          </a:xfrm>
        </p:grpSpPr>
        <p:cxnSp>
          <p:nvCxnSpPr>
            <p:cNvPr id="4" name="Straight Connector 11"/>
            <p:cNvCxnSpPr/>
            <p:nvPr/>
          </p:nvCxnSpPr>
          <p:spPr>
            <a:xfrm flipH="1">
              <a:off x="9937750" y="7113588"/>
              <a:ext cx="1514475" cy="0"/>
            </a:xfrm>
            <a:prstGeom prst="line">
              <a:avLst/>
            </a:prstGeom>
            <a:ln w="63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5" name="Straight Connector 12"/>
            <p:cNvCxnSpPr/>
            <p:nvPr/>
          </p:nvCxnSpPr>
          <p:spPr>
            <a:xfrm flipH="1">
              <a:off x="8712200" y="5005388"/>
              <a:ext cx="1225550" cy="0"/>
            </a:xfrm>
            <a:prstGeom prst="line">
              <a:avLst/>
            </a:prstGeom>
            <a:ln w="6350">
              <a:solidFill>
                <a:schemeClr val="bg1">
                  <a:lumMod val="75000"/>
                </a:schemeClr>
              </a:solidFill>
              <a:headEnd type="none"/>
              <a:tailEnd type="oval" w="sm" len="sm"/>
            </a:ln>
          </p:spPr>
          <p:style>
            <a:lnRef idx="1">
              <a:schemeClr val="dk1"/>
            </a:lnRef>
            <a:fillRef idx="0">
              <a:schemeClr val="dk1"/>
            </a:fillRef>
            <a:effectRef idx="0">
              <a:schemeClr val="dk1"/>
            </a:effectRef>
            <a:fontRef idx="minor">
              <a:schemeClr val="tx1"/>
            </a:fontRef>
          </p:style>
        </p:cxnSp>
        <p:cxnSp>
          <p:nvCxnSpPr>
            <p:cNvPr id="6" name="Straight Connector 13"/>
            <p:cNvCxnSpPr/>
            <p:nvPr/>
          </p:nvCxnSpPr>
          <p:spPr>
            <a:xfrm flipH="1">
              <a:off x="8712200" y="7910513"/>
              <a:ext cx="2740025" cy="0"/>
            </a:xfrm>
            <a:prstGeom prst="line">
              <a:avLst/>
            </a:prstGeom>
            <a:ln w="6350">
              <a:solidFill>
                <a:schemeClr val="bg1">
                  <a:lumMod val="75000"/>
                </a:schemeClr>
              </a:solidFill>
              <a:headEnd type="none"/>
              <a:tailEnd type="oval" w="sm" len="sm"/>
            </a:ln>
          </p:spPr>
          <p:style>
            <a:lnRef idx="1">
              <a:schemeClr val="dk1"/>
            </a:lnRef>
            <a:fillRef idx="0">
              <a:schemeClr val="dk1"/>
            </a:fillRef>
            <a:effectRef idx="0">
              <a:schemeClr val="dk1"/>
            </a:effectRef>
            <a:fontRef idx="minor">
              <a:schemeClr val="tx1"/>
            </a:fontRef>
          </p:style>
        </p:cxnSp>
        <p:cxnSp>
          <p:nvCxnSpPr>
            <p:cNvPr id="7" name="Straight Connector 14"/>
            <p:cNvCxnSpPr/>
            <p:nvPr/>
          </p:nvCxnSpPr>
          <p:spPr>
            <a:xfrm flipH="1">
              <a:off x="8712200" y="10815638"/>
              <a:ext cx="1225550" cy="0"/>
            </a:xfrm>
            <a:prstGeom prst="line">
              <a:avLst/>
            </a:prstGeom>
            <a:ln w="6350">
              <a:solidFill>
                <a:schemeClr val="bg1">
                  <a:lumMod val="75000"/>
                </a:schemeClr>
              </a:solidFill>
              <a:headEnd type="none"/>
              <a:tailEnd type="oval" w="sm" len="sm"/>
            </a:ln>
          </p:spPr>
          <p:style>
            <a:lnRef idx="1">
              <a:schemeClr val="dk1"/>
            </a:lnRef>
            <a:fillRef idx="0">
              <a:schemeClr val="dk1"/>
            </a:fillRef>
            <a:effectRef idx="0">
              <a:schemeClr val="dk1"/>
            </a:effectRef>
            <a:fontRef idx="minor">
              <a:schemeClr val="tx1"/>
            </a:fontRef>
          </p:style>
        </p:cxnSp>
        <p:cxnSp>
          <p:nvCxnSpPr>
            <p:cNvPr id="8" name="Straight Connector 15"/>
            <p:cNvCxnSpPr/>
            <p:nvPr/>
          </p:nvCxnSpPr>
          <p:spPr>
            <a:xfrm flipV="1">
              <a:off x="9937750" y="5005388"/>
              <a:ext cx="0" cy="2108200"/>
            </a:xfrm>
            <a:prstGeom prst="line">
              <a:avLst/>
            </a:prstGeom>
            <a:ln w="63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9" name="Straight Connector 16"/>
            <p:cNvCxnSpPr/>
            <p:nvPr/>
          </p:nvCxnSpPr>
          <p:spPr>
            <a:xfrm flipH="1">
              <a:off x="9937750" y="8729663"/>
              <a:ext cx="1514475" cy="0"/>
            </a:xfrm>
            <a:prstGeom prst="line">
              <a:avLst/>
            </a:prstGeom>
            <a:ln w="63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0" name="Straight Connector 17"/>
            <p:cNvCxnSpPr/>
            <p:nvPr/>
          </p:nvCxnSpPr>
          <p:spPr>
            <a:xfrm flipV="1">
              <a:off x="9937750" y="8707438"/>
              <a:ext cx="0" cy="2108200"/>
            </a:xfrm>
            <a:prstGeom prst="line">
              <a:avLst/>
            </a:prstGeom>
            <a:ln w="6350">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1" name="TextBox 91"/>
            <p:cNvSpPr txBox="1">
              <a:spLocks noChangeArrowheads="1"/>
            </p:cNvSpPr>
            <p:nvPr/>
          </p:nvSpPr>
          <p:spPr bwMode="auto">
            <a:xfrm>
              <a:off x="1778000" y="4068763"/>
              <a:ext cx="4835526" cy="1046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716" tIns="121859" rIns="243716" bIns="121859">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charset="0"/>
                  <a:ea typeface="MS PGothic" panose="020B0600070205080204" pitchFamily="34" charset="-128"/>
                </a:defRPr>
              </a:lvl9pPr>
            </a:lstStyle>
            <a:p>
              <a:pPr algn="r" defTabSz="1217295"/>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标题关键字</a:t>
              </a:r>
            </a:p>
          </p:txBody>
        </p:sp>
        <p:sp>
          <p:nvSpPr>
            <p:cNvPr id="12" name="Rectangle 94"/>
            <p:cNvSpPr/>
            <p:nvPr/>
          </p:nvSpPr>
          <p:spPr>
            <a:xfrm>
              <a:off x="6888163" y="4335463"/>
              <a:ext cx="1571625" cy="1573212"/>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400">
                <a:solidFill>
                  <a:schemeClr val="bg1">
                    <a:lumMod val="65000"/>
                  </a:schemeClr>
                </a:solidFill>
                <a:ea typeface="MS PGothic" panose="020B0600070205080204" pitchFamily="34" charset="-128"/>
              </a:endParaRPr>
            </a:p>
          </p:txBody>
        </p:sp>
        <p:sp>
          <p:nvSpPr>
            <p:cNvPr id="15" name="Rectangle 101"/>
            <p:cNvSpPr/>
            <p:nvPr/>
          </p:nvSpPr>
          <p:spPr>
            <a:xfrm>
              <a:off x="6889750" y="7177088"/>
              <a:ext cx="1570038" cy="15732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400">
                <a:solidFill>
                  <a:schemeClr val="bg1">
                    <a:lumMod val="65000"/>
                  </a:schemeClr>
                </a:solidFill>
                <a:ea typeface="MS PGothic" panose="020B0600070205080204" pitchFamily="34" charset="-128"/>
              </a:endParaRPr>
            </a:p>
          </p:txBody>
        </p:sp>
        <p:sp>
          <p:nvSpPr>
            <p:cNvPr id="16" name="Rectangle 104"/>
            <p:cNvSpPr/>
            <p:nvPr/>
          </p:nvSpPr>
          <p:spPr>
            <a:xfrm>
              <a:off x="6888163" y="10129838"/>
              <a:ext cx="1571625" cy="15732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400">
                <a:solidFill>
                  <a:schemeClr val="bg1">
                    <a:lumMod val="65000"/>
                  </a:schemeClr>
                </a:solidFill>
                <a:ea typeface="MS PGothic" panose="020B0600070205080204" pitchFamily="34" charset="-128"/>
              </a:endParaRPr>
            </a:p>
          </p:txBody>
        </p:sp>
        <p:sp>
          <p:nvSpPr>
            <p:cNvPr id="17" name="Freeform 221"/>
            <p:cNvSpPr>
              <a:spLocks noChangeArrowheads="1"/>
            </p:cNvSpPr>
            <p:nvPr/>
          </p:nvSpPr>
          <p:spPr bwMode="auto">
            <a:xfrm>
              <a:off x="7358063" y="4727575"/>
              <a:ext cx="585787" cy="719138"/>
            </a:xfrm>
            <a:custGeom>
              <a:avLst/>
              <a:gdLst>
                <a:gd name="T0" fmla="*/ 412806 w 501"/>
                <a:gd name="T1" fmla="*/ 0 h 619"/>
                <a:gd name="T2" fmla="*/ 412806 w 501"/>
                <a:gd name="T3" fmla="*/ 0 h 619"/>
                <a:gd name="T4" fmla="*/ 412806 w 501"/>
                <a:gd name="T5" fmla="*/ 0 h 619"/>
                <a:gd name="T6" fmla="*/ 361351 w 501"/>
                <a:gd name="T7" fmla="*/ 0 h 619"/>
                <a:gd name="T8" fmla="*/ 85368 w 501"/>
                <a:gd name="T9" fmla="*/ 0 h 619"/>
                <a:gd name="T10" fmla="*/ 0 w 501"/>
                <a:gd name="T11" fmla="*/ 85809 h 619"/>
                <a:gd name="T12" fmla="*/ 0 w 501"/>
                <a:gd name="T13" fmla="*/ 631970 h 619"/>
                <a:gd name="T14" fmla="*/ 85368 w 501"/>
                <a:gd name="T15" fmla="*/ 716619 h 619"/>
                <a:gd name="T16" fmla="*/ 499343 w 501"/>
                <a:gd name="T17" fmla="*/ 716619 h 619"/>
                <a:gd name="T18" fmla="*/ 584711 w 501"/>
                <a:gd name="T19" fmla="*/ 631970 h 619"/>
                <a:gd name="T20" fmla="*/ 584711 w 501"/>
                <a:gd name="T21" fmla="*/ 170458 h 619"/>
                <a:gd name="T22" fmla="*/ 412806 w 501"/>
                <a:gd name="T23" fmla="*/ 0 h 619"/>
                <a:gd name="T24" fmla="*/ 550797 w 501"/>
                <a:gd name="T25" fmla="*/ 631970 h 619"/>
                <a:gd name="T26" fmla="*/ 550797 w 501"/>
                <a:gd name="T27" fmla="*/ 631970 h 619"/>
                <a:gd name="T28" fmla="*/ 499343 w 501"/>
                <a:gd name="T29" fmla="*/ 682992 h 619"/>
                <a:gd name="T30" fmla="*/ 85368 w 501"/>
                <a:gd name="T31" fmla="*/ 682992 h 619"/>
                <a:gd name="T32" fmla="*/ 33913 w 501"/>
                <a:gd name="T33" fmla="*/ 631970 h 619"/>
                <a:gd name="T34" fmla="*/ 33913 w 501"/>
                <a:gd name="T35" fmla="*/ 85809 h 619"/>
                <a:gd name="T36" fmla="*/ 85368 w 501"/>
                <a:gd name="T37" fmla="*/ 33628 h 619"/>
                <a:gd name="T38" fmla="*/ 361351 w 501"/>
                <a:gd name="T39" fmla="*/ 33628 h 619"/>
                <a:gd name="T40" fmla="*/ 361351 w 501"/>
                <a:gd name="T41" fmla="*/ 136830 h 619"/>
                <a:gd name="T42" fmla="*/ 446719 w 501"/>
                <a:gd name="T43" fmla="*/ 222639 h 619"/>
                <a:gd name="T44" fmla="*/ 550797 w 501"/>
                <a:gd name="T45" fmla="*/ 222639 h 619"/>
                <a:gd name="T46" fmla="*/ 550797 w 501"/>
                <a:gd name="T47" fmla="*/ 631970 h 619"/>
                <a:gd name="T48" fmla="*/ 446719 w 501"/>
                <a:gd name="T49" fmla="*/ 170458 h 619"/>
                <a:gd name="T50" fmla="*/ 446719 w 501"/>
                <a:gd name="T51" fmla="*/ 170458 h 619"/>
                <a:gd name="T52" fmla="*/ 412806 w 501"/>
                <a:gd name="T53" fmla="*/ 136830 h 619"/>
                <a:gd name="T54" fmla="*/ 412806 w 501"/>
                <a:gd name="T55" fmla="*/ 33628 h 619"/>
                <a:gd name="T56" fmla="*/ 550797 w 501"/>
                <a:gd name="T57" fmla="*/ 170458 h 619"/>
                <a:gd name="T58" fmla="*/ 446719 w 501"/>
                <a:gd name="T59" fmla="*/ 170458 h 619"/>
                <a:gd name="T60" fmla="*/ 430347 w 501"/>
                <a:gd name="T61" fmla="*/ 495140 h 619"/>
                <a:gd name="T62" fmla="*/ 430347 w 501"/>
                <a:gd name="T63" fmla="*/ 495140 h 619"/>
                <a:gd name="T64" fmla="*/ 154364 w 501"/>
                <a:gd name="T65" fmla="*/ 495140 h 619"/>
                <a:gd name="T66" fmla="*/ 137992 w 501"/>
                <a:gd name="T67" fmla="*/ 512534 h 619"/>
                <a:gd name="T68" fmla="*/ 154364 w 501"/>
                <a:gd name="T69" fmla="*/ 546161 h 619"/>
                <a:gd name="T70" fmla="*/ 430347 w 501"/>
                <a:gd name="T71" fmla="*/ 546161 h 619"/>
                <a:gd name="T72" fmla="*/ 446719 w 501"/>
                <a:gd name="T73" fmla="*/ 512534 h 619"/>
                <a:gd name="T74" fmla="*/ 430347 w 501"/>
                <a:gd name="T75" fmla="*/ 495140 h 619"/>
                <a:gd name="T76" fmla="*/ 430347 w 501"/>
                <a:gd name="T77" fmla="*/ 358310 h 619"/>
                <a:gd name="T78" fmla="*/ 430347 w 501"/>
                <a:gd name="T79" fmla="*/ 358310 h 619"/>
                <a:gd name="T80" fmla="*/ 154364 w 501"/>
                <a:gd name="T81" fmla="*/ 358310 h 619"/>
                <a:gd name="T82" fmla="*/ 137992 w 501"/>
                <a:gd name="T83" fmla="*/ 375703 h 619"/>
                <a:gd name="T84" fmla="*/ 154364 w 501"/>
                <a:gd name="T85" fmla="*/ 410491 h 619"/>
                <a:gd name="T86" fmla="*/ 430347 w 501"/>
                <a:gd name="T87" fmla="*/ 410491 h 619"/>
                <a:gd name="T88" fmla="*/ 446719 w 501"/>
                <a:gd name="T89" fmla="*/ 375703 h 619"/>
                <a:gd name="T90" fmla="*/ 430347 w 501"/>
                <a:gd name="T91" fmla="*/ 358310 h 6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01" h="619">
                  <a:moveTo>
                    <a:pt x="353" y="0"/>
                  </a:moveTo>
                  <a:lnTo>
                    <a:pt x="353" y="0"/>
                  </a:lnTo>
                  <a:cubicBezTo>
                    <a:pt x="338" y="0"/>
                    <a:pt x="338" y="0"/>
                    <a:pt x="309" y="0"/>
                  </a:cubicBezTo>
                  <a:cubicBezTo>
                    <a:pt x="73" y="0"/>
                    <a:pt x="73" y="0"/>
                    <a:pt x="73" y="0"/>
                  </a:cubicBezTo>
                  <a:cubicBezTo>
                    <a:pt x="29" y="0"/>
                    <a:pt x="0" y="29"/>
                    <a:pt x="0" y="74"/>
                  </a:cubicBezTo>
                  <a:cubicBezTo>
                    <a:pt x="0" y="545"/>
                    <a:pt x="0" y="545"/>
                    <a:pt x="0" y="545"/>
                  </a:cubicBezTo>
                  <a:cubicBezTo>
                    <a:pt x="0" y="589"/>
                    <a:pt x="29" y="618"/>
                    <a:pt x="73" y="618"/>
                  </a:cubicBezTo>
                  <a:cubicBezTo>
                    <a:pt x="427" y="618"/>
                    <a:pt x="427" y="618"/>
                    <a:pt x="427" y="618"/>
                  </a:cubicBezTo>
                  <a:cubicBezTo>
                    <a:pt x="471" y="618"/>
                    <a:pt x="500" y="589"/>
                    <a:pt x="500" y="545"/>
                  </a:cubicBezTo>
                  <a:cubicBezTo>
                    <a:pt x="500" y="147"/>
                    <a:pt x="500" y="147"/>
                    <a:pt x="500" y="147"/>
                  </a:cubicBezTo>
                  <a:lnTo>
                    <a:pt x="353" y="0"/>
                  </a:lnTo>
                  <a:close/>
                  <a:moveTo>
                    <a:pt x="471" y="545"/>
                  </a:moveTo>
                  <a:lnTo>
                    <a:pt x="471" y="545"/>
                  </a:lnTo>
                  <a:cubicBezTo>
                    <a:pt x="471" y="559"/>
                    <a:pt x="441" y="589"/>
                    <a:pt x="427" y="589"/>
                  </a:cubicBezTo>
                  <a:cubicBezTo>
                    <a:pt x="73" y="589"/>
                    <a:pt x="73" y="589"/>
                    <a:pt x="73" y="589"/>
                  </a:cubicBezTo>
                  <a:cubicBezTo>
                    <a:pt x="59" y="589"/>
                    <a:pt x="29" y="559"/>
                    <a:pt x="29" y="545"/>
                  </a:cubicBezTo>
                  <a:cubicBezTo>
                    <a:pt x="29" y="74"/>
                    <a:pt x="29" y="74"/>
                    <a:pt x="29" y="74"/>
                  </a:cubicBezTo>
                  <a:cubicBezTo>
                    <a:pt x="29" y="59"/>
                    <a:pt x="59" y="29"/>
                    <a:pt x="73" y="29"/>
                  </a:cubicBezTo>
                  <a:cubicBezTo>
                    <a:pt x="309" y="29"/>
                    <a:pt x="309" y="29"/>
                    <a:pt x="309" y="29"/>
                  </a:cubicBezTo>
                  <a:cubicBezTo>
                    <a:pt x="309" y="88"/>
                    <a:pt x="309" y="118"/>
                    <a:pt x="309" y="118"/>
                  </a:cubicBezTo>
                  <a:cubicBezTo>
                    <a:pt x="309" y="162"/>
                    <a:pt x="338" y="192"/>
                    <a:pt x="382" y="192"/>
                  </a:cubicBezTo>
                  <a:cubicBezTo>
                    <a:pt x="382" y="192"/>
                    <a:pt x="427" y="192"/>
                    <a:pt x="471" y="192"/>
                  </a:cubicBezTo>
                  <a:lnTo>
                    <a:pt x="471" y="545"/>
                  </a:lnTo>
                  <a:close/>
                  <a:moveTo>
                    <a:pt x="382" y="147"/>
                  </a:moveTo>
                  <a:lnTo>
                    <a:pt x="382" y="147"/>
                  </a:lnTo>
                  <a:cubicBezTo>
                    <a:pt x="368" y="147"/>
                    <a:pt x="353" y="133"/>
                    <a:pt x="353" y="118"/>
                  </a:cubicBezTo>
                  <a:cubicBezTo>
                    <a:pt x="353" y="118"/>
                    <a:pt x="353" y="88"/>
                    <a:pt x="353" y="29"/>
                  </a:cubicBezTo>
                  <a:cubicBezTo>
                    <a:pt x="471" y="147"/>
                    <a:pt x="471" y="147"/>
                    <a:pt x="471" y="147"/>
                  </a:cubicBezTo>
                  <a:lnTo>
                    <a:pt x="382" y="147"/>
                  </a:lnTo>
                  <a:close/>
                  <a:moveTo>
                    <a:pt x="368" y="427"/>
                  </a:moveTo>
                  <a:lnTo>
                    <a:pt x="368" y="427"/>
                  </a:lnTo>
                  <a:cubicBezTo>
                    <a:pt x="132" y="427"/>
                    <a:pt x="132" y="427"/>
                    <a:pt x="132" y="427"/>
                  </a:cubicBezTo>
                  <a:cubicBezTo>
                    <a:pt x="118" y="427"/>
                    <a:pt x="118" y="442"/>
                    <a:pt x="118" y="442"/>
                  </a:cubicBezTo>
                  <a:cubicBezTo>
                    <a:pt x="118" y="457"/>
                    <a:pt x="118" y="471"/>
                    <a:pt x="132" y="471"/>
                  </a:cubicBezTo>
                  <a:cubicBezTo>
                    <a:pt x="368" y="471"/>
                    <a:pt x="368" y="471"/>
                    <a:pt x="368" y="471"/>
                  </a:cubicBezTo>
                  <a:cubicBezTo>
                    <a:pt x="382" y="471"/>
                    <a:pt x="382" y="457"/>
                    <a:pt x="382" y="442"/>
                  </a:cubicBezTo>
                  <a:cubicBezTo>
                    <a:pt x="382" y="442"/>
                    <a:pt x="382" y="427"/>
                    <a:pt x="368" y="427"/>
                  </a:cubicBezTo>
                  <a:close/>
                  <a:moveTo>
                    <a:pt x="368" y="309"/>
                  </a:moveTo>
                  <a:lnTo>
                    <a:pt x="368" y="309"/>
                  </a:lnTo>
                  <a:cubicBezTo>
                    <a:pt x="132" y="309"/>
                    <a:pt x="132" y="309"/>
                    <a:pt x="132" y="309"/>
                  </a:cubicBezTo>
                  <a:cubicBezTo>
                    <a:pt x="118" y="309"/>
                    <a:pt x="118" y="324"/>
                    <a:pt x="118" y="324"/>
                  </a:cubicBezTo>
                  <a:cubicBezTo>
                    <a:pt x="118" y="339"/>
                    <a:pt x="118" y="354"/>
                    <a:pt x="132" y="354"/>
                  </a:cubicBezTo>
                  <a:cubicBezTo>
                    <a:pt x="368" y="354"/>
                    <a:pt x="368" y="354"/>
                    <a:pt x="368" y="354"/>
                  </a:cubicBezTo>
                  <a:cubicBezTo>
                    <a:pt x="382" y="354"/>
                    <a:pt x="382" y="339"/>
                    <a:pt x="382" y="324"/>
                  </a:cubicBezTo>
                  <a:cubicBezTo>
                    <a:pt x="382" y="324"/>
                    <a:pt x="382" y="309"/>
                    <a:pt x="368" y="309"/>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871" tIns="60936" rIns="121871" bIns="60936" anchor="ctr"/>
            <a:lstStyle/>
            <a:p>
              <a:endParaRPr lang="zh-CN" altLang="en-US" sz="2400">
                <a:solidFill>
                  <a:schemeClr val="bg1">
                    <a:lumMod val="65000"/>
                  </a:schemeClr>
                </a:solidFill>
              </a:endParaRPr>
            </a:p>
          </p:txBody>
        </p:sp>
        <p:sp>
          <p:nvSpPr>
            <p:cNvPr id="18" name="Freeform 214"/>
            <p:cNvSpPr>
              <a:spLocks noChangeArrowheads="1"/>
            </p:cNvSpPr>
            <p:nvPr/>
          </p:nvSpPr>
          <p:spPr bwMode="auto">
            <a:xfrm>
              <a:off x="7331075" y="7607300"/>
              <a:ext cx="565150" cy="636588"/>
            </a:xfrm>
            <a:custGeom>
              <a:avLst/>
              <a:gdLst>
                <a:gd name="T0" fmla="*/ 427854 w 545"/>
                <a:gd name="T1" fmla="*/ 378534 h 619"/>
                <a:gd name="T2" fmla="*/ 122541 w 545"/>
                <a:gd name="T3" fmla="*/ 393963 h 619"/>
                <a:gd name="T4" fmla="*/ 427854 w 545"/>
                <a:gd name="T5" fmla="*/ 423794 h 619"/>
                <a:gd name="T6" fmla="*/ 427854 w 545"/>
                <a:gd name="T7" fmla="*/ 378534 h 619"/>
                <a:gd name="T8" fmla="*/ 427854 w 545"/>
                <a:gd name="T9" fmla="*/ 484482 h 619"/>
                <a:gd name="T10" fmla="*/ 122541 w 545"/>
                <a:gd name="T11" fmla="*/ 499912 h 619"/>
                <a:gd name="T12" fmla="*/ 427854 w 545"/>
                <a:gd name="T13" fmla="*/ 515341 h 619"/>
                <a:gd name="T14" fmla="*/ 427854 w 545"/>
                <a:gd name="T15" fmla="*/ 484482 h 619"/>
                <a:gd name="T16" fmla="*/ 489124 w 545"/>
                <a:gd name="T17" fmla="*/ 76118 h 619"/>
                <a:gd name="T18" fmla="*/ 427854 w 545"/>
                <a:gd name="T19" fmla="*/ 29830 h 619"/>
                <a:gd name="T20" fmla="*/ 275197 w 545"/>
                <a:gd name="T21" fmla="*/ 0 h 619"/>
                <a:gd name="T22" fmla="*/ 137079 w 545"/>
                <a:gd name="T23" fmla="*/ 29830 h 619"/>
                <a:gd name="T24" fmla="*/ 75809 w 545"/>
                <a:gd name="T25" fmla="*/ 76118 h 619"/>
                <a:gd name="T26" fmla="*/ 0 w 545"/>
                <a:gd name="T27" fmla="*/ 560601 h 619"/>
                <a:gd name="T28" fmla="*/ 489124 w 545"/>
                <a:gd name="T29" fmla="*/ 635690 h 619"/>
                <a:gd name="T30" fmla="*/ 564934 w 545"/>
                <a:gd name="T31" fmla="*/ 151208 h 619"/>
                <a:gd name="T32" fmla="*/ 183811 w 545"/>
                <a:gd name="T33" fmla="*/ 76118 h 619"/>
                <a:gd name="T34" fmla="*/ 229504 w 545"/>
                <a:gd name="T35" fmla="*/ 76118 h 619"/>
                <a:gd name="T36" fmla="*/ 336468 w 545"/>
                <a:gd name="T37" fmla="*/ 76118 h 619"/>
                <a:gd name="T38" fmla="*/ 382161 w 545"/>
                <a:gd name="T39" fmla="*/ 151208 h 619"/>
                <a:gd name="T40" fmla="*/ 183811 w 545"/>
                <a:gd name="T41" fmla="*/ 76118 h 619"/>
                <a:gd name="T42" fmla="*/ 519240 w 545"/>
                <a:gd name="T43" fmla="*/ 560601 h 619"/>
                <a:gd name="T44" fmla="*/ 75809 w 545"/>
                <a:gd name="T45" fmla="*/ 605860 h 619"/>
                <a:gd name="T46" fmla="*/ 30116 w 545"/>
                <a:gd name="T47" fmla="*/ 151208 h 619"/>
                <a:gd name="T48" fmla="*/ 137079 w 545"/>
                <a:gd name="T49" fmla="*/ 121378 h 619"/>
                <a:gd name="T50" fmla="*/ 427854 w 545"/>
                <a:gd name="T51" fmla="*/ 197496 h 619"/>
                <a:gd name="T52" fmla="*/ 489124 w 545"/>
                <a:gd name="T53" fmla="*/ 121378 h 619"/>
                <a:gd name="T54" fmla="*/ 519240 w 545"/>
                <a:gd name="T55" fmla="*/ 560601 h 619"/>
                <a:gd name="T56" fmla="*/ 427854 w 545"/>
                <a:gd name="T57" fmla="*/ 272586 h 619"/>
                <a:gd name="T58" fmla="*/ 122541 w 545"/>
                <a:gd name="T59" fmla="*/ 303444 h 619"/>
                <a:gd name="T60" fmla="*/ 427854 w 545"/>
                <a:gd name="T61" fmla="*/ 317845 h 619"/>
                <a:gd name="T62" fmla="*/ 427854 w 545"/>
                <a:gd name="T63" fmla="*/ 272586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45" h="619">
                  <a:moveTo>
                    <a:pt x="412" y="368"/>
                  </a:moveTo>
                  <a:lnTo>
                    <a:pt x="412" y="368"/>
                  </a:lnTo>
                  <a:cubicBezTo>
                    <a:pt x="132" y="368"/>
                    <a:pt x="132" y="368"/>
                    <a:pt x="132" y="368"/>
                  </a:cubicBezTo>
                  <a:cubicBezTo>
                    <a:pt x="118" y="368"/>
                    <a:pt x="118" y="383"/>
                    <a:pt x="118" y="383"/>
                  </a:cubicBezTo>
                  <a:cubicBezTo>
                    <a:pt x="118" y="398"/>
                    <a:pt x="118" y="412"/>
                    <a:pt x="132" y="412"/>
                  </a:cubicBezTo>
                  <a:cubicBezTo>
                    <a:pt x="412" y="412"/>
                    <a:pt x="412" y="412"/>
                    <a:pt x="412" y="412"/>
                  </a:cubicBezTo>
                  <a:cubicBezTo>
                    <a:pt x="412" y="412"/>
                    <a:pt x="427" y="398"/>
                    <a:pt x="427" y="383"/>
                  </a:cubicBezTo>
                  <a:lnTo>
                    <a:pt x="412" y="368"/>
                  </a:lnTo>
                  <a:close/>
                  <a:moveTo>
                    <a:pt x="412" y="471"/>
                  </a:moveTo>
                  <a:lnTo>
                    <a:pt x="412" y="471"/>
                  </a:lnTo>
                  <a:cubicBezTo>
                    <a:pt x="132" y="471"/>
                    <a:pt x="132" y="471"/>
                    <a:pt x="132" y="471"/>
                  </a:cubicBezTo>
                  <a:cubicBezTo>
                    <a:pt x="118" y="471"/>
                    <a:pt x="118" y="471"/>
                    <a:pt x="118" y="486"/>
                  </a:cubicBezTo>
                  <a:cubicBezTo>
                    <a:pt x="118" y="501"/>
                    <a:pt x="118" y="501"/>
                    <a:pt x="132" y="501"/>
                  </a:cubicBezTo>
                  <a:cubicBezTo>
                    <a:pt x="412" y="501"/>
                    <a:pt x="412" y="501"/>
                    <a:pt x="412" y="501"/>
                  </a:cubicBezTo>
                  <a:cubicBezTo>
                    <a:pt x="412" y="501"/>
                    <a:pt x="427" y="501"/>
                    <a:pt x="427" y="486"/>
                  </a:cubicBezTo>
                  <a:cubicBezTo>
                    <a:pt x="427" y="471"/>
                    <a:pt x="412" y="471"/>
                    <a:pt x="412" y="471"/>
                  </a:cubicBezTo>
                  <a:close/>
                  <a:moveTo>
                    <a:pt x="471" y="74"/>
                  </a:moveTo>
                  <a:lnTo>
                    <a:pt x="471" y="74"/>
                  </a:lnTo>
                  <a:cubicBezTo>
                    <a:pt x="412" y="74"/>
                    <a:pt x="412" y="74"/>
                    <a:pt x="412" y="74"/>
                  </a:cubicBezTo>
                  <a:cubicBezTo>
                    <a:pt x="412" y="29"/>
                    <a:pt x="412" y="29"/>
                    <a:pt x="412" y="29"/>
                  </a:cubicBezTo>
                  <a:cubicBezTo>
                    <a:pt x="353" y="29"/>
                    <a:pt x="353" y="29"/>
                    <a:pt x="353" y="29"/>
                  </a:cubicBezTo>
                  <a:cubicBezTo>
                    <a:pt x="339" y="15"/>
                    <a:pt x="309" y="0"/>
                    <a:pt x="265" y="0"/>
                  </a:cubicBezTo>
                  <a:cubicBezTo>
                    <a:pt x="235" y="0"/>
                    <a:pt x="206" y="15"/>
                    <a:pt x="191" y="29"/>
                  </a:cubicBezTo>
                  <a:cubicBezTo>
                    <a:pt x="132" y="29"/>
                    <a:pt x="132" y="29"/>
                    <a:pt x="132" y="29"/>
                  </a:cubicBezTo>
                  <a:cubicBezTo>
                    <a:pt x="132" y="74"/>
                    <a:pt x="132" y="74"/>
                    <a:pt x="132" y="74"/>
                  </a:cubicBezTo>
                  <a:cubicBezTo>
                    <a:pt x="73" y="74"/>
                    <a:pt x="73" y="74"/>
                    <a:pt x="73" y="74"/>
                  </a:cubicBezTo>
                  <a:cubicBezTo>
                    <a:pt x="29" y="74"/>
                    <a:pt x="0" y="103"/>
                    <a:pt x="0" y="147"/>
                  </a:cubicBezTo>
                  <a:cubicBezTo>
                    <a:pt x="0" y="545"/>
                    <a:pt x="0" y="545"/>
                    <a:pt x="0" y="545"/>
                  </a:cubicBezTo>
                  <a:cubicBezTo>
                    <a:pt x="0" y="589"/>
                    <a:pt x="29" y="618"/>
                    <a:pt x="73" y="618"/>
                  </a:cubicBezTo>
                  <a:cubicBezTo>
                    <a:pt x="471" y="618"/>
                    <a:pt x="471" y="618"/>
                    <a:pt x="471" y="618"/>
                  </a:cubicBezTo>
                  <a:cubicBezTo>
                    <a:pt x="515" y="618"/>
                    <a:pt x="544" y="589"/>
                    <a:pt x="544" y="545"/>
                  </a:cubicBezTo>
                  <a:cubicBezTo>
                    <a:pt x="544" y="147"/>
                    <a:pt x="544" y="147"/>
                    <a:pt x="544" y="147"/>
                  </a:cubicBezTo>
                  <a:cubicBezTo>
                    <a:pt x="544" y="103"/>
                    <a:pt x="515" y="74"/>
                    <a:pt x="471" y="74"/>
                  </a:cubicBezTo>
                  <a:close/>
                  <a:moveTo>
                    <a:pt x="177" y="74"/>
                  </a:moveTo>
                  <a:lnTo>
                    <a:pt x="177" y="74"/>
                  </a:lnTo>
                  <a:cubicBezTo>
                    <a:pt x="221" y="74"/>
                    <a:pt x="221" y="74"/>
                    <a:pt x="221" y="74"/>
                  </a:cubicBezTo>
                  <a:cubicBezTo>
                    <a:pt x="221" y="59"/>
                    <a:pt x="235" y="29"/>
                    <a:pt x="265" y="29"/>
                  </a:cubicBezTo>
                  <a:cubicBezTo>
                    <a:pt x="294" y="29"/>
                    <a:pt x="324" y="59"/>
                    <a:pt x="324" y="74"/>
                  </a:cubicBezTo>
                  <a:cubicBezTo>
                    <a:pt x="368" y="74"/>
                    <a:pt x="368" y="74"/>
                    <a:pt x="368" y="74"/>
                  </a:cubicBezTo>
                  <a:cubicBezTo>
                    <a:pt x="368" y="147"/>
                    <a:pt x="368" y="147"/>
                    <a:pt x="368" y="147"/>
                  </a:cubicBezTo>
                  <a:cubicBezTo>
                    <a:pt x="177" y="147"/>
                    <a:pt x="177" y="147"/>
                    <a:pt x="177" y="147"/>
                  </a:cubicBezTo>
                  <a:lnTo>
                    <a:pt x="177" y="74"/>
                  </a:lnTo>
                  <a:close/>
                  <a:moveTo>
                    <a:pt x="500" y="545"/>
                  </a:moveTo>
                  <a:lnTo>
                    <a:pt x="500" y="545"/>
                  </a:lnTo>
                  <a:cubicBezTo>
                    <a:pt x="500" y="559"/>
                    <a:pt x="486" y="589"/>
                    <a:pt x="471" y="589"/>
                  </a:cubicBezTo>
                  <a:cubicBezTo>
                    <a:pt x="73" y="589"/>
                    <a:pt x="73" y="589"/>
                    <a:pt x="73" y="589"/>
                  </a:cubicBezTo>
                  <a:cubicBezTo>
                    <a:pt x="59" y="589"/>
                    <a:pt x="29" y="559"/>
                    <a:pt x="29" y="545"/>
                  </a:cubicBezTo>
                  <a:cubicBezTo>
                    <a:pt x="29" y="147"/>
                    <a:pt x="29" y="147"/>
                    <a:pt x="29" y="147"/>
                  </a:cubicBezTo>
                  <a:cubicBezTo>
                    <a:pt x="29" y="133"/>
                    <a:pt x="59" y="118"/>
                    <a:pt x="73" y="118"/>
                  </a:cubicBezTo>
                  <a:cubicBezTo>
                    <a:pt x="132" y="118"/>
                    <a:pt x="132" y="118"/>
                    <a:pt x="132" y="118"/>
                  </a:cubicBezTo>
                  <a:cubicBezTo>
                    <a:pt x="132" y="192"/>
                    <a:pt x="132" y="192"/>
                    <a:pt x="132" y="192"/>
                  </a:cubicBezTo>
                  <a:cubicBezTo>
                    <a:pt x="412" y="192"/>
                    <a:pt x="412" y="192"/>
                    <a:pt x="412" y="192"/>
                  </a:cubicBezTo>
                  <a:cubicBezTo>
                    <a:pt x="412" y="118"/>
                    <a:pt x="412" y="118"/>
                    <a:pt x="412" y="118"/>
                  </a:cubicBezTo>
                  <a:cubicBezTo>
                    <a:pt x="471" y="118"/>
                    <a:pt x="471" y="118"/>
                    <a:pt x="471" y="118"/>
                  </a:cubicBezTo>
                  <a:cubicBezTo>
                    <a:pt x="486" y="118"/>
                    <a:pt x="500" y="133"/>
                    <a:pt x="500" y="147"/>
                  </a:cubicBezTo>
                  <a:lnTo>
                    <a:pt x="500" y="545"/>
                  </a:lnTo>
                  <a:close/>
                  <a:moveTo>
                    <a:pt x="412" y="265"/>
                  </a:moveTo>
                  <a:lnTo>
                    <a:pt x="412" y="265"/>
                  </a:lnTo>
                  <a:cubicBezTo>
                    <a:pt x="132" y="265"/>
                    <a:pt x="132" y="265"/>
                    <a:pt x="132" y="265"/>
                  </a:cubicBezTo>
                  <a:cubicBezTo>
                    <a:pt x="118" y="265"/>
                    <a:pt x="118" y="280"/>
                    <a:pt x="118" y="295"/>
                  </a:cubicBezTo>
                  <a:cubicBezTo>
                    <a:pt x="118" y="295"/>
                    <a:pt x="118" y="309"/>
                    <a:pt x="132" y="309"/>
                  </a:cubicBezTo>
                  <a:cubicBezTo>
                    <a:pt x="412" y="309"/>
                    <a:pt x="412" y="309"/>
                    <a:pt x="412" y="309"/>
                  </a:cubicBezTo>
                  <a:lnTo>
                    <a:pt x="427" y="295"/>
                  </a:lnTo>
                  <a:cubicBezTo>
                    <a:pt x="427" y="280"/>
                    <a:pt x="412" y="265"/>
                    <a:pt x="412" y="265"/>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871" tIns="60936" rIns="121871" bIns="60936" anchor="ctr"/>
            <a:lstStyle/>
            <a:p>
              <a:endParaRPr lang="zh-CN" altLang="en-US" sz="2400">
                <a:solidFill>
                  <a:schemeClr val="bg1">
                    <a:lumMod val="65000"/>
                  </a:schemeClr>
                </a:solidFill>
              </a:endParaRPr>
            </a:p>
          </p:txBody>
        </p:sp>
        <p:sp>
          <p:nvSpPr>
            <p:cNvPr id="19" name="Freeform 177"/>
            <p:cNvSpPr>
              <a:spLocks noChangeArrowheads="1"/>
            </p:cNvSpPr>
            <p:nvPr/>
          </p:nvSpPr>
          <p:spPr bwMode="auto">
            <a:xfrm>
              <a:off x="7310438" y="10629900"/>
              <a:ext cx="606425" cy="606425"/>
            </a:xfrm>
            <a:custGeom>
              <a:avLst/>
              <a:gdLst>
                <a:gd name="T0" fmla="*/ 591217 w 649"/>
                <a:gd name="T1" fmla="*/ 28020 h 649"/>
                <a:gd name="T2" fmla="*/ 591217 w 649"/>
                <a:gd name="T3" fmla="*/ 28020 h 649"/>
                <a:gd name="T4" fmla="*/ 495016 w 649"/>
                <a:gd name="T5" fmla="*/ 28020 h 649"/>
                <a:gd name="T6" fmla="*/ 384805 w 649"/>
                <a:gd name="T7" fmla="*/ 152241 h 649"/>
                <a:gd name="T8" fmla="*/ 165317 w 649"/>
                <a:gd name="T9" fmla="*/ 69115 h 649"/>
                <a:gd name="T10" fmla="*/ 96201 w 649"/>
                <a:gd name="T11" fmla="*/ 83125 h 649"/>
                <a:gd name="T12" fmla="*/ 96201 w 649"/>
                <a:gd name="T13" fmla="*/ 165317 h 649"/>
                <a:gd name="T14" fmla="*/ 247508 w 649"/>
                <a:gd name="T15" fmla="*/ 289538 h 649"/>
                <a:gd name="T16" fmla="*/ 151307 w 649"/>
                <a:gd name="T17" fmla="*/ 385739 h 649"/>
                <a:gd name="T18" fmla="*/ 55106 w 649"/>
                <a:gd name="T19" fmla="*/ 357719 h 649"/>
                <a:gd name="T20" fmla="*/ 27086 w 649"/>
                <a:gd name="T21" fmla="*/ 371729 h 649"/>
                <a:gd name="T22" fmla="*/ 14010 w 649"/>
                <a:gd name="T23" fmla="*/ 412825 h 649"/>
                <a:gd name="T24" fmla="*/ 123287 w 649"/>
                <a:gd name="T25" fmla="*/ 495016 h 649"/>
                <a:gd name="T26" fmla="*/ 206412 w 649"/>
                <a:gd name="T27" fmla="*/ 592151 h 649"/>
                <a:gd name="T28" fmla="*/ 247508 w 649"/>
                <a:gd name="T29" fmla="*/ 578141 h 649"/>
                <a:gd name="T30" fmla="*/ 247508 w 649"/>
                <a:gd name="T31" fmla="*/ 550121 h 649"/>
                <a:gd name="T32" fmla="*/ 233498 w 649"/>
                <a:gd name="T33" fmla="*/ 467930 h 649"/>
                <a:gd name="T34" fmla="*/ 329699 w 649"/>
                <a:gd name="T35" fmla="*/ 371729 h 649"/>
                <a:gd name="T36" fmla="*/ 453920 w 649"/>
                <a:gd name="T37" fmla="*/ 523036 h 649"/>
                <a:gd name="T38" fmla="*/ 536112 w 649"/>
                <a:gd name="T39" fmla="*/ 523036 h 649"/>
                <a:gd name="T40" fmla="*/ 550121 w 649"/>
                <a:gd name="T41" fmla="*/ 453920 h 649"/>
                <a:gd name="T42" fmla="*/ 466996 w 649"/>
                <a:gd name="T43" fmla="*/ 234432 h 649"/>
                <a:gd name="T44" fmla="*/ 577207 w 649"/>
                <a:gd name="T45" fmla="*/ 110211 h 649"/>
                <a:gd name="T46" fmla="*/ 591217 w 649"/>
                <a:gd name="T47" fmla="*/ 28020 h 649"/>
                <a:gd name="T48" fmla="*/ 563197 w 649"/>
                <a:gd name="T49" fmla="*/ 97135 h 649"/>
                <a:gd name="T50" fmla="*/ 563197 w 649"/>
                <a:gd name="T51" fmla="*/ 97135 h 649"/>
                <a:gd name="T52" fmla="*/ 425900 w 649"/>
                <a:gd name="T53" fmla="*/ 234432 h 649"/>
                <a:gd name="T54" fmla="*/ 509026 w 649"/>
                <a:gd name="T55" fmla="*/ 453920 h 649"/>
                <a:gd name="T56" fmla="*/ 509026 w 649"/>
                <a:gd name="T57" fmla="*/ 495016 h 649"/>
                <a:gd name="T58" fmla="*/ 466996 w 649"/>
                <a:gd name="T59" fmla="*/ 495016 h 649"/>
                <a:gd name="T60" fmla="*/ 343709 w 649"/>
                <a:gd name="T61" fmla="*/ 316623 h 649"/>
                <a:gd name="T62" fmla="*/ 192402 w 649"/>
                <a:gd name="T63" fmla="*/ 453920 h 649"/>
                <a:gd name="T64" fmla="*/ 220422 w 649"/>
                <a:gd name="T65" fmla="*/ 550121 h 649"/>
                <a:gd name="T66" fmla="*/ 151307 w 649"/>
                <a:gd name="T67" fmla="*/ 467930 h 649"/>
                <a:gd name="T68" fmla="*/ 55106 w 649"/>
                <a:gd name="T69" fmla="*/ 398815 h 649"/>
                <a:gd name="T70" fmla="*/ 151307 w 649"/>
                <a:gd name="T71" fmla="*/ 426834 h 649"/>
                <a:gd name="T72" fmla="*/ 302614 w 649"/>
                <a:gd name="T73" fmla="*/ 275528 h 649"/>
                <a:gd name="T74" fmla="*/ 123287 w 649"/>
                <a:gd name="T75" fmla="*/ 137297 h 649"/>
                <a:gd name="T76" fmla="*/ 123287 w 649"/>
                <a:gd name="T77" fmla="*/ 110211 h 649"/>
                <a:gd name="T78" fmla="*/ 165317 w 649"/>
                <a:gd name="T79" fmla="*/ 110211 h 649"/>
                <a:gd name="T80" fmla="*/ 384805 w 649"/>
                <a:gd name="T81" fmla="*/ 192402 h 649"/>
                <a:gd name="T82" fmla="*/ 522102 w 649"/>
                <a:gd name="T83" fmla="*/ 55106 h 649"/>
                <a:gd name="T84" fmla="*/ 563197 w 649"/>
                <a:gd name="T85" fmla="*/ 55106 h 649"/>
                <a:gd name="T86" fmla="*/ 563197 w 649"/>
                <a:gd name="T87" fmla="*/ 97135 h 6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49" h="649">
                  <a:moveTo>
                    <a:pt x="633" y="30"/>
                  </a:moveTo>
                  <a:lnTo>
                    <a:pt x="633" y="30"/>
                  </a:lnTo>
                  <a:cubicBezTo>
                    <a:pt x="603" y="0"/>
                    <a:pt x="559" y="15"/>
                    <a:pt x="530" y="30"/>
                  </a:cubicBezTo>
                  <a:cubicBezTo>
                    <a:pt x="412" y="163"/>
                    <a:pt x="412" y="163"/>
                    <a:pt x="412" y="163"/>
                  </a:cubicBezTo>
                  <a:cubicBezTo>
                    <a:pt x="177" y="74"/>
                    <a:pt x="177" y="74"/>
                    <a:pt x="177" y="74"/>
                  </a:cubicBezTo>
                  <a:cubicBezTo>
                    <a:pt x="162" y="74"/>
                    <a:pt x="132" y="59"/>
                    <a:pt x="103" y="89"/>
                  </a:cubicBezTo>
                  <a:cubicBezTo>
                    <a:pt x="88" y="104"/>
                    <a:pt x="59" y="133"/>
                    <a:pt x="103" y="177"/>
                  </a:cubicBezTo>
                  <a:cubicBezTo>
                    <a:pt x="265" y="310"/>
                    <a:pt x="265" y="310"/>
                    <a:pt x="265" y="310"/>
                  </a:cubicBezTo>
                  <a:cubicBezTo>
                    <a:pt x="162" y="413"/>
                    <a:pt x="162" y="413"/>
                    <a:pt x="162" y="413"/>
                  </a:cubicBezTo>
                  <a:cubicBezTo>
                    <a:pt x="59" y="383"/>
                    <a:pt x="59" y="383"/>
                    <a:pt x="59" y="383"/>
                  </a:cubicBezTo>
                  <a:cubicBezTo>
                    <a:pt x="44" y="383"/>
                    <a:pt x="44" y="383"/>
                    <a:pt x="29" y="398"/>
                  </a:cubicBezTo>
                  <a:cubicBezTo>
                    <a:pt x="29" y="398"/>
                    <a:pt x="0" y="413"/>
                    <a:pt x="15" y="442"/>
                  </a:cubicBezTo>
                  <a:cubicBezTo>
                    <a:pt x="132" y="530"/>
                    <a:pt x="132" y="530"/>
                    <a:pt x="132" y="530"/>
                  </a:cubicBezTo>
                  <a:cubicBezTo>
                    <a:pt x="221" y="634"/>
                    <a:pt x="221" y="634"/>
                    <a:pt x="221" y="634"/>
                  </a:cubicBezTo>
                  <a:cubicBezTo>
                    <a:pt x="236" y="648"/>
                    <a:pt x="250" y="648"/>
                    <a:pt x="265" y="619"/>
                  </a:cubicBezTo>
                  <a:cubicBezTo>
                    <a:pt x="280" y="619"/>
                    <a:pt x="280" y="604"/>
                    <a:pt x="265" y="589"/>
                  </a:cubicBezTo>
                  <a:cubicBezTo>
                    <a:pt x="250" y="501"/>
                    <a:pt x="250" y="501"/>
                    <a:pt x="250" y="501"/>
                  </a:cubicBezTo>
                  <a:cubicBezTo>
                    <a:pt x="353" y="398"/>
                    <a:pt x="353" y="398"/>
                    <a:pt x="353" y="398"/>
                  </a:cubicBezTo>
                  <a:cubicBezTo>
                    <a:pt x="486" y="560"/>
                    <a:pt x="486" y="560"/>
                    <a:pt x="486" y="560"/>
                  </a:cubicBezTo>
                  <a:cubicBezTo>
                    <a:pt x="530" y="589"/>
                    <a:pt x="559" y="560"/>
                    <a:pt x="574" y="560"/>
                  </a:cubicBezTo>
                  <a:cubicBezTo>
                    <a:pt x="589" y="530"/>
                    <a:pt x="589" y="501"/>
                    <a:pt x="589" y="486"/>
                  </a:cubicBezTo>
                  <a:cubicBezTo>
                    <a:pt x="500" y="251"/>
                    <a:pt x="500" y="251"/>
                    <a:pt x="500" y="251"/>
                  </a:cubicBezTo>
                  <a:cubicBezTo>
                    <a:pt x="618" y="118"/>
                    <a:pt x="618" y="118"/>
                    <a:pt x="618" y="118"/>
                  </a:cubicBezTo>
                  <a:cubicBezTo>
                    <a:pt x="648" y="104"/>
                    <a:pt x="648" y="59"/>
                    <a:pt x="633" y="30"/>
                  </a:cubicBezTo>
                  <a:close/>
                  <a:moveTo>
                    <a:pt x="603" y="104"/>
                  </a:moveTo>
                  <a:lnTo>
                    <a:pt x="603" y="104"/>
                  </a:lnTo>
                  <a:cubicBezTo>
                    <a:pt x="456" y="251"/>
                    <a:pt x="456" y="251"/>
                    <a:pt x="456" y="251"/>
                  </a:cubicBezTo>
                  <a:cubicBezTo>
                    <a:pt x="545" y="486"/>
                    <a:pt x="545" y="486"/>
                    <a:pt x="545" y="486"/>
                  </a:cubicBezTo>
                  <a:cubicBezTo>
                    <a:pt x="545" y="501"/>
                    <a:pt x="545" y="516"/>
                    <a:pt x="545" y="530"/>
                  </a:cubicBezTo>
                  <a:cubicBezTo>
                    <a:pt x="530" y="545"/>
                    <a:pt x="515" y="530"/>
                    <a:pt x="500" y="530"/>
                  </a:cubicBezTo>
                  <a:cubicBezTo>
                    <a:pt x="368" y="339"/>
                    <a:pt x="368" y="339"/>
                    <a:pt x="368" y="339"/>
                  </a:cubicBezTo>
                  <a:cubicBezTo>
                    <a:pt x="206" y="486"/>
                    <a:pt x="206" y="486"/>
                    <a:pt x="206" y="486"/>
                  </a:cubicBezTo>
                  <a:cubicBezTo>
                    <a:pt x="236" y="589"/>
                    <a:pt x="236" y="589"/>
                    <a:pt x="236" y="589"/>
                  </a:cubicBezTo>
                  <a:cubicBezTo>
                    <a:pt x="221" y="589"/>
                    <a:pt x="162" y="501"/>
                    <a:pt x="162" y="501"/>
                  </a:cubicBezTo>
                  <a:cubicBezTo>
                    <a:pt x="162" y="501"/>
                    <a:pt x="73" y="427"/>
                    <a:pt x="59" y="427"/>
                  </a:cubicBezTo>
                  <a:cubicBezTo>
                    <a:pt x="162" y="457"/>
                    <a:pt x="162" y="457"/>
                    <a:pt x="162" y="457"/>
                  </a:cubicBezTo>
                  <a:cubicBezTo>
                    <a:pt x="324" y="295"/>
                    <a:pt x="324" y="295"/>
                    <a:pt x="324" y="295"/>
                  </a:cubicBezTo>
                  <a:cubicBezTo>
                    <a:pt x="132" y="147"/>
                    <a:pt x="132" y="147"/>
                    <a:pt x="132" y="147"/>
                  </a:cubicBezTo>
                  <a:cubicBezTo>
                    <a:pt x="132" y="147"/>
                    <a:pt x="118" y="133"/>
                    <a:pt x="132" y="118"/>
                  </a:cubicBezTo>
                  <a:cubicBezTo>
                    <a:pt x="147" y="118"/>
                    <a:pt x="162" y="118"/>
                    <a:pt x="177" y="118"/>
                  </a:cubicBezTo>
                  <a:cubicBezTo>
                    <a:pt x="412" y="206"/>
                    <a:pt x="412" y="206"/>
                    <a:pt x="412" y="206"/>
                  </a:cubicBezTo>
                  <a:cubicBezTo>
                    <a:pt x="559" y="59"/>
                    <a:pt x="559" y="59"/>
                    <a:pt x="559" y="59"/>
                  </a:cubicBezTo>
                  <a:cubicBezTo>
                    <a:pt x="574" y="45"/>
                    <a:pt x="589" y="45"/>
                    <a:pt x="603" y="59"/>
                  </a:cubicBezTo>
                  <a:cubicBezTo>
                    <a:pt x="603" y="74"/>
                    <a:pt x="618" y="89"/>
                    <a:pt x="603" y="104"/>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871" tIns="60936" rIns="121871" bIns="60936" anchor="ctr"/>
            <a:lstStyle/>
            <a:p>
              <a:endParaRPr lang="zh-CN" altLang="en-US" sz="2400">
                <a:solidFill>
                  <a:schemeClr val="bg1">
                    <a:lumMod val="65000"/>
                  </a:schemeClr>
                </a:solidFill>
              </a:endParaRPr>
            </a:p>
          </p:txBody>
        </p:sp>
        <p:sp>
          <p:nvSpPr>
            <p:cNvPr id="20" name="矩形 19"/>
            <p:cNvSpPr/>
            <p:nvPr/>
          </p:nvSpPr>
          <p:spPr>
            <a:xfrm>
              <a:off x="1262063" y="4897259"/>
              <a:ext cx="5219814" cy="1292662"/>
            </a:xfrm>
            <a:prstGeom prst="rect">
              <a:avLst/>
            </a:prstGeom>
          </p:spPr>
          <p:txBody>
            <a:bodyPr wrap="square">
              <a:spAutoFit/>
            </a:bodyPr>
            <a:lstStyle/>
            <a:p>
              <a:pPr algn="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Lato"/>
                  <a:sym typeface="Lato"/>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200" dirty="0">
                <a:solidFill>
                  <a:schemeClr val="tx1">
                    <a:lumMod val="65000"/>
                    <a:lumOff val="35000"/>
                  </a:schemeClr>
                </a:solidFill>
              </a:endParaRPr>
            </a:p>
          </p:txBody>
        </p:sp>
      </p:grpSp>
      <p:grpSp>
        <p:nvGrpSpPr>
          <p:cNvPr id="43" name="Group 23"/>
          <p:cNvGrpSpPr/>
          <p:nvPr/>
        </p:nvGrpSpPr>
        <p:grpSpPr bwMode="auto">
          <a:xfrm>
            <a:off x="6527915" y="2469190"/>
            <a:ext cx="2765365" cy="2132805"/>
            <a:chOff x="10070537" y="3323510"/>
            <a:chExt cx="5533238" cy="4265690"/>
          </a:xfrm>
        </p:grpSpPr>
        <p:grpSp>
          <p:nvGrpSpPr>
            <p:cNvPr id="44" name="Group 62"/>
            <p:cNvGrpSpPr/>
            <p:nvPr/>
          </p:nvGrpSpPr>
          <p:grpSpPr bwMode="auto">
            <a:xfrm>
              <a:off x="10070537" y="3323510"/>
              <a:ext cx="4265896" cy="4265690"/>
              <a:chOff x="10070537" y="3323510"/>
              <a:chExt cx="4265896" cy="4265690"/>
            </a:xfrm>
          </p:grpSpPr>
          <p:sp>
            <p:nvSpPr>
              <p:cNvPr id="52" name="Freeform 13"/>
              <p:cNvSpPr>
                <a:spLocks noChangeArrowheads="1"/>
              </p:cNvSpPr>
              <p:nvPr/>
            </p:nvSpPr>
            <p:spPr bwMode="auto">
              <a:xfrm>
                <a:off x="10070537" y="3323510"/>
                <a:ext cx="4265896" cy="4265690"/>
              </a:xfrm>
              <a:custGeom>
                <a:avLst/>
                <a:gdLst>
                  <a:gd name="T0" fmla="*/ 1536065523 w 4540"/>
                  <a:gd name="T1" fmla="*/ 767826079 h 4540"/>
                  <a:gd name="T2" fmla="*/ 1536065523 w 4540"/>
                  <a:gd name="T3" fmla="*/ 767826079 h 4540"/>
                  <a:gd name="T4" fmla="*/ 768202364 w 4540"/>
                  <a:gd name="T5" fmla="*/ 1535991346 h 4540"/>
                  <a:gd name="T6" fmla="*/ 0 w 4540"/>
                  <a:gd name="T7" fmla="*/ 767826079 h 4540"/>
                  <a:gd name="T8" fmla="*/ 768202364 w 4540"/>
                  <a:gd name="T9" fmla="*/ 0 h 4540"/>
                  <a:gd name="T10" fmla="*/ 1536065523 w 4540"/>
                  <a:gd name="T11" fmla="*/ 767826079 h 45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40" h="4540">
                    <a:moveTo>
                      <a:pt x="4539" y="2269"/>
                    </a:moveTo>
                    <a:lnTo>
                      <a:pt x="4539" y="2269"/>
                    </a:lnTo>
                    <a:cubicBezTo>
                      <a:pt x="4539" y="3523"/>
                      <a:pt x="3523" y="4539"/>
                      <a:pt x="2270" y="4539"/>
                    </a:cubicBezTo>
                    <a:cubicBezTo>
                      <a:pt x="1016" y="4539"/>
                      <a:pt x="0" y="3523"/>
                      <a:pt x="0" y="2269"/>
                    </a:cubicBezTo>
                    <a:cubicBezTo>
                      <a:pt x="0" y="1016"/>
                      <a:pt x="1016" y="0"/>
                      <a:pt x="2270" y="0"/>
                    </a:cubicBezTo>
                    <a:cubicBezTo>
                      <a:pt x="3523" y="0"/>
                      <a:pt x="4539" y="1016"/>
                      <a:pt x="4539" y="2269"/>
                    </a:cubicBezTo>
                  </a:path>
                </a:pathLst>
              </a:custGeom>
              <a:solidFill>
                <a:schemeClr val="accent2"/>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24908" tIns="162453" rIns="324908" bIns="162453" anchor="ctr"/>
              <a:lstStyle/>
              <a:p>
                <a:endParaRPr lang="zh-CN" altLang="en-US" sz="2400">
                  <a:solidFill>
                    <a:schemeClr val="accent2">
                      <a:lumMod val="20000"/>
                      <a:lumOff val="80000"/>
                    </a:schemeClr>
                  </a:solidFill>
                </a:endParaRPr>
              </a:p>
            </p:txBody>
          </p:sp>
          <p:sp>
            <p:nvSpPr>
              <p:cNvPr id="53" name="Freeform 14"/>
              <p:cNvSpPr>
                <a:spLocks noChangeArrowheads="1"/>
              </p:cNvSpPr>
              <p:nvPr/>
            </p:nvSpPr>
            <p:spPr bwMode="auto">
              <a:xfrm>
                <a:off x="10542684" y="3791492"/>
                <a:ext cx="3321600" cy="3321439"/>
              </a:xfrm>
              <a:custGeom>
                <a:avLst/>
                <a:gdLst>
                  <a:gd name="T0" fmla="*/ 1194963907 w 3538"/>
                  <a:gd name="T1" fmla="*/ 597284481 h 3538"/>
                  <a:gd name="T2" fmla="*/ 1194963907 w 3538"/>
                  <a:gd name="T3" fmla="*/ 597284481 h 3538"/>
                  <a:gd name="T4" fmla="*/ 597651413 w 3538"/>
                  <a:gd name="T5" fmla="*/ 1194905987 h 3538"/>
                  <a:gd name="T6" fmla="*/ 0 w 3538"/>
                  <a:gd name="T7" fmla="*/ 597284481 h 3538"/>
                  <a:gd name="T8" fmla="*/ 597651413 w 3538"/>
                  <a:gd name="T9" fmla="*/ 0 h 3538"/>
                  <a:gd name="T10" fmla="*/ 1194963907 w 3538"/>
                  <a:gd name="T11" fmla="*/ 597284481 h 35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38" h="3538">
                    <a:moveTo>
                      <a:pt x="3537" y="1768"/>
                    </a:moveTo>
                    <a:lnTo>
                      <a:pt x="3537" y="1768"/>
                    </a:lnTo>
                    <a:cubicBezTo>
                      <a:pt x="3537" y="2745"/>
                      <a:pt x="2745" y="3537"/>
                      <a:pt x="1769" y="3537"/>
                    </a:cubicBezTo>
                    <a:cubicBezTo>
                      <a:pt x="792" y="3537"/>
                      <a:pt x="0" y="2745"/>
                      <a:pt x="0" y="1768"/>
                    </a:cubicBezTo>
                    <a:cubicBezTo>
                      <a:pt x="0" y="792"/>
                      <a:pt x="792" y="0"/>
                      <a:pt x="1769" y="0"/>
                    </a:cubicBezTo>
                    <a:cubicBezTo>
                      <a:pt x="2745" y="0"/>
                      <a:pt x="3537" y="792"/>
                      <a:pt x="3537" y="1768"/>
                    </a:cubicBezTo>
                  </a:path>
                </a:pathLst>
              </a:custGeom>
              <a:solidFill>
                <a:schemeClr val="bg1"/>
              </a:solidFill>
              <a:ln w="12700">
                <a:miter lim="400000"/>
              </a:ln>
              <a:extLst>
                <a:ext uri="{91240B29-F687-4F45-9708-019B960494DF}">
                  <a14:hiddenLine xmlns:a14="http://schemas.microsoft.com/office/drawing/2010/main" w="9525">
                    <a:solidFill>
                      <a:srgbClr val="808080"/>
                    </a:solidFill>
                    <a:round/>
                  </a14:hiddenLine>
                </a:ext>
              </a:extLst>
            </p:spPr>
            <p:txBody>
              <a:bodyPr lIns="50784" tIns="50784" rIns="50784" bIns="50784" anchor="ctr"/>
              <a:lstStyle/>
              <a:p>
                <a:pPr defTabSz="228600"/>
                <a:endParaRPr lang="zh-CN" altLang="en-US" sz="1465" dirty="0">
                  <a:solidFill>
                    <a:schemeClr val="accent2">
                      <a:lumMod val="20000"/>
                      <a:lumOff val="80000"/>
                    </a:schemeClr>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Gill Sans"/>
                </a:endParaRPr>
              </a:p>
            </p:txBody>
          </p:sp>
          <p:sp>
            <p:nvSpPr>
              <p:cNvPr id="54" name="Freeform 15"/>
              <p:cNvSpPr>
                <a:spLocks noChangeArrowheads="1"/>
              </p:cNvSpPr>
              <p:nvPr/>
            </p:nvSpPr>
            <p:spPr bwMode="auto">
              <a:xfrm>
                <a:off x="11010691" y="4263617"/>
                <a:ext cx="2381445" cy="2381333"/>
              </a:xfrm>
              <a:custGeom>
                <a:avLst/>
                <a:gdLst>
                  <a:gd name="T0" fmla="*/ 856843160 w 2536"/>
                  <a:gd name="T1" fmla="*/ 428233348 h 2536"/>
                  <a:gd name="T2" fmla="*/ 856843160 w 2536"/>
                  <a:gd name="T3" fmla="*/ 428233348 h 2536"/>
                  <a:gd name="T4" fmla="*/ 428590610 w 2536"/>
                  <a:gd name="T5" fmla="*/ 856803801 h 2536"/>
                  <a:gd name="T6" fmla="*/ 0 w 2536"/>
                  <a:gd name="T7" fmla="*/ 428233348 h 2536"/>
                  <a:gd name="T8" fmla="*/ 428590610 w 2536"/>
                  <a:gd name="T9" fmla="*/ 0 h 2536"/>
                  <a:gd name="T10" fmla="*/ 856843160 w 2536"/>
                  <a:gd name="T11" fmla="*/ 428233348 h 25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6" h="2536">
                    <a:moveTo>
                      <a:pt x="2535" y="1267"/>
                    </a:moveTo>
                    <a:lnTo>
                      <a:pt x="2535" y="1267"/>
                    </a:lnTo>
                    <a:cubicBezTo>
                      <a:pt x="2535" y="1966"/>
                      <a:pt x="1969" y="2535"/>
                      <a:pt x="1268" y="2535"/>
                    </a:cubicBezTo>
                    <a:cubicBezTo>
                      <a:pt x="569" y="2535"/>
                      <a:pt x="0" y="1966"/>
                      <a:pt x="0" y="1267"/>
                    </a:cubicBezTo>
                    <a:cubicBezTo>
                      <a:pt x="0" y="566"/>
                      <a:pt x="569" y="0"/>
                      <a:pt x="1268" y="0"/>
                    </a:cubicBezTo>
                    <a:cubicBezTo>
                      <a:pt x="1969" y="0"/>
                      <a:pt x="2535" y="566"/>
                      <a:pt x="2535" y="1267"/>
                    </a:cubicBezTo>
                  </a:path>
                </a:pathLst>
              </a:custGeom>
              <a:solidFill>
                <a:schemeClr val="accent4"/>
              </a:solidFill>
              <a:ln w="12700">
                <a:miter lim="400000"/>
              </a:ln>
              <a:extLst>
                <a:ext uri="{91240B29-F687-4F45-9708-019B960494DF}">
                  <a14:hiddenLine xmlns:a14="http://schemas.microsoft.com/office/drawing/2010/main" w="9525">
                    <a:solidFill>
                      <a:srgbClr val="808080"/>
                    </a:solidFill>
                    <a:round/>
                  </a14:hiddenLine>
                </a:ext>
              </a:extLst>
            </p:spPr>
            <p:txBody>
              <a:bodyPr lIns="50784" tIns="50784" rIns="50784" bIns="50784" anchor="ctr"/>
              <a:lstStyle/>
              <a:p>
                <a:pPr defTabSz="228600"/>
                <a:endParaRPr lang="zh-CN" altLang="en-US" sz="1465" dirty="0">
                  <a:solidFill>
                    <a:schemeClr val="accent2">
                      <a:lumMod val="20000"/>
                      <a:lumOff val="80000"/>
                    </a:schemeClr>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Gill Sans"/>
                </a:endParaRPr>
              </a:p>
            </p:txBody>
          </p:sp>
          <p:sp>
            <p:nvSpPr>
              <p:cNvPr id="55" name="Freeform 16"/>
              <p:cNvSpPr>
                <a:spLocks noChangeArrowheads="1"/>
              </p:cNvSpPr>
              <p:nvPr/>
            </p:nvSpPr>
            <p:spPr bwMode="auto">
              <a:xfrm>
                <a:off x="11482839" y="4731602"/>
                <a:ext cx="1441293" cy="1445364"/>
              </a:xfrm>
              <a:custGeom>
                <a:avLst/>
                <a:gdLst>
                  <a:gd name="T0" fmla="*/ 518724545 w 1534"/>
                  <a:gd name="T1" fmla="*/ 260672385 h 1537"/>
                  <a:gd name="T2" fmla="*/ 518724545 w 1534"/>
                  <a:gd name="T3" fmla="*/ 260672385 h 1537"/>
                  <a:gd name="T4" fmla="*/ 259531394 w 1534"/>
                  <a:gd name="T5" fmla="*/ 520666756 h 1537"/>
                  <a:gd name="T6" fmla="*/ 0 w 1534"/>
                  <a:gd name="T7" fmla="*/ 260672385 h 1537"/>
                  <a:gd name="T8" fmla="*/ 259531394 w 1534"/>
                  <a:gd name="T9" fmla="*/ 0 h 1537"/>
                  <a:gd name="T10" fmla="*/ 518724545 w 1534"/>
                  <a:gd name="T11" fmla="*/ 260672385 h 15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4" h="1537">
                    <a:moveTo>
                      <a:pt x="1533" y="769"/>
                    </a:moveTo>
                    <a:lnTo>
                      <a:pt x="1533" y="769"/>
                    </a:lnTo>
                    <a:cubicBezTo>
                      <a:pt x="1533" y="1193"/>
                      <a:pt x="1191" y="1536"/>
                      <a:pt x="767" y="1536"/>
                    </a:cubicBezTo>
                    <a:cubicBezTo>
                      <a:pt x="342" y="1536"/>
                      <a:pt x="0" y="1193"/>
                      <a:pt x="0" y="769"/>
                    </a:cubicBezTo>
                    <a:cubicBezTo>
                      <a:pt x="0" y="345"/>
                      <a:pt x="342" y="0"/>
                      <a:pt x="767" y="0"/>
                    </a:cubicBezTo>
                    <a:cubicBezTo>
                      <a:pt x="1191" y="0"/>
                      <a:pt x="1533" y="345"/>
                      <a:pt x="1533" y="769"/>
                    </a:cubicBezTo>
                  </a:path>
                </a:pathLst>
              </a:custGeom>
              <a:solidFill>
                <a:schemeClr val="bg1"/>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24908" tIns="162453" rIns="324908" bIns="162453" anchor="ctr"/>
              <a:lstStyle/>
              <a:p>
                <a:endParaRPr lang="zh-CN" altLang="en-US" sz="2400">
                  <a:solidFill>
                    <a:schemeClr val="accent2">
                      <a:lumMod val="20000"/>
                      <a:lumOff val="80000"/>
                    </a:schemeClr>
                  </a:solidFill>
                </a:endParaRPr>
              </a:p>
            </p:txBody>
          </p:sp>
          <p:sp>
            <p:nvSpPr>
              <p:cNvPr id="56" name="Freeform 17"/>
              <p:cNvSpPr>
                <a:spLocks noChangeArrowheads="1"/>
              </p:cNvSpPr>
              <p:nvPr/>
            </p:nvSpPr>
            <p:spPr bwMode="auto">
              <a:xfrm>
                <a:off x="11950843" y="5199582"/>
                <a:ext cx="501141" cy="501117"/>
              </a:xfrm>
              <a:custGeom>
                <a:avLst/>
                <a:gdLst>
                  <a:gd name="T0" fmla="*/ 179594884 w 535"/>
                  <a:gd name="T1" fmla="*/ 90129873 h 535"/>
                  <a:gd name="T2" fmla="*/ 179594884 w 535"/>
                  <a:gd name="T3" fmla="*/ 90129873 h 535"/>
                  <a:gd name="T4" fmla="*/ 89460694 w 535"/>
                  <a:gd name="T5" fmla="*/ 179586283 h 535"/>
                  <a:gd name="T6" fmla="*/ 0 w 535"/>
                  <a:gd name="T7" fmla="*/ 90129873 h 535"/>
                  <a:gd name="T8" fmla="*/ 89460694 w 535"/>
                  <a:gd name="T9" fmla="*/ 0 h 535"/>
                  <a:gd name="T10" fmla="*/ 179594884 w 535"/>
                  <a:gd name="T11" fmla="*/ 90129873 h 5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5" h="535">
                    <a:moveTo>
                      <a:pt x="534" y="268"/>
                    </a:moveTo>
                    <a:lnTo>
                      <a:pt x="534" y="268"/>
                    </a:lnTo>
                    <a:cubicBezTo>
                      <a:pt x="534" y="415"/>
                      <a:pt x="412" y="534"/>
                      <a:pt x="266" y="534"/>
                    </a:cubicBezTo>
                    <a:cubicBezTo>
                      <a:pt x="119" y="534"/>
                      <a:pt x="0" y="415"/>
                      <a:pt x="0" y="268"/>
                    </a:cubicBezTo>
                    <a:cubicBezTo>
                      <a:pt x="0" y="121"/>
                      <a:pt x="119" y="0"/>
                      <a:pt x="266" y="0"/>
                    </a:cubicBezTo>
                    <a:cubicBezTo>
                      <a:pt x="412" y="0"/>
                      <a:pt x="534" y="121"/>
                      <a:pt x="534" y="268"/>
                    </a:cubicBezTo>
                  </a:path>
                </a:pathLst>
              </a:custGeom>
              <a:solidFill>
                <a:schemeClr val="accent4"/>
              </a:solidFill>
              <a:ln w="12700">
                <a:miter lim="400000"/>
              </a:ln>
              <a:extLst>
                <a:ext uri="{91240B29-F687-4F45-9708-019B960494DF}">
                  <a14:hiddenLine xmlns:a14="http://schemas.microsoft.com/office/drawing/2010/main" w="9525">
                    <a:solidFill>
                      <a:srgbClr val="808080"/>
                    </a:solidFill>
                    <a:round/>
                  </a14:hiddenLine>
                </a:ext>
              </a:extLst>
            </p:spPr>
            <p:txBody>
              <a:bodyPr lIns="50784" tIns="50784" rIns="50784" bIns="50784" anchor="ctr"/>
              <a:lstStyle/>
              <a:p>
                <a:pPr defTabSz="228600"/>
                <a:endParaRPr lang="zh-CN" altLang="en-US" sz="1465" dirty="0">
                  <a:solidFill>
                    <a:schemeClr val="accent2">
                      <a:lumMod val="20000"/>
                      <a:lumOff val="80000"/>
                    </a:schemeClr>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Gill Sans"/>
                </a:endParaRPr>
              </a:p>
            </p:txBody>
          </p:sp>
        </p:grpSp>
        <p:grpSp>
          <p:nvGrpSpPr>
            <p:cNvPr id="45" name="Group 68"/>
            <p:cNvGrpSpPr/>
            <p:nvPr/>
          </p:nvGrpSpPr>
          <p:grpSpPr bwMode="auto">
            <a:xfrm>
              <a:off x="12124791" y="3770786"/>
              <a:ext cx="3478984" cy="1689710"/>
              <a:chOff x="12124791" y="3770786"/>
              <a:chExt cx="3478984" cy="1689710"/>
            </a:xfrm>
          </p:grpSpPr>
          <p:sp>
            <p:nvSpPr>
              <p:cNvPr id="46" name="Freeform 18"/>
              <p:cNvSpPr>
                <a:spLocks noChangeArrowheads="1"/>
              </p:cNvSpPr>
              <p:nvPr/>
            </p:nvSpPr>
            <p:spPr bwMode="auto">
              <a:xfrm>
                <a:off x="12124793" y="4118666"/>
                <a:ext cx="2841169" cy="1341829"/>
              </a:xfrm>
              <a:custGeom>
                <a:avLst/>
                <a:gdLst>
                  <a:gd name="T0" fmla="*/ 100219111 w 3023"/>
                  <a:gd name="T1" fmla="*/ 382395930 h 1430"/>
                  <a:gd name="T2" fmla="*/ 1002867807 w 3023"/>
                  <a:gd name="T3" fmla="*/ 0 h 1430"/>
                  <a:gd name="T4" fmla="*/ 1023182683 w 3023"/>
                  <a:gd name="T5" fmla="*/ 48938286 h 1430"/>
                  <a:gd name="T6" fmla="*/ 0 w 3023"/>
                  <a:gd name="T7" fmla="*/ 482298383 h 1430"/>
                  <a:gd name="T8" fmla="*/ 100219111 w 3023"/>
                  <a:gd name="T9" fmla="*/ 382395930 h 14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3" h="1430">
                    <a:moveTo>
                      <a:pt x="296" y="1133"/>
                    </a:moveTo>
                    <a:lnTo>
                      <a:pt x="2962" y="0"/>
                    </a:lnTo>
                    <a:lnTo>
                      <a:pt x="3022" y="145"/>
                    </a:lnTo>
                    <a:lnTo>
                      <a:pt x="0" y="1429"/>
                    </a:lnTo>
                    <a:lnTo>
                      <a:pt x="296" y="1133"/>
                    </a:lnTo>
                  </a:path>
                </a:pathLst>
              </a:custGeom>
              <a:solidFill>
                <a:srgbClr val="515D5D"/>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24908" tIns="162453" rIns="324908" bIns="162453" anchor="ctr"/>
              <a:lstStyle/>
              <a:p>
                <a:endParaRPr lang="zh-CN" altLang="en-US" sz="2400">
                  <a:solidFill>
                    <a:schemeClr val="accent2">
                      <a:lumMod val="20000"/>
                      <a:lumOff val="80000"/>
                    </a:schemeClr>
                  </a:solidFill>
                </a:endParaRPr>
              </a:p>
            </p:txBody>
          </p:sp>
          <p:sp>
            <p:nvSpPr>
              <p:cNvPr id="47" name="Freeform 19"/>
              <p:cNvSpPr>
                <a:spLocks noChangeArrowheads="1"/>
              </p:cNvSpPr>
              <p:nvPr/>
            </p:nvSpPr>
            <p:spPr bwMode="auto">
              <a:xfrm>
                <a:off x="12124791" y="4255333"/>
                <a:ext cx="2899153" cy="1205163"/>
              </a:xfrm>
              <a:custGeom>
                <a:avLst/>
                <a:gdLst>
                  <a:gd name="T0" fmla="*/ 141743780 w 3086"/>
                  <a:gd name="T1" fmla="*/ 430563943 h 1285"/>
                  <a:gd name="T2" fmla="*/ 1043629318 w 3086"/>
                  <a:gd name="T3" fmla="*/ 48552594 h 1285"/>
                  <a:gd name="T4" fmla="*/ 1022316880 w 3086"/>
                  <a:gd name="T5" fmla="*/ 0 h 1285"/>
                  <a:gd name="T6" fmla="*/ 0 w 3086"/>
                  <a:gd name="T7" fmla="*/ 432923624 h 1285"/>
                  <a:gd name="T8" fmla="*/ 141743780 w 3086"/>
                  <a:gd name="T9" fmla="*/ 430563943 h 1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86" h="1285">
                    <a:moveTo>
                      <a:pt x="419" y="1277"/>
                    </a:moveTo>
                    <a:lnTo>
                      <a:pt x="3085" y="144"/>
                    </a:lnTo>
                    <a:lnTo>
                      <a:pt x="3022" y="0"/>
                    </a:lnTo>
                    <a:lnTo>
                      <a:pt x="0" y="1284"/>
                    </a:lnTo>
                    <a:lnTo>
                      <a:pt x="419" y="1277"/>
                    </a:lnTo>
                  </a:path>
                </a:pathLst>
              </a:custGeom>
              <a:solidFill>
                <a:srgbClr val="828286"/>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24908" tIns="162453" rIns="324908" bIns="162453" anchor="ctr"/>
              <a:lstStyle/>
              <a:p>
                <a:endParaRPr lang="zh-CN" altLang="en-US" sz="2400">
                  <a:solidFill>
                    <a:schemeClr val="accent2">
                      <a:lumMod val="20000"/>
                      <a:lumOff val="80000"/>
                    </a:schemeClr>
                  </a:solidFill>
                </a:endParaRPr>
              </a:p>
            </p:txBody>
          </p:sp>
          <p:sp>
            <p:nvSpPr>
              <p:cNvPr id="48" name="Freeform 20"/>
              <p:cNvSpPr>
                <a:spLocks noChangeArrowheads="1"/>
              </p:cNvSpPr>
              <p:nvPr/>
            </p:nvSpPr>
            <p:spPr bwMode="auto">
              <a:xfrm>
                <a:off x="12157926" y="4097957"/>
                <a:ext cx="2841169" cy="1341829"/>
              </a:xfrm>
              <a:custGeom>
                <a:avLst/>
                <a:gdLst>
                  <a:gd name="T0" fmla="*/ 100020228 w 3026"/>
                  <a:gd name="T1" fmla="*/ 382395930 h 1430"/>
                  <a:gd name="T2" fmla="*/ 1001556202 w 3026"/>
                  <a:gd name="T3" fmla="*/ 0 h 1430"/>
                  <a:gd name="T4" fmla="*/ 1022168291 w 3026"/>
                  <a:gd name="T5" fmla="*/ 48601422 h 1430"/>
                  <a:gd name="T6" fmla="*/ 0 w 3026"/>
                  <a:gd name="T7" fmla="*/ 482298383 h 1430"/>
                  <a:gd name="T8" fmla="*/ 100020228 w 3026"/>
                  <a:gd name="T9" fmla="*/ 382395930 h 14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6" h="1430">
                    <a:moveTo>
                      <a:pt x="296" y="1133"/>
                    </a:moveTo>
                    <a:lnTo>
                      <a:pt x="2964" y="0"/>
                    </a:lnTo>
                    <a:lnTo>
                      <a:pt x="3025" y="144"/>
                    </a:lnTo>
                    <a:lnTo>
                      <a:pt x="0" y="1429"/>
                    </a:lnTo>
                    <a:lnTo>
                      <a:pt x="296" y="1133"/>
                    </a:lnTo>
                  </a:path>
                </a:pathLst>
              </a:custGeom>
              <a:solidFill>
                <a:srgbClr val="A6A6A6"/>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24908" tIns="162453" rIns="324908" bIns="162453" anchor="ctr"/>
              <a:lstStyle/>
              <a:p>
                <a:endParaRPr lang="zh-CN" altLang="en-US" sz="2400">
                  <a:solidFill>
                    <a:schemeClr val="accent2">
                      <a:lumMod val="20000"/>
                      <a:lumOff val="80000"/>
                    </a:schemeClr>
                  </a:solidFill>
                </a:endParaRPr>
              </a:p>
            </p:txBody>
          </p:sp>
          <p:sp>
            <p:nvSpPr>
              <p:cNvPr id="49" name="Freeform 21"/>
              <p:cNvSpPr>
                <a:spLocks noChangeArrowheads="1"/>
              </p:cNvSpPr>
              <p:nvPr/>
            </p:nvSpPr>
            <p:spPr bwMode="auto">
              <a:xfrm>
                <a:off x="12157924" y="4234626"/>
                <a:ext cx="2899153" cy="1209302"/>
              </a:xfrm>
              <a:custGeom>
                <a:avLst/>
                <a:gdLst>
                  <a:gd name="T0" fmla="*/ 141806968 w 3089"/>
                  <a:gd name="T1" fmla="*/ 433191536 h 1286"/>
                  <a:gd name="T2" fmla="*/ 1042615758 w 3089"/>
                  <a:gd name="T3" fmla="*/ 49149757 h 1286"/>
                  <a:gd name="T4" fmla="*/ 1021344666 w 3089"/>
                  <a:gd name="T5" fmla="*/ 0 h 1286"/>
                  <a:gd name="T6" fmla="*/ 0 w 3089"/>
                  <a:gd name="T7" fmla="*/ 435565003 h 1286"/>
                  <a:gd name="T8" fmla="*/ 141806968 w 3089"/>
                  <a:gd name="T9" fmla="*/ 433191536 h 1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89" h="1286">
                    <a:moveTo>
                      <a:pt x="420" y="1278"/>
                    </a:moveTo>
                    <a:lnTo>
                      <a:pt x="3088" y="145"/>
                    </a:lnTo>
                    <a:lnTo>
                      <a:pt x="3025" y="0"/>
                    </a:lnTo>
                    <a:lnTo>
                      <a:pt x="0" y="1285"/>
                    </a:lnTo>
                    <a:lnTo>
                      <a:pt x="420" y="1278"/>
                    </a:lnTo>
                  </a:path>
                </a:pathLst>
              </a:custGeom>
              <a:solidFill>
                <a:srgbClr val="7F7F7F"/>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24908" tIns="162453" rIns="324908" bIns="162453" anchor="ctr"/>
              <a:lstStyle/>
              <a:p>
                <a:endParaRPr lang="zh-CN" altLang="en-US" sz="2400">
                  <a:solidFill>
                    <a:schemeClr val="accent2">
                      <a:lumMod val="20000"/>
                      <a:lumOff val="80000"/>
                    </a:schemeClr>
                  </a:solidFill>
                </a:endParaRPr>
              </a:p>
            </p:txBody>
          </p:sp>
          <p:sp>
            <p:nvSpPr>
              <p:cNvPr id="50" name="Freeform 22"/>
              <p:cNvSpPr>
                <a:spLocks noChangeArrowheads="1"/>
              </p:cNvSpPr>
              <p:nvPr/>
            </p:nvSpPr>
            <p:spPr bwMode="auto">
              <a:xfrm>
                <a:off x="14560081" y="3770786"/>
                <a:ext cx="820046" cy="604652"/>
              </a:xfrm>
              <a:custGeom>
                <a:avLst/>
                <a:gdLst>
                  <a:gd name="T0" fmla="*/ 0 w 875"/>
                  <a:gd name="T1" fmla="*/ 217275687 h 644"/>
                  <a:gd name="T2" fmla="*/ 0 w 875"/>
                  <a:gd name="T3" fmla="*/ 217275687 h 644"/>
                  <a:gd name="T4" fmla="*/ 109080176 w 875"/>
                  <a:gd name="T5" fmla="*/ 79746463 h 644"/>
                  <a:gd name="T6" fmla="*/ 294247500 w 875"/>
                  <a:gd name="T7" fmla="*/ 0 h 644"/>
                  <a:gd name="T8" fmla="*/ 207723744 w 875"/>
                  <a:gd name="T9" fmla="*/ 129419001 h 644"/>
                  <a:gd name="T10" fmla="*/ 0 w 875"/>
                  <a:gd name="T11" fmla="*/ 217275687 h 6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5" h="644">
                    <a:moveTo>
                      <a:pt x="0" y="643"/>
                    </a:moveTo>
                    <a:lnTo>
                      <a:pt x="0" y="643"/>
                    </a:lnTo>
                    <a:cubicBezTo>
                      <a:pt x="0" y="643"/>
                      <a:pt x="58" y="347"/>
                      <a:pt x="324" y="236"/>
                    </a:cubicBezTo>
                    <a:cubicBezTo>
                      <a:pt x="589" y="122"/>
                      <a:pt x="874" y="0"/>
                      <a:pt x="874" y="0"/>
                    </a:cubicBezTo>
                    <a:cubicBezTo>
                      <a:pt x="617" y="383"/>
                      <a:pt x="617" y="383"/>
                      <a:pt x="617" y="383"/>
                    </a:cubicBezTo>
                    <a:lnTo>
                      <a:pt x="0" y="643"/>
                    </a:lnTo>
                  </a:path>
                </a:pathLst>
              </a:custGeom>
              <a:solidFill>
                <a:schemeClr val="accent3"/>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24908" tIns="162453" rIns="324908" bIns="162453" anchor="ctr"/>
              <a:lstStyle/>
              <a:p>
                <a:endParaRPr lang="zh-CN" altLang="en-US" sz="2400">
                  <a:solidFill>
                    <a:schemeClr val="accent2">
                      <a:lumMod val="20000"/>
                      <a:lumOff val="80000"/>
                    </a:schemeClr>
                  </a:solidFill>
                </a:endParaRPr>
              </a:p>
            </p:txBody>
          </p:sp>
          <p:sp>
            <p:nvSpPr>
              <p:cNvPr id="51" name="Freeform 23"/>
              <p:cNvSpPr>
                <a:spLocks noChangeArrowheads="1"/>
              </p:cNvSpPr>
              <p:nvPr/>
            </p:nvSpPr>
            <p:spPr bwMode="auto">
              <a:xfrm>
                <a:off x="14597357" y="4218063"/>
                <a:ext cx="1006418" cy="401719"/>
              </a:xfrm>
              <a:custGeom>
                <a:avLst/>
                <a:gdLst>
                  <a:gd name="T0" fmla="*/ 0 w 1071"/>
                  <a:gd name="T1" fmla="*/ 89228658 h 427"/>
                  <a:gd name="T2" fmla="*/ 0 w 1071"/>
                  <a:gd name="T3" fmla="*/ 89228658 h 427"/>
                  <a:gd name="T4" fmla="*/ 176003808 w 1071"/>
                  <a:gd name="T5" fmla="*/ 106531739 h 427"/>
                  <a:gd name="T6" fmla="*/ 362162008 w 1071"/>
                  <a:gd name="T7" fmla="*/ 26802278 h 427"/>
                  <a:gd name="T8" fmla="*/ 209850839 w 1071"/>
                  <a:gd name="T9" fmla="*/ 0 h 427"/>
                  <a:gd name="T10" fmla="*/ 0 w 1071"/>
                  <a:gd name="T11" fmla="*/ 89228658 h 4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1" h="427">
                    <a:moveTo>
                      <a:pt x="0" y="263"/>
                    </a:moveTo>
                    <a:lnTo>
                      <a:pt x="0" y="263"/>
                    </a:lnTo>
                    <a:cubicBezTo>
                      <a:pt x="0" y="263"/>
                      <a:pt x="254" y="426"/>
                      <a:pt x="520" y="314"/>
                    </a:cubicBezTo>
                    <a:cubicBezTo>
                      <a:pt x="786" y="200"/>
                      <a:pt x="1070" y="79"/>
                      <a:pt x="1070" y="79"/>
                    </a:cubicBezTo>
                    <a:cubicBezTo>
                      <a:pt x="620" y="0"/>
                      <a:pt x="620" y="0"/>
                      <a:pt x="620" y="0"/>
                    </a:cubicBezTo>
                    <a:lnTo>
                      <a:pt x="0" y="263"/>
                    </a:lnTo>
                  </a:path>
                </a:pathLst>
              </a:custGeom>
              <a:solidFill>
                <a:schemeClr val="accent1"/>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24908" tIns="162453" rIns="324908" bIns="162453" anchor="ctr"/>
              <a:lstStyle/>
              <a:p>
                <a:endParaRPr lang="zh-CN" altLang="en-US" sz="2400">
                  <a:solidFill>
                    <a:schemeClr val="accent2">
                      <a:lumMod val="20000"/>
                      <a:lumOff val="80000"/>
                    </a:schemeClr>
                  </a:solidFill>
                </a:endParaRPr>
              </a:p>
            </p:txBody>
          </p:sp>
        </p:grpSp>
      </p:grpSp>
      <p:grpSp>
        <p:nvGrpSpPr>
          <p:cNvPr id="41" name="组合 40"/>
          <p:cNvGrpSpPr/>
          <p:nvPr/>
        </p:nvGrpSpPr>
        <p:grpSpPr>
          <a:xfrm>
            <a:off x="1207005" y="172057"/>
            <a:ext cx="5246399" cy="700038"/>
            <a:chOff x="1573213" y="344224"/>
            <a:chExt cx="5246687" cy="700077"/>
          </a:xfrm>
        </p:grpSpPr>
        <p:sp>
          <p:nvSpPr>
            <p:cNvPr id="42" name="TextBox 11"/>
            <p:cNvSpPr txBox="1"/>
            <p:nvPr/>
          </p:nvSpPr>
          <p:spPr>
            <a:xfrm>
              <a:off x="1573213" y="344224"/>
              <a:ext cx="3976687" cy="492470"/>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tx1">
                      <a:lumMod val="75000"/>
                      <a:lumOff val="25000"/>
                    </a:schemeClr>
                  </a:solidFill>
                </a:rPr>
                <a:t>目录标题文字添加</a:t>
              </a:r>
              <a:endParaRPr lang="en-US" sz="3200" b="1" dirty="0">
                <a:solidFill>
                  <a:schemeClr val="tx1">
                    <a:lumMod val="75000"/>
                    <a:lumOff val="25000"/>
                  </a:schemeClr>
                </a:solidFill>
              </a:endParaRPr>
            </a:p>
          </p:txBody>
        </p:sp>
        <p:sp>
          <p:nvSpPr>
            <p:cNvPr id="57" name="TextBox 11"/>
            <p:cNvSpPr txBox="1"/>
            <p:nvPr/>
          </p:nvSpPr>
          <p:spPr>
            <a:xfrm>
              <a:off x="1624013" y="864755"/>
              <a:ext cx="5195887" cy="179546"/>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400" dirty="0">
                  <a:solidFill>
                    <a:schemeClr val="bg1">
                      <a:lumMod val="65000"/>
                    </a:schemeClr>
                  </a:solidFill>
                  <a:latin typeface="Agency FB" panose="020B0503020202020204" pitchFamily="34" charset="0"/>
                </a:rPr>
                <a:t>Far </a:t>
              </a:r>
              <a:r>
                <a:rPr lang="en-US" sz="1400" dirty="0" err="1">
                  <a:solidFill>
                    <a:schemeClr val="bg1">
                      <a:lumMod val="65000"/>
                    </a:schemeClr>
                  </a:solidFill>
                  <a:latin typeface="Agency FB" panose="020B0503020202020204" pitchFamily="34" charset="0"/>
                </a:rPr>
                <a:t>far</a:t>
              </a:r>
              <a:r>
                <a:rPr lang="en-US" sz="1400" dirty="0">
                  <a:solidFill>
                    <a:schemeClr val="bg1">
                      <a:lumMod val="65000"/>
                    </a:schemeClr>
                  </a:solidFill>
                  <a:latin typeface="Agency FB" panose="020B0503020202020204" pitchFamily="34" charset="0"/>
                </a:rPr>
                <a:t> away, behind the word mountains, far from the countries </a:t>
              </a:r>
              <a:r>
                <a:rPr lang="en-US" sz="1400" dirty="0" err="1">
                  <a:solidFill>
                    <a:schemeClr val="bg1">
                      <a:lumMod val="65000"/>
                    </a:schemeClr>
                  </a:solidFill>
                  <a:latin typeface="Agency FB" panose="020B0503020202020204" pitchFamily="34" charset="0"/>
                </a:rPr>
                <a:t>Vokalia</a:t>
              </a:r>
              <a:endParaRPr lang="en-US" sz="1400" dirty="0">
                <a:solidFill>
                  <a:schemeClr val="bg1">
                    <a:lumMod val="65000"/>
                  </a:schemeClr>
                </a:solidFill>
                <a:latin typeface="Agency FB" panose="020B0503020202020204" pitchFamily="34" charset="0"/>
              </a:endParaRPr>
            </a:p>
          </p:txBody>
        </p:sp>
      </p:grpSp>
      <p:pic>
        <p:nvPicPr>
          <p:cNvPr id="58" name="图片 57"/>
          <p:cNvPicPr>
            <a:picLocks noChangeAspect="1"/>
          </p:cNvPicPr>
          <p:nvPr/>
        </p:nvPicPr>
        <p:blipFill>
          <a:blip r:embed="rId3" cstate="email"/>
          <a:stretch>
            <a:fillRect/>
          </a:stretch>
        </p:blipFill>
        <p:spPr>
          <a:xfrm>
            <a:off x="168813" y="88037"/>
            <a:ext cx="914402" cy="914402"/>
          </a:xfrm>
          <a:prstGeom prst="rect">
            <a:avLst/>
          </a:prstGeom>
        </p:spPr>
      </p:pic>
      <p:sp>
        <p:nvSpPr>
          <p:cNvPr id="59" name="TextBox 91"/>
          <p:cNvSpPr txBox="1">
            <a:spLocks noChangeArrowheads="1"/>
          </p:cNvSpPr>
          <p:nvPr/>
        </p:nvSpPr>
        <p:spPr bwMode="auto">
          <a:xfrm>
            <a:off x="2382645" y="2875082"/>
            <a:ext cx="2417017" cy="52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716" tIns="121859" rIns="243716" bIns="121859">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charset="0"/>
                <a:ea typeface="MS PGothic" panose="020B0600070205080204" pitchFamily="34" charset="-128"/>
              </a:defRPr>
            </a:lvl9pPr>
          </a:lstStyle>
          <a:p>
            <a:pPr algn="r" defTabSz="1217295"/>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标题关键字</a:t>
            </a:r>
          </a:p>
        </p:txBody>
      </p:sp>
      <p:sp>
        <p:nvSpPr>
          <p:cNvPr id="60" name="矩形 59"/>
          <p:cNvSpPr/>
          <p:nvPr/>
        </p:nvSpPr>
        <p:spPr>
          <a:xfrm>
            <a:off x="2124756" y="3289330"/>
            <a:ext cx="2609102" cy="646331"/>
          </a:xfrm>
          <a:prstGeom prst="rect">
            <a:avLst/>
          </a:prstGeom>
        </p:spPr>
        <p:txBody>
          <a:bodyPr wrap="square">
            <a:spAutoFit/>
          </a:bodyPr>
          <a:lstStyle/>
          <a:p>
            <a:pPr algn="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Lato"/>
                <a:sym typeface="Lato"/>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200" dirty="0">
              <a:solidFill>
                <a:schemeClr val="tx1">
                  <a:lumMod val="65000"/>
                  <a:lumOff val="35000"/>
                </a:schemeClr>
              </a:solidFill>
            </a:endParaRPr>
          </a:p>
        </p:txBody>
      </p:sp>
      <p:sp>
        <p:nvSpPr>
          <p:cNvPr id="61" name="TextBox 91"/>
          <p:cNvSpPr txBox="1">
            <a:spLocks noChangeArrowheads="1"/>
          </p:cNvSpPr>
          <p:nvPr/>
        </p:nvSpPr>
        <p:spPr bwMode="auto">
          <a:xfrm>
            <a:off x="2417633" y="4273159"/>
            <a:ext cx="2417017" cy="52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716" tIns="121859" rIns="243716" bIns="121859">
            <a:spAutoFit/>
          </a:bodyPr>
          <a:lstStyle>
            <a:lvl1pPr>
              <a:defRPr sz="3600">
                <a:solidFill>
                  <a:schemeClr val="tx1"/>
                </a:solidFill>
                <a:latin typeface="Lato Light" charset="0"/>
                <a:ea typeface="MS PGothic" panose="020B0600070205080204" pitchFamily="34" charset="-128"/>
              </a:defRPr>
            </a:lvl1pPr>
            <a:lvl2pPr marL="742950" indent="-285750">
              <a:defRPr sz="3600">
                <a:solidFill>
                  <a:schemeClr val="tx1"/>
                </a:solidFill>
                <a:latin typeface="Lato Light" charset="0"/>
                <a:ea typeface="MS PGothic" panose="020B0600070205080204" pitchFamily="34" charset="-128"/>
              </a:defRPr>
            </a:lvl2pPr>
            <a:lvl3pPr marL="1143000" indent="-228600">
              <a:defRPr sz="3600">
                <a:solidFill>
                  <a:schemeClr val="tx1"/>
                </a:solidFill>
                <a:latin typeface="Lato Light" charset="0"/>
                <a:ea typeface="MS PGothic" panose="020B0600070205080204" pitchFamily="34" charset="-128"/>
              </a:defRPr>
            </a:lvl3pPr>
            <a:lvl4pPr marL="1600200" indent="-228600">
              <a:defRPr sz="3600">
                <a:solidFill>
                  <a:schemeClr val="tx1"/>
                </a:solidFill>
                <a:latin typeface="Lato Light" charset="0"/>
                <a:ea typeface="MS PGothic" panose="020B0600070205080204" pitchFamily="34" charset="-128"/>
              </a:defRPr>
            </a:lvl4pPr>
            <a:lvl5pPr marL="2057400" indent="-228600">
              <a:defRPr sz="3600">
                <a:solidFill>
                  <a:schemeClr val="tx1"/>
                </a:solidFill>
                <a:latin typeface="Lato Light" charset="0"/>
                <a:ea typeface="MS PGothic" panose="020B0600070205080204" pitchFamily="34" charset="-128"/>
              </a:defRPr>
            </a:lvl5pPr>
            <a:lvl6pPr marL="2514600" indent="-228600" defTabSz="1827530"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fontAlgn="base">
              <a:spcBef>
                <a:spcPct val="0"/>
              </a:spcBef>
              <a:spcAft>
                <a:spcPct val="0"/>
              </a:spcAft>
              <a:defRPr sz="3600">
                <a:solidFill>
                  <a:schemeClr val="tx1"/>
                </a:solidFill>
                <a:latin typeface="Lato Light" charset="0"/>
                <a:ea typeface="MS PGothic" panose="020B0600070205080204" pitchFamily="34" charset="-128"/>
              </a:defRPr>
            </a:lvl9pPr>
          </a:lstStyle>
          <a:p>
            <a:pPr algn="r" defTabSz="1217295"/>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标题关键字</a:t>
            </a:r>
          </a:p>
        </p:txBody>
      </p:sp>
      <p:sp>
        <p:nvSpPr>
          <p:cNvPr id="62" name="矩形 61"/>
          <p:cNvSpPr/>
          <p:nvPr/>
        </p:nvSpPr>
        <p:spPr>
          <a:xfrm>
            <a:off x="2159744" y="4687407"/>
            <a:ext cx="2609102" cy="646331"/>
          </a:xfrm>
          <a:prstGeom prst="rect">
            <a:avLst/>
          </a:prstGeom>
        </p:spPr>
        <p:txBody>
          <a:bodyPr wrap="square">
            <a:spAutoFit/>
          </a:bodyPr>
          <a:lstStyle/>
          <a:p>
            <a:pPr algn="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ato"/>
                <a:sym typeface="Lato"/>
              </a:rPr>
              <a:t>您的内容输入您的内容内容输入您的内容</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Lato"/>
                <a:sym typeface="Lato"/>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ato"/>
                <a:sym typeface="Lato"/>
              </a:rPr>
              <a:t>输入您的内容输入您的内容输入您的输入您的内容</a:t>
            </a:r>
            <a:endParaRPr lang="zh-CN" altLang="en-US" sz="1200" dirty="0">
              <a:solidFill>
                <a:schemeClr val="tx1">
                  <a:lumMod val="65000"/>
                  <a:lumOff val="3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00"/>
                                  </p:stCondLst>
                                  <p:childTnLst>
                                    <p:set>
                                      <p:cBhvr>
                                        <p:cTn id="6" dur="indefinite" fill="hold"/>
                                        <p:tgtEl>
                                          <p:spTgt spid="2"/>
                                        </p:tgtEl>
                                        <p:attrNameLst>
                                          <p:attrName>style.visibility</p:attrName>
                                        </p:attrNameLst>
                                      </p:cBhvr>
                                      <p:to>
                                        <p:strVal val="visible"/>
                                      </p:to>
                                    </p:set>
                                    <p:anim calcmode="lin" valueType="num">
                                      <p:cBhvr>
                                        <p:cTn id="7" dur="700" fill="hold"/>
                                        <p:tgtEl>
                                          <p:spTgt spid="2"/>
                                        </p:tgtEl>
                                        <p:attrNameLst>
                                          <p:attrName>ppt_x</p:attrName>
                                        </p:attrNameLst>
                                      </p:cBhvr>
                                      <p:tavLst>
                                        <p:tav tm="0">
                                          <p:val>
                                            <p:strVal val="0-#ppt_w/2"/>
                                          </p:val>
                                        </p:tav>
                                        <p:tav tm="100000">
                                          <p:val>
                                            <p:strVal val="#ppt_x"/>
                                          </p:val>
                                        </p:tav>
                                      </p:tavLst>
                                    </p:anim>
                                    <p:anim calcmode="lin" valueType="num">
                                      <p:cBhvr>
                                        <p:cTn id="8" dur="7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par>
                                <p:cTn id="14" presetID="22" presetClass="entr" presetSubtype="2" fill="hold" nodeType="withEffect">
                                  <p:stCondLst>
                                    <p:cond delay="750"/>
                                  </p:stCondLst>
                                  <p:childTnLst>
                                    <p:set>
                                      <p:cBhvr>
                                        <p:cTn id="15" dur="1" fill="hold">
                                          <p:stCondLst>
                                            <p:cond delay="0"/>
                                          </p:stCondLst>
                                        </p:cTn>
                                        <p:tgtEl>
                                          <p:spTgt spid="3"/>
                                        </p:tgtEl>
                                        <p:attrNameLst>
                                          <p:attrName>style.visibility</p:attrName>
                                        </p:attrNameLst>
                                      </p:cBhvr>
                                      <p:to>
                                        <p:strVal val="visible"/>
                                      </p:to>
                                    </p:set>
                                    <p:animEffect transition="in" filter="wipe(righ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cstate="email"/>
          <a:srcRect/>
          <a:stretch>
            <a:fillRect/>
          </a:stretch>
        </p:blipFill>
        <p:spPr>
          <a:xfrm>
            <a:off x="647188" y="-1194246"/>
            <a:ext cx="5876081" cy="5876081"/>
          </a:xfrm>
          <a:custGeom>
            <a:avLst/>
            <a:gdLst>
              <a:gd name="connsiteX0" fmla="*/ 811712 w 5205995"/>
              <a:gd name="connsiteY0" fmla="*/ 822624 h 5205995"/>
              <a:gd name="connsiteX1" fmla="*/ 164598 w 5205995"/>
              <a:gd name="connsiteY1" fmla="*/ 1251689 h 5205995"/>
              <a:gd name="connsiteX2" fmla="*/ 811712 w 5205995"/>
              <a:gd name="connsiteY2" fmla="*/ 1680754 h 5205995"/>
              <a:gd name="connsiteX3" fmla="*/ 1458826 w 5205995"/>
              <a:gd name="connsiteY3" fmla="*/ 1251689 h 5205995"/>
              <a:gd name="connsiteX4" fmla="*/ 811712 w 5205995"/>
              <a:gd name="connsiteY4" fmla="*/ 822624 h 5205995"/>
              <a:gd name="connsiteX5" fmla="*/ 0 w 5205995"/>
              <a:gd name="connsiteY5" fmla="*/ 0 h 5205995"/>
              <a:gd name="connsiteX6" fmla="*/ 5205995 w 5205995"/>
              <a:gd name="connsiteY6" fmla="*/ 0 h 5205995"/>
              <a:gd name="connsiteX7" fmla="*/ 5205995 w 5205995"/>
              <a:gd name="connsiteY7" fmla="*/ 1056243 h 5205995"/>
              <a:gd name="connsiteX8" fmla="*/ 5135285 w 5205995"/>
              <a:gd name="connsiteY8" fmla="*/ 971055 h 5205995"/>
              <a:gd name="connsiteX9" fmla="*/ 3494405 w 5205995"/>
              <a:gd name="connsiteY9" fmla="*/ 332500 h 5205995"/>
              <a:gd name="connsiteX10" fmla="*/ 1515571 w 5205995"/>
              <a:gd name="connsiteY10" fmla="*/ 1780829 h 5205995"/>
              <a:gd name="connsiteX11" fmla="*/ 3494405 w 5205995"/>
              <a:gd name="connsiteY11" fmla="*/ 3229158 h 5205995"/>
              <a:gd name="connsiteX12" fmla="*/ 5135285 w 5205995"/>
              <a:gd name="connsiteY12" fmla="*/ 2590604 h 5205995"/>
              <a:gd name="connsiteX13" fmla="*/ 5205995 w 5205995"/>
              <a:gd name="connsiteY13" fmla="*/ 2505415 h 5205995"/>
              <a:gd name="connsiteX14" fmla="*/ 5205995 w 5205995"/>
              <a:gd name="connsiteY14" fmla="*/ 5205995 h 5205995"/>
              <a:gd name="connsiteX15" fmla="*/ 0 w 5205995"/>
              <a:gd name="connsiteY15" fmla="*/ 5205995 h 5205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05995" h="5205995">
                <a:moveTo>
                  <a:pt x="811712" y="822624"/>
                </a:moveTo>
                <a:cubicBezTo>
                  <a:pt x="454321" y="822624"/>
                  <a:pt x="164598" y="1014723"/>
                  <a:pt x="164598" y="1251689"/>
                </a:cubicBezTo>
                <a:cubicBezTo>
                  <a:pt x="164598" y="1488655"/>
                  <a:pt x="454321" y="1680754"/>
                  <a:pt x="811712" y="1680754"/>
                </a:cubicBezTo>
                <a:cubicBezTo>
                  <a:pt x="1169103" y="1680754"/>
                  <a:pt x="1458826" y="1488655"/>
                  <a:pt x="1458826" y="1251689"/>
                </a:cubicBezTo>
                <a:cubicBezTo>
                  <a:pt x="1458826" y="1014723"/>
                  <a:pt x="1169103" y="822624"/>
                  <a:pt x="811712" y="822624"/>
                </a:cubicBezTo>
                <a:close/>
                <a:moveTo>
                  <a:pt x="0" y="0"/>
                </a:moveTo>
                <a:lnTo>
                  <a:pt x="5205995" y="0"/>
                </a:lnTo>
                <a:lnTo>
                  <a:pt x="5205995" y="1056243"/>
                </a:lnTo>
                <a:lnTo>
                  <a:pt x="5135285" y="971055"/>
                </a:lnTo>
                <a:cubicBezTo>
                  <a:pt x="4779675" y="585797"/>
                  <a:pt x="4177455" y="332500"/>
                  <a:pt x="3494405" y="332500"/>
                </a:cubicBezTo>
                <a:cubicBezTo>
                  <a:pt x="2401525" y="332500"/>
                  <a:pt x="1515571" y="980939"/>
                  <a:pt x="1515571" y="1780829"/>
                </a:cubicBezTo>
                <a:cubicBezTo>
                  <a:pt x="1515571" y="2580719"/>
                  <a:pt x="2401525" y="3229158"/>
                  <a:pt x="3494405" y="3229158"/>
                </a:cubicBezTo>
                <a:cubicBezTo>
                  <a:pt x="4177455" y="3229158"/>
                  <a:pt x="4779675" y="2975862"/>
                  <a:pt x="5135285" y="2590604"/>
                </a:cubicBezTo>
                <a:lnTo>
                  <a:pt x="5205995" y="2505415"/>
                </a:lnTo>
                <a:lnTo>
                  <a:pt x="5205995" y="5205995"/>
                </a:lnTo>
                <a:lnTo>
                  <a:pt x="0" y="5205995"/>
                </a:lnTo>
                <a:close/>
              </a:path>
            </a:pathLst>
          </a:custGeom>
        </p:spPr>
      </p:pic>
      <p:grpSp>
        <p:nvGrpSpPr>
          <p:cNvPr id="55" name="组合 54"/>
          <p:cNvGrpSpPr/>
          <p:nvPr/>
        </p:nvGrpSpPr>
        <p:grpSpPr>
          <a:xfrm>
            <a:off x="-281353" y="-643814"/>
            <a:ext cx="12810978" cy="8705990"/>
            <a:chOff x="-281353" y="-643814"/>
            <a:chExt cx="12810978" cy="8705990"/>
          </a:xfrm>
        </p:grpSpPr>
        <p:pic>
          <p:nvPicPr>
            <p:cNvPr id="52" name="图片 51"/>
            <p:cNvPicPr>
              <a:picLocks noChangeAspect="1"/>
            </p:cNvPicPr>
            <p:nvPr/>
          </p:nvPicPr>
          <p:blipFill>
            <a:blip r:embed="rId4"/>
            <a:stretch>
              <a:fillRect/>
            </a:stretch>
          </p:blipFill>
          <p:spPr>
            <a:xfrm>
              <a:off x="7562132" y="73638"/>
              <a:ext cx="4653746" cy="4653746"/>
            </a:xfrm>
            <a:prstGeom prst="rect">
              <a:avLst/>
            </a:prstGeom>
          </p:spPr>
        </p:pic>
        <p:pic>
          <p:nvPicPr>
            <p:cNvPr id="46" name="图片 45"/>
            <p:cNvPicPr>
              <a:picLocks noChangeAspect="1"/>
            </p:cNvPicPr>
            <p:nvPr/>
          </p:nvPicPr>
          <p:blipFill>
            <a:blip r:embed="rId5" cstate="email"/>
            <a:stretch>
              <a:fillRect/>
            </a:stretch>
          </p:blipFill>
          <p:spPr>
            <a:xfrm>
              <a:off x="-281353" y="1142786"/>
              <a:ext cx="12810978" cy="6469119"/>
            </a:xfrm>
            <a:prstGeom prst="rect">
              <a:avLst/>
            </a:prstGeom>
          </p:spPr>
        </p:pic>
        <p:pic>
          <p:nvPicPr>
            <p:cNvPr id="6" name="图片 5"/>
            <p:cNvPicPr>
              <a:picLocks noChangeAspect="1"/>
            </p:cNvPicPr>
            <p:nvPr/>
          </p:nvPicPr>
          <p:blipFill>
            <a:blip r:embed="rId6" cstate="email"/>
            <a:stretch>
              <a:fillRect/>
            </a:stretch>
          </p:blipFill>
          <p:spPr>
            <a:xfrm>
              <a:off x="4325966" y="-643814"/>
              <a:ext cx="4275770" cy="6858000"/>
            </a:xfrm>
            <a:prstGeom prst="rect">
              <a:avLst/>
            </a:prstGeom>
          </p:spPr>
        </p:pic>
        <p:pic>
          <p:nvPicPr>
            <p:cNvPr id="22" name="图片 21"/>
            <p:cNvPicPr>
              <a:picLocks noChangeAspect="1"/>
            </p:cNvPicPr>
            <p:nvPr/>
          </p:nvPicPr>
          <p:blipFill>
            <a:blip r:embed="rId7" cstate="email"/>
            <a:srcRect/>
            <a:stretch>
              <a:fillRect/>
            </a:stretch>
          </p:blipFill>
          <p:spPr>
            <a:xfrm>
              <a:off x="0" y="-193647"/>
              <a:ext cx="3287103" cy="6119878"/>
            </a:xfrm>
            <a:custGeom>
              <a:avLst/>
              <a:gdLst>
                <a:gd name="connsiteX0" fmla="*/ 0 w 3287103"/>
                <a:gd name="connsiteY0" fmla="*/ 0 h 6119878"/>
                <a:gd name="connsiteX1" fmla="*/ 3287103 w 3287103"/>
                <a:gd name="connsiteY1" fmla="*/ 0 h 6119878"/>
                <a:gd name="connsiteX2" fmla="*/ 3219428 w 3287103"/>
                <a:gd name="connsiteY2" fmla="*/ 61872 h 6119878"/>
                <a:gd name="connsiteX3" fmla="*/ 2159726 w 3287103"/>
                <a:gd name="connsiteY3" fmla="*/ 2809125 h 6119878"/>
                <a:gd name="connsiteX4" fmla="*/ 2545534 w 3287103"/>
                <a:gd name="connsiteY4" fmla="*/ 4581259 h 6119878"/>
                <a:gd name="connsiteX5" fmla="*/ 2553487 w 3287103"/>
                <a:gd name="connsiteY5" fmla="*/ 4596835 h 6119878"/>
                <a:gd name="connsiteX6" fmla="*/ 1491175 w 3287103"/>
                <a:gd name="connsiteY6" fmla="*/ 4596835 h 6119878"/>
                <a:gd name="connsiteX7" fmla="*/ 1491175 w 3287103"/>
                <a:gd name="connsiteY7" fmla="*/ 6119878 h 6119878"/>
                <a:gd name="connsiteX8" fmla="*/ 0 w 3287103"/>
                <a:gd name="connsiteY8" fmla="*/ 6119878 h 611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7103" h="6119878">
                  <a:moveTo>
                    <a:pt x="0" y="0"/>
                  </a:moveTo>
                  <a:lnTo>
                    <a:pt x="3287103" y="0"/>
                  </a:lnTo>
                  <a:lnTo>
                    <a:pt x="3219428" y="61872"/>
                  </a:lnTo>
                  <a:cubicBezTo>
                    <a:pt x="2572242" y="714872"/>
                    <a:pt x="2159726" y="1703101"/>
                    <a:pt x="2159726" y="2809125"/>
                  </a:cubicBezTo>
                  <a:cubicBezTo>
                    <a:pt x="2159726" y="3454306"/>
                    <a:pt x="2300096" y="4059404"/>
                    <a:pt x="2545534" y="4581259"/>
                  </a:cubicBezTo>
                  <a:lnTo>
                    <a:pt x="2553487" y="4596835"/>
                  </a:lnTo>
                  <a:lnTo>
                    <a:pt x="1491175" y="4596835"/>
                  </a:lnTo>
                  <a:lnTo>
                    <a:pt x="1491175" y="6119878"/>
                  </a:lnTo>
                  <a:lnTo>
                    <a:pt x="0" y="6119878"/>
                  </a:lnTo>
                  <a:close/>
                </a:path>
              </a:pathLst>
            </a:custGeom>
          </p:spPr>
        </p:pic>
        <p:pic>
          <p:nvPicPr>
            <p:cNvPr id="26" name="图片 25"/>
            <p:cNvPicPr>
              <a:picLocks noChangeAspect="1"/>
            </p:cNvPicPr>
            <p:nvPr/>
          </p:nvPicPr>
          <p:blipFill>
            <a:blip r:embed="rId8" cstate="email"/>
            <a:srcRect/>
            <a:stretch>
              <a:fillRect/>
            </a:stretch>
          </p:blipFill>
          <p:spPr>
            <a:xfrm>
              <a:off x="6096000" y="1942299"/>
              <a:ext cx="6119878" cy="6119877"/>
            </a:xfrm>
            <a:custGeom>
              <a:avLst/>
              <a:gdLst>
                <a:gd name="connsiteX0" fmla="*/ 0 w 6119878"/>
                <a:gd name="connsiteY0" fmla="*/ 0 h 6119877"/>
                <a:gd name="connsiteX1" fmla="*/ 6119878 w 6119878"/>
                <a:gd name="connsiteY1" fmla="*/ 0 h 6119877"/>
                <a:gd name="connsiteX2" fmla="*/ 6119878 w 6119878"/>
                <a:gd name="connsiteY2" fmla="*/ 6119877 h 6119877"/>
                <a:gd name="connsiteX3" fmla="*/ 4876800 w 6119878"/>
                <a:gd name="connsiteY3" fmla="*/ 6119877 h 6119877"/>
                <a:gd name="connsiteX4" fmla="*/ 4876800 w 6119878"/>
                <a:gd name="connsiteY4" fmla="*/ 4690619 h 6119877"/>
                <a:gd name="connsiteX5" fmla="*/ 3934265 w 6119878"/>
                <a:gd name="connsiteY5" fmla="*/ 4690619 h 6119877"/>
                <a:gd name="connsiteX6" fmla="*/ 3934265 w 6119878"/>
                <a:gd name="connsiteY6" fmla="*/ 1912250 h 6119877"/>
                <a:gd name="connsiteX7" fmla="*/ 2137885 w 6119878"/>
                <a:gd name="connsiteY7" fmla="*/ 1912250 h 6119877"/>
                <a:gd name="connsiteX8" fmla="*/ 2137885 w 6119878"/>
                <a:gd name="connsiteY8" fmla="*/ 646157 h 6119877"/>
                <a:gd name="connsiteX9" fmla="*/ 0 w 6119878"/>
                <a:gd name="connsiteY9" fmla="*/ 646157 h 611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9878" h="6119877">
                  <a:moveTo>
                    <a:pt x="0" y="0"/>
                  </a:moveTo>
                  <a:lnTo>
                    <a:pt x="6119878" y="0"/>
                  </a:lnTo>
                  <a:lnTo>
                    <a:pt x="6119878" y="6119877"/>
                  </a:lnTo>
                  <a:lnTo>
                    <a:pt x="4876800" y="6119877"/>
                  </a:lnTo>
                  <a:lnTo>
                    <a:pt x="4876800" y="4690619"/>
                  </a:lnTo>
                  <a:lnTo>
                    <a:pt x="3934265" y="4690619"/>
                  </a:lnTo>
                  <a:lnTo>
                    <a:pt x="3934265" y="1912250"/>
                  </a:lnTo>
                  <a:lnTo>
                    <a:pt x="2137885" y="1912250"/>
                  </a:lnTo>
                  <a:lnTo>
                    <a:pt x="2137885" y="646157"/>
                  </a:lnTo>
                  <a:lnTo>
                    <a:pt x="0" y="646157"/>
                  </a:lnTo>
                  <a:close/>
                </a:path>
              </a:pathLst>
            </a:custGeom>
          </p:spPr>
        </p:pic>
        <p:pic>
          <p:nvPicPr>
            <p:cNvPr id="48" name="图片 47"/>
            <p:cNvPicPr>
              <a:picLocks noChangeAspect="1"/>
            </p:cNvPicPr>
            <p:nvPr/>
          </p:nvPicPr>
          <p:blipFill>
            <a:blip r:embed="rId9" cstate="email"/>
            <a:stretch>
              <a:fillRect/>
            </a:stretch>
          </p:blipFill>
          <p:spPr>
            <a:xfrm>
              <a:off x="2096722" y="3657600"/>
              <a:ext cx="2266158" cy="2266158"/>
            </a:xfrm>
            <a:prstGeom prst="rect">
              <a:avLst/>
            </a:prstGeom>
          </p:spPr>
        </p:pic>
        <p:pic>
          <p:nvPicPr>
            <p:cNvPr id="54" name="图片 53"/>
            <p:cNvPicPr>
              <a:picLocks noChangeAspect="1"/>
            </p:cNvPicPr>
            <p:nvPr/>
          </p:nvPicPr>
          <p:blipFill rotWithShape="1">
            <a:blip r:embed="rId10" cstate="email"/>
            <a:srcRect/>
            <a:stretch>
              <a:fillRect/>
            </a:stretch>
          </p:blipFill>
          <p:spPr>
            <a:xfrm>
              <a:off x="5633552" y="4843372"/>
              <a:ext cx="2099469" cy="2014628"/>
            </a:xfrm>
            <a:custGeom>
              <a:avLst/>
              <a:gdLst>
                <a:gd name="connsiteX0" fmla="*/ 969037 w 2724920"/>
                <a:gd name="connsiteY0" fmla="*/ 0 h 2614804"/>
                <a:gd name="connsiteX1" fmla="*/ 2724920 w 2724920"/>
                <a:gd name="connsiteY1" fmla="*/ 0 h 2614804"/>
                <a:gd name="connsiteX2" fmla="*/ 2724920 w 2724920"/>
                <a:gd name="connsiteY2" fmla="*/ 2614804 h 2614804"/>
                <a:gd name="connsiteX3" fmla="*/ 0 w 2724920"/>
                <a:gd name="connsiteY3" fmla="*/ 2614804 h 2614804"/>
                <a:gd name="connsiteX4" fmla="*/ 0 w 2724920"/>
                <a:gd name="connsiteY4" fmla="*/ 651704 h 2614804"/>
                <a:gd name="connsiteX5" fmla="*/ 75031 w 2724920"/>
                <a:gd name="connsiteY5" fmla="*/ 668637 h 2614804"/>
                <a:gd name="connsiteX6" fmla="*/ 228600 w 2724920"/>
                <a:gd name="connsiteY6" fmla="*/ 679892 h 2614804"/>
                <a:gd name="connsiteX7" fmla="*/ 990600 w 2724920"/>
                <a:gd name="connsiteY7" fmla="*/ 125894 h 2614804"/>
                <a:gd name="connsiteX8" fmla="*/ 975119 w 2724920"/>
                <a:gd name="connsiteY8" fmla="*/ 14244 h 261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4920" h="2614804">
                  <a:moveTo>
                    <a:pt x="969037" y="0"/>
                  </a:moveTo>
                  <a:lnTo>
                    <a:pt x="2724920" y="0"/>
                  </a:lnTo>
                  <a:lnTo>
                    <a:pt x="2724920" y="2614804"/>
                  </a:lnTo>
                  <a:lnTo>
                    <a:pt x="0" y="2614804"/>
                  </a:lnTo>
                  <a:lnTo>
                    <a:pt x="0" y="651704"/>
                  </a:lnTo>
                  <a:lnTo>
                    <a:pt x="75031" y="668637"/>
                  </a:lnTo>
                  <a:cubicBezTo>
                    <a:pt x="124635" y="676017"/>
                    <a:pt x="175995" y="679892"/>
                    <a:pt x="228600" y="679892"/>
                  </a:cubicBezTo>
                  <a:cubicBezTo>
                    <a:pt x="649441" y="679892"/>
                    <a:pt x="990600" y="431859"/>
                    <a:pt x="990600" y="125894"/>
                  </a:cubicBezTo>
                  <a:cubicBezTo>
                    <a:pt x="990600" y="87649"/>
                    <a:pt x="985270" y="50308"/>
                    <a:pt x="975119" y="14244"/>
                  </a:cubicBezTo>
                  <a:close/>
                </a:path>
              </a:pathLst>
            </a:custGeom>
          </p:spPr>
        </p:pic>
      </p:grpSp>
      <p:sp>
        <p:nvSpPr>
          <p:cNvPr id="12" name="矩形 259"/>
          <p:cNvSpPr>
            <a:spLocks noChangeArrowheads="1"/>
          </p:cNvSpPr>
          <p:nvPr/>
        </p:nvSpPr>
        <p:spPr bwMode="auto">
          <a:xfrm>
            <a:off x="8020430" y="2420193"/>
            <a:ext cx="1015663" cy="41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600" b="1" dirty="0">
                <a:solidFill>
                  <a:srgbClr val="080605"/>
                </a:solidFill>
                <a:latin typeface="叶根友毛笔行书2.0版" panose="02010601030101010101" pitchFamily="2" charset="-122"/>
                <a:ea typeface="叶根友毛笔行书2.0版" panose="02010601030101010101" pitchFamily="2" charset="-122"/>
                <a:cs typeface="Arial" panose="020B0604020202020204" pitchFamily="34" charset="0"/>
              </a:rPr>
              <a:t>感谢观看</a:t>
            </a:r>
            <a:endParaRPr lang="en-US" altLang="zh-CN" sz="6600" b="1" dirty="0">
              <a:solidFill>
                <a:srgbClr val="080605"/>
              </a:solidFill>
              <a:latin typeface="叶根友毛笔行书2.0版" panose="02010601030101010101" pitchFamily="2" charset="-122"/>
              <a:ea typeface="叶根友毛笔行书2.0版" panose="02010601030101010101" pitchFamily="2" charset="-122"/>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par>
                          <p:cTn id="12" fill="hold">
                            <p:stCondLst>
                              <p:cond delay="649"/>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12"/>
                                        </p:tgtEl>
                                      </p:cBhvr>
                                    </p:animEffect>
                                    <p:animScale>
                                      <p:cBhvr>
                                        <p:cTn id="15"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5" cstate="email"/>
          <a:stretch>
            <a:fillRect/>
          </a:stretch>
        </p:blipFill>
        <p:spPr>
          <a:xfrm>
            <a:off x="3314330" y="0"/>
            <a:ext cx="8877670" cy="6858000"/>
          </a:xfrm>
          <a:prstGeom prst="rect">
            <a:avLst/>
          </a:prstGeom>
        </p:spPr>
      </p:pic>
      <p:pic>
        <p:nvPicPr>
          <p:cNvPr id="22" name="图片 21"/>
          <p:cNvPicPr>
            <a:picLocks noChangeAspect="1"/>
          </p:cNvPicPr>
          <p:nvPr/>
        </p:nvPicPr>
        <p:blipFill>
          <a:blip r:embed="rId6" cstate="email"/>
          <a:srcRect/>
          <a:stretch>
            <a:fillRect/>
          </a:stretch>
        </p:blipFill>
        <p:spPr>
          <a:xfrm>
            <a:off x="0" y="-193647"/>
            <a:ext cx="3287103" cy="6119878"/>
          </a:xfrm>
          <a:custGeom>
            <a:avLst/>
            <a:gdLst>
              <a:gd name="connsiteX0" fmla="*/ 0 w 3287103"/>
              <a:gd name="connsiteY0" fmla="*/ 0 h 6119878"/>
              <a:gd name="connsiteX1" fmla="*/ 3287103 w 3287103"/>
              <a:gd name="connsiteY1" fmla="*/ 0 h 6119878"/>
              <a:gd name="connsiteX2" fmla="*/ 3219428 w 3287103"/>
              <a:gd name="connsiteY2" fmla="*/ 61872 h 6119878"/>
              <a:gd name="connsiteX3" fmla="*/ 2159726 w 3287103"/>
              <a:gd name="connsiteY3" fmla="*/ 2809125 h 6119878"/>
              <a:gd name="connsiteX4" fmla="*/ 2545534 w 3287103"/>
              <a:gd name="connsiteY4" fmla="*/ 4581259 h 6119878"/>
              <a:gd name="connsiteX5" fmla="*/ 2553487 w 3287103"/>
              <a:gd name="connsiteY5" fmla="*/ 4596835 h 6119878"/>
              <a:gd name="connsiteX6" fmla="*/ 1491175 w 3287103"/>
              <a:gd name="connsiteY6" fmla="*/ 4596835 h 6119878"/>
              <a:gd name="connsiteX7" fmla="*/ 1491175 w 3287103"/>
              <a:gd name="connsiteY7" fmla="*/ 6119878 h 6119878"/>
              <a:gd name="connsiteX8" fmla="*/ 0 w 3287103"/>
              <a:gd name="connsiteY8" fmla="*/ 6119878 h 611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7103" h="6119878">
                <a:moveTo>
                  <a:pt x="0" y="0"/>
                </a:moveTo>
                <a:lnTo>
                  <a:pt x="3287103" y="0"/>
                </a:lnTo>
                <a:lnTo>
                  <a:pt x="3219428" y="61872"/>
                </a:lnTo>
                <a:cubicBezTo>
                  <a:pt x="2572242" y="714872"/>
                  <a:pt x="2159726" y="1703101"/>
                  <a:pt x="2159726" y="2809125"/>
                </a:cubicBezTo>
                <a:cubicBezTo>
                  <a:pt x="2159726" y="3454306"/>
                  <a:pt x="2300096" y="4059404"/>
                  <a:pt x="2545534" y="4581259"/>
                </a:cubicBezTo>
                <a:lnTo>
                  <a:pt x="2553487" y="4596835"/>
                </a:lnTo>
                <a:lnTo>
                  <a:pt x="1491175" y="4596835"/>
                </a:lnTo>
                <a:lnTo>
                  <a:pt x="1491175" y="6119878"/>
                </a:lnTo>
                <a:lnTo>
                  <a:pt x="0" y="6119878"/>
                </a:lnTo>
                <a:close/>
              </a:path>
            </a:pathLst>
          </a:custGeom>
        </p:spPr>
      </p:pic>
      <p:pic>
        <p:nvPicPr>
          <p:cNvPr id="8" name="图片 7"/>
          <p:cNvPicPr>
            <a:picLocks noChangeAspect="1"/>
          </p:cNvPicPr>
          <p:nvPr/>
        </p:nvPicPr>
        <p:blipFill>
          <a:blip r:embed="rId7" cstate="email"/>
          <a:stretch>
            <a:fillRect/>
          </a:stretch>
        </p:blipFill>
        <p:spPr>
          <a:xfrm>
            <a:off x="8650722" y="763168"/>
            <a:ext cx="3540369" cy="3540369"/>
          </a:xfrm>
          <a:prstGeom prst="rect">
            <a:avLst/>
          </a:prstGeom>
        </p:spPr>
      </p:pic>
      <p:sp>
        <p:nvSpPr>
          <p:cNvPr id="12" name="MH_Entry_1"/>
          <p:cNvSpPr>
            <a:spLocks noChangeArrowheads="1"/>
          </p:cNvSpPr>
          <p:nvPr>
            <p:custDataLst>
              <p:tags r:id="rId1"/>
            </p:custDataLst>
          </p:nvPr>
        </p:nvSpPr>
        <p:spPr bwMode="auto">
          <a:xfrm flipH="1">
            <a:off x="3499075" y="2580787"/>
            <a:ext cx="4280745" cy="886397"/>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None/>
            </a:pPr>
            <a:r>
              <a:rPr lang="zh-CN" altLang="en-US" sz="4800" b="1" dirty="0">
                <a:solidFill>
                  <a:srgbClr val="080605"/>
                </a:solidFill>
                <a:latin typeface="Arial" panose="020B0604020202020204" pitchFamily="34" charset="0"/>
                <a:ea typeface="微软雅黑" panose="020B0503020204020204" pitchFamily="34" charset="-122"/>
                <a:sym typeface="Arial" panose="020B0604020202020204" pitchFamily="34" charset="0"/>
              </a:rPr>
              <a:t>元宵节</a:t>
            </a:r>
            <a:r>
              <a:rPr lang="zh-CN" altLang="en-US" sz="48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的来历</a:t>
            </a:r>
          </a:p>
        </p:txBody>
      </p:sp>
      <p:sp>
        <p:nvSpPr>
          <p:cNvPr id="13" name="MH_Entry_1"/>
          <p:cNvSpPr>
            <a:spLocks noChangeArrowheads="1"/>
          </p:cNvSpPr>
          <p:nvPr>
            <p:custDataLst>
              <p:tags r:id="rId2"/>
            </p:custDataLst>
          </p:nvPr>
        </p:nvSpPr>
        <p:spPr bwMode="auto">
          <a:xfrm flipH="1">
            <a:off x="3499075" y="3585534"/>
            <a:ext cx="4280745" cy="469039"/>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None/>
            </a:pPr>
            <a:r>
              <a:rPr lang="zh-CN" altLang="en-US" sz="132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p>
        </p:txBody>
      </p:sp>
      <p:pic>
        <p:nvPicPr>
          <p:cNvPr id="15" name="图片 14"/>
          <p:cNvPicPr>
            <a:picLocks noChangeAspect="1"/>
          </p:cNvPicPr>
          <p:nvPr/>
        </p:nvPicPr>
        <p:blipFill>
          <a:blip r:embed="rId8" cstate="email"/>
          <a:stretch>
            <a:fillRect/>
          </a:stretch>
        </p:blipFill>
        <p:spPr>
          <a:xfrm>
            <a:off x="2628173" y="2618970"/>
            <a:ext cx="914402" cy="9144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13"/>
                                        </p:tgtEl>
                                        <p:attrNameLst>
                                          <p:attrName>style.visibility</p:attrName>
                                        </p:attrNameLst>
                                      </p:cBhvr>
                                      <p:to>
                                        <p:strVal val="visible"/>
                                      </p:to>
                                    </p:set>
                                    <p:anim by="(-#ppt_w*2)" calcmode="lin" valueType="num">
                                      <p:cBhvr rctx="PPT">
                                        <p:cTn id="15" dur="500" autoRev="1" fill="hold">
                                          <p:stCondLst>
                                            <p:cond delay="0"/>
                                          </p:stCondLst>
                                        </p:cTn>
                                        <p:tgtEl>
                                          <p:spTgt spid="13"/>
                                        </p:tgtEl>
                                        <p:attrNameLst>
                                          <p:attrName>ppt_w</p:attrName>
                                        </p:attrNameLst>
                                      </p:cBhvr>
                                    </p:anim>
                                    <p:anim by="(#ppt_w*0.50)" calcmode="lin" valueType="num">
                                      <p:cBhvr>
                                        <p:cTn id="16" dur="500" decel="50000" autoRev="1" fill="hold">
                                          <p:stCondLst>
                                            <p:cond delay="0"/>
                                          </p:stCondLst>
                                        </p:cTn>
                                        <p:tgtEl>
                                          <p:spTgt spid="13"/>
                                        </p:tgtEl>
                                        <p:attrNameLst>
                                          <p:attrName>ppt_x</p:attrName>
                                        </p:attrNameLst>
                                      </p:cBhvr>
                                    </p:anim>
                                    <p:anim from="(-#ppt_h/2)" to="(#ppt_y)" calcmode="lin" valueType="num">
                                      <p:cBhvr>
                                        <p:cTn id="17" dur="1000" fill="hold">
                                          <p:stCondLst>
                                            <p:cond delay="0"/>
                                          </p:stCondLst>
                                        </p:cTn>
                                        <p:tgtEl>
                                          <p:spTgt spid="13"/>
                                        </p:tgtEl>
                                        <p:attrNameLst>
                                          <p:attrName>ppt_y</p:attrName>
                                        </p:attrNameLst>
                                      </p:cBhvr>
                                    </p:anim>
                                    <p:animRot by="21600000">
                                      <p:cBhvr>
                                        <p:cTn id="18" dur="1000" fill="hold">
                                          <p:stCondLst>
                                            <p:cond delay="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空心弧 1"/>
          <p:cNvSpPr/>
          <p:nvPr/>
        </p:nvSpPr>
        <p:spPr>
          <a:xfrm>
            <a:off x="4444997" y="2024731"/>
            <a:ext cx="3360000" cy="3360000"/>
          </a:xfrm>
          <a:prstGeom prst="blockArc">
            <a:avLst>
              <a:gd name="adj1" fmla="val 16199997"/>
              <a:gd name="adj2" fmla="val 8579964"/>
              <a:gd name="adj3" fmla="val 452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solidFill>
                <a:schemeClr val="tx1"/>
              </a:solidFill>
            </a:endParaRPr>
          </a:p>
        </p:txBody>
      </p:sp>
      <p:sp>
        <p:nvSpPr>
          <p:cNvPr id="3" name="空心弧 2"/>
          <p:cNvSpPr/>
          <p:nvPr/>
        </p:nvSpPr>
        <p:spPr>
          <a:xfrm>
            <a:off x="4631661" y="2211399"/>
            <a:ext cx="2986672" cy="2986669"/>
          </a:xfrm>
          <a:prstGeom prst="blockArc">
            <a:avLst>
              <a:gd name="adj1" fmla="val 16199997"/>
              <a:gd name="adj2" fmla="val 10552654"/>
              <a:gd name="adj3" fmla="val 508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solidFill>
                <a:schemeClr val="tx1"/>
              </a:solidFill>
            </a:endParaRPr>
          </a:p>
        </p:txBody>
      </p:sp>
      <p:sp>
        <p:nvSpPr>
          <p:cNvPr id="4" name="空心弧 3"/>
          <p:cNvSpPr/>
          <p:nvPr/>
        </p:nvSpPr>
        <p:spPr>
          <a:xfrm>
            <a:off x="4818333" y="2398069"/>
            <a:ext cx="2613337" cy="2613335"/>
          </a:xfrm>
          <a:prstGeom prst="blockArc">
            <a:avLst>
              <a:gd name="adj1" fmla="val 16199997"/>
              <a:gd name="adj2" fmla="val 11627833"/>
              <a:gd name="adj3" fmla="val 57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solidFill>
                <a:schemeClr val="tx1"/>
              </a:solidFill>
            </a:endParaRPr>
          </a:p>
        </p:txBody>
      </p:sp>
      <p:sp>
        <p:nvSpPr>
          <p:cNvPr id="5" name="空心弧 4"/>
          <p:cNvSpPr/>
          <p:nvPr/>
        </p:nvSpPr>
        <p:spPr>
          <a:xfrm>
            <a:off x="5004996" y="2584732"/>
            <a:ext cx="2240005" cy="2240003"/>
          </a:xfrm>
          <a:prstGeom prst="blockArc">
            <a:avLst>
              <a:gd name="adj1" fmla="val 16199997"/>
              <a:gd name="adj2" fmla="val 13295224"/>
              <a:gd name="adj3" fmla="val 58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solidFill>
                <a:schemeClr val="tx1"/>
              </a:solidFill>
            </a:endParaRPr>
          </a:p>
        </p:txBody>
      </p:sp>
      <p:grpSp>
        <p:nvGrpSpPr>
          <p:cNvPr id="6" name="组合 5"/>
          <p:cNvGrpSpPr/>
          <p:nvPr/>
        </p:nvGrpSpPr>
        <p:grpSpPr>
          <a:xfrm>
            <a:off x="3521882" y="3000516"/>
            <a:ext cx="5149081" cy="1456267"/>
            <a:chOff x="2641409" y="2413000"/>
            <a:chExt cx="3861811" cy="1092200"/>
          </a:xfrm>
        </p:grpSpPr>
        <p:cxnSp>
          <p:nvCxnSpPr>
            <p:cNvPr id="7" name="直接连接符 6"/>
            <p:cNvCxnSpPr/>
            <p:nvPr/>
          </p:nvCxnSpPr>
          <p:spPr>
            <a:xfrm>
              <a:off x="2641409" y="2413000"/>
              <a:ext cx="1335280" cy="0"/>
            </a:xfrm>
            <a:prstGeom prst="line">
              <a:avLst/>
            </a:prstGeom>
            <a:ln w="6350">
              <a:solidFill>
                <a:schemeClr val="accent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641409" y="3505200"/>
              <a:ext cx="1059057" cy="0"/>
            </a:xfrm>
            <a:prstGeom prst="line">
              <a:avLst/>
            </a:prstGeom>
            <a:ln w="6350">
              <a:solidFill>
                <a:schemeClr val="accent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76900" y="2413000"/>
              <a:ext cx="826320" cy="0"/>
            </a:xfrm>
            <a:prstGeom prst="line">
              <a:avLst/>
            </a:prstGeom>
            <a:ln w="6350">
              <a:solidFill>
                <a:schemeClr val="accent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329238" y="3505200"/>
              <a:ext cx="1173982" cy="0"/>
            </a:xfrm>
            <a:prstGeom prst="line">
              <a:avLst/>
            </a:prstGeom>
            <a:ln w="6350">
              <a:solidFill>
                <a:schemeClr val="accent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5383317" y="3350417"/>
            <a:ext cx="1483360" cy="830997"/>
          </a:xfrm>
          <a:prstGeom prst="rect">
            <a:avLst/>
          </a:prstGeom>
        </p:spPr>
        <p:txBody>
          <a:bodyPr wrap="square" lIns="91440" tIns="45720" rIns="91440" bIns="45720" anchor="ctr">
            <a:spAutoFit/>
            <a:scene3d>
              <a:camera prst="orthographicFront"/>
              <a:lightRig rig="threePt" dir="t"/>
            </a:scene3d>
            <a:sp3d contourW="12700"/>
          </a:bodyPr>
          <a:lstStyle/>
          <a:p>
            <a:pPr algn="ctr"/>
            <a:r>
              <a:rPr lang="zh-CN" altLang="en-US" sz="2400" dirty="0">
                <a:solidFill>
                  <a:schemeClr val="bg1">
                    <a:lumMod val="50000"/>
                  </a:schemeClr>
                </a:solidFill>
                <a:latin typeface="+mj-ea"/>
                <a:ea typeface="+mj-ea"/>
              </a:rPr>
              <a:t>市场分析</a:t>
            </a:r>
            <a:endParaRPr lang="en-US" altLang="zh-CN" sz="2400" dirty="0">
              <a:solidFill>
                <a:schemeClr val="bg1">
                  <a:lumMod val="50000"/>
                </a:schemeClr>
              </a:solidFill>
              <a:latin typeface="+mj-ea"/>
              <a:ea typeface="+mj-ea"/>
            </a:endParaRPr>
          </a:p>
          <a:p>
            <a:pPr algn="ctr"/>
            <a:r>
              <a:rPr lang="zh-CN" altLang="en-US" sz="2400" dirty="0">
                <a:solidFill>
                  <a:schemeClr val="bg1">
                    <a:lumMod val="50000"/>
                  </a:schemeClr>
                </a:solidFill>
                <a:latin typeface="+mj-ea"/>
                <a:ea typeface="+mj-ea"/>
              </a:rPr>
              <a:t>数据</a:t>
            </a:r>
            <a:endParaRPr lang="zh-CN" altLang="en-US" sz="1065" dirty="0">
              <a:solidFill>
                <a:schemeClr val="bg1">
                  <a:lumMod val="50000"/>
                </a:schemeClr>
              </a:solidFill>
              <a:latin typeface="+mj-ea"/>
              <a:ea typeface="+mj-ea"/>
            </a:endParaRPr>
          </a:p>
        </p:txBody>
      </p:sp>
      <p:sp>
        <p:nvSpPr>
          <p:cNvPr id="27" name="文本框 88"/>
          <p:cNvSpPr txBox="1"/>
          <p:nvPr/>
        </p:nvSpPr>
        <p:spPr>
          <a:xfrm>
            <a:off x="8935894" y="2466045"/>
            <a:ext cx="1666249" cy="430879"/>
          </a:xfrm>
          <a:prstGeom prst="rect">
            <a:avLst/>
          </a:prstGeom>
          <a:noFill/>
        </p:spPr>
        <p:txBody>
          <a:bodyPr wrap="square" lIns="91431" tIns="45716" rIns="91431" bIns="45716" rtlCol="0">
            <a:spAutoFit/>
          </a:bodyPr>
          <a:lstStyle/>
          <a:p>
            <a:r>
              <a:rPr lang="zh-CN" altLang="en-US" sz="2200" b="1" dirty="0">
                <a:solidFill>
                  <a:schemeClr val="bg1">
                    <a:lumMod val="50000"/>
                  </a:schemeClr>
                </a:solidFill>
                <a:latin typeface="微软雅黑" panose="020B0503020204020204" pitchFamily="34" charset="-122"/>
                <a:ea typeface="微软雅黑" panose="020B0503020204020204" pitchFamily="34" charset="-122"/>
              </a:rPr>
              <a:t>请输入标题</a:t>
            </a:r>
          </a:p>
        </p:txBody>
      </p:sp>
      <p:sp>
        <p:nvSpPr>
          <p:cNvPr id="30" name="文本框 89"/>
          <p:cNvSpPr txBox="1"/>
          <p:nvPr/>
        </p:nvSpPr>
        <p:spPr>
          <a:xfrm>
            <a:off x="8935895" y="2956436"/>
            <a:ext cx="2248671" cy="1021425"/>
          </a:xfrm>
          <a:prstGeom prst="rect">
            <a:avLst/>
          </a:prstGeom>
          <a:noFill/>
        </p:spPr>
        <p:txBody>
          <a:bodyPr wrap="square" lIns="91431" tIns="45716" rIns="91431" bIns="45716" rtlCol="0">
            <a:spAutoFit/>
          </a:bodyPr>
          <a:lstStyle/>
          <a:p>
            <a:pPr algn="just">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请在此添加相关文字内容请在此添加相关文字内容</a:t>
            </a:r>
          </a:p>
        </p:txBody>
      </p:sp>
      <p:sp>
        <p:nvSpPr>
          <p:cNvPr id="33" name="文本框 88"/>
          <p:cNvSpPr txBox="1"/>
          <p:nvPr/>
        </p:nvSpPr>
        <p:spPr>
          <a:xfrm>
            <a:off x="8976321" y="4030777"/>
            <a:ext cx="1666249" cy="430879"/>
          </a:xfrm>
          <a:prstGeom prst="rect">
            <a:avLst/>
          </a:prstGeom>
          <a:noFill/>
        </p:spPr>
        <p:txBody>
          <a:bodyPr wrap="square" lIns="91431" tIns="45716" rIns="91431" bIns="45716" rtlCol="0">
            <a:spAutoFit/>
          </a:bodyPr>
          <a:lstStyle/>
          <a:p>
            <a:r>
              <a:rPr lang="zh-CN" altLang="en-US" sz="2200" b="1" dirty="0">
                <a:solidFill>
                  <a:schemeClr val="bg1">
                    <a:lumMod val="50000"/>
                  </a:schemeClr>
                </a:solidFill>
                <a:latin typeface="微软雅黑" panose="020B0503020204020204" pitchFamily="34" charset="-122"/>
                <a:ea typeface="微软雅黑" panose="020B0503020204020204" pitchFamily="34" charset="-122"/>
              </a:rPr>
              <a:t>请输入标题</a:t>
            </a:r>
          </a:p>
        </p:txBody>
      </p:sp>
      <p:sp>
        <p:nvSpPr>
          <p:cNvPr id="34" name="文本框 89"/>
          <p:cNvSpPr txBox="1"/>
          <p:nvPr/>
        </p:nvSpPr>
        <p:spPr>
          <a:xfrm>
            <a:off x="8976322" y="4521168"/>
            <a:ext cx="2248671" cy="1021425"/>
          </a:xfrm>
          <a:prstGeom prst="rect">
            <a:avLst/>
          </a:prstGeom>
          <a:noFill/>
        </p:spPr>
        <p:txBody>
          <a:bodyPr wrap="square" lIns="91431" tIns="45716" rIns="91431" bIns="45716" rtlCol="0">
            <a:spAutoFit/>
          </a:bodyPr>
          <a:lstStyle/>
          <a:p>
            <a:pPr algn="just">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请在此添加相关文字内容请在此添加相关文字内容</a:t>
            </a:r>
          </a:p>
        </p:txBody>
      </p:sp>
      <p:sp>
        <p:nvSpPr>
          <p:cNvPr id="35" name="文本框 88"/>
          <p:cNvSpPr txBox="1"/>
          <p:nvPr/>
        </p:nvSpPr>
        <p:spPr>
          <a:xfrm>
            <a:off x="1103446" y="2178013"/>
            <a:ext cx="1666249" cy="430879"/>
          </a:xfrm>
          <a:prstGeom prst="rect">
            <a:avLst/>
          </a:prstGeom>
          <a:noFill/>
        </p:spPr>
        <p:txBody>
          <a:bodyPr wrap="square" lIns="91431" tIns="45716" rIns="91431" bIns="45716" rtlCol="0">
            <a:spAutoFit/>
          </a:bodyPr>
          <a:lstStyle/>
          <a:p>
            <a:r>
              <a:rPr lang="zh-CN" altLang="en-US" sz="2200" b="1" dirty="0">
                <a:solidFill>
                  <a:schemeClr val="bg1">
                    <a:lumMod val="50000"/>
                  </a:schemeClr>
                </a:solidFill>
                <a:latin typeface="微软雅黑" panose="020B0503020204020204" pitchFamily="34" charset="-122"/>
                <a:ea typeface="微软雅黑" panose="020B0503020204020204" pitchFamily="34" charset="-122"/>
              </a:rPr>
              <a:t>请输入标题</a:t>
            </a:r>
          </a:p>
        </p:txBody>
      </p:sp>
      <p:sp>
        <p:nvSpPr>
          <p:cNvPr id="36" name="文本框 89"/>
          <p:cNvSpPr txBox="1"/>
          <p:nvPr/>
        </p:nvSpPr>
        <p:spPr>
          <a:xfrm>
            <a:off x="1103447" y="2668404"/>
            <a:ext cx="2248671" cy="1021425"/>
          </a:xfrm>
          <a:prstGeom prst="rect">
            <a:avLst/>
          </a:prstGeom>
          <a:noFill/>
        </p:spPr>
        <p:txBody>
          <a:bodyPr wrap="square" lIns="91431" tIns="45716" rIns="91431" bIns="45716" rtlCol="0">
            <a:spAutoFit/>
          </a:bodyPr>
          <a:lstStyle/>
          <a:p>
            <a:pPr algn="just">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请在此添加相关文字内容请在此添加相关文字内容</a:t>
            </a:r>
          </a:p>
        </p:txBody>
      </p:sp>
      <p:sp>
        <p:nvSpPr>
          <p:cNvPr id="37" name="文本框 88"/>
          <p:cNvSpPr txBox="1"/>
          <p:nvPr/>
        </p:nvSpPr>
        <p:spPr>
          <a:xfrm>
            <a:off x="1103445" y="3838756"/>
            <a:ext cx="1666249" cy="430879"/>
          </a:xfrm>
          <a:prstGeom prst="rect">
            <a:avLst/>
          </a:prstGeom>
          <a:noFill/>
        </p:spPr>
        <p:txBody>
          <a:bodyPr wrap="square" lIns="91431" tIns="45716" rIns="91431" bIns="45716" rtlCol="0">
            <a:spAutoFit/>
          </a:bodyPr>
          <a:lstStyle/>
          <a:p>
            <a:r>
              <a:rPr lang="zh-CN" altLang="en-US" sz="2200" b="1" dirty="0">
                <a:solidFill>
                  <a:schemeClr val="bg1">
                    <a:lumMod val="50000"/>
                  </a:schemeClr>
                </a:solidFill>
                <a:latin typeface="微软雅黑" panose="020B0503020204020204" pitchFamily="34" charset="-122"/>
                <a:ea typeface="微软雅黑" panose="020B0503020204020204" pitchFamily="34" charset="-122"/>
              </a:rPr>
              <a:t>请输入标题</a:t>
            </a:r>
          </a:p>
        </p:txBody>
      </p:sp>
      <p:sp>
        <p:nvSpPr>
          <p:cNvPr id="38" name="文本框 89"/>
          <p:cNvSpPr txBox="1"/>
          <p:nvPr/>
        </p:nvSpPr>
        <p:spPr>
          <a:xfrm>
            <a:off x="1103446" y="4329147"/>
            <a:ext cx="2248671" cy="1021425"/>
          </a:xfrm>
          <a:prstGeom prst="rect">
            <a:avLst/>
          </a:prstGeom>
          <a:noFill/>
        </p:spPr>
        <p:txBody>
          <a:bodyPr wrap="square" lIns="91431" tIns="45716" rIns="91431" bIns="45716" rtlCol="0">
            <a:spAutoFit/>
          </a:bodyPr>
          <a:lstStyle/>
          <a:p>
            <a:pPr algn="just">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请在此添加相关文字内容请在此添加相关文字内容</a:t>
            </a:r>
          </a:p>
        </p:txBody>
      </p:sp>
      <p:grpSp>
        <p:nvGrpSpPr>
          <p:cNvPr id="24" name="组合 23"/>
          <p:cNvGrpSpPr/>
          <p:nvPr/>
        </p:nvGrpSpPr>
        <p:grpSpPr>
          <a:xfrm>
            <a:off x="1207005" y="172057"/>
            <a:ext cx="5246399" cy="700038"/>
            <a:chOff x="1573213" y="344224"/>
            <a:chExt cx="5246687" cy="700077"/>
          </a:xfrm>
        </p:grpSpPr>
        <p:sp>
          <p:nvSpPr>
            <p:cNvPr id="25" name="TextBox 11"/>
            <p:cNvSpPr txBox="1"/>
            <p:nvPr/>
          </p:nvSpPr>
          <p:spPr>
            <a:xfrm>
              <a:off x="1573213" y="344224"/>
              <a:ext cx="3976687" cy="492470"/>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tx1">
                      <a:lumMod val="75000"/>
                      <a:lumOff val="25000"/>
                    </a:schemeClr>
                  </a:solidFill>
                </a:rPr>
                <a:t>目录标题文字添加</a:t>
              </a:r>
              <a:endParaRPr lang="en-US" sz="3200" b="1" dirty="0">
                <a:solidFill>
                  <a:schemeClr val="tx1">
                    <a:lumMod val="75000"/>
                    <a:lumOff val="25000"/>
                  </a:schemeClr>
                </a:solidFill>
              </a:endParaRPr>
            </a:p>
          </p:txBody>
        </p:sp>
        <p:sp>
          <p:nvSpPr>
            <p:cNvPr id="26" name="TextBox 11"/>
            <p:cNvSpPr txBox="1"/>
            <p:nvPr/>
          </p:nvSpPr>
          <p:spPr>
            <a:xfrm>
              <a:off x="1624013" y="864755"/>
              <a:ext cx="5195887" cy="179546"/>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400" dirty="0">
                  <a:solidFill>
                    <a:schemeClr val="bg1">
                      <a:lumMod val="65000"/>
                    </a:schemeClr>
                  </a:solidFill>
                  <a:latin typeface="Agency FB" panose="020B0503020202020204" pitchFamily="34" charset="0"/>
                </a:rPr>
                <a:t>Far </a:t>
              </a:r>
              <a:r>
                <a:rPr lang="en-US" sz="1400" dirty="0" err="1">
                  <a:solidFill>
                    <a:schemeClr val="bg1">
                      <a:lumMod val="65000"/>
                    </a:schemeClr>
                  </a:solidFill>
                  <a:latin typeface="Agency FB" panose="020B0503020202020204" pitchFamily="34" charset="0"/>
                </a:rPr>
                <a:t>far</a:t>
              </a:r>
              <a:r>
                <a:rPr lang="en-US" sz="1400" dirty="0">
                  <a:solidFill>
                    <a:schemeClr val="bg1">
                      <a:lumMod val="65000"/>
                    </a:schemeClr>
                  </a:solidFill>
                  <a:latin typeface="Agency FB" panose="020B0503020202020204" pitchFamily="34" charset="0"/>
                </a:rPr>
                <a:t> away, behind the word mountains, far from the countries </a:t>
              </a:r>
              <a:r>
                <a:rPr lang="en-US" sz="1400" dirty="0" err="1">
                  <a:solidFill>
                    <a:schemeClr val="bg1">
                      <a:lumMod val="65000"/>
                    </a:schemeClr>
                  </a:solidFill>
                  <a:latin typeface="Agency FB" panose="020B0503020202020204" pitchFamily="34" charset="0"/>
                </a:rPr>
                <a:t>Vokalia</a:t>
              </a:r>
              <a:endParaRPr lang="en-US" sz="1400" dirty="0">
                <a:solidFill>
                  <a:schemeClr val="bg1">
                    <a:lumMod val="65000"/>
                  </a:schemeClr>
                </a:solidFill>
                <a:latin typeface="Agency FB" panose="020B0503020202020204" pitchFamily="34" charset="0"/>
              </a:endParaRPr>
            </a:p>
          </p:txBody>
        </p:sp>
      </p:grpSp>
      <p:pic>
        <p:nvPicPr>
          <p:cNvPr id="28" name="图片 27"/>
          <p:cNvPicPr>
            <a:picLocks noChangeAspect="1"/>
          </p:cNvPicPr>
          <p:nvPr/>
        </p:nvPicPr>
        <p:blipFill>
          <a:blip r:embed="rId3" cstate="email"/>
          <a:stretch>
            <a:fillRect/>
          </a:stretch>
        </p:blipFill>
        <p:spPr>
          <a:xfrm>
            <a:off x="168813" y="88037"/>
            <a:ext cx="914402" cy="9144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21" presetClass="entr" presetSubtype="1" fill="hold" grpId="0" nodeType="withEffect">
                                  <p:stCondLst>
                                    <p:cond delay="50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par>
                                <p:cTn id="13" presetID="21" presetClass="entr" presetSubtype="1" fill="hold" grpId="0" nodeType="with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par>
                                <p:cTn id="16" presetID="21" presetClass="entr" presetSubtype="1" fill="hold" grpId="0" nodeType="withEffect">
                                  <p:stCondLst>
                                    <p:cond delay="150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cTn>
                              </p:par>
                              <p:par>
                                <p:cTn id="19" presetID="21" presetClass="entr" presetSubtype="1" fill="hold" grpId="0" nodeType="withEffect">
                                  <p:stCondLst>
                                    <p:cond delay="200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childTnLst>
                          </p:cTn>
                        </p:par>
                        <p:par>
                          <p:cTn id="22" fill="hold">
                            <p:stCondLst>
                              <p:cond delay="500"/>
                            </p:stCondLst>
                            <p:childTnLst>
                              <p:par>
                                <p:cTn id="23" presetID="16" presetClass="entr" presetSubtype="37"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outVertical)">
                                      <p:cBhvr>
                                        <p:cTn id="25" dur="500"/>
                                        <p:tgtEl>
                                          <p:spTgt spid="6"/>
                                        </p:tgtEl>
                                      </p:cBhvr>
                                    </p:animEffect>
                                  </p:childTnLst>
                                </p:cTn>
                              </p:par>
                              <p:par>
                                <p:cTn id="26" presetID="2" presetClass="entr" presetSubtype="4" fill="hold" grpId="0" nodeType="withEffect">
                                  <p:stCondLst>
                                    <p:cond delay="150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ppt_x"/>
                                          </p:val>
                                        </p:tav>
                                        <p:tav tm="100000">
                                          <p:val>
                                            <p:strVal val="#ppt_x"/>
                                          </p:val>
                                        </p:tav>
                                      </p:tavLst>
                                    </p:anim>
                                    <p:anim calcmode="lin" valueType="num">
                                      <p:cBhvr additive="base">
                                        <p:cTn id="29" dur="5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150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500" fill="hold"/>
                                        <p:tgtEl>
                                          <p:spTgt spid="30"/>
                                        </p:tgtEl>
                                        <p:attrNameLst>
                                          <p:attrName>ppt_x</p:attrName>
                                        </p:attrNameLst>
                                      </p:cBhvr>
                                      <p:tavLst>
                                        <p:tav tm="0">
                                          <p:val>
                                            <p:strVal val="#ppt_x"/>
                                          </p:val>
                                        </p:tav>
                                        <p:tav tm="100000">
                                          <p:val>
                                            <p:strVal val="#ppt_x"/>
                                          </p:val>
                                        </p:tav>
                                      </p:tavLst>
                                    </p:anim>
                                    <p:anim calcmode="lin" valueType="num">
                                      <p:cBhvr additive="base">
                                        <p:cTn id="33" dur="500" fill="hold"/>
                                        <p:tgtEl>
                                          <p:spTgt spid="3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150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fill="hold"/>
                                        <p:tgtEl>
                                          <p:spTgt spid="33"/>
                                        </p:tgtEl>
                                        <p:attrNameLst>
                                          <p:attrName>ppt_x</p:attrName>
                                        </p:attrNameLst>
                                      </p:cBhvr>
                                      <p:tavLst>
                                        <p:tav tm="0">
                                          <p:val>
                                            <p:strVal val="#ppt_x"/>
                                          </p:val>
                                        </p:tav>
                                        <p:tav tm="100000">
                                          <p:val>
                                            <p:strVal val="#ppt_x"/>
                                          </p:val>
                                        </p:tav>
                                      </p:tavLst>
                                    </p:anim>
                                    <p:anim calcmode="lin" valueType="num">
                                      <p:cBhvr additive="base">
                                        <p:cTn id="37" dur="500" fill="hold"/>
                                        <p:tgtEl>
                                          <p:spTgt spid="3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150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500" fill="hold"/>
                                        <p:tgtEl>
                                          <p:spTgt spid="34"/>
                                        </p:tgtEl>
                                        <p:attrNameLst>
                                          <p:attrName>ppt_x</p:attrName>
                                        </p:attrNameLst>
                                      </p:cBhvr>
                                      <p:tavLst>
                                        <p:tav tm="0">
                                          <p:val>
                                            <p:strVal val="#ppt_x"/>
                                          </p:val>
                                        </p:tav>
                                        <p:tav tm="100000">
                                          <p:val>
                                            <p:strVal val="#ppt_x"/>
                                          </p:val>
                                        </p:tav>
                                      </p:tavLst>
                                    </p:anim>
                                    <p:anim calcmode="lin" valueType="num">
                                      <p:cBhvr additive="base">
                                        <p:cTn id="41" dur="500" fill="hold"/>
                                        <p:tgtEl>
                                          <p:spTgt spid="3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150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150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1500"/>
                                  </p:stCondLst>
                                  <p:childTnLst>
                                    <p:set>
                                      <p:cBhvr>
                                        <p:cTn id="51" dur="1" fill="hold">
                                          <p:stCondLst>
                                            <p:cond delay="0"/>
                                          </p:stCondLst>
                                        </p:cTn>
                                        <p:tgtEl>
                                          <p:spTgt spid="37"/>
                                        </p:tgtEl>
                                        <p:attrNameLst>
                                          <p:attrName>style.visibility</p:attrName>
                                        </p:attrNameLst>
                                      </p:cBhvr>
                                      <p:to>
                                        <p:strVal val="visible"/>
                                      </p:to>
                                    </p:set>
                                    <p:anim calcmode="lin" valueType="num">
                                      <p:cBhvr additive="base">
                                        <p:cTn id="52" dur="500" fill="hold"/>
                                        <p:tgtEl>
                                          <p:spTgt spid="37"/>
                                        </p:tgtEl>
                                        <p:attrNameLst>
                                          <p:attrName>ppt_x</p:attrName>
                                        </p:attrNameLst>
                                      </p:cBhvr>
                                      <p:tavLst>
                                        <p:tav tm="0">
                                          <p:val>
                                            <p:strVal val="#ppt_x"/>
                                          </p:val>
                                        </p:tav>
                                        <p:tav tm="100000">
                                          <p:val>
                                            <p:strVal val="#ppt_x"/>
                                          </p:val>
                                        </p:tav>
                                      </p:tavLst>
                                    </p:anim>
                                    <p:anim calcmode="lin" valueType="num">
                                      <p:cBhvr additive="base">
                                        <p:cTn id="53" dur="500" fill="hold"/>
                                        <p:tgtEl>
                                          <p:spTgt spid="37"/>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150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1" grpId="0"/>
      <p:bldP spid="27" grpId="0"/>
      <p:bldP spid="30" grpId="0"/>
      <p:bldP spid="33" grpId="0"/>
      <p:bldP spid="34" grpId="0"/>
      <p:bldP spid="35" grpId="0"/>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ef09ac28eaae964ec9988a5cce77c8b8C1E4685C6E6B40CD7615480512384A61EE159C6FE0045D14B61E85D0A95589D558B81FFC809322ACC20DC2254D928200A3EA0841B8B1814961BE795024DFDEF45878460D5EEC04B3DB4C246007153409DEDE37CA726A66AF19B77CE744E11CADCFB09B3408DEC1F688348922E38CCEE" hidden="1"/>
          <p:cNvSpPr txBox="1"/>
          <p:nvPr/>
        </p:nvSpPr>
        <p:spPr>
          <a:xfrm>
            <a:off x="-355600" y="1803400"/>
            <a:ext cx="329642" cy="1016000"/>
          </a:xfrm>
          <a:prstGeom prst="rect">
            <a:avLst/>
          </a:prstGeom>
          <a:noFill/>
        </p:spPr>
        <p:txBody>
          <a:bodyPr vert="wordArtVert" rtlCol="0">
            <a:spAutoFit/>
          </a:bodyPr>
          <a:lstStyle/>
          <a:p>
            <a:r>
              <a:rPr lang="en-US" altLang="zh-CN" sz="135"/>
              <a:t>e7d195523061f1c0cef09ac28eaae964ec9988a5cce77c8b8C1E4685C6E6B40CD7615480512384A61EE159C6FE0045D14B61E85D0A95589D558B81FFC809322ACC20DC2254D928200A3EA0841B8B1814961BE795024DFDEF45878460D5EEC04B3DB4C246007153409DEDE37CA726A66AF19B77CE744E11CADCFB09B3408DEC1F688348922E38CCEE</a:t>
            </a:r>
            <a:endParaRPr lang="zh-CN" altLang="en-US" sz="135"/>
          </a:p>
        </p:txBody>
      </p:sp>
      <p:sp>
        <p:nvSpPr>
          <p:cNvPr id="7" name="Freeform 6"/>
          <p:cNvSpPr/>
          <p:nvPr/>
        </p:nvSpPr>
        <p:spPr bwMode="auto">
          <a:xfrm rot="5400000">
            <a:off x="5120841" y="1706659"/>
            <a:ext cx="1094179" cy="890837"/>
          </a:xfrm>
          <a:custGeom>
            <a:avLst/>
            <a:gdLst>
              <a:gd name="T0" fmla="*/ 593 w 593"/>
              <a:gd name="T1" fmla="*/ 248 h 546"/>
              <a:gd name="T2" fmla="*/ 295 w 593"/>
              <a:gd name="T3" fmla="*/ 546 h 546"/>
              <a:gd name="T4" fmla="*/ 0 w 593"/>
              <a:gd name="T5" fmla="*/ 248 h 546"/>
              <a:gd name="T6" fmla="*/ 0 w 593"/>
              <a:gd name="T7" fmla="*/ 0 h 546"/>
              <a:gd name="T8" fmla="*/ 295 w 593"/>
              <a:gd name="T9" fmla="*/ 298 h 546"/>
              <a:gd name="T10" fmla="*/ 593 w 593"/>
              <a:gd name="T11" fmla="*/ 0 h 546"/>
              <a:gd name="T12" fmla="*/ 593 w 593"/>
              <a:gd name="T13" fmla="*/ 248 h 546"/>
            </a:gdLst>
            <a:ahLst/>
            <a:cxnLst>
              <a:cxn ang="0">
                <a:pos x="T0" y="T1"/>
              </a:cxn>
              <a:cxn ang="0">
                <a:pos x="T2" y="T3"/>
              </a:cxn>
              <a:cxn ang="0">
                <a:pos x="T4" y="T5"/>
              </a:cxn>
              <a:cxn ang="0">
                <a:pos x="T6" y="T7"/>
              </a:cxn>
              <a:cxn ang="0">
                <a:pos x="T8" y="T9"/>
              </a:cxn>
              <a:cxn ang="0">
                <a:pos x="T10" y="T11"/>
              </a:cxn>
              <a:cxn ang="0">
                <a:pos x="T12" y="T13"/>
              </a:cxn>
            </a:cxnLst>
            <a:rect l="0" t="0" r="r" b="b"/>
            <a:pathLst>
              <a:path w="593" h="546">
                <a:moveTo>
                  <a:pt x="593" y="248"/>
                </a:moveTo>
                <a:lnTo>
                  <a:pt x="295" y="546"/>
                </a:lnTo>
                <a:lnTo>
                  <a:pt x="0" y="248"/>
                </a:lnTo>
                <a:lnTo>
                  <a:pt x="0" y="0"/>
                </a:lnTo>
                <a:lnTo>
                  <a:pt x="295" y="298"/>
                </a:lnTo>
                <a:lnTo>
                  <a:pt x="593" y="0"/>
                </a:lnTo>
                <a:lnTo>
                  <a:pt x="593" y="24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8" name="Freeform 6"/>
          <p:cNvSpPr/>
          <p:nvPr/>
        </p:nvSpPr>
        <p:spPr bwMode="auto">
          <a:xfrm rot="16200000" flipH="1">
            <a:off x="6011679" y="2800836"/>
            <a:ext cx="1094179" cy="890837"/>
          </a:xfrm>
          <a:custGeom>
            <a:avLst/>
            <a:gdLst>
              <a:gd name="T0" fmla="*/ 593 w 593"/>
              <a:gd name="T1" fmla="*/ 248 h 546"/>
              <a:gd name="T2" fmla="*/ 295 w 593"/>
              <a:gd name="T3" fmla="*/ 546 h 546"/>
              <a:gd name="T4" fmla="*/ 0 w 593"/>
              <a:gd name="T5" fmla="*/ 248 h 546"/>
              <a:gd name="T6" fmla="*/ 0 w 593"/>
              <a:gd name="T7" fmla="*/ 0 h 546"/>
              <a:gd name="T8" fmla="*/ 295 w 593"/>
              <a:gd name="T9" fmla="*/ 298 h 546"/>
              <a:gd name="T10" fmla="*/ 593 w 593"/>
              <a:gd name="T11" fmla="*/ 0 h 546"/>
              <a:gd name="T12" fmla="*/ 593 w 593"/>
              <a:gd name="T13" fmla="*/ 248 h 546"/>
            </a:gdLst>
            <a:ahLst/>
            <a:cxnLst>
              <a:cxn ang="0">
                <a:pos x="T0" y="T1"/>
              </a:cxn>
              <a:cxn ang="0">
                <a:pos x="T2" y="T3"/>
              </a:cxn>
              <a:cxn ang="0">
                <a:pos x="T4" y="T5"/>
              </a:cxn>
              <a:cxn ang="0">
                <a:pos x="T6" y="T7"/>
              </a:cxn>
              <a:cxn ang="0">
                <a:pos x="T8" y="T9"/>
              </a:cxn>
              <a:cxn ang="0">
                <a:pos x="T10" y="T11"/>
              </a:cxn>
              <a:cxn ang="0">
                <a:pos x="T12" y="T13"/>
              </a:cxn>
            </a:cxnLst>
            <a:rect l="0" t="0" r="r" b="b"/>
            <a:pathLst>
              <a:path w="593" h="546">
                <a:moveTo>
                  <a:pt x="593" y="248"/>
                </a:moveTo>
                <a:lnTo>
                  <a:pt x="295" y="546"/>
                </a:lnTo>
                <a:lnTo>
                  <a:pt x="0" y="248"/>
                </a:lnTo>
                <a:lnTo>
                  <a:pt x="0" y="0"/>
                </a:lnTo>
                <a:lnTo>
                  <a:pt x="295" y="298"/>
                </a:lnTo>
                <a:lnTo>
                  <a:pt x="593" y="0"/>
                </a:lnTo>
                <a:lnTo>
                  <a:pt x="593" y="248"/>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9" name="Freeform 6"/>
          <p:cNvSpPr/>
          <p:nvPr/>
        </p:nvSpPr>
        <p:spPr bwMode="auto">
          <a:xfrm rot="5400000">
            <a:off x="5120841" y="3895015"/>
            <a:ext cx="1094179" cy="890837"/>
          </a:xfrm>
          <a:custGeom>
            <a:avLst/>
            <a:gdLst>
              <a:gd name="T0" fmla="*/ 593 w 593"/>
              <a:gd name="T1" fmla="*/ 248 h 546"/>
              <a:gd name="T2" fmla="*/ 295 w 593"/>
              <a:gd name="T3" fmla="*/ 546 h 546"/>
              <a:gd name="T4" fmla="*/ 0 w 593"/>
              <a:gd name="T5" fmla="*/ 248 h 546"/>
              <a:gd name="T6" fmla="*/ 0 w 593"/>
              <a:gd name="T7" fmla="*/ 0 h 546"/>
              <a:gd name="T8" fmla="*/ 295 w 593"/>
              <a:gd name="T9" fmla="*/ 298 h 546"/>
              <a:gd name="T10" fmla="*/ 593 w 593"/>
              <a:gd name="T11" fmla="*/ 0 h 546"/>
              <a:gd name="T12" fmla="*/ 593 w 593"/>
              <a:gd name="T13" fmla="*/ 248 h 546"/>
            </a:gdLst>
            <a:ahLst/>
            <a:cxnLst>
              <a:cxn ang="0">
                <a:pos x="T0" y="T1"/>
              </a:cxn>
              <a:cxn ang="0">
                <a:pos x="T2" y="T3"/>
              </a:cxn>
              <a:cxn ang="0">
                <a:pos x="T4" y="T5"/>
              </a:cxn>
              <a:cxn ang="0">
                <a:pos x="T6" y="T7"/>
              </a:cxn>
              <a:cxn ang="0">
                <a:pos x="T8" y="T9"/>
              </a:cxn>
              <a:cxn ang="0">
                <a:pos x="T10" y="T11"/>
              </a:cxn>
              <a:cxn ang="0">
                <a:pos x="T12" y="T13"/>
              </a:cxn>
            </a:cxnLst>
            <a:rect l="0" t="0" r="r" b="b"/>
            <a:pathLst>
              <a:path w="593" h="546">
                <a:moveTo>
                  <a:pt x="593" y="248"/>
                </a:moveTo>
                <a:lnTo>
                  <a:pt x="295" y="546"/>
                </a:lnTo>
                <a:lnTo>
                  <a:pt x="0" y="248"/>
                </a:lnTo>
                <a:lnTo>
                  <a:pt x="0" y="0"/>
                </a:lnTo>
                <a:lnTo>
                  <a:pt x="295" y="298"/>
                </a:lnTo>
                <a:lnTo>
                  <a:pt x="593" y="0"/>
                </a:lnTo>
                <a:lnTo>
                  <a:pt x="593" y="248"/>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2" name="Freeform 6"/>
          <p:cNvSpPr/>
          <p:nvPr/>
        </p:nvSpPr>
        <p:spPr bwMode="auto">
          <a:xfrm rot="16200000" flipH="1">
            <a:off x="6011679" y="4989192"/>
            <a:ext cx="1094179" cy="890837"/>
          </a:xfrm>
          <a:custGeom>
            <a:avLst/>
            <a:gdLst>
              <a:gd name="T0" fmla="*/ 593 w 593"/>
              <a:gd name="T1" fmla="*/ 248 h 546"/>
              <a:gd name="T2" fmla="*/ 295 w 593"/>
              <a:gd name="T3" fmla="*/ 546 h 546"/>
              <a:gd name="T4" fmla="*/ 0 w 593"/>
              <a:gd name="T5" fmla="*/ 248 h 546"/>
              <a:gd name="T6" fmla="*/ 0 w 593"/>
              <a:gd name="T7" fmla="*/ 0 h 546"/>
              <a:gd name="T8" fmla="*/ 295 w 593"/>
              <a:gd name="T9" fmla="*/ 298 h 546"/>
              <a:gd name="T10" fmla="*/ 593 w 593"/>
              <a:gd name="T11" fmla="*/ 0 h 546"/>
              <a:gd name="T12" fmla="*/ 593 w 593"/>
              <a:gd name="T13" fmla="*/ 248 h 546"/>
            </a:gdLst>
            <a:ahLst/>
            <a:cxnLst>
              <a:cxn ang="0">
                <a:pos x="T0" y="T1"/>
              </a:cxn>
              <a:cxn ang="0">
                <a:pos x="T2" y="T3"/>
              </a:cxn>
              <a:cxn ang="0">
                <a:pos x="T4" y="T5"/>
              </a:cxn>
              <a:cxn ang="0">
                <a:pos x="T6" y="T7"/>
              </a:cxn>
              <a:cxn ang="0">
                <a:pos x="T8" y="T9"/>
              </a:cxn>
              <a:cxn ang="0">
                <a:pos x="T10" y="T11"/>
              </a:cxn>
              <a:cxn ang="0">
                <a:pos x="T12" y="T13"/>
              </a:cxn>
            </a:cxnLst>
            <a:rect l="0" t="0" r="r" b="b"/>
            <a:pathLst>
              <a:path w="593" h="546">
                <a:moveTo>
                  <a:pt x="593" y="248"/>
                </a:moveTo>
                <a:lnTo>
                  <a:pt x="295" y="546"/>
                </a:lnTo>
                <a:lnTo>
                  <a:pt x="0" y="248"/>
                </a:lnTo>
                <a:lnTo>
                  <a:pt x="0" y="0"/>
                </a:lnTo>
                <a:lnTo>
                  <a:pt x="295" y="298"/>
                </a:lnTo>
                <a:lnTo>
                  <a:pt x="593" y="0"/>
                </a:lnTo>
                <a:lnTo>
                  <a:pt x="593" y="248"/>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7" name="Freeform 8"/>
          <p:cNvSpPr>
            <a:spLocks noEditPoints="1"/>
          </p:cNvSpPr>
          <p:nvPr/>
        </p:nvSpPr>
        <p:spPr bwMode="auto">
          <a:xfrm>
            <a:off x="6221436" y="1875338"/>
            <a:ext cx="553480" cy="553479"/>
          </a:xfrm>
          <a:custGeom>
            <a:avLst/>
            <a:gdLst>
              <a:gd name="T0" fmla="*/ 274 w 740"/>
              <a:gd name="T1" fmla="*/ 555 h 740"/>
              <a:gd name="T2" fmla="*/ 283 w 740"/>
              <a:gd name="T3" fmla="*/ 562 h 740"/>
              <a:gd name="T4" fmla="*/ 286 w 740"/>
              <a:gd name="T5" fmla="*/ 571 h 740"/>
              <a:gd name="T6" fmla="*/ 283 w 740"/>
              <a:gd name="T7" fmla="*/ 580 h 740"/>
              <a:gd name="T8" fmla="*/ 231 w 740"/>
              <a:gd name="T9" fmla="*/ 634 h 740"/>
              <a:gd name="T10" fmla="*/ 223 w 740"/>
              <a:gd name="T11" fmla="*/ 638 h 740"/>
              <a:gd name="T12" fmla="*/ 214 w 740"/>
              <a:gd name="T13" fmla="*/ 638 h 740"/>
              <a:gd name="T14" fmla="*/ 205 w 740"/>
              <a:gd name="T15" fmla="*/ 631 h 740"/>
              <a:gd name="T16" fmla="*/ 202 w 740"/>
              <a:gd name="T17" fmla="*/ 622 h 740"/>
              <a:gd name="T18" fmla="*/ 205 w 740"/>
              <a:gd name="T19" fmla="*/ 613 h 740"/>
              <a:gd name="T20" fmla="*/ 257 w 740"/>
              <a:gd name="T21" fmla="*/ 559 h 740"/>
              <a:gd name="T22" fmla="*/ 265 w 740"/>
              <a:gd name="T23" fmla="*/ 555 h 740"/>
              <a:gd name="T24" fmla="*/ 252 w 740"/>
              <a:gd name="T25" fmla="*/ 470 h 740"/>
              <a:gd name="T26" fmla="*/ 262 w 740"/>
              <a:gd name="T27" fmla="*/ 474 h 740"/>
              <a:gd name="T28" fmla="*/ 269 w 740"/>
              <a:gd name="T29" fmla="*/ 482 h 740"/>
              <a:gd name="T30" fmla="*/ 269 w 740"/>
              <a:gd name="T31" fmla="*/ 491 h 740"/>
              <a:gd name="T32" fmla="*/ 263 w 740"/>
              <a:gd name="T33" fmla="*/ 499 h 740"/>
              <a:gd name="T34" fmla="*/ 93 w 740"/>
              <a:gd name="T35" fmla="*/ 669 h 740"/>
              <a:gd name="T36" fmla="*/ 84 w 740"/>
              <a:gd name="T37" fmla="*/ 672 h 740"/>
              <a:gd name="T38" fmla="*/ 74 w 740"/>
              <a:gd name="T39" fmla="*/ 669 h 740"/>
              <a:gd name="T40" fmla="*/ 68 w 740"/>
              <a:gd name="T41" fmla="*/ 660 h 740"/>
              <a:gd name="T42" fmla="*/ 68 w 740"/>
              <a:gd name="T43" fmla="*/ 651 h 740"/>
              <a:gd name="T44" fmla="*/ 72 w 740"/>
              <a:gd name="T45" fmla="*/ 643 h 740"/>
              <a:gd name="T46" fmla="*/ 244 w 740"/>
              <a:gd name="T47" fmla="*/ 473 h 740"/>
              <a:gd name="T48" fmla="*/ 252 w 740"/>
              <a:gd name="T49" fmla="*/ 470 h 740"/>
              <a:gd name="T50" fmla="*/ 173 w 740"/>
              <a:gd name="T51" fmla="*/ 455 h 740"/>
              <a:gd name="T52" fmla="*/ 182 w 740"/>
              <a:gd name="T53" fmla="*/ 461 h 740"/>
              <a:gd name="T54" fmla="*/ 185 w 740"/>
              <a:gd name="T55" fmla="*/ 470 h 740"/>
              <a:gd name="T56" fmla="*/ 182 w 740"/>
              <a:gd name="T57" fmla="*/ 479 h 740"/>
              <a:gd name="T58" fmla="*/ 163 w 740"/>
              <a:gd name="T59" fmla="*/ 499 h 740"/>
              <a:gd name="T60" fmla="*/ 156 w 740"/>
              <a:gd name="T61" fmla="*/ 503 h 740"/>
              <a:gd name="T62" fmla="*/ 146 w 740"/>
              <a:gd name="T63" fmla="*/ 503 h 740"/>
              <a:gd name="T64" fmla="*/ 138 w 740"/>
              <a:gd name="T65" fmla="*/ 498 h 740"/>
              <a:gd name="T66" fmla="*/ 135 w 740"/>
              <a:gd name="T67" fmla="*/ 487 h 740"/>
              <a:gd name="T68" fmla="*/ 137 w 740"/>
              <a:gd name="T69" fmla="*/ 479 h 740"/>
              <a:gd name="T70" fmla="*/ 156 w 740"/>
              <a:gd name="T71" fmla="*/ 458 h 740"/>
              <a:gd name="T72" fmla="*/ 164 w 740"/>
              <a:gd name="T73" fmla="*/ 455 h 740"/>
              <a:gd name="T74" fmla="*/ 673 w 740"/>
              <a:gd name="T75" fmla="*/ 91 h 740"/>
              <a:gd name="T76" fmla="*/ 421 w 740"/>
              <a:gd name="T77" fmla="*/ 680 h 740"/>
              <a:gd name="T78" fmla="*/ 650 w 740"/>
              <a:gd name="T79" fmla="*/ 67 h 740"/>
              <a:gd name="T80" fmla="*/ 299 w 740"/>
              <a:gd name="T81" fmla="*/ 418 h 740"/>
              <a:gd name="T82" fmla="*/ 723 w 740"/>
              <a:gd name="T83" fmla="*/ 0 h 740"/>
              <a:gd name="T84" fmla="*/ 732 w 740"/>
              <a:gd name="T85" fmla="*/ 3 h 740"/>
              <a:gd name="T86" fmla="*/ 739 w 740"/>
              <a:gd name="T87" fmla="*/ 12 h 740"/>
              <a:gd name="T88" fmla="*/ 739 w 740"/>
              <a:gd name="T89" fmla="*/ 21 h 740"/>
              <a:gd name="T90" fmla="*/ 737 w 740"/>
              <a:gd name="T91" fmla="*/ 24 h 740"/>
              <a:gd name="T92" fmla="*/ 435 w 740"/>
              <a:gd name="T93" fmla="*/ 729 h 740"/>
              <a:gd name="T94" fmla="*/ 435 w 740"/>
              <a:gd name="T95" fmla="*/ 729 h 740"/>
              <a:gd name="T96" fmla="*/ 430 w 740"/>
              <a:gd name="T97" fmla="*/ 737 h 740"/>
              <a:gd name="T98" fmla="*/ 421 w 740"/>
              <a:gd name="T99" fmla="*/ 740 h 740"/>
              <a:gd name="T100" fmla="*/ 410 w 740"/>
              <a:gd name="T101" fmla="*/ 736 h 740"/>
              <a:gd name="T102" fmla="*/ 405 w 740"/>
              <a:gd name="T103" fmla="*/ 727 h 740"/>
              <a:gd name="T104" fmla="*/ 290 w 740"/>
              <a:gd name="T105" fmla="*/ 449 h 740"/>
              <a:gd name="T106" fmla="*/ 12 w 740"/>
              <a:gd name="T107" fmla="*/ 335 h 740"/>
              <a:gd name="T108" fmla="*/ 4 w 740"/>
              <a:gd name="T109" fmla="*/ 329 h 740"/>
              <a:gd name="T110" fmla="*/ 0 w 740"/>
              <a:gd name="T111" fmla="*/ 320 h 740"/>
              <a:gd name="T112" fmla="*/ 3 w 740"/>
              <a:gd name="T113" fmla="*/ 311 h 740"/>
              <a:gd name="T114" fmla="*/ 10 w 740"/>
              <a:gd name="T115" fmla="*/ 304 h 740"/>
              <a:gd name="T116" fmla="*/ 11 w 740"/>
              <a:gd name="T117" fmla="*/ 304 h 740"/>
              <a:gd name="T118" fmla="*/ 715 w 740"/>
              <a:gd name="T119" fmla="*/ 2 h 740"/>
              <a:gd name="T120" fmla="*/ 719 w 740"/>
              <a:gd name="T121"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0" h="740">
                <a:moveTo>
                  <a:pt x="269" y="554"/>
                </a:moveTo>
                <a:lnTo>
                  <a:pt x="274" y="555"/>
                </a:lnTo>
                <a:lnTo>
                  <a:pt x="279" y="558"/>
                </a:lnTo>
                <a:lnTo>
                  <a:pt x="283" y="562"/>
                </a:lnTo>
                <a:lnTo>
                  <a:pt x="284" y="566"/>
                </a:lnTo>
                <a:lnTo>
                  <a:pt x="286" y="571"/>
                </a:lnTo>
                <a:lnTo>
                  <a:pt x="286" y="576"/>
                </a:lnTo>
                <a:lnTo>
                  <a:pt x="283" y="580"/>
                </a:lnTo>
                <a:lnTo>
                  <a:pt x="281" y="583"/>
                </a:lnTo>
                <a:lnTo>
                  <a:pt x="231" y="634"/>
                </a:lnTo>
                <a:lnTo>
                  <a:pt x="227" y="637"/>
                </a:lnTo>
                <a:lnTo>
                  <a:pt x="223" y="638"/>
                </a:lnTo>
                <a:lnTo>
                  <a:pt x="219" y="639"/>
                </a:lnTo>
                <a:lnTo>
                  <a:pt x="214" y="638"/>
                </a:lnTo>
                <a:lnTo>
                  <a:pt x="209" y="635"/>
                </a:lnTo>
                <a:lnTo>
                  <a:pt x="205" y="631"/>
                </a:lnTo>
                <a:lnTo>
                  <a:pt x="203" y="627"/>
                </a:lnTo>
                <a:lnTo>
                  <a:pt x="202" y="622"/>
                </a:lnTo>
                <a:lnTo>
                  <a:pt x="202" y="617"/>
                </a:lnTo>
                <a:lnTo>
                  <a:pt x="205" y="613"/>
                </a:lnTo>
                <a:lnTo>
                  <a:pt x="207" y="610"/>
                </a:lnTo>
                <a:lnTo>
                  <a:pt x="257" y="559"/>
                </a:lnTo>
                <a:lnTo>
                  <a:pt x="261" y="557"/>
                </a:lnTo>
                <a:lnTo>
                  <a:pt x="265" y="555"/>
                </a:lnTo>
                <a:lnTo>
                  <a:pt x="269" y="554"/>
                </a:lnTo>
                <a:close/>
                <a:moveTo>
                  <a:pt x="252" y="470"/>
                </a:moveTo>
                <a:lnTo>
                  <a:pt x="257" y="472"/>
                </a:lnTo>
                <a:lnTo>
                  <a:pt x="262" y="474"/>
                </a:lnTo>
                <a:lnTo>
                  <a:pt x="266" y="477"/>
                </a:lnTo>
                <a:lnTo>
                  <a:pt x="269" y="482"/>
                </a:lnTo>
                <a:lnTo>
                  <a:pt x="269" y="487"/>
                </a:lnTo>
                <a:lnTo>
                  <a:pt x="269" y="491"/>
                </a:lnTo>
                <a:lnTo>
                  <a:pt x="266" y="496"/>
                </a:lnTo>
                <a:lnTo>
                  <a:pt x="263" y="499"/>
                </a:lnTo>
                <a:lnTo>
                  <a:pt x="96" y="667"/>
                </a:lnTo>
                <a:lnTo>
                  <a:pt x="93" y="669"/>
                </a:lnTo>
                <a:lnTo>
                  <a:pt x="88" y="672"/>
                </a:lnTo>
                <a:lnTo>
                  <a:pt x="84" y="672"/>
                </a:lnTo>
                <a:lnTo>
                  <a:pt x="79" y="672"/>
                </a:lnTo>
                <a:lnTo>
                  <a:pt x="74" y="669"/>
                </a:lnTo>
                <a:lnTo>
                  <a:pt x="71" y="665"/>
                </a:lnTo>
                <a:lnTo>
                  <a:pt x="68" y="660"/>
                </a:lnTo>
                <a:lnTo>
                  <a:pt x="67" y="655"/>
                </a:lnTo>
                <a:lnTo>
                  <a:pt x="68" y="651"/>
                </a:lnTo>
                <a:lnTo>
                  <a:pt x="70" y="647"/>
                </a:lnTo>
                <a:lnTo>
                  <a:pt x="72" y="643"/>
                </a:lnTo>
                <a:lnTo>
                  <a:pt x="240" y="476"/>
                </a:lnTo>
                <a:lnTo>
                  <a:pt x="244" y="473"/>
                </a:lnTo>
                <a:lnTo>
                  <a:pt x="248" y="472"/>
                </a:lnTo>
                <a:lnTo>
                  <a:pt x="252" y="470"/>
                </a:lnTo>
                <a:close/>
                <a:moveTo>
                  <a:pt x="168" y="453"/>
                </a:moveTo>
                <a:lnTo>
                  <a:pt x="173" y="455"/>
                </a:lnTo>
                <a:lnTo>
                  <a:pt x="178" y="457"/>
                </a:lnTo>
                <a:lnTo>
                  <a:pt x="182" y="461"/>
                </a:lnTo>
                <a:lnTo>
                  <a:pt x="184" y="465"/>
                </a:lnTo>
                <a:lnTo>
                  <a:pt x="185" y="470"/>
                </a:lnTo>
                <a:lnTo>
                  <a:pt x="185" y="476"/>
                </a:lnTo>
                <a:lnTo>
                  <a:pt x="182" y="479"/>
                </a:lnTo>
                <a:lnTo>
                  <a:pt x="180" y="482"/>
                </a:lnTo>
                <a:lnTo>
                  <a:pt x="163" y="499"/>
                </a:lnTo>
                <a:lnTo>
                  <a:pt x="160" y="502"/>
                </a:lnTo>
                <a:lnTo>
                  <a:pt x="156" y="503"/>
                </a:lnTo>
                <a:lnTo>
                  <a:pt x="151" y="504"/>
                </a:lnTo>
                <a:lnTo>
                  <a:pt x="146" y="503"/>
                </a:lnTo>
                <a:lnTo>
                  <a:pt x="142" y="500"/>
                </a:lnTo>
                <a:lnTo>
                  <a:pt x="138" y="498"/>
                </a:lnTo>
                <a:lnTo>
                  <a:pt x="135" y="493"/>
                </a:lnTo>
                <a:lnTo>
                  <a:pt x="135" y="487"/>
                </a:lnTo>
                <a:lnTo>
                  <a:pt x="135" y="483"/>
                </a:lnTo>
                <a:lnTo>
                  <a:pt x="137" y="479"/>
                </a:lnTo>
                <a:lnTo>
                  <a:pt x="139" y="476"/>
                </a:lnTo>
                <a:lnTo>
                  <a:pt x="156" y="458"/>
                </a:lnTo>
                <a:lnTo>
                  <a:pt x="160" y="456"/>
                </a:lnTo>
                <a:lnTo>
                  <a:pt x="164" y="455"/>
                </a:lnTo>
                <a:lnTo>
                  <a:pt x="168" y="453"/>
                </a:lnTo>
                <a:close/>
                <a:moveTo>
                  <a:pt x="673" y="91"/>
                </a:moveTo>
                <a:lnTo>
                  <a:pt x="322" y="441"/>
                </a:lnTo>
                <a:lnTo>
                  <a:pt x="421" y="680"/>
                </a:lnTo>
                <a:lnTo>
                  <a:pt x="673" y="91"/>
                </a:lnTo>
                <a:close/>
                <a:moveTo>
                  <a:pt x="650" y="67"/>
                </a:moveTo>
                <a:lnTo>
                  <a:pt x="61" y="320"/>
                </a:lnTo>
                <a:lnTo>
                  <a:pt x="299" y="418"/>
                </a:lnTo>
                <a:lnTo>
                  <a:pt x="650" y="67"/>
                </a:lnTo>
                <a:close/>
                <a:moveTo>
                  <a:pt x="723" y="0"/>
                </a:moveTo>
                <a:lnTo>
                  <a:pt x="728" y="2"/>
                </a:lnTo>
                <a:lnTo>
                  <a:pt x="732" y="3"/>
                </a:lnTo>
                <a:lnTo>
                  <a:pt x="736" y="7"/>
                </a:lnTo>
                <a:lnTo>
                  <a:pt x="739" y="12"/>
                </a:lnTo>
                <a:lnTo>
                  <a:pt x="740" y="17"/>
                </a:lnTo>
                <a:lnTo>
                  <a:pt x="739" y="21"/>
                </a:lnTo>
                <a:lnTo>
                  <a:pt x="737" y="24"/>
                </a:lnTo>
                <a:lnTo>
                  <a:pt x="737" y="24"/>
                </a:lnTo>
                <a:lnTo>
                  <a:pt x="436" y="729"/>
                </a:lnTo>
                <a:lnTo>
                  <a:pt x="435" y="729"/>
                </a:lnTo>
                <a:lnTo>
                  <a:pt x="435" y="729"/>
                </a:lnTo>
                <a:lnTo>
                  <a:pt x="435" y="729"/>
                </a:lnTo>
                <a:lnTo>
                  <a:pt x="432" y="733"/>
                </a:lnTo>
                <a:lnTo>
                  <a:pt x="430" y="737"/>
                </a:lnTo>
                <a:lnTo>
                  <a:pt x="425" y="739"/>
                </a:lnTo>
                <a:lnTo>
                  <a:pt x="421" y="740"/>
                </a:lnTo>
                <a:lnTo>
                  <a:pt x="415" y="739"/>
                </a:lnTo>
                <a:lnTo>
                  <a:pt x="410" y="736"/>
                </a:lnTo>
                <a:lnTo>
                  <a:pt x="406" y="732"/>
                </a:lnTo>
                <a:lnTo>
                  <a:pt x="405" y="727"/>
                </a:lnTo>
                <a:lnTo>
                  <a:pt x="404" y="727"/>
                </a:lnTo>
                <a:lnTo>
                  <a:pt x="290" y="449"/>
                </a:lnTo>
                <a:lnTo>
                  <a:pt x="12" y="335"/>
                </a:lnTo>
                <a:lnTo>
                  <a:pt x="12" y="335"/>
                </a:lnTo>
                <a:lnTo>
                  <a:pt x="7" y="333"/>
                </a:lnTo>
                <a:lnTo>
                  <a:pt x="4" y="329"/>
                </a:lnTo>
                <a:lnTo>
                  <a:pt x="2" y="325"/>
                </a:lnTo>
                <a:lnTo>
                  <a:pt x="0" y="320"/>
                </a:lnTo>
                <a:lnTo>
                  <a:pt x="0" y="314"/>
                </a:lnTo>
                <a:lnTo>
                  <a:pt x="3" y="311"/>
                </a:lnTo>
                <a:lnTo>
                  <a:pt x="6" y="307"/>
                </a:lnTo>
                <a:lnTo>
                  <a:pt x="10" y="304"/>
                </a:lnTo>
                <a:lnTo>
                  <a:pt x="10" y="304"/>
                </a:lnTo>
                <a:lnTo>
                  <a:pt x="11" y="304"/>
                </a:lnTo>
                <a:lnTo>
                  <a:pt x="11" y="304"/>
                </a:lnTo>
                <a:lnTo>
                  <a:pt x="715" y="2"/>
                </a:lnTo>
                <a:lnTo>
                  <a:pt x="715" y="2"/>
                </a:lnTo>
                <a:lnTo>
                  <a:pt x="719" y="0"/>
                </a:lnTo>
                <a:lnTo>
                  <a:pt x="723" y="0"/>
                </a:lnTo>
                <a:close/>
              </a:path>
            </a:pathLst>
          </a:custGeom>
          <a:solidFill>
            <a:schemeClr val="accent1"/>
          </a:solidFill>
          <a:ln w="0">
            <a:noFill/>
            <a:prstDash val="solid"/>
            <a:round/>
          </a:ln>
        </p:spPr>
        <p:txBody>
          <a:bodyPr vert="horz" wrap="square" lIns="91440" tIns="45720" rIns="91440" bIns="45720" numCol="1" anchor="t" anchorCtr="0" compatLnSpc="1"/>
          <a:lstStyle/>
          <a:p>
            <a:endParaRPr lang="zh-CN" altLang="en-US"/>
          </a:p>
        </p:txBody>
      </p:sp>
      <p:sp>
        <p:nvSpPr>
          <p:cNvPr id="18" name="Freeform 12"/>
          <p:cNvSpPr>
            <a:spLocks noEditPoints="1"/>
          </p:cNvSpPr>
          <p:nvPr/>
        </p:nvSpPr>
        <p:spPr bwMode="auto">
          <a:xfrm>
            <a:off x="5383065" y="2969889"/>
            <a:ext cx="551991" cy="552732"/>
          </a:xfrm>
          <a:custGeom>
            <a:avLst/>
            <a:gdLst>
              <a:gd name="T0" fmla="*/ 264 w 738"/>
              <a:gd name="T1" fmla="*/ 285 h 739"/>
              <a:gd name="T2" fmla="*/ 249 w 738"/>
              <a:gd name="T3" fmla="*/ 429 h 739"/>
              <a:gd name="T4" fmla="*/ 369 w 738"/>
              <a:gd name="T5" fmla="*/ 504 h 739"/>
              <a:gd name="T6" fmla="*/ 490 w 738"/>
              <a:gd name="T7" fmla="*/ 429 h 739"/>
              <a:gd name="T8" fmla="*/ 474 w 738"/>
              <a:gd name="T9" fmla="*/ 285 h 739"/>
              <a:gd name="T10" fmla="*/ 369 w 738"/>
              <a:gd name="T11" fmla="*/ 201 h 739"/>
              <a:gd name="T12" fmla="*/ 508 w 738"/>
              <a:gd name="T13" fmla="*/ 276 h 739"/>
              <a:gd name="T14" fmla="*/ 524 w 738"/>
              <a:gd name="T15" fmla="*/ 436 h 739"/>
              <a:gd name="T16" fmla="*/ 403 w 738"/>
              <a:gd name="T17" fmla="*/ 534 h 739"/>
              <a:gd name="T18" fmla="*/ 250 w 738"/>
              <a:gd name="T19" fmla="*/ 488 h 739"/>
              <a:gd name="T20" fmla="*/ 204 w 738"/>
              <a:gd name="T21" fmla="*/ 336 h 739"/>
              <a:gd name="T22" fmla="*/ 304 w 738"/>
              <a:gd name="T23" fmla="*/ 214 h 739"/>
              <a:gd name="T24" fmla="*/ 314 w 738"/>
              <a:gd name="T25" fmla="*/ 79 h 739"/>
              <a:gd name="T26" fmla="*/ 220 w 738"/>
              <a:gd name="T27" fmla="*/ 124 h 739"/>
              <a:gd name="T28" fmla="*/ 192 w 738"/>
              <a:gd name="T29" fmla="*/ 121 h 739"/>
              <a:gd name="T30" fmla="*/ 124 w 738"/>
              <a:gd name="T31" fmla="*/ 204 h 739"/>
              <a:gd name="T32" fmla="*/ 86 w 738"/>
              <a:gd name="T33" fmla="*/ 306 h 739"/>
              <a:gd name="T34" fmla="*/ 34 w 738"/>
              <a:gd name="T35" fmla="*/ 411 h 739"/>
              <a:gd name="T36" fmla="*/ 105 w 738"/>
              <a:gd name="T37" fmla="*/ 479 h 739"/>
              <a:gd name="T38" fmla="*/ 102 w 738"/>
              <a:gd name="T39" fmla="*/ 578 h 739"/>
              <a:gd name="T40" fmla="*/ 203 w 738"/>
              <a:gd name="T41" fmla="*/ 614 h 739"/>
              <a:gd name="T42" fmla="*/ 259 w 738"/>
              <a:gd name="T43" fmla="*/ 634 h 739"/>
              <a:gd name="T44" fmla="*/ 327 w 738"/>
              <a:gd name="T45" fmla="*/ 705 h 739"/>
              <a:gd name="T46" fmla="*/ 432 w 738"/>
              <a:gd name="T47" fmla="*/ 652 h 739"/>
              <a:gd name="T48" fmla="*/ 524 w 738"/>
              <a:gd name="T49" fmla="*/ 614 h 739"/>
              <a:gd name="T50" fmla="*/ 577 w 738"/>
              <a:gd name="T51" fmla="*/ 636 h 739"/>
              <a:gd name="T52" fmla="*/ 613 w 738"/>
              <a:gd name="T53" fmla="*/ 525 h 739"/>
              <a:gd name="T54" fmla="*/ 660 w 738"/>
              <a:gd name="T55" fmla="*/ 425 h 739"/>
              <a:gd name="T56" fmla="*/ 670 w 738"/>
              <a:gd name="T57" fmla="*/ 319 h 739"/>
              <a:gd name="T58" fmla="*/ 618 w 738"/>
              <a:gd name="T59" fmla="*/ 226 h 739"/>
              <a:gd name="T60" fmla="*/ 636 w 738"/>
              <a:gd name="T61" fmla="*/ 162 h 739"/>
              <a:gd name="T62" fmla="*/ 529 w 738"/>
              <a:gd name="T63" fmla="*/ 127 h 739"/>
              <a:gd name="T64" fmla="*/ 444 w 738"/>
              <a:gd name="T65" fmla="*/ 93 h 739"/>
              <a:gd name="T66" fmla="*/ 411 w 738"/>
              <a:gd name="T67" fmla="*/ 34 h 739"/>
              <a:gd name="T68" fmla="*/ 435 w 738"/>
              <a:gd name="T69" fmla="*/ 7 h 739"/>
              <a:gd name="T70" fmla="*/ 529 w 738"/>
              <a:gd name="T71" fmla="*/ 93 h 739"/>
              <a:gd name="T72" fmla="*/ 585 w 738"/>
              <a:gd name="T73" fmla="*/ 68 h 739"/>
              <a:gd name="T74" fmla="*/ 672 w 738"/>
              <a:gd name="T75" fmla="*/ 159 h 739"/>
              <a:gd name="T76" fmla="*/ 678 w 738"/>
              <a:gd name="T77" fmla="*/ 286 h 739"/>
              <a:gd name="T78" fmla="*/ 738 w 738"/>
              <a:gd name="T79" fmla="*/ 320 h 739"/>
              <a:gd name="T80" fmla="*/ 713 w 738"/>
              <a:gd name="T81" fmla="*/ 443 h 739"/>
              <a:gd name="T82" fmla="*/ 669 w 738"/>
              <a:gd name="T83" fmla="*/ 570 h 739"/>
              <a:gd name="T84" fmla="*/ 590 w 738"/>
              <a:gd name="T85" fmla="*/ 669 h 739"/>
              <a:gd name="T86" fmla="*/ 560 w 738"/>
              <a:gd name="T87" fmla="*/ 666 h 739"/>
              <a:gd name="T88" fmla="*/ 440 w 738"/>
              <a:gd name="T89" fmla="*/ 724 h 739"/>
              <a:gd name="T90" fmla="*/ 310 w 738"/>
              <a:gd name="T91" fmla="*/ 737 h 739"/>
              <a:gd name="T92" fmla="*/ 246 w 738"/>
              <a:gd name="T93" fmla="*/ 665 h 739"/>
              <a:gd name="T94" fmla="*/ 157 w 738"/>
              <a:gd name="T95" fmla="*/ 671 h 739"/>
              <a:gd name="T96" fmla="*/ 68 w 738"/>
              <a:gd name="T97" fmla="*/ 587 h 739"/>
              <a:gd name="T98" fmla="*/ 73 w 738"/>
              <a:gd name="T99" fmla="*/ 492 h 739"/>
              <a:gd name="T100" fmla="*/ 1 w 738"/>
              <a:gd name="T101" fmla="*/ 428 h 739"/>
              <a:gd name="T102" fmla="*/ 16 w 738"/>
              <a:gd name="T103" fmla="*/ 299 h 739"/>
              <a:gd name="T104" fmla="*/ 73 w 738"/>
              <a:gd name="T105" fmla="*/ 178 h 739"/>
              <a:gd name="T106" fmla="*/ 143 w 738"/>
              <a:gd name="T107" fmla="*/ 73 h 739"/>
              <a:gd name="T108" fmla="*/ 171 w 738"/>
              <a:gd name="T109" fmla="*/ 70 h 739"/>
              <a:gd name="T110" fmla="*/ 295 w 738"/>
              <a:gd name="T111" fmla="*/ 24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8" h="739">
                <a:moveTo>
                  <a:pt x="369" y="235"/>
                </a:moveTo>
                <a:lnTo>
                  <a:pt x="338" y="239"/>
                </a:lnTo>
                <a:lnTo>
                  <a:pt x="310" y="248"/>
                </a:lnTo>
                <a:lnTo>
                  <a:pt x="285" y="264"/>
                </a:lnTo>
                <a:lnTo>
                  <a:pt x="264" y="285"/>
                </a:lnTo>
                <a:lnTo>
                  <a:pt x="249" y="310"/>
                </a:lnTo>
                <a:lnTo>
                  <a:pt x="238" y="339"/>
                </a:lnTo>
                <a:lnTo>
                  <a:pt x="234" y="370"/>
                </a:lnTo>
                <a:lnTo>
                  <a:pt x="238" y="400"/>
                </a:lnTo>
                <a:lnTo>
                  <a:pt x="249" y="429"/>
                </a:lnTo>
                <a:lnTo>
                  <a:pt x="264" y="454"/>
                </a:lnTo>
                <a:lnTo>
                  <a:pt x="285" y="475"/>
                </a:lnTo>
                <a:lnTo>
                  <a:pt x="310" y="490"/>
                </a:lnTo>
                <a:lnTo>
                  <a:pt x="338" y="501"/>
                </a:lnTo>
                <a:lnTo>
                  <a:pt x="369" y="504"/>
                </a:lnTo>
                <a:lnTo>
                  <a:pt x="399" y="501"/>
                </a:lnTo>
                <a:lnTo>
                  <a:pt x="428" y="490"/>
                </a:lnTo>
                <a:lnTo>
                  <a:pt x="453" y="475"/>
                </a:lnTo>
                <a:lnTo>
                  <a:pt x="474" y="454"/>
                </a:lnTo>
                <a:lnTo>
                  <a:pt x="490" y="429"/>
                </a:lnTo>
                <a:lnTo>
                  <a:pt x="500" y="400"/>
                </a:lnTo>
                <a:lnTo>
                  <a:pt x="504" y="370"/>
                </a:lnTo>
                <a:lnTo>
                  <a:pt x="500" y="339"/>
                </a:lnTo>
                <a:lnTo>
                  <a:pt x="490" y="310"/>
                </a:lnTo>
                <a:lnTo>
                  <a:pt x="474" y="285"/>
                </a:lnTo>
                <a:lnTo>
                  <a:pt x="453" y="264"/>
                </a:lnTo>
                <a:lnTo>
                  <a:pt x="428" y="248"/>
                </a:lnTo>
                <a:lnTo>
                  <a:pt x="399" y="239"/>
                </a:lnTo>
                <a:lnTo>
                  <a:pt x="369" y="235"/>
                </a:lnTo>
                <a:close/>
                <a:moveTo>
                  <a:pt x="369" y="201"/>
                </a:moveTo>
                <a:lnTo>
                  <a:pt x="403" y="205"/>
                </a:lnTo>
                <a:lnTo>
                  <a:pt x="435" y="214"/>
                </a:lnTo>
                <a:lnTo>
                  <a:pt x="463" y="230"/>
                </a:lnTo>
                <a:lnTo>
                  <a:pt x="488" y="251"/>
                </a:lnTo>
                <a:lnTo>
                  <a:pt x="508" y="276"/>
                </a:lnTo>
                <a:lnTo>
                  <a:pt x="524" y="305"/>
                </a:lnTo>
                <a:lnTo>
                  <a:pt x="534" y="336"/>
                </a:lnTo>
                <a:lnTo>
                  <a:pt x="537" y="370"/>
                </a:lnTo>
                <a:lnTo>
                  <a:pt x="534" y="403"/>
                </a:lnTo>
                <a:lnTo>
                  <a:pt x="524" y="436"/>
                </a:lnTo>
                <a:lnTo>
                  <a:pt x="508" y="463"/>
                </a:lnTo>
                <a:lnTo>
                  <a:pt x="488" y="488"/>
                </a:lnTo>
                <a:lnTo>
                  <a:pt x="463" y="509"/>
                </a:lnTo>
                <a:lnTo>
                  <a:pt x="435" y="525"/>
                </a:lnTo>
                <a:lnTo>
                  <a:pt x="403" y="534"/>
                </a:lnTo>
                <a:lnTo>
                  <a:pt x="369" y="538"/>
                </a:lnTo>
                <a:lnTo>
                  <a:pt x="335" y="534"/>
                </a:lnTo>
                <a:lnTo>
                  <a:pt x="304" y="525"/>
                </a:lnTo>
                <a:lnTo>
                  <a:pt x="275" y="509"/>
                </a:lnTo>
                <a:lnTo>
                  <a:pt x="250" y="488"/>
                </a:lnTo>
                <a:lnTo>
                  <a:pt x="229" y="463"/>
                </a:lnTo>
                <a:lnTo>
                  <a:pt x="215" y="436"/>
                </a:lnTo>
                <a:lnTo>
                  <a:pt x="204" y="403"/>
                </a:lnTo>
                <a:lnTo>
                  <a:pt x="202" y="370"/>
                </a:lnTo>
                <a:lnTo>
                  <a:pt x="204" y="336"/>
                </a:lnTo>
                <a:lnTo>
                  <a:pt x="215" y="305"/>
                </a:lnTo>
                <a:lnTo>
                  <a:pt x="229" y="276"/>
                </a:lnTo>
                <a:lnTo>
                  <a:pt x="250" y="251"/>
                </a:lnTo>
                <a:lnTo>
                  <a:pt x="275" y="230"/>
                </a:lnTo>
                <a:lnTo>
                  <a:pt x="304" y="214"/>
                </a:lnTo>
                <a:lnTo>
                  <a:pt x="335" y="205"/>
                </a:lnTo>
                <a:lnTo>
                  <a:pt x="369" y="201"/>
                </a:lnTo>
                <a:close/>
                <a:moveTo>
                  <a:pt x="327" y="34"/>
                </a:moveTo>
                <a:lnTo>
                  <a:pt x="319" y="69"/>
                </a:lnTo>
                <a:lnTo>
                  <a:pt x="314" y="79"/>
                </a:lnTo>
                <a:lnTo>
                  <a:pt x="305" y="87"/>
                </a:lnTo>
                <a:lnTo>
                  <a:pt x="295" y="93"/>
                </a:lnTo>
                <a:lnTo>
                  <a:pt x="259" y="104"/>
                </a:lnTo>
                <a:lnTo>
                  <a:pt x="226" y="121"/>
                </a:lnTo>
                <a:lnTo>
                  <a:pt x="220" y="124"/>
                </a:lnTo>
                <a:lnTo>
                  <a:pt x="215" y="125"/>
                </a:lnTo>
                <a:lnTo>
                  <a:pt x="209" y="127"/>
                </a:lnTo>
                <a:lnTo>
                  <a:pt x="203" y="125"/>
                </a:lnTo>
                <a:lnTo>
                  <a:pt x="198" y="124"/>
                </a:lnTo>
                <a:lnTo>
                  <a:pt x="192" y="121"/>
                </a:lnTo>
                <a:lnTo>
                  <a:pt x="161" y="103"/>
                </a:lnTo>
                <a:lnTo>
                  <a:pt x="102" y="162"/>
                </a:lnTo>
                <a:lnTo>
                  <a:pt x="102" y="162"/>
                </a:lnTo>
                <a:lnTo>
                  <a:pt x="120" y="192"/>
                </a:lnTo>
                <a:lnTo>
                  <a:pt x="124" y="204"/>
                </a:lnTo>
                <a:lnTo>
                  <a:pt x="124" y="216"/>
                </a:lnTo>
                <a:lnTo>
                  <a:pt x="120" y="226"/>
                </a:lnTo>
                <a:lnTo>
                  <a:pt x="105" y="260"/>
                </a:lnTo>
                <a:lnTo>
                  <a:pt x="92" y="295"/>
                </a:lnTo>
                <a:lnTo>
                  <a:pt x="86" y="306"/>
                </a:lnTo>
                <a:lnTo>
                  <a:pt x="79" y="315"/>
                </a:lnTo>
                <a:lnTo>
                  <a:pt x="68" y="319"/>
                </a:lnTo>
                <a:lnTo>
                  <a:pt x="33" y="328"/>
                </a:lnTo>
                <a:lnTo>
                  <a:pt x="33" y="411"/>
                </a:lnTo>
                <a:lnTo>
                  <a:pt x="34" y="411"/>
                </a:lnTo>
                <a:lnTo>
                  <a:pt x="68" y="420"/>
                </a:lnTo>
                <a:lnTo>
                  <a:pt x="79" y="425"/>
                </a:lnTo>
                <a:lnTo>
                  <a:pt x="86" y="433"/>
                </a:lnTo>
                <a:lnTo>
                  <a:pt x="92" y="443"/>
                </a:lnTo>
                <a:lnTo>
                  <a:pt x="105" y="479"/>
                </a:lnTo>
                <a:lnTo>
                  <a:pt x="120" y="513"/>
                </a:lnTo>
                <a:lnTo>
                  <a:pt x="124" y="525"/>
                </a:lnTo>
                <a:lnTo>
                  <a:pt x="124" y="536"/>
                </a:lnTo>
                <a:lnTo>
                  <a:pt x="120" y="547"/>
                </a:lnTo>
                <a:lnTo>
                  <a:pt x="102" y="578"/>
                </a:lnTo>
                <a:lnTo>
                  <a:pt x="161" y="636"/>
                </a:lnTo>
                <a:lnTo>
                  <a:pt x="161" y="636"/>
                </a:lnTo>
                <a:lnTo>
                  <a:pt x="192" y="617"/>
                </a:lnTo>
                <a:lnTo>
                  <a:pt x="198" y="615"/>
                </a:lnTo>
                <a:lnTo>
                  <a:pt x="203" y="614"/>
                </a:lnTo>
                <a:lnTo>
                  <a:pt x="209" y="614"/>
                </a:lnTo>
                <a:lnTo>
                  <a:pt x="215" y="614"/>
                </a:lnTo>
                <a:lnTo>
                  <a:pt x="220" y="615"/>
                </a:lnTo>
                <a:lnTo>
                  <a:pt x="226" y="617"/>
                </a:lnTo>
                <a:lnTo>
                  <a:pt x="259" y="634"/>
                </a:lnTo>
                <a:lnTo>
                  <a:pt x="295" y="646"/>
                </a:lnTo>
                <a:lnTo>
                  <a:pt x="305" y="652"/>
                </a:lnTo>
                <a:lnTo>
                  <a:pt x="314" y="659"/>
                </a:lnTo>
                <a:lnTo>
                  <a:pt x="319" y="670"/>
                </a:lnTo>
                <a:lnTo>
                  <a:pt x="327" y="705"/>
                </a:lnTo>
                <a:lnTo>
                  <a:pt x="411" y="705"/>
                </a:lnTo>
                <a:lnTo>
                  <a:pt x="411" y="705"/>
                </a:lnTo>
                <a:lnTo>
                  <a:pt x="419" y="670"/>
                </a:lnTo>
                <a:lnTo>
                  <a:pt x="424" y="659"/>
                </a:lnTo>
                <a:lnTo>
                  <a:pt x="432" y="652"/>
                </a:lnTo>
                <a:lnTo>
                  <a:pt x="444" y="646"/>
                </a:lnTo>
                <a:lnTo>
                  <a:pt x="479" y="634"/>
                </a:lnTo>
                <a:lnTo>
                  <a:pt x="512" y="617"/>
                </a:lnTo>
                <a:lnTo>
                  <a:pt x="517" y="615"/>
                </a:lnTo>
                <a:lnTo>
                  <a:pt x="524" y="614"/>
                </a:lnTo>
                <a:lnTo>
                  <a:pt x="529" y="614"/>
                </a:lnTo>
                <a:lnTo>
                  <a:pt x="535" y="614"/>
                </a:lnTo>
                <a:lnTo>
                  <a:pt x="541" y="615"/>
                </a:lnTo>
                <a:lnTo>
                  <a:pt x="546" y="617"/>
                </a:lnTo>
                <a:lnTo>
                  <a:pt x="577" y="636"/>
                </a:lnTo>
                <a:lnTo>
                  <a:pt x="577" y="636"/>
                </a:lnTo>
                <a:lnTo>
                  <a:pt x="636" y="578"/>
                </a:lnTo>
                <a:lnTo>
                  <a:pt x="618" y="547"/>
                </a:lnTo>
                <a:lnTo>
                  <a:pt x="613" y="536"/>
                </a:lnTo>
                <a:lnTo>
                  <a:pt x="613" y="525"/>
                </a:lnTo>
                <a:lnTo>
                  <a:pt x="618" y="513"/>
                </a:lnTo>
                <a:lnTo>
                  <a:pt x="634" y="479"/>
                </a:lnTo>
                <a:lnTo>
                  <a:pt x="645" y="443"/>
                </a:lnTo>
                <a:lnTo>
                  <a:pt x="651" y="433"/>
                </a:lnTo>
                <a:lnTo>
                  <a:pt x="660" y="425"/>
                </a:lnTo>
                <a:lnTo>
                  <a:pt x="670" y="420"/>
                </a:lnTo>
                <a:lnTo>
                  <a:pt x="704" y="411"/>
                </a:lnTo>
                <a:lnTo>
                  <a:pt x="706" y="411"/>
                </a:lnTo>
                <a:lnTo>
                  <a:pt x="706" y="328"/>
                </a:lnTo>
                <a:lnTo>
                  <a:pt x="670" y="319"/>
                </a:lnTo>
                <a:lnTo>
                  <a:pt x="660" y="315"/>
                </a:lnTo>
                <a:lnTo>
                  <a:pt x="651" y="306"/>
                </a:lnTo>
                <a:lnTo>
                  <a:pt x="645" y="295"/>
                </a:lnTo>
                <a:lnTo>
                  <a:pt x="634" y="260"/>
                </a:lnTo>
                <a:lnTo>
                  <a:pt x="618" y="226"/>
                </a:lnTo>
                <a:lnTo>
                  <a:pt x="613" y="216"/>
                </a:lnTo>
                <a:lnTo>
                  <a:pt x="613" y="204"/>
                </a:lnTo>
                <a:lnTo>
                  <a:pt x="618" y="192"/>
                </a:lnTo>
                <a:lnTo>
                  <a:pt x="636" y="162"/>
                </a:lnTo>
                <a:lnTo>
                  <a:pt x="636" y="162"/>
                </a:lnTo>
                <a:lnTo>
                  <a:pt x="577" y="103"/>
                </a:lnTo>
                <a:lnTo>
                  <a:pt x="546" y="121"/>
                </a:lnTo>
                <a:lnTo>
                  <a:pt x="541" y="124"/>
                </a:lnTo>
                <a:lnTo>
                  <a:pt x="535" y="125"/>
                </a:lnTo>
                <a:lnTo>
                  <a:pt x="529" y="127"/>
                </a:lnTo>
                <a:lnTo>
                  <a:pt x="524" y="125"/>
                </a:lnTo>
                <a:lnTo>
                  <a:pt x="517" y="124"/>
                </a:lnTo>
                <a:lnTo>
                  <a:pt x="512" y="121"/>
                </a:lnTo>
                <a:lnTo>
                  <a:pt x="479" y="104"/>
                </a:lnTo>
                <a:lnTo>
                  <a:pt x="444" y="93"/>
                </a:lnTo>
                <a:lnTo>
                  <a:pt x="432" y="87"/>
                </a:lnTo>
                <a:lnTo>
                  <a:pt x="424" y="79"/>
                </a:lnTo>
                <a:lnTo>
                  <a:pt x="419" y="69"/>
                </a:lnTo>
                <a:lnTo>
                  <a:pt x="411" y="34"/>
                </a:lnTo>
                <a:lnTo>
                  <a:pt x="411" y="34"/>
                </a:lnTo>
                <a:lnTo>
                  <a:pt x="327" y="34"/>
                </a:lnTo>
                <a:close/>
                <a:moveTo>
                  <a:pt x="319" y="0"/>
                </a:moveTo>
                <a:lnTo>
                  <a:pt x="419" y="0"/>
                </a:lnTo>
                <a:lnTo>
                  <a:pt x="427" y="2"/>
                </a:lnTo>
                <a:lnTo>
                  <a:pt x="435" y="7"/>
                </a:lnTo>
                <a:lnTo>
                  <a:pt x="440" y="15"/>
                </a:lnTo>
                <a:lnTo>
                  <a:pt x="442" y="24"/>
                </a:lnTo>
                <a:lnTo>
                  <a:pt x="452" y="60"/>
                </a:lnTo>
                <a:lnTo>
                  <a:pt x="492" y="74"/>
                </a:lnTo>
                <a:lnTo>
                  <a:pt x="529" y="93"/>
                </a:lnTo>
                <a:lnTo>
                  <a:pt x="560" y="73"/>
                </a:lnTo>
                <a:lnTo>
                  <a:pt x="567" y="70"/>
                </a:lnTo>
                <a:lnTo>
                  <a:pt x="573" y="68"/>
                </a:lnTo>
                <a:lnTo>
                  <a:pt x="580" y="68"/>
                </a:lnTo>
                <a:lnTo>
                  <a:pt x="585" y="68"/>
                </a:lnTo>
                <a:lnTo>
                  <a:pt x="590" y="70"/>
                </a:lnTo>
                <a:lnTo>
                  <a:pt x="596" y="73"/>
                </a:lnTo>
                <a:lnTo>
                  <a:pt x="665" y="144"/>
                </a:lnTo>
                <a:lnTo>
                  <a:pt x="670" y="151"/>
                </a:lnTo>
                <a:lnTo>
                  <a:pt x="672" y="159"/>
                </a:lnTo>
                <a:lnTo>
                  <a:pt x="669" y="168"/>
                </a:lnTo>
                <a:lnTo>
                  <a:pt x="665" y="178"/>
                </a:lnTo>
                <a:lnTo>
                  <a:pt x="647" y="209"/>
                </a:lnTo>
                <a:lnTo>
                  <a:pt x="665" y="247"/>
                </a:lnTo>
                <a:lnTo>
                  <a:pt x="678" y="286"/>
                </a:lnTo>
                <a:lnTo>
                  <a:pt x="713" y="295"/>
                </a:lnTo>
                <a:lnTo>
                  <a:pt x="723" y="299"/>
                </a:lnTo>
                <a:lnTo>
                  <a:pt x="730" y="305"/>
                </a:lnTo>
                <a:lnTo>
                  <a:pt x="737" y="311"/>
                </a:lnTo>
                <a:lnTo>
                  <a:pt x="738" y="320"/>
                </a:lnTo>
                <a:lnTo>
                  <a:pt x="738" y="418"/>
                </a:lnTo>
                <a:lnTo>
                  <a:pt x="737" y="428"/>
                </a:lnTo>
                <a:lnTo>
                  <a:pt x="730" y="434"/>
                </a:lnTo>
                <a:lnTo>
                  <a:pt x="723" y="439"/>
                </a:lnTo>
                <a:lnTo>
                  <a:pt x="713" y="443"/>
                </a:lnTo>
                <a:lnTo>
                  <a:pt x="678" y="453"/>
                </a:lnTo>
                <a:lnTo>
                  <a:pt x="665" y="492"/>
                </a:lnTo>
                <a:lnTo>
                  <a:pt x="647" y="530"/>
                </a:lnTo>
                <a:lnTo>
                  <a:pt x="665" y="561"/>
                </a:lnTo>
                <a:lnTo>
                  <a:pt x="669" y="570"/>
                </a:lnTo>
                <a:lnTo>
                  <a:pt x="672" y="580"/>
                </a:lnTo>
                <a:lnTo>
                  <a:pt x="670" y="587"/>
                </a:lnTo>
                <a:lnTo>
                  <a:pt x="665" y="597"/>
                </a:lnTo>
                <a:lnTo>
                  <a:pt x="596" y="666"/>
                </a:lnTo>
                <a:lnTo>
                  <a:pt x="590" y="669"/>
                </a:lnTo>
                <a:lnTo>
                  <a:pt x="586" y="671"/>
                </a:lnTo>
                <a:lnTo>
                  <a:pt x="581" y="671"/>
                </a:lnTo>
                <a:lnTo>
                  <a:pt x="575" y="671"/>
                </a:lnTo>
                <a:lnTo>
                  <a:pt x="567" y="669"/>
                </a:lnTo>
                <a:lnTo>
                  <a:pt x="560" y="666"/>
                </a:lnTo>
                <a:lnTo>
                  <a:pt x="529" y="646"/>
                </a:lnTo>
                <a:lnTo>
                  <a:pt x="492" y="665"/>
                </a:lnTo>
                <a:lnTo>
                  <a:pt x="452" y="679"/>
                </a:lnTo>
                <a:lnTo>
                  <a:pt x="442" y="714"/>
                </a:lnTo>
                <a:lnTo>
                  <a:pt x="440" y="724"/>
                </a:lnTo>
                <a:lnTo>
                  <a:pt x="435" y="731"/>
                </a:lnTo>
                <a:lnTo>
                  <a:pt x="427" y="737"/>
                </a:lnTo>
                <a:lnTo>
                  <a:pt x="419" y="739"/>
                </a:lnTo>
                <a:lnTo>
                  <a:pt x="319" y="739"/>
                </a:lnTo>
                <a:lnTo>
                  <a:pt x="310" y="737"/>
                </a:lnTo>
                <a:lnTo>
                  <a:pt x="304" y="731"/>
                </a:lnTo>
                <a:lnTo>
                  <a:pt x="298" y="724"/>
                </a:lnTo>
                <a:lnTo>
                  <a:pt x="295" y="714"/>
                </a:lnTo>
                <a:lnTo>
                  <a:pt x="287" y="679"/>
                </a:lnTo>
                <a:lnTo>
                  <a:pt x="246" y="665"/>
                </a:lnTo>
                <a:lnTo>
                  <a:pt x="209" y="646"/>
                </a:lnTo>
                <a:lnTo>
                  <a:pt x="178" y="666"/>
                </a:lnTo>
                <a:lnTo>
                  <a:pt x="171" y="669"/>
                </a:lnTo>
                <a:lnTo>
                  <a:pt x="164" y="671"/>
                </a:lnTo>
                <a:lnTo>
                  <a:pt x="157" y="671"/>
                </a:lnTo>
                <a:lnTo>
                  <a:pt x="152" y="671"/>
                </a:lnTo>
                <a:lnTo>
                  <a:pt x="147" y="669"/>
                </a:lnTo>
                <a:lnTo>
                  <a:pt x="143" y="666"/>
                </a:lnTo>
                <a:lnTo>
                  <a:pt x="73" y="597"/>
                </a:lnTo>
                <a:lnTo>
                  <a:pt x="68" y="587"/>
                </a:lnTo>
                <a:lnTo>
                  <a:pt x="67" y="580"/>
                </a:lnTo>
                <a:lnTo>
                  <a:pt x="69" y="570"/>
                </a:lnTo>
                <a:lnTo>
                  <a:pt x="73" y="561"/>
                </a:lnTo>
                <a:lnTo>
                  <a:pt x="92" y="530"/>
                </a:lnTo>
                <a:lnTo>
                  <a:pt x="73" y="492"/>
                </a:lnTo>
                <a:lnTo>
                  <a:pt x="60" y="453"/>
                </a:lnTo>
                <a:lnTo>
                  <a:pt x="24" y="443"/>
                </a:lnTo>
                <a:lnTo>
                  <a:pt x="16" y="439"/>
                </a:lnTo>
                <a:lnTo>
                  <a:pt x="8" y="434"/>
                </a:lnTo>
                <a:lnTo>
                  <a:pt x="1" y="428"/>
                </a:lnTo>
                <a:lnTo>
                  <a:pt x="0" y="418"/>
                </a:lnTo>
                <a:lnTo>
                  <a:pt x="0" y="320"/>
                </a:lnTo>
                <a:lnTo>
                  <a:pt x="1" y="311"/>
                </a:lnTo>
                <a:lnTo>
                  <a:pt x="8" y="305"/>
                </a:lnTo>
                <a:lnTo>
                  <a:pt x="16" y="299"/>
                </a:lnTo>
                <a:lnTo>
                  <a:pt x="24" y="295"/>
                </a:lnTo>
                <a:lnTo>
                  <a:pt x="60" y="286"/>
                </a:lnTo>
                <a:lnTo>
                  <a:pt x="73" y="247"/>
                </a:lnTo>
                <a:lnTo>
                  <a:pt x="92" y="209"/>
                </a:lnTo>
                <a:lnTo>
                  <a:pt x="73" y="178"/>
                </a:lnTo>
                <a:lnTo>
                  <a:pt x="69" y="168"/>
                </a:lnTo>
                <a:lnTo>
                  <a:pt x="67" y="159"/>
                </a:lnTo>
                <a:lnTo>
                  <a:pt x="68" y="151"/>
                </a:lnTo>
                <a:lnTo>
                  <a:pt x="73" y="144"/>
                </a:lnTo>
                <a:lnTo>
                  <a:pt x="143" y="73"/>
                </a:lnTo>
                <a:lnTo>
                  <a:pt x="147" y="70"/>
                </a:lnTo>
                <a:lnTo>
                  <a:pt x="152" y="68"/>
                </a:lnTo>
                <a:lnTo>
                  <a:pt x="157" y="68"/>
                </a:lnTo>
                <a:lnTo>
                  <a:pt x="165" y="68"/>
                </a:lnTo>
                <a:lnTo>
                  <a:pt x="171" y="70"/>
                </a:lnTo>
                <a:lnTo>
                  <a:pt x="178" y="73"/>
                </a:lnTo>
                <a:lnTo>
                  <a:pt x="209" y="93"/>
                </a:lnTo>
                <a:lnTo>
                  <a:pt x="246" y="74"/>
                </a:lnTo>
                <a:lnTo>
                  <a:pt x="287" y="60"/>
                </a:lnTo>
                <a:lnTo>
                  <a:pt x="295" y="24"/>
                </a:lnTo>
                <a:lnTo>
                  <a:pt x="298" y="15"/>
                </a:lnTo>
                <a:lnTo>
                  <a:pt x="304" y="7"/>
                </a:lnTo>
                <a:lnTo>
                  <a:pt x="310" y="2"/>
                </a:lnTo>
                <a:lnTo>
                  <a:pt x="319" y="0"/>
                </a:lnTo>
                <a:close/>
              </a:path>
            </a:pathLst>
          </a:custGeom>
          <a:solidFill>
            <a:schemeClr val="accent2"/>
          </a:solidFill>
          <a:ln w="0">
            <a:noFill/>
            <a:prstDash val="solid"/>
            <a:round/>
          </a:ln>
        </p:spPr>
        <p:txBody>
          <a:bodyPr vert="horz" wrap="square" lIns="91440" tIns="45720" rIns="91440" bIns="45720" numCol="1" anchor="t" anchorCtr="0" compatLnSpc="1"/>
          <a:lstStyle/>
          <a:p>
            <a:endParaRPr lang="zh-CN" altLang="en-US"/>
          </a:p>
        </p:txBody>
      </p:sp>
      <p:sp>
        <p:nvSpPr>
          <p:cNvPr id="19" name="Freeform 50"/>
          <p:cNvSpPr>
            <a:spLocks noEditPoints="1"/>
          </p:cNvSpPr>
          <p:nvPr/>
        </p:nvSpPr>
        <p:spPr bwMode="auto">
          <a:xfrm>
            <a:off x="6222110" y="4086954"/>
            <a:ext cx="552807" cy="452231"/>
          </a:xfrm>
          <a:custGeom>
            <a:avLst/>
            <a:gdLst>
              <a:gd name="T0" fmla="*/ 707 w 819"/>
              <a:gd name="T1" fmla="*/ 107 h 670"/>
              <a:gd name="T2" fmla="*/ 733 w 819"/>
              <a:gd name="T3" fmla="*/ 246 h 670"/>
              <a:gd name="T4" fmla="*/ 721 w 819"/>
              <a:gd name="T5" fmla="*/ 326 h 670"/>
              <a:gd name="T6" fmla="*/ 700 w 819"/>
              <a:gd name="T7" fmla="*/ 420 h 670"/>
              <a:gd name="T8" fmla="*/ 741 w 819"/>
              <a:gd name="T9" fmla="*/ 465 h 670"/>
              <a:gd name="T10" fmla="*/ 817 w 819"/>
              <a:gd name="T11" fmla="*/ 551 h 670"/>
              <a:gd name="T12" fmla="*/ 816 w 819"/>
              <a:gd name="T13" fmla="*/ 589 h 670"/>
              <a:gd name="T14" fmla="*/ 700 w 819"/>
              <a:gd name="T15" fmla="*/ 558 h 670"/>
              <a:gd name="T16" fmla="*/ 717 w 819"/>
              <a:gd name="T17" fmla="*/ 496 h 670"/>
              <a:gd name="T18" fmla="*/ 662 w 819"/>
              <a:gd name="T19" fmla="*/ 376 h 670"/>
              <a:gd name="T20" fmla="*/ 691 w 819"/>
              <a:gd name="T21" fmla="*/ 304 h 670"/>
              <a:gd name="T22" fmla="*/ 698 w 819"/>
              <a:gd name="T23" fmla="*/ 233 h 670"/>
              <a:gd name="T24" fmla="*/ 685 w 819"/>
              <a:gd name="T25" fmla="*/ 137 h 670"/>
              <a:gd name="T26" fmla="*/ 630 w 819"/>
              <a:gd name="T27" fmla="*/ 113 h 670"/>
              <a:gd name="T28" fmla="*/ 615 w 819"/>
              <a:gd name="T29" fmla="*/ 75 h 670"/>
              <a:gd name="T30" fmla="*/ 228 w 819"/>
              <a:gd name="T31" fmla="*/ 116 h 670"/>
              <a:gd name="T32" fmla="*/ 157 w 819"/>
              <a:gd name="T33" fmla="*/ 124 h 670"/>
              <a:gd name="T34" fmla="*/ 113 w 819"/>
              <a:gd name="T35" fmla="*/ 190 h 670"/>
              <a:gd name="T36" fmla="*/ 127 w 819"/>
              <a:gd name="T37" fmla="*/ 284 h 670"/>
              <a:gd name="T38" fmla="*/ 142 w 819"/>
              <a:gd name="T39" fmla="*/ 323 h 670"/>
              <a:gd name="T40" fmla="*/ 139 w 819"/>
              <a:gd name="T41" fmla="*/ 466 h 670"/>
              <a:gd name="T42" fmla="*/ 53 w 819"/>
              <a:gd name="T43" fmla="*/ 525 h 670"/>
              <a:gd name="T44" fmla="*/ 13 w 819"/>
              <a:gd name="T45" fmla="*/ 594 h 670"/>
              <a:gd name="T46" fmla="*/ 0 w 819"/>
              <a:gd name="T47" fmla="*/ 579 h 670"/>
              <a:gd name="T48" fmla="*/ 40 w 819"/>
              <a:gd name="T49" fmla="*/ 486 h 670"/>
              <a:gd name="T50" fmla="*/ 100 w 819"/>
              <a:gd name="T51" fmla="*/ 454 h 670"/>
              <a:gd name="T52" fmla="*/ 113 w 819"/>
              <a:gd name="T53" fmla="*/ 349 h 670"/>
              <a:gd name="T54" fmla="*/ 89 w 819"/>
              <a:gd name="T55" fmla="*/ 300 h 670"/>
              <a:gd name="T56" fmla="*/ 81 w 819"/>
              <a:gd name="T57" fmla="*/ 161 h 670"/>
              <a:gd name="T58" fmla="*/ 168 w 819"/>
              <a:gd name="T59" fmla="*/ 80 h 670"/>
              <a:gd name="T60" fmla="*/ 375 w 819"/>
              <a:gd name="T61" fmla="*/ 51 h 670"/>
              <a:gd name="T62" fmla="*/ 299 w 819"/>
              <a:gd name="T63" fmla="*/ 145 h 670"/>
              <a:gd name="T64" fmla="*/ 322 w 819"/>
              <a:gd name="T65" fmla="*/ 238 h 670"/>
              <a:gd name="T66" fmla="*/ 320 w 819"/>
              <a:gd name="T67" fmla="*/ 300 h 670"/>
              <a:gd name="T68" fmla="*/ 351 w 819"/>
              <a:gd name="T69" fmla="*/ 346 h 670"/>
              <a:gd name="T70" fmla="*/ 331 w 819"/>
              <a:gd name="T71" fmla="*/ 507 h 670"/>
              <a:gd name="T72" fmla="*/ 232 w 819"/>
              <a:gd name="T73" fmla="*/ 559 h 670"/>
              <a:gd name="T74" fmla="*/ 644 w 819"/>
              <a:gd name="T75" fmla="*/ 613 h 670"/>
              <a:gd name="T76" fmla="*/ 547 w 819"/>
              <a:gd name="T77" fmla="*/ 542 h 670"/>
              <a:gd name="T78" fmla="*/ 457 w 819"/>
              <a:gd name="T79" fmla="*/ 448 h 670"/>
              <a:gd name="T80" fmla="*/ 495 w 819"/>
              <a:gd name="T81" fmla="*/ 306 h 670"/>
              <a:gd name="T82" fmla="*/ 504 w 819"/>
              <a:gd name="T83" fmla="*/ 289 h 670"/>
              <a:gd name="T84" fmla="*/ 516 w 819"/>
              <a:gd name="T85" fmla="*/ 203 h 670"/>
              <a:gd name="T86" fmla="*/ 488 w 819"/>
              <a:gd name="T87" fmla="*/ 67 h 670"/>
              <a:gd name="T88" fmla="*/ 450 w 819"/>
              <a:gd name="T89" fmla="*/ 1 h 670"/>
              <a:gd name="T90" fmla="*/ 551 w 819"/>
              <a:gd name="T91" fmla="*/ 119 h 670"/>
              <a:gd name="T92" fmla="*/ 542 w 819"/>
              <a:gd name="T93" fmla="*/ 285 h 670"/>
              <a:gd name="T94" fmla="*/ 517 w 819"/>
              <a:gd name="T95" fmla="*/ 338 h 670"/>
              <a:gd name="T96" fmla="*/ 500 w 819"/>
              <a:gd name="T97" fmla="*/ 459 h 670"/>
              <a:gd name="T98" fmla="*/ 558 w 819"/>
              <a:gd name="T99" fmla="*/ 507 h 670"/>
              <a:gd name="T100" fmla="*/ 669 w 819"/>
              <a:gd name="T101" fmla="*/ 579 h 670"/>
              <a:gd name="T102" fmla="*/ 687 w 819"/>
              <a:gd name="T103" fmla="*/ 658 h 670"/>
              <a:gd name="T104" fmla="*/ 149 w 819"/>
              <a:gd name="T105" fmla="*/ 670 h 670"/>
              <a:gd name="T106" fmla="*/ 131 w 819"/>
              <a:gd name="T107" fmla="*/ 656 h 670"/>
              <a:gd name="T108" fmla="*/ 164 w 819"/>
              <a:gd name="T109" fmla="*/ 562 h 670"/>
              <a:gd name="T110" fmla="*/ 263 w 819"/>
              <a:gd name="T111" fmla="*/ 505 h 670"/>
              <a:gd name="T112" fmla="*/ 326 w 819"/>
              <a:gd name="T113" fmla="*/ 442 h 670"/>
              <a:gd name="T114" fmla="*/ 296 w 819"/>
              <a:gd name="T115" fmla="*/ 330 h 670"/>
              <a:gd name="T116" fmla="*/ 280 w 819"/>
              <a:gd name="T117" fmla="*/ 264 h 670"/>
              <a:gd name="T118" fmla="*/ 269 w 819"/>
              <a:gd name="T119" fmla="*/ 110 h 670"/>
              <a:gd name="T120" fmla="*/ 367 w 819"/>
              <a:gd name="T121" fmla="*/ 13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9" h="670">
                <a:moveTo>
                  <a:pt x="615" y="75"/>
                </a:moveTo>
                <a:lnTo>
                  <a:pt x="635" y="76"/>
                </a:lnTo>
                <a:lnTo>
                  <a:pt x="652" y="80"/>
                </a:lnTo>
                <a:lnTo>
                  <a:pt x="668" y="85"/>
                </a:lnTo>
                <a:lnTo>
                  <a:pt x="678" y="90"/>
                </a:lnTo>
                <a:lnTo>
                  <a:pt x="694" y="98"/>
                </a:lnTo>
                <a:lnTo>
                  <a:pt x="707" y="107"/>
                </a:lnTo>
                <a:lnTo>
                  <a:pt x="717" y="119"/>
                </a:lnTo>
                <a:lnTo>
                  <a:pt x="728" y="137"/>
                </a:lnTo>
                <a:lnTo>
                  <a:pt x="738" y="161"/>
                </a:lnTo>
                <a:lnTo>
                  <a:pt x="745" y="183"/>
                </a:lnTo>
                <a:lnTo>
                  <a:pt x="744" y="207"/>
                </a:lnTo>
                <a:lnTo>
                  <a:pt x="740" y="228"/>
                </a:lnTo>
                <a:lnTo>
                  <a:pt x="733" y="246"/>
                </a:lnTo>
                <a:lnTo>
                  <a:pt x="727" y="262"/>
                </a:lnTo>
                <a:lnTo>
                  <a:pt x="729" y="283"/>
                </a:lnTo>
                <a:lnTo>
                  <a:pt x="730" y="300"/>
                </a:lnTo>
                <a:lnTo>
                  <a:pt x="728" y="311"/>
                </a:lnTo>
                <a:lnTo>
                  <a:pt x="725" y="319"/>
                </a:lnTo>
                <a:lnTo>
                  <a:pt x="723" y="325"/>
                </a:lnTo>
                <a:lnTo>
                  <a:pt x="721" y="326"/>
                </a:lnTo>
                <a:lnTo>
                  <a:pt x="717" y="332"/>
                </a:lnTo>
                <a:lnTo>
                  <a:pt x="712" y="340"/>
                </a:lnTo>
                <a:lnTo>
                  <a:pt x="707" y="349"/>
                </a:lnTo>
                <a:lnTo>
                  <a:pt x="703" y="364"/>
                </a:lnTo>
                <a:lnTo>
                  <a:pt x="700" y="380"/>
                </a:lnTo>
                <a:lnTo>
                  <a:pt x="699" y="402"/>
                </a:lnTo>
                <a:lnTo>
                  <a:pt x="700" y="420"/>
                </a:lnTo>
                <a:lnTo>
                  <a:pt x="706" y="435"/>
                </a:lnTo>
                <a:lnTo>
                  <a:pt x="712" y="445"/>
                </a:lnTo>
                <a:lnTo>
                  <a:pt x="720" y="454"/>
                </a:lnTo>
                <a:lnTo>
                  <a:pt x="727" y="459"/>
                </a:lnTo>
                <a:lnTo>
                  <a:pt x="734" y="463"/>
                </a:lnTo>
                <a:lnTo>
                  <a:pt x="738" y="465"/>
                </a:lnTo>
                <a:lnTo>
                  <a:pt x="741" y="465"/>
                </a:lnTo>
                <a:lnTo>
                  <a:pt x="754" y="470"/>
                </a:lnTo>
                <a:lnTo>
                  <a:pt x="767" y="478"/>
                </a:lnTo>
                <a:lnTo>
                  <a:pt x="780" y="486"/>
                </a:lnTo>
                <a:lnTo>
                  <a:pt x="792" y="497"/>
                </a:lnTo>
                <a:lnTo>
                  <a:pt x="804" y="512"/>
                </a:lnTo>
                <a:lnTo>
                  <a:pt x="812" y="530"/>
                </a:lnTo>
                <a:lnTo>
                  <a:pt x="817" y="551"/>
                </a:lnTo>
                <a:lnTo>
                  <a:pt x="819" y="577"/>
                </a:lnTo>
                <a:lnTo>
                  <a:pt x="819" y="577"/>
                </a:lnTo>
                <a:lnTo>
                  <a:pt x="819" y="579"/>
                </a:lnTo>
                <a:lnTo>
                  <a:pt x="819" y="581"/>
                </a:lnTo>
                <a:lnTo>
                  <a:pt x="818" y="584"/>
                </a:lnTo>
                <a:lnTo>
                  <a:pt x="817" y="586"/>
                </a:lnTo>
                <a:lnTo>
                  <a:pt x="816" y="589"/>
                </a:lnTo>
                <a:lnTo>
                  <a:pt x="813" y="592"/>
                </a:lnTo>
                <a:lnTo>
                  <a:pt x="810" y="593"/>
                </a:lnTo>
                <a:lnTo>
                  <a:pt x="806" y="594"/>
                </a:lnTo>
                <a:lnTo>
                  <a:pt x="801" y="596"/>
                </a:lnTo>
                <a:lnTo>
                  <a:pt x="717" y="596"/>
                </a:lnTo>
                <a:lnTo>
                  <a:pt x="710" y="576"/>
                </a:lnTo>
                <a:lnTo>
                  <a:pt x="700" y="558"/>
                </a:lnTo>
                <a:lnTo>
                  <a:pt x="780" y="558"/>
                </a:lnTo>
                <a:lnTo>
                  <a:pt x="776" y="539"/>
                </a:lnTo>
                <a:lnTo>
                  <a:pt x="767" y="525"/>
                </a:lnTo>
                <a:lnTo>
                  <a:pt x="757" y="514"/>
                </a:lnTo>
                <a:lnTo>
                  <a:pt x="744" y="507"/>
                </a:lnTo>
                <a:lnTo>
                  <a:pt x="729" y="501"/>
                </a:lnTo>
                <a:lnTo>
                  <a:pt x="717" y="496"/>
                </a:lnTo>
                <a:lnTo>
                  <a:pt x="706" y="490"/>
                </a:lnTo>
                <a:lnTo>
                  <a:pt x="693" y="479"/>
                </a:lnTo>
                <a:lnTo>
                  <a:pt x="681" y="466"/>
                </a:lnTo>
                <a:lnTo>
                  <a:pt x="670" y="448"/>
                </a:lnTo>
                <a:lnTo>
                  <a:pt x="664" y="427"/>
                </a:lnTo>
                <a:lnTo>
                  <a:pt x="661" y="402"/>
                </a:lnTo>
                <a:lnTo>
                  <a:pt x="662" y="376"/>
                </a:lnTo>
                <a:lnTo>
                  <a:pt x="666" y="355"/>
                </a:lnTo>
                <a:lnTo>
                  <a:pt x="672" y="336"/>
                </a:lnTo>
                <a:lnTo>
                  <a:pt x="678" y="323"/>
                </a:lnTo>
                <a:lnTo>
                  <a:pt x="685" y="313"/>
                </a:lnTo>
                <a:lnTo>
                  <a:pt x="690" y="305"/>
                </a:lnTo>
                <a:lnTo>
                  <a:pt x="691" y="304"/>
                </a:lnTo>
                <a:lnTo>
                  <a:pt x="691" y="304"/>
                </a:lnTo>
                <a:lnTo>
                  <a:pt x="693" y="300"/>
                </a:lnTo>
                <a:lnTo>
                  <a:pt x="693" y="293"/>
                </a:lnTo>
                <a:lnTo>
                  <a:pt x="693" y="284"/>
                </a:lnTo>
                <a:lnTo>
                  <a:pt x="690" y="270"/>
                </a:lnTo>
                <a:lnTo>
                  <a:pt x="689" y="258"/>
                </a:lnTo>
                <a:lnTo>
                  <a:pt x="693" y="245"/>
                </a:lnTo>
                <a:lnTo>
                  <a:pt x="698" y="233"/>
                </a:lnTo>
                <a:lnTo>
                  <a:pt x="703" y="220"/>
                </a:lnTo>
                <a:lnTo>
                  <a:pt x="707" y="204"/>
                </a:lnTo>
                <a:lnTo>
                  <a:pt x="707" y="190"/>
                </a:lnTo>
                <a:lnTo>
                  <a:pt x="704" y="174"/>
                </a:lnTo>
                <a:lnTo>
                  <a:pt x="696" y="157"/>
                </a:lnTo>
                <a:lnTo>
                  <a:pt x="690" y="145"/>
                </a:lnTo>
                <a:lnTo>
                  <a:pt x="685" y="137"/>
                </a:lnTo>
                <a:lnTo>
                  <a:pt x="678" y="132"/>
                </a:lnTo>
                <a:lnTo>
                  <a:pt x="672" y="128"/>
                </a:lnTo>
                <a:lnTo>
                  <a:pt x="662" y="124"/>
                </a:lnTo>
                <a:lnTo>
                  <a:pt x="657" y="122"/>
                </a:lnTo>
                <a:lnTo>
                  <a:pt x="652" y="118"/>
                </a:lnTo>
                <a:lnTo>
                  <a:pt x="641" y="115"/>
                </a:lnTo>
                <a:lnTo>
                  <a:pt x="630" y="113"/>
                </a:lnTo>
                <a:lnTo>
                  <a:pt x="615" y="111"/>
                </a:lnTo>
                <a:lnTo>
                  <a:pt x="601" y="113"/>
                </a:lnTo>
                <a:lnTo>
                  <a:pt x="590" y="116"/>
                </a:lnTo>
                <a:lnTo>
                  <a:pt x="589" y="118"/>
                </a:lnTo>
                <a:lnTo>
                  <a:pt x="577" y="81"/>
                </a:lnTo>
                <a:lnTo>
                  <a:pt x="596" y="76"/>
                </a:lnTo>
                <a:lnTo>
                  <a:pt x="615" y="75"/>
                </a:lnTo>
                <a:close/>
                <a:moveTo>
                  <a:pt x="204" y="75"/>
                </a:moveTo>
                <a:lnTo>
                  <a:pt x="223" y="76"/>
                </a:lnTo>
                <a:lnTo>
                  <a:pt x="241" y="81"/>
                </a:lnTo>
                <a:lnTo>
                  <a:pt x="237" y="89"/>
                </a:lnTo>
                <a:lnTo>
                  <a:pt x="235" y="97"/>
                </a:lnTo>
                <a:lnTo>
                  <a:pt x="231" y="106"/>
                </a:lnTo>
                <a:lnTo>
                  <a:pt x="228" y="116"/>
                </a:lnTo>
                <a:lnTo>
                  <a:pt x="218" y="113"/>
                </a:lnTo>
                <a:lnTo>
                  <a:pt x="204" y="111"/>
                </a:lnTo>
                <a:lnTo>
                  <a:pt x="190" y="113"/>
                </a:lnTo>
                <a:lnTo>
                  <a:pt x="178" y="115"/>
                </a:lnTo>
                <a:lnTo>
                  <a:pt x="168" y="118"/>
                </a:lnTo>
                <a:lnTo>
                  <a:pt x="163" y="122"/>
                </a:lnTo>
                <a:lnTo>
                  <a:pt x="157" y="124"/>
                </a:lnTo>
                <a:lnTo>
                  <a:pt x="148" y="128"/>
                </a:lnTo>
                <a:lnTo>
                  <a:pt x="142" y="132"/>
                </a:lnTo>
                <a:lnTo>
                  <a:pt x="135" y="137"/>
                </a:lnTo>
                <a:lnTo>
                  <a:pt x="130" y="145"/>
                </a:lnTo>
                <a:lnTo>
                  <a:pt x="123" y="157"/>
                </a:lnTo>
                <a:lnTo>
                  <a:pt x="115" y="174"/>
                </a:lnTo>
                <a:lnTo>
                  <a:pt x="113" y="190"/>
                </a:lnTo>
                <a:lnTo>
                  <a:pt x="113" y="204"/>
                </a:lnTo>
                <a:lnTo>
                  <a:pt x="117" y="220"/>
                </a:lnTo>
                <a:lnTo>
                  <a:pt x="122" y="233"/>
                </a:lnTo>
                <a:lnTo>
                  <a:pt x="127" y="245"/>
                </a:lnTo>
                <a:lnTo>
                  <a:pt x="131" y="258"/>
                </a:lnTo>
                <a:lnTo>
                  <a:pt x="130" y="270"/>
                </a:lnTo>
                <a:lnTo>
                  <a:pt x="127" y="284"/>
                </a:lnTo>
                <a:lnTo>
                  <a:pt x="127" y="293"/>
                </a:lnTo>
                <a:lnTo>
                  <a:pt x="127" y="300"/>
                </a:lnTo>
                <a:lnTo>
                  <a:pt x="129" y="304"/>
                </a:lnTo>
                <a:lnTo>
                  <a:pt x="129" y="304"/>
                </a:lnTo>
                <a:lnTo>
                  <a:pt x="130" y="305"/>
                </a:lnTo>
                <a:lnTo>
                  <a:pt x="135" y="313"/>
                </a:lnTo>
                <a:lnTo>
                  <a:pt x="142" y="323"/>
                </a:lnTo>
                <a:lnTo>
                  <a:pt x="148" y="336"/>
                </a:lnTo>
                <a:lnTo>
                  <a:pt x="153" y="355"/>
                </a:lnTo>
                <a:lnTo>
                  <a:pt x="157" y="376"/>
                </a:lnTo>
                <a:lnTo>
                  <a:pt x="159" y="402"/>
                </a:lnTo>
                <a:lnTo>
                  <a:pt x="156" y="427"/>
                </a:lnTo>
                <a:lnTo>
                  <a:pt x="149" y="448"/>
                </a:lnTo>
                <a:lnTo>
                  <a:pt x="139" y="466"/>
                </a:lnTo>
                <a:lnTo>
                  <a:pt x="127" y="479"/>
                </a:lnTo>
                <a:lnTo>
                  <a:pt x="114" y="490"/>
                </a:lnTo>
                <a:lnTo>
                  <a:pt x="102" y="496"/>
                </a:lnTo>
                <a:lnTo>
                  <a:pt x="91" y="501"/>
                </a:lnTo>
                <a:lnTo>
                  <a:pt x="76" y="507"/>
                </a:lnTo>
                <a:lnTo>
                  <a:pt x="63" y="514"/>
                </a:lnTo>
                <a:lnTo>
                  <a:pt x="53" y="525"/>
                </a:lnTo>
                <a:lnTo>
                  <a:pt x="43" y="539"/>
                </a:lnTo>
                <a:lnTo>
                  <a:pt x="40" y="558"/>
                </a:lnTo>
                <a:lnTo>
                  <a:pt x="119" y="558"/>
                </a:lnTo>
                <a:lnTo>
                  <a:pt x="110" y="576"/>
                </a:lnTo>
                <a:lnTo>
                  <a:pt x="102" y="596"/>
                </a:lnTo>
                <a:lnTo>
                  <a:pt x="19" y="596"/>
                </a:lnTo>
                <a:lnTo>
                  <a:pt x="13" y="594"/>
                </a:lnTo>
                <a:lnTo>
                  <a:pt x="9" y="593"/>
                </a:lnTo>
                <a:lnTo>
                  <a:pt x="7" y="592"/>
                </a:lnTo>
                <a:lnTo>
                  <a:pt x="4" y="589"/>
                </a:lnTo>
                <a:lnTo>
                  <a:pt x="3" y="586"/>
                </a:lnTo>
                <a:lnTo>
                  <a:pt x="2" y="584"/>
                </a:lnTo>
                <a:lnTo>
                  <a:pt x="0" y="581"/>
                </a:lnTo>
                <a:lnTo>
                  <a:pt x="0" y="579"/>
                </a:lnTo>
                <a:lnTo>
                  <a:pt x="0" y="577"/>
                </a:lnTo>
                <a:lnTo>
                  <a:pt x="0" y="577"/>
                </a:lnTo>
                <a:lnTo>
                  <a:pt x="3" y="551"/>
                </a:lnTo>
                <a:lnTo>
                  <a:pt x="8" y="530"/>
                </a:lnTo>
                <a:lnTo>
                  <a:pt x="16" y="512"/>
                </a:lnTo>
                <a:lnTo>
                  <a:pt x="28" y="497"/>
                </a:lnTo>
                <a:lnTo>
                  <a:pt x="40" y="486"/>
                </a:lnTo>
                <a:lnTo>
                  <a:pt x="53" y="478"/>
                </a:lnTo>
                <a:lnTo>
                  <a:pt x="66" y="470"/>
                </a:lnTo>
                <a:lnTo>
                  <a:pt x="79" y="465"/>
                </a:lnTo>
                <a:lnTo>
                  <a:pt x="81" y="465"/>
                </a:lnTo>
                <a:lnTo>
                  <a:pt x="85" y="463"/>
                </a:lnTo>
                <a:lnTo>
                  <a:pt x="93" y="459"/>
                </a:lnTo>
                <a:lnTo>
                  <a:pt x="100" y="454"/>
                </a:lnTo>
                <a:lnTo>
                  <a:pt x="108" y="445"/>
                </a:lnTo>
                <a:lnTo>
                  <a:pt x="114" y="435"/>
                </a:lnTo>
                <a:lnTo>
                  <a:pt x="119" y="420"/>
                </a:lnTo>
                <a:lnTo>
                  <a:pt x="121" y="402"/>
                </a:lnTo>
                <a:lnTo>
                  <a:pt x="119" y="380"/>
                </a:lnTo>
                <a:lnTo>
                  <a:pt x="117" y="364"/>
                </a:lnTo>
                <a:lnTo>
                  <a:pt x="113" y="349"/>
                </a:lnTo>
                <a:lnTo>
                  <a:pt x="108" y="340"/>
                </a:lnTo>
                <a:lnTo>
                  <a:pt x="102" y="332"/>
                </a:lnTo>
                <a:lnTo>
                  <a:pt x="98" y="326"/>
                </a:lnTo>
                <a:lnTo>
                  <a:pt x="97" y="325"/>
                </a:lnTo>
                <a:lnTo>
                  <a:pt x="95" y="319"/>
                </a:lnTo>
                <a:lnTo>
                  <a:pt x="92" y="311"/>
                </a:lnTo>
                <a:lnTo>
                  <a:pt x="89" y="300"/>
                </a:lnTo>
                <a:lnTo>
                  <a:pt x="91" y="283"/>
                </a:lnTo>
                <a:lnTo>
                  <a:pt x="93" y="262"/>
                </a:lnTo>
                <a:lnTo>
                  <a:pt x="87" y="246"/>
                </a:lnTo>
                <a:lnTo>
                  <a:pt x="80" y="228"/>
                </a:lnTo>
                <a:lnTo>
                  <a:pt x="76" y="207"/>
                </a:lnTo>
                <a:lnTo>
                  <a:pt x="75" y="183"/>
                </a:lnTo>
                <a:lnTo>
                  <a:pt x="81" y="161"/>
                </a:lnTo>
                <a:lnTo>
                  <a:pt x="92" y="137"/>
                </a:lnTo>
                <a:lnTo>
                  <a:pt x="102" y="119"/>
                </a:lnTo>
                <a:lnTo>
                  <a:pt x="113" y="107"/>
                </a:lnTo>
                <a:lnTo>
                  <a:pt x="126" y="98"/>
                </a:lnTo>
                <a:lnTo>
                  <a:pt x="142" y="90"/>
                </a:lnTo>
                <a:lnTo>
                  <a:pt x="152" y="85"/>
                </a:lnTo>
                <a:lnTo>
                  <a:pt x="168" y="80"/>
                </a:lnTo>
                <a:lnTo>
                  <a:pt x="185" y="76"/>
                </a:lnTo>
                <a:lnTo>
                  <a:pt x="204" y="75"/>
                </a:lnTo>
                <a:close/>
                <a:moveTo>
                  <a:pt x="432" y="37"/>
                </a:moveTo>
                <a:lnTo>
                  <a:pt x="413" y="38"/>
                </a:lnTo>
                <a:lnTo>
                  <a:pt x="395" y="42"/>
                </a:lnTo>
                <a:lnTo>
                  <a:pt x="382" y="47"/>
                </a:lnTo>
                <a:lnTo>
                  <a:pt x="375" y="51"/>
                </a:lnTo>
                <a:lnTo>
                  <a:pt x="369" y="54"/>
                </a:lnTo>
                <a:lnTo>
                  <a:pt x="352" y="61"/>
                </a:lnTo>
                <a:lnTo>
                  <a:pt x="339" y="71"/>
                </a:lnTo>
                <a:lnTo>
                  <a:pt x="326" y="82"/>
                </a:lnTo>
                <a:lnTo>
                  <a:pt x="314" y="101"/>
                </a:lnTo>
                <a:lnTo>
                  <a:pt x="304" y="124"/>
                </a:lnTo>
                <a:lnTo>
                  <a:pt x="299" y="145"/>
                </a:lnTo>
                <a:lnTo>
                  <a:pt x="300" y="167"/>
                </a:lnTo>
                <a:lnTo>
                  <a:pt x="304" y="190"/>
                </a:lnTo>
                <a:lnTo>
                  <a:pt x="312" y="208"/>
                </a:lnTo>
                <a:lnTo>
                  <a:pt x="318" y="224"/>
                </a:lnTo>
                <a:lnTo>
                  <a:pt x="320" y="226"/>
                </a:lnTo>
                <a:lnTo>
                  <a:pt x="321" y="230"/>
                </a:lnTo>
                <a:lnTo>
                  <a:pt x="322" y="238"/>
                </a:lnTo>
                <a:lnTo>
                  <a:pt x="321" y="249"/>
                </a:lnTo>
                <a:lnTo>
                  <a:pt x="317" y="267"/>
                </a:lnTo>
                <a:lnTo>
                  <a:pt x="317" y="281"/>
                </a:lnTo>
                <a:lnTo>
                  <a:pt x="317" y="291"/>
                </a:lnTo>
                <a:lnTo>
                  <a:pt x="318" y="297"/>
                </a:lnTo>
                <a:lnTo>
                  <a:pt x="320" y="300"/>
                </a:lnTo>
                <a:lnTo>
                  <a:pt x="320" y="300"/>
                </a:lnTo>
                <a:lnTo>
                  <a:pt x="320" y="301"/>
                </a:lnTo>
                <a:lnTo>
                  <a:pt x="321" y="302"/>
                </a:lnTo>
                <a:lnTo>
                  <a:pt x="324" y="305"/>
                </a:lnTo>
                <a:lnTo>
                  <a:pt x="325" y="306"/>
                </a:lnTo>
                <a:lnTo>
                  <a:pt x="333" y="317"/>
                </a:lnTo>
                <a:lnTo>
                  <a:pt x="342" y="330"/>
                </a:lnTo>
                <a:lnTo>
                  <a:pt x="351" y="346"/>
                </a:lnTo>
                <a:lnTo>
                  <a:pt x="358" y="366"/>
                </a:lnTo>
                <a:lnTo>
                  <a:pt x="363" y="391"/>
                </a:lnTo>
                <a:lnTo>
                  <a:pt x="365" y="420"/>
                </a:lnTo>
                <a:lnTo>
                  <a:pt x="363" y="448"/>
                </a:lnTo>
                <a:lnTo>
                  <a:pt x="355" y="471"/>
                </a:lnTo>
                <a:lnTo>
                  <a:pt x="344" y="491"/>
                </a:lnTo>
                <a:lnTo>
                  <a:pt x="331" y="507"/>
                </a:lnTo>
                <a:lnTo>
                  <a:pt x="317" y="520"/>
                </a:lnTo>
                <a:lnTo>
                  <a:pt x="301" y="530"/>
                </a:lnTo>
                <a:lnTo>
                  <a:pt x="286" y="538"/>
                </a:lnTo>
                <a:lnTo>
                  <a:pt x="272" y="542"/>
                </a:lnTo>
                <a:lnTo>
                  <a:pt x="271" y="542"/>
                </a:lnTo>
                <a:lnTo>
                  <a:pt x="252" y="550"/>
                </a:lnTo>
                <a:lnTo>
                  <a:pt x="232" y="559"/>
                </a:lnTo>
                <a:lnTo>
                  <a:pt x="214" y="568"/>
                </a:lnTo>
                <a:lnTo>
                  <a:pt x="198" y="580"/>
                </a:lnTo>
                <a:lnTo>
                  <a:pt x="185" y="594"/>
                </a:lnTo>
                <a:lnTo>
                  <a:pt x="176" y="613"/>
                </a:lnTo>
                <a:lnTo>
                  <a:pt x="169" y="632"/>
                </a:lnTo>
                <a:lnTo>
                  <a:pt x="651" y="632"/>
                </a:lnTo>
                <a:lnTo>
                  <a:pt x="644" y="613"/>
                </a:lnTo>
                <a:lnTo>
                  <a:pt x="635" y="594"/>
                </a:lnTo>
                <a:lnTo>
                  <a:pt x="622" y="580"/>
                </a:lnTo>
                <a:lnTo>
                  <a:pt x="606" y="568"/>
                </a:lnTo>
                <a:lnTo>
                  <a:pt x="588" y="559"/>
                </a:lnTo>
                <a:lnTo>
                  <a:pt x="568" y="550"/>
                </a:lnTo>
                <a:lnTo>
                  <a:pt x="549" y="542"/>
                </a:lnTo>
                <a:lnTo>
                  <a:pt x="547" y="542"/>
                </a:lnTo>
                <a:lnTo>
                  <a:pt x="534" y="538"/>
                </a:lnTo>
                <a:lnTo>
                  <a:pt x="518" y="530"/>
                </a:lnTo>
                <a:lnTo>
                  <a:pt x="503" y="520"/>
                </a:lnTo>
                <a:lnTo>
                  <a:pt x="488" y="507"/>
                </a:lnTo>
                <a:lnTo>
                  <a:pt x="475" y="491"/>
                </a:lnTo>
                <a:lnTo>
                  <a:pt x="465" y="471"/>
                </a:lnTo>
                <a:lnTo>
                  <a:pt x="457" y="448"/>
                </a:lnTo>
                <a:lnTo>
                  <a:pt x="454" y="420"/>
                </a:lnTo>
                <a:lnTo>
                  <a:pt x="457" y="391"/>
                </a:lnTo>
                <a:lnTo>
                  <a:pt x="462" y="366"/>
                </a:lnTo>
                <a:lnTo>
                  <a:pt x="469" y="346"/>
                </a:lnTo>
                <a:lnTo>
                  <a:pt x="478" y="330"/>
                </a:lnTo>
                <a:lnTo>
                  <a:pt x="487" y="317"/>
                </a:lnTo>
                <a:lnTo>
                  <a:pt x="495" y="306"/>
                </a:lnTo>
                <a:lnTo>
                  <a:pt x="496" y="305"/>
                </a:lnTo>
                <a:lnTo>
                  <a:pt x="499" y="302"/>
                </a:lnTo>
                <a:lnTo>
                  <a:pt x="500" y="301"/>
                </a:lnTo>
                <a:lnTo>
                  <a:pt x="501" y="298"/>
                </a:lnTo>
                <a:lnTo>
                  <a:pt x="501" y="298"/>
                </a:lnTo>
                <a:lnTo>
                  <a:pt x="503" y="294"/>
                </a:lnTo>
                <a:lnTo>
                  <a:pt x="504" y="289"/>
                </a:lnTo>
                <a:lnTo>
                  <a:pt x="504" y="280"/>
                </a:lnTo>
                <a:lnTo>
                  <a:pt x="504" y="267"/>
                </a:lnTo>
                <a:lnTo>
                  <a:pt x="500" y="251"/>
                </a:lnTo>
                <a:lnTo>
                  <a:pt x="500" y="236"/>
                </a:lnTo>
                <a:lnTo>
                  <a:pt x="507" y="221"/>
                </a:lnTo>
                <a:lnTo>
                  <a:pt x="511" y="213"/>
                </a:lnTo>
                <a:lnTo>
                  <a:pt x="516" y="203"/>
                </a:lnTo>
                <a:lnTo>
                  <a:pt x="520" y="190"/>
                </a:lnTo>
                <a:lnTo>
                  <a:pt x="521" y="173"/>
                </a:lnTo>
                <a:lnTo>
                  <a:pt x="520" y="152"/>
                </a:lnTo>
                <a:lnTo>
                  <a:pt x="515" y="128"/>
                </a:lnTo>
                <a:lnTo>
                  <a:pt x="505" y="101"/>
                </a:lnTo>
                <a:lnTo>
                  <a:pt x="496" y="81"/>
                </a:lnTo>
                <a:lnTo>
                  <a:pt x="488" y="67"/>
                </a:lnTo>
                <a:lnTo>
                  <a:pt x="481" y="56"/>
                </a:lnTo>
                <a:lnTo>
                  <a:pt x="474" y="50"/>
                </a:lnTo>
                <a:lnTo>
                  <a:pt x="467" y="44"/>
                </a:lnTo>
                <a:lnTo>
                  <a:pt x="452" y="39"/>
                </a:lnTo>
                <a:lnTo>
                  <a:pt x="432" y="37"/>
                </a:lnTo>
                <a:close/>
                <a:moveTo>
                  <a:pt x="432" y="0"/>
                </a:moveTo>
                <a:lnTo>
                  <a:pt x="450" y="1"/>
                </a:lnTo>
                <a:lnTo>
                  <a:pt x="469" y="5"/>
                </a:lnTo>
                <a:lnTo>
                  <a:pt x="486" y="12"/>
                </a:lnTo>
                <a:lnTo>
                  <a:pt x="501" y="23"/>
                </a:lnTo>
                <a:lnTo>
                  <a:pt x="515" y="39"/>
                </a:lnTo>
                <a:lnTo>
                  <a:pt x="528" y="60"/>
                </a:lnTo>
                <a:lnTo>
                  <a:pt x="539" y="86"/>
                </a:lnTo>
                <a:lnTo>
                  <a:pt x="551" y="119"/>
                </a:lnTo>
                <a:lnTo>
                  <a:pt x="558" y="149"/>
                </a:lnTo>
                <a:lnTo>
                  <a:pt x="558" y="177"/>
                </a:lnTo>
                <a:lnTo>
                  <a:pt x="555" y="202"/>
                </a:lnTo>
                <a:lnTo>
                  <a:pt x="547" y="224"/>
                </a:lnTo>
                <a:lnTo>
                  <a:pt x="537" y="242"/>
                </a:lnTo>
                <a:lnTo>
                  <a:pt x="541" y="266"/>
                </a:lnTo>
                <a:lnTo>
                  <a:pt x="542" y="285"/>
                </a:lnTo>
                <a:lnTo>
                  <a:pt x="539" y="300"/>
                </a:lnTo>
                <a:lnTo>
                  <a:pt x="537" y="310"/>
                </a:lnTo>
                <a:lnTo>
                  <a:pt x="534" y="318"/>
                </a:lnTo>
                <a:lnTo>
                  <a:pt x="530" y="322"/>
                </a:lnTo>
                <a:lnTo>
                  <a:pt x="529" y="323"/>
                </a:lnTo>
                <a:lnTo>
                  <a:pt x="524" y="330"/>
                </a:lnTo>
                <a:lnTo>
                  <a:pt x="517" y="338"/>
                </a:lnTo>
                <a:lnTo>
                  <a:pt x="511" y="348"/>
                </a:lnTo>
                <a:lnTo>
                  <a:pt x="503" y="361"/>
                </a:lnTo>
                <a:lnTo>
                  <a:pt x="498" y="377"/>
                </a:lnTo>
                <a:lnTo>
                  <a:pt x="494" y="397"/>
                </a:lnTo>
                <a:lnTo>
                  <a:pt x="491" y="420"/>
                </a:lnTo>
                <a:lnTo>
                  <a:pt x="494" y="442"/>
                </a:lnTo>
                <a:lnTo>
                  <a:pt x="500" y="459"/>
                </a:lnTo>
                <a:lnTo>
                  <a:pt x="509" y="474"/>
                </a:lnTo>
                <a:lnTo>
                  <a:pt x="520" y="486"/>
                </a:lnTo>
                <a:lnTo>
                  <a:pt x="530" y="493"/>
                </a:lnTo>
                <a:lnTo>
                  <a:pt x="541" y="500"/>
                </a:lnTo>
                <a:lnTo>
                  <a:pt x="550" y="504"/>
                </a:lnTo>
                <a:lnTo>
                  <a:pt x="556" y="505"/>
                </a:lnTo>
                <a:lnTo>
                  <a:pt x="558" y="507"/>
                </a:lnTo>
                <a:lnTo>
                  <a:pt x="572" y="512"/>
                </a:lnTo>
                <a:lnTo>
                  <a:pt x="588" y="517"/>
                </a:lnTo>
                <a:lnTo>
                  <a:pt x="605" y="525"/>
                </a:lnTo>
                <a:lnTo>
                  <a:pt x="623" y="535"/>
                </a:lnTo>
                <a:lnTo>
                  <a:pt x="640" y="547"/>
                </a:lnTo>
                <a:lnTo>
                  <a:pt x="656" y="562"/>
                </a:lnTo>
                <a:lnTo>
                  <a:pt x="669" y="579"/>
                </a:lnTo>
                <a:lnTo>
                  <a:pt x="679" y="599"/>
                </a:lnTo>
                <a:lnTo>
                  <a:pt x="686" y="623"/>
                </a:lnTo>
                <a:lnTo>
                  <a:pt x="689" y="652"/>
                </a:lnTo>
                <a:lnTo>
                  <a:pt x="689" y="652"/>
                </a:lnTo>
                <a:lnTo>
                  <a:pt x="689" y="653"/>
                </a:lnTo>
                <a:lnTo>
                  <a:pt x="689" y="656"/>
                </a:lnTo>
                <a:lnTo>
                  <a:pt x="687" y="658"/>
                </a:lnTo>
                <a:lnTo>
                  <a:pt x="687" y="661"/>
                </a:lnTo>
                <a:lnTo>
                  <a:pt x="685" y="664"/>
                </a:lnTo>
                <a:lnTo>
                  <a:pt x="683" y="666"/>
                </a:lnTo>
                <a:lnTo>
                  <a:pt x="679" y="668"/>
                </a:lnTo>
                <a:lnTo>
                  <a:pt x="676" y="669"/>
                </a:lnTo>
                <a:lnTo>
                  <a:pt x="670" y="670"/>
                </a:lnTo>
                <a:lnTo>
                  <a:pt x="149" y="670"/>
                </a:lnTo>
                <a:lnTo>
                  <a:pt x="144" y="669"/>
                </a:lnTo>
                <a:lnTo>
                  <a:pt x="140" y="668"/>
                </a:lnTo>
                <a:lnTo>
                  <a:pt x="136" y="666"/>
                </a:lnTo>
                <a:lnTo>
                  <a:pt x="135" y="664"/>
                </a:lnTo>
                <a:lnTo>
                  <a:pt x="132" y="661"/>
                </a:lnTo>
                <a:lnTo>
                  <a:pt x="132" y="658"/>
                </a:lnTo>
                <a:lnTo>
                  <a:pt x="131" y="656"/>
                </a:lnTo>
                <a:lnTo>
                  <a:pt x="131" y="653"/>
                </a:lnTo>
                <a:lnTo>
                  <a:pt x="131" y="652"/>
                </a:lnTo>
                <a:lnTo>
                  <a:pt x="131" y="652"/>
                </a:lnTo>
                <a:lnTo>
                  <a:pt x="134" y="623"/>
                </a:lnTo>
                <a:lnTo>
                  <a:pt x="140" y="599"/>
                </a:lnTo>
                <a:lnTo>
                  <a:pt x="151" y="579"/>
                </a:lnTo>
                <a:lnTo>
                  <a:pt x="164" y="562"/>
                </a:lnTo>
                <a:lnTo>
                  <a:pt x="180" y="547"/>
                </a:lnTo>
                <a:lnTo>
                  <a:pt x="197" y="535"/>
                </a:lnTo>
                <a:lnTo>
                  <a:pt x="215" y="525"/>
                </a:lnTo>
                <a:lnTo>
                  <a:pt x="232" y="517"/>
                </a:lnTo>
                <a:lnTo>
                  <a:pt x="248" y="512"/>
                </a:lnTo>
                <a:lnTo>
                  <a:pt x="262" y="507"/>
                </a:lnTo>
                <a:lnTo>
                  <a:pt x="263" y="505"/>
                </a:lnTo>
                <a:lnTo>
                  <a:pt x="270" y="504"/>
                </a:lnTo>
                <a:lnTo>
                  <a:pt x="279" y="500"/>
                </a:lnTo>
                <a:lnTo>
                  <a:pt x="289" y="493"/>
                </a:lnTo>
                <a:lnTo>
                  <a:pt x="300" y="486"/>
                </a:lnTo>
                <a:lnTo>
                  <a:pt x="310" y="474"/>
                </a:lnTo>
                <a:lnTo>
                  <a:pt x="320" y="459"/>
                </a:lnTo>
                <a:lnTo>
                  <a:pt x="326" y="442"/>
                </a:lnTo>
                <a:lnTo>
                  <a:pt x="329" y="420"/>
                </a:lnTo>
                <a:lnTo>
                  <a:pt x="326" y="397"/>
                </a:lnTo>
                <a:lnTo>
                  <a:pt x="322" y="377"/>
                </a:lnTo>
                <a:lnTo>
                  <a:pt x="317" y="361"/>
                </a:lnTo>
                <a:lnTo>
                  <a:pt x="309" y="348"/>
                </a:lnTo>
                <a:lnTo>
                  <a:pt x="303" y="338"/>
                </a:lnTo>
                <a:lnTo>
                  <a:pt x="296" y="330"/>
                </a:lnTo>
                <a:lnTo>
                  <a:pt x="291" y="323"/>
                </a:lnTo>
                <a:lnTo>
                  <a:pt x="289" y="322"/>
                </a:lnTo>
                <a:lnTo>
                  <a:pt x="287" y="317"/>
                </a:lnTo>
                <a:lnTo>
                  <a:pt x="283" y="310"/>
                </a:lnTo>
                <a:lnTo>
                  <a:pt x="280" y="298"/>
                </a:lnTo>
                <a:lnTo>
                  <a:pt x="279" y="284"/>
                </a:lnTo>
                <a:lnTo>
                  <a:pt x="280" y="264"/>
                </a:lnTo>
                <a:lnTo>
                  <a:pt x="284" y="241"/>
                </a:lnTo>
                <a:lnTo>
                  <a:pt x="278" y="225"/>
                </a:lnTo>
                <a:lnTo>
                  <a:pt x="271" y="205"/>
                </a:lnTo>
                <a:lnTo>
                  <a:pt x="265" y="183"/>
                </a:lnTo>
                <a:lnTo>
                  <a:pt x="261" y="160"/>
                </a:lnTo>
                <a:lnTo>
                  <a:pt x="262" y="135"/>
                </a:lnTo>
                <a:lnTo>
                  <a:pt x="269" y="110"/>
                </a:lnTo>
                <a:lnTo>
                  <a:pt x="280" y="85"/>
                </a:lnTo>
                <a:lnTo>
                  <a:pt x="293" y="64"/>
                </a:lnTo>
                <a:lnTo>
                  <a:pt x="307" y="50"/>
                </a:lnTo>
                <a:lnTo>
                  <a:pt x="321" y="38"/>
                </a:lnTo>
                <a:lnTo>
                  <a:pt x="337" y="29"/>
                </a:lnTo>
                <a:lnTo>
                  <a:pt x="355" y="20"/>
                </a:lnTo>
                <a:lnTo>
                  <a:pt x="367" y="13"/>
                </a:lnTo>
                <a:lnTo>
                  <a:pt x="386" y="6"/>
                </a:lnTo>
                <a:lnTo>
                  <a:pt x="409" y="1"/>
                </a:lnTo>
                <a:lnTo>
                  <a:pt x="432" y="0"/>
                </a:lnTo>
                <a:close/>
              </a:path>
            </a:pathLst>
          </a:custGeom>
          <a:solidFill>
            <a:schemeClr val="accent3"/>
          </a:solidFill>
          <a:ln w="0">
            <a:noFill/>
            <a:prstDash val="solid"/>
            <a:round/>
          </a:ln>
        </p:spPr>
        <p:txBody>
          <a:bodyPr vert="horz" wrap="square" lIns="91440" tIns="45720" rIns="91440" bIns="45720" numCol="1" anchor="t" anchorCtr="0" compatLnSpc="1"/>
          <a:lstStyle/>
          <a:p>
            <a:endParaRPr lang="zh-CN" altLang="en-US"/>
          </a:p>
        </p:txBody>
      </p:sp>
      <p:sp>
        <p:nvSpPr>
          <p:cNvPr id="20" name="Freeform 51"/>
          <p:cNvSpPr>
            <a:spLocks noEditPoints="1"/>
          </p:cNvSpPr>
          <p:nvPr/>
        </p:nvSpPr>
        <p:spPr bwMode="auto">
          <a:xfrm>
            <a:off x="5381841" y="5157871"/>
            <a:ext cx="552807" cy="553480"/>
          </a:xfrm>
          <a:custGeom>
            <a:avLst/>
            <a:gdLst>
              <a:gd name="T0" fmla="*/ 123 w 819"/>
              <a:gd name="T1" fmla="*/ 693 h 820"/>
              <a:gd name="T2" fmla="*/ 131 w 819"/>
              <a:gd name="T3" fmla="*/ 707 h 820"/>
              <a:gd name="T4" fmla="*/ 123 w 819"/>
              <a:gd name="T5" fmla="*/ 723 h 820"/>
              <a:gd name="T6" fmla="*/ 106 w 819"/>
              <a:gd name="T7" fmla="*/ 726 h 820"/>
              <a:gd name="T8" fmla="*/ 94 w 819"/>
              <a:gd name="T9" fmla="*/ 714 h 820"/>
              <a:gd name="T10" fmla="*/ 96 w 819"/>
              <a:gd name="T11" fmla="*/ 698 h 820"/>
              <a:gd name="T12" fmla="*/ 107 w 819"/>
              <a:gd name="T13" fmla="*/ 690 h 820"/>
              <a:gd name="T14" fmla="*/ 548 w 819"/>
              <a:gd name="T15" fmla="*/ 0 h 820"/>
              <a:gd name="T16" fmla="*/ 657 w 819"/>
              <a:gd name="T17" fmla="*/ 29 h 820"/>
              <a:gd name="T18" fmla="*/ 548 w 819"/>
              <a:gd name="T19" fmla="*/ 139 h 820"/>
              <a:gd name="T20" fmla="*/ 569 w 819"/>
              <a:gd name="T21" fmla="*/ 38 h 820"/>
              <a:gd name="T22" fmla="*/ 534 w 819"/>
              <a:gd name="T23" fmla="*/ 38 h 820"/>
              <a:gd name="T24" fmla="*/ 483 w 819"/>
              <a:gd name="T25" fmla="*/ 55 h 820"/>
              <a:gd name="T26" fmla="*/ 351 w 819"/>
              <a:gd name="T27" fmla="*/ 191 h 820"/>
              <a:gd name="T28" fmla="*/ 336 w 819"/>
              <a:gd name="T29" fmla="*/ 262 h 820"/>
              <a:gd name="T30" fmla="*/ 377 w 819"/>
              <a:gd name="T31" fmla="*/ 346 h 820"/>
              <a:gd name="T32" fmla="*/ 379 w 819"/>
              <a:gd name="T33" fmla="*/ 352 h 820"/>
              <a:gd name="T34" fmla="*/ 378 w 819"/>
              <a:gd name="T35" fmla="*/ 364 h 820"/>
              <a:gd name="T36" fmla="*/ 373 w 819"/>
              <a:gd name="T37" fmla="*/ 372 h 820"/>
              <a:gd name="T38" fmla="*/ 39 w 819"/>
              <a:gd name="T39" fmla="*/ 688 h 820"/>
              <a:gd name="T40" fmla="*/ 51 w 819"/>
              <a:gd name="T41" fmla="*/ 752 h 820"/>
              <a:gd name="T42" fmla="*/ 111 w 819"/>
              <a:gd name="T43" fmla="*/ 782 h 820"/>
              <a:gd name="T44" fmla="*/ 165 w 819"/>
              <a:gd name="T45" fmla="*/ 761 h 820"/>
              <a:gd name="T46" fmla="*/ 451 w 819"/>
              <a:gd name="T47" fmla="*/ 443 h 820"/>
              <a:gd name="T48" fmla="*/ 465 w 819"/>
              <a:gd name="T49" fmla="*/ 438 h 820"/>
              <a:gd name="T50" fmla="*/ 474 w 819"/>
              <a:gd name="T51" fmla="*/ 441 h 820"/>
              <a:gd name="T52" fmla="*/ 526 w 819"/>
              <a:gd name="T53" fmla="*/ 466 h 820"/>
              <a:gd name="T54" fmla="*/ 586 w 819"/>
              <a:gd name="T55" fmla="*/ 482 h 820"/>
              <a:gd name="T56" fmla="*/ 620 w 819"/>
              <a:gd name="T57" fmla="*/ 482 h 820"/>
              <a:gd name="T58" fmla="*/ 752 w 819"/>
              <a:gd name="T59" fmla="*/ 360 h 820"/>
              <a:gd name="T60" fmla="*/ 783 w 819"/>
              <a:gd name="T61" fmla="*/ 288 h 820"/>
              <a:gd name="T62" fmla="*/ 707 w 819"/>
              <a:gd name="T63" fmla="*/ 297 h 820"/>
              <a:gd name="T64" fmla="*/ 665 w 819"/>
              <a:gd name="T65" fmla="*/ 325 h 820"/>
              <a:gd name="T66" fmla="*/ 585 w 819"/>
              <a:gd name="T67" fmla="*/ 332 h 820"/>
              <a:gd name="T68" fmla="*/ 513 w 819"/>
              <a:gd name="T69" fmla="*/ 287 h 820"/>
              <a:gd name="T70" fmla="*/ 484 w 819"/>
              <a:gd name="T71" fmla="*/ 205 h 820"/>
              <a:gd name="T72" fmla="*/ 506 w 819"/>
              <a:gd name="T73" fmla="*/ 133 h 820"/>
              <a:gd name="T74" fmla="*/ 534 w 819"/>
              <a:gd name="T75" fmla="*/ 157 h 820"/>
              <a:gd name="T76" fmla="*/ 525 w 819"/>
              <a:gd name="T77" fmla="*/ 229 h 820"/>
              <a:gd name="T78" fmla="*/ 568 w 819"/>
              <a:gd name="T79" fmla="*/ 286 h 820"/>
              <a:gd name="T80" fmla="*/ 639 w 819"/>
              <a:gd name="T81" fmla="*/ 295 h 820"/>
              <a:gd name="T82" fmla="*/ 680 w 819"/>
              <a:gd name="T83" fmla="*/ 271 h 820"/>
              <a:gd name="T84" fmla="*/ 789 w 819"/>
              <a:gd name="T85" fmla="*/ 163 h 820"/>
              <a:gd name="T86" fmla="*/ 818 w 819"/>
              <a:gd name="T87" fmla="*/ 256 h 820"/>
              <a:gd name="T88" fmla="*/ 807 w 819"/>
              <a:gd name="T89" fmla="*/ 341 h 820"/>
              <a:gd name="T90" fmla="*/ 678 w 819"/>
              <a:gd name="T91" fmla="*/ 489 h 820"/>
              <a:gd name="T92" fmla="*/ 622 w 819"/>
              <a:gd name="T93" fmla="*/ 520 h 820"/>
              <a:gd name="T94" fmla="*/ 576 w 819"/>
              <a:gd name="T95" fmla="*/ 519 h 820"/>
              <a:gd name="T96" fmla="*/ 499 w 819"/>
              <a:gd name="T97" fmla="*/ 495 h 820"/>
              <a:gd name="T98" fmla="*/ 167 w 819"/>
              <a:gd name="T99" fmla="*/ 804 h 820"/>
              <a:gd name="T100" fmla="*/ 82 w 819"/>
              <a:gd name="T101" fmla="*/ 816 h 820"/>
              <a:gd name="T102" fmla="*/ 16 w 819"/>
              <a:gd name="T103" fmla="*/ 764 h 820"/>
              <a:gd name="T104" fmla="*/ 4 w 819"/>
              <a:gd name="T105" fmla="*/ 678 h 820"/>
              <a:gd name="T106" fmla="*/ 338 w 819"/>
              <a:gd name="T107" fmla="*/ 354 h 820"/>
              <a:gd name="T108" fmla="*/ 300 w 819"/>
              <a:gd name="T109" fmla="*/ 266 h 820"/>
              <a:gd name="T110" fmla="*/ 318 w 819"/>
              <a:gd name="T111" fmla="*/ 174 h 820"/>
              <a:gd name="T112" fmla="*/ 463 w 819"/>
              <a:gd name="T113" fmla="*/ 24 h 820"/>
              <a:gd name="T114" fmla="*/ 548 w 819"/>
              <a:gd name="T115"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9" h="820">
                <a:moveTo>
                  <a:pt x="111" y="689"/>
                </a:moveTo>
                <a:lnTo>
                  <a:pt x="118" y="690"/>
                </a:lnTo>
                <a:lnTo>
                  <a:pt x="123" y="693"/>
                </a:lnTo>
                <a:lnTo>
                  <a:pt x="127" y="697"/>
                </a:lnTo>
                <a:lnTo>
                  <a:pt x="130" y="702"/>
                </a:lnTo>
                <a:lnTo>
                  <a:pt x="131" y="707"/>
                </a:lnTo>
                <a:lnTo>
                  <a:pt x="130" y="714"/>
                </a:lnTo>
                <a:lnTo>
                  <a:pt x="127" y="719"/>
                </a:lnTo>
                <a:lnTo>
                  <a:pt x="123" y="723"/>
                </a:lnTo>
                <a:lnTo>
                  <a:pt x="118" y="726"/>
                </a:lnTo>
                <a:lnTo>
                  <a:pt x="111" y="727"/>
                </a:lnTo>
                <a:lnTo>
                  <a:pt x="106" y="726"/>
                </a:lnTo>
                <a:lnTo>
                  <a:pt x="101" y="723"/>
                </a:lnTo>
                <a:lnTo>
                  <a:pt x="97" y="719"/>
                </a:lnTo>
                <a:lnTo>
                  <a:pt x="94" y="714"/>
                </a:lnTo>
                <a:lnTo>
                  <a:pt x="93" y="707"/>
                </a:lnTo>
                <a:lnTo>
                  <a:pt x="94" y="703"/>
                </a:lnTo>
                <a:lnTo>
                  <a:pt x="96" y="698"/>
                </a:lnTo>
                <a:lnTo>
                  <a:pt x="98" y="694"/>
                </a:lnTo>
                <a:lnTo>
                  <a:pt x="102" y="692"/>
                </a:lnTo>
                <a:lnTo>
                  <a:pt x="107" y="690"/>
                </a:lnTo>
                <a:lnTo>
                  <a:pt x="111" y="689"/>
                </a:lnTo>
                <a:close/>
                <a:moveTo>
                  <a:pt x="548" y="0"/>
                </a:moveTo>
                <a:lnTo>
                  <a:pt x="548" y="0"/>
                </a:lnTo>
                <a:lnTo>
                  <a:pt x="584" y="3"/>
                </a:lnTo>
                <a:lnTo>
                  <a:pt x="620" y="13"/>
                </a:lnTo>
                <a:lnTo>
                  <a:pt x="657" y="29"/>
                </a:lnTo>
                <a:lnTo>
                  <a:pt x="641" y="46"/>
                </a:lnTo>
                <a:lnTo>
                  <a:pt x="641" y="46"/>
                </a:lnTo>
                <a:lnTo>
                  <a:pt x="548" y="139"/>
                </a:lnTo>
                <a:lnTo>
                  <a:pt x="522" y="113"/>
                </a:lnTo>
                <a:lnTo>
                  <a:pt x="591" y="44"/>
                </a:lnTo>
                <a:lnTo>
                  <a:pt x="569" y="38"/>
                </a:lnTo>
                <a:lnTo>
                  <a:pt x="548" y="37"/>
                </a:lnTo>
                <a:lnTo>
                  <a:pt x="548" y="37"/>
                </a:lnTo>
                <a:lnTo>
                  <a:pt x="534" y="38"/>
                </a:lnTo>
                <a:lnTo>
                  <a:pt x="517" y="41"/>
                </a:lnTo>
                <a:lnTo>
                  <a:pt x="500" y="46"/>
                </a:lnTo>
                <a:lnTo>
                  <a:pt x="483" y="55"/>
                </a:lnTo>
                <a:lnTo>
                  <a:pt x="467" y="68"/>
                </a:lnTo>
                <a:lnTo>
                  <a:pt x="368" y="170"/>
                </a:lnTo>
                <a:lnTo>
                  <a:pt x="351" y="191"/>
                </a:lnTo>
                <a:lnTo>
                  <a:pt x="339" y="215"/>
                </a:lnTo>
                <a:lnTo>
                  <a:pt x="335" y="237"/>
                </a:lnTo>
                <a:lnTo>
                  <a:pt x="336" y="262"/>
                </a:lnTo>
                <a:lnTo>
                  <a:pt x="343" y="288"/>
                </a:lnTo>
                <a:lnTo>
                  <a:pt x="357" y="316"/>
                </a:lnTo>
                <a:lnTo>
                  <a:pt x="377" y="346"/>
                </a:lnTo>
                <a:lnTo>
                  <a:pt x="377" y="346"/>
                </a:lnTo>
                <a:lnTo>
                  <a:pt x="378" y="349"/>
                </a:lnTo>
                <a:lnTo>
                  <a:pt x="379" y="352"/>
                </a:lnTo>
                <a:lnTo>
                  <a:pt x="381" y="356"/>
                </a:lnTo>
                <a:lnTo>
                  <a:pt x="379" y="360"/>
                </a:lnTo>
                <a:lnTo>
                  <a:pt x="378" y="364"/>
                </a:lnTo>
                <a:lnTo>
                  <a:pt x="376" y="368"/>
                </a:lnTo>
                <a:lnTo>
                  <a:pt x="372" y="371"/>
                </a:lnTo>
                <a:lnTo>
                  <a:pt x="373" y="372"/>
                </a:lnTo>
                <a:lnTo>
                  <a:pt x="59" y="655"/>
                </a:lnTo>
                <a:lnTo>
                  <a:pt x="47" y="671"/>
                </a:lnTo>
                <a:lnTo>
                  <a:pt x="39" y="688"/>
                </a:lnTo>
                <a:lnTo>
                  <a:pt x="37" y="707"/>
                </a:lnTo>
                <a:lnTo>
                  <a:pt x="41" y="731"/>
                </a:lnTo>
                <a:lnTo>
                  <a:pt x="51" y="752"/>
                </a:lnTo>
                <a:lnTo>
                  <a:pt x="68" y="767"/>
                </a:lnTo>
                <a:lnTo>
                  <a:pt x="88" y="778"/>
                </a:lnTo>
                <a:lnTo>
                  <a:pt x="111" y="782"/>
                </a:lnTo>
                <a:lnTo>
                  <a:pt x="131" y="779"/>
                </a:lnTo>
                <a:lnTo>
                  <a:pt x="149" y="773"/>
                </a:lnTo>
                <a:lnTo>
                  <a:pt x="165" y="761"/>
                </a:lnTo>
                <a:lnTo>
                  <a:pt x="449" y="445"/>
                </a:lnTo>
                <a:lnTo>
                  <a:pt x="449" y="445"/>
                </a:lnTo>
                <a:lnTo>
                  <a:pt x="451" y="443"/>
                </a:lnTo>
                <a:lnTo>
                  <a:pt x="455" y="440"/>
                </a:lnTo>
                <a:lnTo>
                  <a:pt x="459" y="439"/>
                </a:lnTo>
                <a:lnTo>
                  <a:pt x="465" y="438"/>
                </a:lnTo>
                <a:lnTo>
                  <a:pt x="467" y="438"/>
                </a:lnTo>
                <a:lnTo>
                  <a:pt x="471" y="439"/>
                </a:lnTo>
                <a:lnTo>
                  <a:pt x="474" y="441"/>
                </a:lnTo>
                <a:lnTo>
                  <a:pt x="474" y="440"/>
                </a:lnTo>
                <a:lnTo>
                  <a:pt x="501" y="456"/>
                </a:lnTo>
                <a:lnTo>
                  <a:pt x="526" y="466"/>
                </a:lnTo>
                <a:lnTo>
                  <a:pt x="550" y="474"/>
                </a:lnTo>
                <a:lnTo>
                  <a:pt x="571" y="479"/>
                </a:lnTo>
                <a:lnTo>
                  <a:pt x="586" y="482"/>
                </a:lnTo>
                <a:lnTo>
                  <a:pt x="597" y="483"/>
                </a:lnTo>
                <a:lnTo>
                  <a:pt x="601" y="485"/>
                </a:lnTo>
                <a:lnTo>
                  <a:pt x="620" y="482"/>
                </a:lnTo>
                <a:lnTo>
                  <a:pt x="637" y="474"/>
                </a:lnTo>
                <a:lnTo>
                  <a:pt x="652" y="462"/>
                </a:lnTo>
                <a:lnTo>
                  <a:pt x="752" y="360"/>
                </a:lnTo>
                <a:lnTo>
                  <a:pt x="768" y="339"/>
                </a:lnTo>
                <a:lnTo>
                  <a:pt x="777" y="314"/>
                </a:lnTo>
                <a:lnTo>
                  <a:pt x="783" y="288"/>
                </a:lnTo>
                <a:lnTo>
                  <a:pt x="781" y="258"/>
                </a:lnTo>
                <a:lnTo>
                  <a:pt x="776" y="228"/>
                </a:lnTo>
                <a:lnTo>
                  <a:pt x="707" y="297"/>
                </a:lnTo>
                <a:lnTo>
                  <a:pt x="707" y="297"/>
                </a:lnTo>
                <a:lnTo>
                  <a:pt x="687" y="313"/>
                </a:lnTo>
                <a:lnTo>
                  <a:pt x="665" y="325"/>
                </a:lnTo>
                <a:lnTo>
                  <a:pt x="640" y="333"/>
                </a:lnTo>
                <a:lnTo>
                  <a:pt x="614" y="335"/>
                </a:lnTo>
                <a:lnTo>
                  <a:pt x="585" y="332"/>
                </a:lnTo>
                <a:lnTo>
                  <a:pt x="557" y="322"/>
                </a:lnTo>
                <a:lnTo>
                  <a:pt x="533" y="307"/>
                </a:lnTo>
                <a:lnTo>
                  <a:pt x="513" y="287"/>
                </a:lnTo>
                <a:lnTo>
                  <a:pt x="497" y="262"/>
                </a:lnTo>
                <a:lnTo>
                  <a:pt x="487" y="235"/>
                </a:lnTo>
                <a:lnTo>
                  <a:pt x="484" y="205"/>
                </a:lnTo>
                <a:lnTo>
                  <a:pt x="487" y="178"/>
                </a:lnTo>
                <a:lnTo>
                  <a:pt x="495" y="155"/>
                </a:lnTo>
                <a:lnTo>
                  <a:pt x="506" y="133"/>
                </a:lnTo>
                <a:lnTo>
                  <a:pt x="522" y="113"/>
                </a:lnTo>
                <a:lnTo>
                  <a:pt x="548" y="139"/>
                </a:lnTo>
                <a:lnTo>
                  <a:pt x="534" y="157"/>
                </a:lnTo>
                <a:lnTo>
                  <a:pt x="525" y="180"/>
                </a:lnTo>
                <a:lnTo>
                  <a:pt x="521" y="205"/>
                </a:lnTo>
                <a:lnTo>
                  <a:pt x="525" y="229"/>
                </a:lnTo>
                <a:lnTo>
                  <a:pt x="534" y="252"/>
                </a:lnTo>
                <a:lnTo>
                  <a:pt x="548" y="271"/>
                </a:lnTo>
                <a:lnTo>
                  <a:pt x="568" y="286"/>
                </a:lnTo>
                <a:lnTo>
                  <a:pt x="589" y="295"/>
                </a:lnTo>
                <a:lnTo>
                  <a:pt x="614" y="297"/>
                </a:lnTo>
                <a:lnTo>
                  <a:pt x="639" y="295"/>
                </a:lnTo>
                <a:lnTo>
                  <a:pt x="661" y="286"/>
                </a:lnTo>
                <a:lnTo>
                  <a:pt x="680" y="271"/>
                </a:lnTo>
                <a:lnTo>
                  <a:pt x="680" y="271"/>
                </a:lnTo>
                <a:lnTo>
                  <a:pt x="773" y="178"/>
                </a:lnTo>
                <a:lnTo>
                  <a:pt x="773" y="178"/>
                </a:lnTo>
                <a:lnTo>
                  <a:pt x="789" y="163"/>
                </a:lnTo>
                <a:lnTo>
                  <a:pt x="803" y="193"/>
                </a:lnTo>
                <a:lnTo>
                  <a:pt x="813" y="224"/>
                </a:lnTo>
                <a:lnTo>
                  <a:pt x="818" y="256"/>
                </a:lnTo>
                <a:lnTo>
                  <a:pt x="819" y="286"/>
                </a:lnTo>
                <a:lnTo>
                  <a:pt x="815" y="314"/>
                </a:lnTo>
                <a:lnTo>
                  <a:pt x="807" y="341"/>
                </a:lnTo>
                <a:lnTo>
                  <a:pt x="796" y="366"/>
                </a:lnTo>
                <a:lnTo>
                  <a:pt x="777" y="386"/>
                </a:lnTo>
                <a:lnTo>
                  <a:pt x="678" y="489"/>
                </a:lnTo>
                <a:lnTo>
                  <a:pt x="661" y="503"/>
                </a:lnTo>
                <a:lnTo>
                  <a:pt x="641" y="513"/>
                </a:lnTo>
                <a:lnTo>
                  <a:pt x="622" y="520"/>
                </a:lnTo>
                <a:lnTo>
                  <a:pt x="601" y="521"/>
                </a:lnTo>
                <a:lnTo>
                  <a:pt x="591" y="521"/>
                </a:lnTo>
                <a:lnTo>
                  <a:pt x="576" y="519"/>
                </a:lnTo>
                <a:lnTo>
                  <a:pt x="555" y="513"/>
                </a:lnTo>
                <a:lnTo>
                  <a:pt x="529" y="507"/>
                </a:lnTo>
                <a:lnTo>
                  <a:pt x="499" y="495"/>
                </a:lnTo>
                <a:lnTo>
                  <a:pt x="468" y="479"/>
                </a:lnTo>
                <a:lnTo>
                  <a:pt x="191" y="787"/>
                </a:lnTo>
                <a:lnTo>
                  <a:pt x="167" y="804"/>
                </a:lnTo>
                <a:lnTo>
                  <a:pt x="141" y="816"/>
                </a:lnTo>
                <a:lnTo>
                  <a:pt x="111" y="820"/>
                </a:lnTo>
                <a:lnTo>
                  <a:pt x="82" y="816"/>
                </a:lnTo>
                <a:lnTo>
                  <a:pt x="55" y="804"/>
                </a:lnTo>
                <a:lnTo>
                  <a:pt x="33" y="787"/>
                </a:lnTo>
                <a:lnTo>
                  <a:pt x="16" y="764"/>
                </a:lnTo>
                <a:lnTo>
                  <a:pt x="4" y="737"/>
                </a:lnTo>
                <a:lnTo>
                  <a:pt x="0" y="707"/>
                </a:lnTo>
                <a:lnTo>
                  <a:pt x="4" y="678"/>
                </a:lnTo>
                <a:lnTo>
                  <a:pt x="16" y="651"/>
                </a:lnTo>
                <a:lnTo>
                  <a:pt x="33" y="629"/>
                </a:lnTo>
                <a:lnTo>
                  <a:pt x="338" y="354"/>
                </a:lnTo>
                <a:lnTo>
                  <a:pt x="321" y="325"/>
                </a:lnTo>
                <a:lnTo>
                  <a:pt x="308" y="296"/>
                </a:lnTo>
                <a:lnTo>
                  <a:pt x="300" y="266"/>
                </a:lnTo>
                <a:lnTo>
                  <a:pt x="298" y="236"/>
                </a:lnTo>
                <a:lnTo>
                  <a:pt x="304" y="206"/>
                </a:lnTo>
                <a:lnTo>
                  <a:pt x="318" y="174"/>
                </a:lnTo>
                <a:lnTo>
                  <a:pt x="342" y="144"/>
                </a:lnTo>
                <a:lnTo>
                  <a:pt x="441" y="42"/>
                </a:lnTo>
                <a:lnTo>
                  <a:pt x="463" y="24"/>
                </a:lnTo>
                <a:lnTo>
                  <a:pt x="489" y="11"/>
                </a:lnTo>
                <a:lnTo>
                  <a:pt x="518" y="3"/>
                </a:lnTo>
                <a:lnTo>
                  <a:pt x="548" y="0"/>
                </a:lnTo>
                <a:close/>
              </a:path>
            </a:pathLst>
          </a:custGeom>
          <a:solidFill>
            <a:schemeClr val="accent4"/>
          </a:solidFill>
          <a:ln w="0">
            <a:noFill/>
            <a:prstDash val="solid"/>
            <a:round/>
          </a:ln>
        </p:spPr>
        <p:txBody>
          <a:bodyPr vert="horz" wrap="square" lIns="91440" tIns="45720" rIns="91440" bIns="45720" numCol="1" anchor="t" anchorCtr="0" compatLnSpc="1"/>
          <a:lstStyle/>
          <a:p>
            <a:endParaRPr lang="zh-CN" altLang="en-US"/>
          </a:p>
        </p:txBody>
      </p:sp>
      <p:sp>
        <p:nvSpPr>
          <p:cNvPr id="21" name="Content Placeholder 2"/>
          <p:cNvSpPr txBox="1">
            <a:spLocks noChangeArrowheads="1"/>
          </p:cNvSpPr>
          <p:nvPr/>
        </p:nvSpPr>
        <p:spPr bwMode="auto">
          <a:xfrm>
            <a:off x="7406524" y="3190094"/>
            <a:ext cx="3394675" cy="1206500"/>
          </a:xfrm>
          <a:prstGeom prst="rect">
            <a:avLst/>
          </a:prstGeom>
          <a:noFill/>
          <a:ln w="9525">
            <a:noFill/>
            <a:miter lim="800000"/>
          </a:ln>
        </p:spPr>
        <p:txBody>
          <a:bodyPr lIns="91431" tIns="45715" rIns="91431" bIns="45715"/>
          <a:lstStyle/>
          <a:p>
            <a:pPr>
              <a:lnSpc>
                <a:spcPct val="130000"/>
              </a:lnSpc>
              <a:spcBef>
                <a:spcPts val="1335"/>
              </a:spcBef>
            </a:pP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en-US" altLang="en-US" sz="10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Title 13"/>
          <p:cNvSpPr txBox="1">
            <a:spLocks noChangeArrowheads="1"/>
          </p:cNvSpPr>
          <p:nvPr/>
        </p:nvSpPr>
        <p:spPr bwMode="auto">
          <a:xfrm>
            <a:off x="7436152" y="2630421"/>
            <a:ext cx="2884627" cy="586317"/>
          </a:xfrm>
          <a:prstGeom prst="rect">
            <a:avLst/>
          </a:prstGeom>
          <a:noFill/>
          <a:ln w="9525">
            <a:noFill/>
            <a:miter lim="800000"/>
          </a:ln>
        </p:spPr>
        <p:txBody>
          <a:bodyPr lIns="91431" tIns="45715" rIns="91431" bIns="45715" anchor="ctr"/>
          <a:lstStyle/>
          <a:p>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添加标题内容文字</a:t>
            </a:r>
            <a:endParaRPr lang="en-US"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Content Placeholder 2"/>
          <p:cNvSpPr txBox="1">
            <a:spLocks noChangeArrowheads="1"/>
          </p:cNvSpPr>
          <p:nvPr/>
        </p:nvSpPr>
        <p:spPr bwMode="auto">
          <a:xfrm>
            <a:off x="7406524" y="5378450"/>
            <a:ext cx="3394675" cy="1206500"/>
          </a:xfrm>
          <a:prstGeom prst="rect">
            <a:avLst/>
          </a:prstGeom>
          <a:noFill/>
          <a:ln w="9525">
            <a:noFill/>
            <a:miter lim="800000"/>
          </a:ln>
        </p:spPr>
        <p:txBody>
          <a:bodyPr lIns="91431" tIns="45715" rIns="91431" bIns="45715"/>
          <a:lstStyle/>
          <a:p>
            <a:pPr>
              <a:lnSpc>
                <a:spcPct val="130000"/>
              </a:lnSpc>
              <a:spcBef>
                <a:spcPts val="1335"/>
              </a:spcBef>
            </a:pP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en-US" altLang="en-US" sz="10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Title 13"/>
          <p:cNvSpPr txBox="1">
            <a:spLocks noChangeArrowheads="1"/>
          </p:cNvSpPr>
          <p:nvPr/>
        </p:nvSpPr>
        <p:spPr bwMode="auto">
          <a:xfrm>
            <a:off x="7436152" y="4818777"/>
            <a:ext cx="2884627" cy="586317"/>
          </a:xfrm>
          <a:prstGeom prst="rect">
            <a:avLst/>
          </a:prstGeom>
          <a:noFill/>
          <a:ln w="9525">
            <a:noFill/>
            <a:miter lim="800000"/>
          </a:ln>
        </p:spPr>
        <p:txBody>
          <a:bodyPr lIns="91431" tIns="45715" rIns="91431" bIns="45715" anchor="ctr"/>
          <a:lstStyle/>
          <a:p>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添加标题内容文字</a:t>
            </a:r>
            <a:endParaRPr lang="en-US"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Content Placeholder 2"/>
          <p:cNvSpPr txBox="1">
            <a:spLocks noChangeArrowheads="1"/>
          </p:cNvSpPr>
          <p:nvPr/>
        </p:nvSpPr>
        <p:spPr bwMode="auto">
          <a:xfrm>
            <a:off x="1410826" y="4185111"/>
            <a:ext cx="3394675" cy="1206500"/>
          </a:xfrm>
          <a:prstGeom prst="rect">
            <a:avLst/>
          </a:prstGeom>
          <a:noFill/>
          <a:ln w="9525">
            <a:noFill/>
            <a:miter lim="800000"/>
          </a:ln>
        </p:spPr>
        <p:txBody>
          <a:bodyPr lIns="91431" tIns="45715" rIns="91431" bIns="45715"/>
          <a:lstStyle/>
          <a:p>
            <a:pPr algn="r">
              <a:lnSpc>
                <a:spcPct val="130000"/>
              </a:lnSpc>
              <a:spcBef>
                <a:spcPts val="1335"/>
              </a:spcBef>
            </a:pP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en-US" altLang="en-US" sz="10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itle 13"/>
          <p:cNvSpPr txBox="1">
            <a:spLocks noChangeArrowheads="1"/>
          </p:cNvSpPr>
          <p:nvPr/>
        </p:nvSpPr>
        <p:spPr bwMode="auto">
          <a:xfrm>
            <a:off x="2168911" y="3648649"/>
            <a:ext cx="2884627" cy="586317"/>
          </a:xfrm>
          <a:prstGeom prst="rect">
            <a:avLst/>
          </a:prstGeom>
          <a:noFill/>
          <a:ln w="9525">
            <a:noFill/>
            <a:miter lim="800000"/>
          </a:ln>
        </p:spPr>
        <p:txBody>
          <a:bodyPr lIns="91431" tIns="45715" rIns="91431" bIns="45715" anchor="ctr"/>
          <a:lstStyle/>
          <a:p>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添加标题内容文字</a:t>
            </a:r>
            <a:endParaRPr lang="en-US"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Content Placeholder 2"/>
          <p:cNvSpPr txBox="1">
            <a:spLocks noChangeArrowheads="1"/>
          </p:cNvSpPr>
          <p:nvPr/>
        </p:nvSpPr>
        <p:spPr bwMode="auto">
          <a:xfrm>
            <a:off x="1410826" y="2108913"/>
            <a:ext cx="3394675" cy="1206500"/>
          </a:xfrm>
          <a:prstGeom prst="rect">
            <a:avLst/>
          </a:prstGeom>
          <a:noFill/>
          <a:ln w="9525">
            <a:noFill/>
            <a:miter lim="800000"/>
          </a:ln>
        </p:spPr>
        <p:txBody>
          <a:bodyPr lIns="91431" tIns="45715" rIns="91431" bIns="45715"/>
          <a:lstStyle/>
          <a:p>
            <a:pPr algn="r">
              <a:lnSpc>
                <a:spcPct val="130000"/>
              </a:lnSpc>
              <a:spcBef>
                <a:spcPts val="1335"/>
              </a:spcBef>
            </a:pP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en-US" altLang="en-US" sz="10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Title 13"/>
          <p:cNvSpPr txBox="1">
            <a:spLocks noChangeArrowheads="1"/>
          </p:cNvSpPr>
          <p:nvPr/>
        </p:nvSpPr>
        <p:spPr bwMode="auto">
          <a:xfrm>
            <a:off x="2168911" y="1572451"/>
            <a:ext cx="2884627" cy="586317"/>
          </a:xfrm>
          <a:prstGeom prst="rect">
            <a:avLst/>
          </a:prstGeom>
          <a:noFill/>
          <a:ln w="9525">
            <a:noFill/>
            <a:miter lim="800000"/>
          </a:ln>
        </p:spPr>
        <p:txBody>
          <a:bodyPr lIns="91431" tIns="45715" rIns="91431" bIns="45715" anchor="ctr"/>
          <a:lstStyle/>
          <a:p>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添加标题内容文字</a:t>
            </a:r>
            <a:endParaRPr lang="en-US"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1207005" y="172057"/>
            <a:ext cx="5246399" cy="700038"/>
            <a:chOff x="1573213" y="344224"/>
            <a:chExt cx="5246687" cy="700077"/>
          </a:xfrm>
        </p:grpSpPr>
        <p:sp>
          <p:nvSpPr>
            <p:cNvPr id="34" name="TextBox 11"/>
            <p:cNvSpPr txBox="1"/>
            <p:nvPr/>
          </p:nvSpPr>
          <p:spPr>
            <a:xfrm>
              <a:off x="1573213" y="344224"/>
              <a:ext cx="3976687" cy="492470"/>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tx1">
                      <a:lumMod val="75000"/>
                      <a:lumOff val="25000"/>
                    </a:schemeClr>
                  </a:solidFill>
                </a:rPr>
                <a:t>目录标题文字添加</a:t>
              </a:r>
              <a:endParaRPr lang="en-US" sz="3200" b="1" dirty="0">
                <a:solidFill>
                  <a:schemeClr val="tx1">
                    <a:lumMod val="75000"/>
                    <a:lumOff val="25000"/>
                  </a:schemeClr>
                </a:solidFill>
              </a:endParaRPr>
            </a:p>
          </p:txBody>
        </p:sp>
        <p:sp>
          <p:nvSpPr>
            <p:cNvPr id="35" name="TextBox 11"/>
            <p:cNvSpPr txBox="1"/>
            <p:nvPr/>
          </p:nvSpPr>
          <p:spPr>
            <a:xfrm>
              <a:off x="1624013" y="864755"/>
              <a:ext cx="5195887" cy="179546"/>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400" dirty="0">
                  <a:solidFill>
                    <a:schemeClr val="bg1">
                      <a:lumMod val="65000"/>
                    </a:schemeClr>
                  </a:solidFill>
                  <a:latin typeface="Agency FB" panose="020B0503020202020204" pitchFamily="34" charset="0"/>
                </a:rPr>
                <a:t>Far </a:t>
              </a:r>
              <a:r>
                <a:rPr lang="en-US" sz="1400" dirty="0" err="1">
                  <a:solidFill>
                    <a:schemeClr val="bg1">
                      <a:lumMod val="65000"/>
                    </a:schemeClr>
                  </a:solidFill>
                  <a:latin typeface="Agency FB" panose="020B0503020202020204" pitchFamily="34" charset="0"/>
                </a:rPr>
                <a:t>far</a:t>
              </a:r>
              <a:r>
                <a:rPr lang="en-US" sz="1400" dirty="0">
                  <a:solidFill>
                    <a:schemeClr val="bg1">
                      <a:lumMod val="65000"/>
                    </a:schemeClr>
                  </a:solidFill>
                  <a:latin typeface="Agency FB" panose="020B0503020202020204" pitchFamily="34" charset="0"/>
                </a:rPr>
                <a:t> away, behind the word mountains, far from the countries </a:t>
              </a:r>
              <a:r>
                <a:rPr lang="en-US" sz="1400" dirty="0" err="1">
                  <a:solidFill>
                    <a:schemeClr val="bg1">
                      <a:lumMod val="65000"/>
                    </a:schemeClr>
                  </a:solidFill>
                  <a:latin typeface="Agency FB" panose="020B0503020202020204" pitchFamily="34" charset="0"/>
                </a:rPr>
                <a:t>Vokalia</a:t>
              </a:r>
              <a:endParaRPr lang="en-US" sz="1400" dirty="0">
                <a:solidFill>
                  <a:schemeClr val="bg1">
                    <a:lumMod val="65000"/>
                  </a:schemeClr>
                </a:solidFill>
                <a:latin typeface="Agency FB" panose="020B0503020202020204" pitchFamily="34" charset="0"/>
              </a:endParaRPr>
            </a:p>
          </p:txBody>
        </p:sp>
      </p:grpSp>
      <p:pic>
        <p:nvPicPr>
          <p:cNvPr id="36" name="图片 35"/>
          <p:cNvPicPr>
            <a:picLocks noChangeAspect="1"/>
          </p:cNvPicPr>
          <p:nvPr/>
        </p:nvPicPr>
        <p:blipFill>
          <a:blip r:embed="rId3" cstate="email"/>
          <a:stretch>
            <a:fillRect/>
          </a:stretch>
        </p:blipFill>
        <p:spPr>
          <a:xfrm>
            <a:off x="168813" y="88037"/>
            <a:ext cx="914402" cy="9144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par>
                          <p:cTn id="37" fill="hold">
                            <p:stCondLst>
                              <p:cond delay="3000"/>
                            </p:stCondLst>
                            <p:childTnLst>
                              <p:par>
                                <p:cTn id="38" presetID="16" presetClass="entr" presetSubtype="21"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500"/>
                                        <p:tgtEl>
                                          <p:spTgt spid="22"/>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par>
                          <p:cTn id="45" fill="hold">
                            <p:stCondLst>
                              <p:cond delay="4000"/>
                            </p:stCondLst>
                            <p:childTnLst>
                              <p:par>
                                <p:cTn id="46" presetID="16" presetClass="entr" presetSubtype="21"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barn(inVertical)">
                                      <p:cBhvr>
                                        <p:cTn id="48" dur="500"/>
                                        <p:tgtEl>
                                          <p:spTgt spid="24"/>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par>
                          <p:cTn id="53" fill="hold">
                            <p:stCondLst>
                              <p:cond delay="5000"/>
                            </p:stCondLst>
                            <p:childTnLst>
                              <p:par>
                                <p:cTn id="54" presetID="16" presetClass="entr" presetSubtype="21"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barn(inVertical)">
                                      <p:cBhvr>
                                        <p:cTn id="56" dur="500"/>
                                        <p:tgtEl>
                                          <p:spTgt spid="26"/>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childTnLst>
                          </p:cTn>
                        </p:par>
                        <p:par>
                          <p:cTn id="61" fill="hold">
                            <p:stCondLst>
                              <p:cond delay="6000"/>
                            </p:stCondLst>
                            <p:childTnLst>
                              <p:par>
                                <p:cTn id="62" presetID="16" presetClass="entr" presetSubtype="21"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barn(inVertical)">
                                      <p:cBhvr>
                                        <p:cTn id="64" dur="500"/>
                                        <p:tgtEl>
                                          <p:spTgt spid="32"/>
                                        </p:tgtEl>
                                      </p:cBhvr>
                                    </p:animEffect>
                                  </p:childTnLst>
                                </p:cTn>
                              </p:par>
                            </p:childTnLst>
                          </p:cTn>
                        </p:par>
                        <p:par>
                          <p:cTn id="65" fill="hold">
                            <p:stCondLst>
                              <p:cond delay="6500"/>
                            </p:stCondLst>
                            <p:childTnLst>
                              <p:par>
                                <p:cTn id="66" presetID="10"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7" grpId="0" animBg="1"/>
      <p:bldP spid="18" grpId="0" animBg="1"/>
      <p:bldP spid="19" grpId="0" animBg="1"/>
      <p:bldP spid="20" grpId="0" animBg="1"/>
      <p:bldP spid="21" grpId="0"/>
      <p:bldP spid="22" grpId="0"/>
      <p:bldP spid="23" grpId="0"/>
      <p:bldP spid="24" grpId="0"/>
      <p:bldP spid="25" grpId="0"/>
      <p:bldP spid="26" grpId="0"/>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2457943" y="1509185"/>
            <a:ext cx="5845444" cy="4929716"/>
          </a:xfrm>
          <a:custGeom>
            <a:avLst/>
            <a:gdLst/>
            <a:ahLst/>
            <a:cxnLst>
              <a:cxn ang="0">
                <a:pos x="0" y="2742"/>
              </a:cxn>
              <a:cxn ang="0">
                <a:pos x="253" y="2556"/>
              </a:cxn>
              <a:cxn ang="0">
                <a:pos x="515" y="2395"/>
              </a:cxn>
              <a:cxn ang="0">
                <a:pos x="798" y="2223"/>
              </a:cxn>
              <a:cxn ang="0">
                <a:pos x="1152" y="2000"/>
              </a:cxn>
              <a:cxn ang="0">
                <a:pos x="1587" y="1728"/>
              </a:cxn>
              <a:cxn ang="0">
                <a:pos x="1869" y="1525"/>
              </a:cxn>
              <a:cxn ang="0">
                <a:pos x="2061" y="1394"/>
              </a:cxn>
              <a:cxn ang="0">
                <a:pos x="2324" y="1182"/>
              </a:cxn>
              <a:cxn ang="0">
                <a:pos x="2557" y="980"/>
              </a:cxn>
              <a:cxn ang="0">
                <a:pos x="2769" y="768"/>
              </a:cxn>
              <a:cxn ang="0">
                <a:pos x="2941" y="606"/>
              </a:cxn>
              <a:cxn ang="0">
                <a:pos x="3193" y="353"/>
              </a:cxn>
              <a:cxn ang="0">
                <a:pos x="3011" y="252"/>
              </a:cxn>
              <a:cxn ang="0">
                <a:pos x="3648" y="0"/>
              </a:cxn>
              <a:cxn ang="0">
                <a:pos x="3668" y="687"/>
              </a:cxn>
              <a:cxn ang="0">
                <a:pos x="3466" y="525"/>
              </a:cxn>
              <a:cxn ang="0">
                <a:pos x="3213" y="828"/>
              </a:cxn>
              <a:cxn ang="0">
                <a:pos x="2910" y="1202"/>
              </a:cxn>
              <a:cxn ang="0">
                <a:pos x="2698" y="1515"/>
              </a:cxn>
              <a:cxn ang="0">
                <a:pos x="2597" y="1738"/>
              </a:cxn>
              <a:cxn ang="0">
                <a:pos x="2496" y="1970"/>
              </a:cxn>
              <a:cxn ang="0">
                <a:pos x="2435" y="2182"/>
              </a:cxn>
              <a:cxn ang="0">
                <a:pos x="2375" y="2384"/>
              </a:cxn>
              <a:cxn ang="0">
                <a:pos x="2264" y="2779"/>
              </a:cxn>
              <a:cxn ang="0">
                <a:pos x="2183" y="3152"/>
              </a:cxn>
              <a:cxn ang="0">
                <a:pos x="2122" y="3445"/>
              </a:cxn>
              <a:cxn ang="0">
                <a:pos x="2042" y="3785"/>
              </a:cxn>
              <a:cxn ang="0">
                <a:pos x="0" y="3785"/>
              </a:cxn>
              <a:cxn ang="0">
                <a:pos x="0" y="2742"/>
              </a:cxn>
            </a:cxnLst>
            <a:rect l="0" t="0" r="r" b="b"/>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rgbClr val="BFBFBF"/>
              </a:gs>
              <a:gs pos="100000">
                <a:srgbClr val="FFFFFF">
                  <a:alpha val="0"/>
                </a:srgbClr>
              </a:gs>
            </a:gsLst>
            <a:lin ang="5400000" scaled="1"/>
          </a:gradFill>
          <a:ln w="9525">
            <a:noFill/>
            <a:round/>
          </a:ln>
        </p:spPr>
        <p:txBody>
          <a:bodyPr wrap="none" lIns="83823" tIns="41911" rIns="83823" bIns="41911" anchor="ctr"/>
          <a:lstStyle/>
          <a:p>
            <a:pPr algn="ctr"/>
            <a:endParaRPr lang="zh-CN" altLang="en-US" sz="1735" b="1" dirty="0">
              <a:solidFill>
                <a:srgbClr val="000000"/>
              </a:solidFill>
              <a:latin typeface="微软雅黑" panose="020B0503020204020204" pitchFamily="34" charset="-122"/>
              <a:ea typeface="微软雅黑" panose="020B0503020204020204" pitchFamily="34" charset="-122"/>
            </a:endParaRPr>
          </a:p>
        </p:txBody>
      </p:sp>
      <p:sp>
        <p:nvSpPr>
          <p:cNvPr id="4" name="圆角矩形 3"/>
          <p:cNvSpPr/>
          <p:nvPr/>
        </p:nvSpPr>
        <p:spPr>
          <a:xfrm>
            <a:off x="3988087" y="4637618"/>
            <a:ext cx="2120613" cy="391583"/>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23" tIns="41911" rIns="83823" bIns="41911" anchor="ctr"/>
          <a:lstStyle/>
          <a:p>
            <a:pPr algn="ctr" fontAlgn="auto"/>
            <a:r>
              <a:rPr lang="en-US" altLang="zh-CN" sz="1735" noProof="1">
                <a:latin typeface="微软雅黑" panose="020B0503020204020204" pitchFamily="34" charset="-122"/>
                <a:ea typeface="微软雅黑" panose="020B0503020204020204" pitchFamily="34" charset="-122"/>
              </a:rPr>
              <a:t>2012</a:t>
            </a:r>
            <a:r>
              <a:rPr lang="zh-CN" altLang="en-US" sz="1735" noProof="1">
                <a:latin typeface="微软雅黑" panose="020B0503020204020204" pitchFamily="34" charset="-122"/>
                <a:ea typeface="微软雅黑" panose="020B0503020204020204" pitchFamily="34" charset="-122"/>
              </a:rPr>
              <a:t>年</a:t>
            </a:r>
            <a:r>
              <a:rPr lang="en-US" altLang="zh-CN" sz="1735" noProof="1">
                <a:latin typeface="微软雅黑" panose="020B0503020204020204" pitchFamily="34" charset="-122"/>
                <a:ea typeface="微软雅黑" panose="020B0503020204020204" pitchFamily="34" charset="-122"/>
              </a:rPr>
              <a:t>4</a:t>
            </a:r>
            <a:r>
              <a:rPr lang="zh-CN" altLang="en-US" sz="1735" noProof="1">
                <a:latin typeface="微软雅黑" panose="020B0503020204020204" pitchFamily="34" charset="-122"/>
                <a:ea typeface="微软雅黑" panose="020B0503020204020204" pitchFamily="34" charset="-122"/>
              </a:rPr>
              <a:t>月</a:t>
            </a:r>
          </a:p>
        </p:txBody>
      </p:sp>
      <p:sp>
        <p:nvSpPr>
          <p:cNvPr id="5" name="圆角矩形 4"/>
          <p:cNvSpPr/>
          <p:nvPr/>
        </p:nvSpPr>
        <p:spPr>
          <a:xfrm>
            <a:off x="4876965" y="3790951"/>
            <a:ext cx="2122732" cy="391583"/>
          </a:xfrm>
          <a:prstGeom prst="round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23" tIns="41911" rIns="83823" bIns="41911" anchor="ctr"/>
          <a:lstStyle/>
          <a:p>
            <a:pPr algn="ctr" fontAlgn="auto"/>
            <a:r>
              <a:rPr lang="en-US" altLang="zh-CN" sz="1735" noProof="1">
                <a:latin typeface="微软雅黑" panose="020B0503020204020204" pitchFamily="34" charset="-122"/>
                <a:ea typeface="微软雅黑" panose="020B0503020204020204" pitchFamily="34" charset="-122"/>
              </a:rPr>
              <a:t>2015</a:t>
            </a:r>
            <a:r>
              <a:rPr lang="zh-CN" altLang="en-US" sz="1735" noProof="1">
                <a:latin typeface="微软雅黑" panose="020B0503020204020204" pitchFamily="34" charset="-122"/>
                <a:ea typeface="微软雅黑" panose="020B0503020204020204" pitchFamily="34" charset="-122"/>
              </a:rPr>
              <a:t>年</a:t>
            </a:r>
            <a:r>
              <a:rPr lang="en-US" altLang="zh-CN" sz="1735" noProof="1">
                <a:latin typeface="微软雅黑" panose="020B0503020204020204" pitchFamily="34" charset="-122"/>
                <a:ea typeface="微软雅黑" panose="020B0503020204020204" pitchFamily="34" charset="-122"/>
              </a:rPr>
              <a:t>5</a:t>
            </a:r>
            <a:r>
              <a:rPr lang="zh-CN" altLang="en-US" sz="1735" noProof="1">
                <a:latin typeface="微软雅黑" panose="020B0503020204020204" pitchFamily="34" charset="-122"/>
                <a:ea typeface="微软雅黑" panose="020B0503020204020204" pitchFamily="34" charset="-122"/>
              </a:rPr>
              <a:t>月</a:t>
            </a:r>
          </a:p>
        </p:txBody>
      </p:sp>
      <p:sp>
        <p:nvSpPr>
          <p:cNvPr id="6" name="圆角矩形 5"/>
          <p:cNvSpPr/>
          <p:nvPr/>
        </p:nvSpPr>
        <p:spPr>
          <a:xfrm>
            <a:off x="5539392" y="2973918"/>
            <a:ext cx="2122731" cy="393700"/>
          </a:xfrm>
          <a:prstGeom prst="round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23" tIns="41911" rIns="83823" bIns="41911" anchor="ctr"/>
          <a:lstStyle/>
          <a:p>
            <a:pPr algn="ctr" fontAlgn="auto"/>
            <a:r>
              <a:rPr lang="en-US" altLang="zh-CN" sz="1735" noProof="1">
                <a:latin typeface="微软雅黑" panose="020B0503020204020204" pitchFamily="34" charset="-122"/>
                <a:ea typeface="微软雅黑" panose="020B0503020204020204" pitchFamily="34" charset="-122"/>
              </a:rPr>
              <a:t>2016</a:t>
            </a:r>
            <a:r>
              <a:rPr lang="zh-CN" altLang="en-US" sz="1735" noProof="1">
                <a:latin typeface="微软雅黑" panose="020B0503020204020204" pitchFamily="34" charset="-122"/>
                <a:ea typeface="微软雅黑" panose="020B0503020204020204" pitchFamily="34" charset="-122"/>
              </a:rPr>
              <a:t>年</a:t>
            </a:r>
            <a:r>
              <a:rPr lang="en-US" altLang="zh-CN" sz="1735" noProof="1">
                <a:latin typeface="微软雅黑" panose="020B0503020204020204" pitchFamily="34" charset="-122"/>
                <a:ea typeface="微软雅黑" panose="020B0503020204020204" pitchFamily="34" charset="-122"/>
              </a:rPr>
              <a:t>6</a:t>
            </a:r>
            <a:r>
              <a:rPr lang="zh-CN" altLang="en-US" sz="1735" noProof="1">
                <a:latin typeface="微软雅黑" panose="020B0503020204020204" pitchFamily="34" charset="-122"/>
                <a:ea typeface="微软雅黑" panose="020B0503020204020204" pitchFamily="34" charset="-122"/>
              </a:rPr>
              <a:t>月</a:t>
            </a:r>
          </a:p>
        </p:txBody>
      </p:sp>
      <p:sp>
        <p:nvSpPr>
          <p:cNvPr id="7" name="圆角矩形 6"/>
          <p:cNvSpPr/>
          <p:nvPr/>
        </p:nvSpPr>
        <p:spPr>
          <a:xfrm>
            <a:off x="6284360" y="2203453"/>
            <a:ext cx="2120613" cy="391583"/>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23" tIns="41911" rIns="83823" bIns="41911" anchor="ctr"/>
          <a:lstStyle/>
          <a:p>
            <a:pPr algn="ctr" fontAlgn="auto"/>
            <a:r>
              <a:rPr lang="en-US" altLang="zh-CN" sz="1735" noProof="1">
                <a:latin typeface="微软雅黑" panose="020B0503020204020204" pitchFamily="34" charset="-122"/>
                <a:ea typeface="微软雅黑" panose="020B0503020204020204" pitchFamily="34" charset="-122"/>
              </a:rPr>
              <a:t>2017</a:t>
            </a:r>
            <a:r>
              <a:rPr lang="zh-CN" altLang="en-US" sz="1735" noProof="1">
                <a:latin typeface="微软雅黑" panose="020B0503020204020204" pitchFamily="34" charset="-122"/>
                <a:ea typeface="微软雅黑" panose="020B0503020204020204" pitchFamily="34" charset="-122"/>
              </a:rPr>
              <a:t>年</a:t>
            </a:r>
            <a:r>
              <a:rPr lang="en-US" altLang="zh-CN" sz="1735" noProof="1">
                <a:latin typeface="微软雅黑" panose="020B0503020204020204" pitchFamily="34" charset="-122"/>
                <a:ea typeface="微软雅黑" panose="020B0503020204020204" pitchFamily="34" charset="-122"/>
              </a:rPr>
              <a:t>12</a:t>
            </a:r>
            <a:r>
              <a:rPr lang="zh-CN" altLang="en-US" sz="1735" noProof="1">
                <a:latin typeface="微软雅黑" panose="020B0503020204020204" pitchFamily="34" charset="-122"/>
                <a:ea typeface="微软雅黑" panose="020B0503020204020204" pitchFamily="34" charset="-122"/>
              </a:rPr>
              <a:t>月</a:t>
            </a:r>
          </a:p>
        </p:txBody>
      </p:sp>
      <p:sp>
        <p:nvSpPr>
          <p:cNvPr id="9" name="圆角矩形 8"/>
          <p:cNvSpPr/>
          <p:nvPr/>
        </p:nvSpPr>
        <p:spPr>
          <a:xfrm>
            <a:off x="3145766" y="5412319"/>
            <a:ext cx="2120613" cy="393700"/>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23" tIns="41911" rIns="83823" bIns="41911" anchor="ctr"/>
          <a:lstStyle/>
          <a:p>
            <a:pPr algn="ctr" fontAlgn="auto"/>
            <a:r>
              <a:rPr lang="en-US" altLang="zh-CN" sz="1735" noProof="1">
                <a:latin typeface="微软雅黑" panose="020B0503020204020204" pitchFamily="34" charset="-122"/>
                <a:ea typeface="微软雅黑" panose="020B0503020204020204" pitchFamily="34" charset="-122"/>
              </a:rPr>
              <a:t>2011</a:t>
            </a:r>
            <a:r>
              <a:rPr lang="zh-CN" altLang="en-US" sz="1735" noProof="1">
                <a:latin typeface="微软雅黑" panose="020B0503020204020204" pitchFamily="34" charset="-122"/>
                <a:ea typeface="微软雅黑" panose="020B0503020204020204" pitchFamily="34" charset="-122"/>
              </a:rPr>
              <a:t>年</a:t>
            </a:r>
            <a:r>
              <a:rPr lang="en-US" altLang="zh-CN" sz="1735" noProof="1">
                <a:latin typeface="微软雅黑" panose="020B0503020204020204" pitchFamily="34" charset="-122"/>
                <a:ea typeface="微软雅黑" panose="020B0503020204020204" pitchFamily="34" charset="-122"/>
              </a:rPr>
              <a:t>3</a:t>
            </a:r>
            <a:r>
              <a:rPr lang="zh-CN" altLang="en-US" sz="1735" noProof="1">
                <a:latin typeface="微软雅黑" panose="020B0503020204020204" pitchFamily="34" charset="-122"/>
                <a:ea typeface="微软雅黑" panose="020B0503020204020204" pitchFamily="34" charset="-122"/>
              </a:rPr>
              <a:t>月</a:t>
            </a:r>
          </a:p>
        </p:txBody>
      </p:sp>
      <p:sp>
        <p:nvSpPr>
          <p:cNvPr id="15" name="Content Placeholder 2"/>
          <p:cNvSpPr txBox="1">
            <a:spLocks noChangeArrowheads="1"/>
          </p:cNvSpPr>
          <p:nvPr/>
        </p:nvSpPr>
        <p:spPr bwMode="auto">
          <a:xfrm>
            <a:off x="1357424" y="2347385"/>
            <a:ext cx="3394675" cy="1206500"/>
          </a:xfrm>
          <a:prstGeom prst="rect">
            <a:avLst/>
          </a:prstGeom>
          <a:noFill/>
          <a:ln w="9525">
            <a:noFill/>
            <a:miter lim="800000"/>
          </a:ln>
        </p:spPr>
        <p:txBody>
          <a:bodyPr lIns="91431" tIns="45715" rIns="91431" bIns="45715"/>
          <a:lstStyle/>
          <a:p>
            <a:pPr>
              <a:lnSpc>
                <a:spcPct val="130000"/>
              </a:lnSpc>
              <a:spcBef>
                <a:spcPts val="1335"/>
              </a:spcBef>
            </a:pPr>
            <a:r>
              <a:rPr lang="zh-CN" altLang="en-US" sz="1065"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en-US" altLang="en-US" sz="106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Title 13"/>
          <p:cNvSpPr txBox="1">
            <a:spLocks noChangeArrowheads="1"/>
          </p:cNvSpPr>
          <p:nvPr/>
        </p:nvSpPr>
        <p:spPr bwMode="auto">
          <a:xfrm>
            <a:off x="1387052" y="1787712"/>
            <a:ext cx="2884627" cy="586317"/>
          </a:xfrm>
          <a:prstGeom prst="rect">
            <a:avLst/>
          </a:prstGeom>
          <a:noFill/>
          <a:ln w="9525">
            <a:noFill/>
            <a:miter lim="800000"/>
          </a:ln>
        </p:spPr>
        <p:txBody>
          <a:bodyPr lIns="91431" tIns="45715" rIns="91431" bIns="45715" anchor="ct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添加标题内容文字</a:t>
            </a:r>
            <a:endParaRPr lang="en-US" altLang="en-US"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Content Placeholder 2"/>
          <p:cNvSpPr txBox="1">
            <a:spLocks noChangeArrowheads="1"/>
          </p:cNvSpPr>
          <p:nvPr/>
        </p:nvSpPr>
        <p:spPr bwMode="auto">
          <a:xfrm>
            <a:off x="5791090" y="5459943"/>
            <a:ext cx="3394675" cy="1206500"/>
          </a:xfrm>
          <a:prstGeom prst="rect">
            <a:avLst/>
          </a:prstGeom>
          <a:noFill/>
          <a:ln w="9525">
            <a:noFill/>
            <a:miter lim="800000"/>
          </a:ln>
        </p:spPr>
        <p:txBody>
          <a:bodyPr lIns="91431" tIns="45715" rIns="91431" bIns="45715"/>
          <a:lstStyle/>
          <a:p>
            <a:pPr>
              <a:lnSpc>
                <a:spcPct val="130000"/>
              </a:lnSpc>
              <a:spcBef>
                <a:spcPts val="1335"/>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Content Placeholder 2"/>
          <p:cNvSpPr txBox="1">
            <a:spLocks noChangeArrowheads="1"/>
          </p:cNvSpPr>
          <p:nvPr/>
        </p:nvSpPr>
        <p:spPr bwMode="auto">
          <a:xfrm>
            <a:off x="6585048" y="4609585"/>
            <a:ext cx="3394675" cy="1206500"/>
          </a:xfrm>
          <a:prstGeom prst="rect">
            <a:avLst/>
          </a:prstGeom>
          <a:noFill/>
          <a:ln w="9525">
            <a:noFill/>
            <a:miter lim="800000"/>
          </a:ln>
        </p:spPr>
        <p:txBody>
          <a:bodyPr lIns="91431" tIns="45715" rIns="91431" bIns="45715"/>
          <a:lstStyle/>
          <a:p>
            <a:pPr>
              <a:lnSpc>
                <a:spcPct val="130000"/>
              </a:lnSpc>
              <a:spcBef>
                <a:spcPts val="1335"/>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Content Placeholder 2"/>
          <p:cNvSpPr txBox="1">
            <a:spLocks noChangeArrowheads="1"/>
          </p:cNvSpPr>
          <p:nvPr/>
        </p:nvSpPr>
        <p:spPr bwMode="auto">
          <a:xfrm>
            <a:off x="8036719" y="2911923"/>
            <a:ext cx="3394675" cy="1206500"/>
          </a:xfrm>
          <a:prstGeom prst="rect">
            <a:avLst/>
          </a:prstGeom>
          <a:noFill/>
          <a:ln w="9525">
            <a:noFill/>
            <a:miter lim="800000"/>
          </a:ln>
        </p:spPr>
        <p:txBody>
          <a:bodyPr lIns="91431" tIns="45715" rIns="91431" bIns="45715"/>
          <a:lstStyle/>
          <a:p>
            <a:pPr>
              <a:lnSpc>
                <a:spcPct val="130000"/>
              </a:lnSpc>
              <a:spcBef>
                <a:spcPts val="1335"/>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Content Placeholder 2"/>
          <p:cNvSpPr txBox="1">
            <a:spLocks noChangeArrowheads="1"/>
          </p:cNvSpPr>
          <p:nvPr/>
        </p:nvSpPr>
        <p:spPr bwMode="auto">
          <a:xfrm>
            <a:off x="7488427" y="3733935"/>
            <a:ext cx="3394675" cy="1206500"/>
          </a:xfrm>
          <a:prstGeom prst="rect">
            <a:avLst/>
          </a:prstGeom>
          <a:noFill/>
          <a:ln w="9525">
            <a:noFill/>
            <a:miter lim="800000"/>
          </a:ln>
        </p:spPr>
        <p:txBody>
          <a:bodyPr lIns="91431" tIns="45715" rIns="91431" bIns="45715"/>
          <a:lstStyle/>
          <a:p>
            <a:pPr>
              <a:lnSpc>
                <a:spcPct val="130000"/>
              </a:lnSpc>
              <a:spcBef>
                <a:spcPts val="1335"/>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Content Placeholder 2"/>
          <p:cNvSpPr txBox="1">
            <a:spLocks noChangeArrowheads="1"/>
          </p:cNvSpPr>
          <p:nvPr/>
        </p:nvSpPr>
        <p:spPr bwMode="auto">
          <a:xfrm>
            <a:off x="8687711" y="2126157"/>
            <a:ext cx="3394675" cy="1206500"/>
          </a:xfrm>
          <a:prstGeom prst="rect">
            <a:avLst/>
          </a:prstGeom>
          <a:noFill/>
          <a:ln w="9525">
            <a:noFill/>
            <a:miter lim="800000"/>
          </a:ln>
        </p:spPr>
        <p:txBody>
          <a:bodyPr lIns="91431" tIns="45715" rIns="91431" bIns="45715"/>
          <a:lstStyle/>
          <a:p>
            <a:pPr>
              <a:lnSpc>
                <a:spcPct val="130000"/>
              </a:lnSpc>
              <a:spcBef>
                <a:spcPts val="1335"/>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207005" y="172057"/>
            <a:ext cx="5246399" cy="700038"/>
            <a:chOff x="1573213" y="344224"/>
            <a:chExt cx="5246687" cy="700077"/>
          </a:xfrm>
        </p:grpSpPr>
        <p:sp>
          <p:nvSpPr>
            <p:cNvPr id="25" name="TextBox 11"/>
            <p:cNvSpPr txBox="1"/>
            <p:nvPr/>
          </p:nvSpPr>
          <p:spPr>
            <a:xfrm>
              <a:off x="1573213" y="344224"/>
              <a:ext cx="3976687" cy="492470"/>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tx1">
                      <a:lumMod val="75000"/>
                      <a:lumOff val="25000"/>
                    </a:schemeClr>
                  </a:solidFill>
                </a:rPr>
                <a:t>目录标题文字添加</a:t>
              </a:r>
              <a:endParaRPr lang="en-US" sz="3200" b="1" dirty="0">
                <a:solidFill>
                  <a:schemeClr val="tx1">
                    <a:lumMod val="75000"/>
                    <a:lumOff val="25000"/>
                  </a:schemeClr>
                </a:solidFill>
              </a:endParaRPr>
            </a:p>
          </p:txBody>
        </p:sp>
        <p:sp>
          <p:nvSpPr>
            <p:cNvPr id="30" name="TextBox 11"/>
            <p:cNvSpPr txBox="1"/>
            <p:nvPr/>
          </p:nvSpPr>
          <p:spPr>
            <a:xfrm>
              <a:off x="1624013" y="864755"/>
              <a:ext cx="5195887" cy="179546"/>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400" dirty="0">
                  <a:solidFill>
                    <a:schemeClr val="bg1">
                      <a:lumMod val="65000"/>
                    </a:schemeClr>
                  </a:solidFill>
                  <a:latin typeface="Agency FB" panose="020B0503020202020204" pitchFamily="34" charset="0"/>
                </a:rPr>
                <a:t>Far </a:t>
              </a:r>
              <a:r>
                <a:rPr lang="en-US" sz="1400" dirty="0" err="1">
                  <a:solidFill>
                    <a:schemeClr val="bg1">
                      <a:lumMod val="65000"/>
                    </a:schemeClr>
                  </a:solidFill>
                  <a:latin typeface="Agency FB" panose="020B0503020202020204" pitchFamily="34" charset="0"/>
                </a:rPr>
                <a:t>far</a:t>
              </a:r>
              <a:r>
                <a:rPr lang="en-US" sz="1400" dirty="0">
                  <a:solidFill>
                    <a:schemeClr val="bg1">
                      <a:lumMod val="65000"/>
                    </a:schemeClr>
                  </a:solidFill>
                  <a:latin typeface="Agency FB" panose="020B0503020202020204" pitchFamily="34" charset="0"/>
                </a:rPr>
                <a:t> away, behind the word mountains, far from the countries </a:t>
              </a:r>
              <a:r>
                <a:rPr lang="en-US" sz="1400" dirty="0" err="1">
                  <a:solidFill>
                    <a:schemeClr val="bg1">
                      <a:lumMod val="65000"/>
                    </a:schemeClr>
                  </a:solidFill>
                  <a:latin typeface="Agency FB" panose="020B0503020202020204" pitchFamily="34" charset="0"/>
                </a:rPr>
                <a:t>Vokalia</a:t>
              </a:r>
              <a:endParaRPr lang="en-US" sz="1400" dirty="0">
                <a:solidFill>
                  <a:schemeClr val="bg1">
                    <a:lumMod val="65000"/>
                  </a:schemeClr>
                </a:solidFill>
                <a:latin typeface="Agency FB" panose="020B0503020202020204" pitchFamily="34" charset="0"/>
              </a:endParaRPr>
            </a:p>
          </p:txBody>
        </p:sp>
      </p:grpSp>
      <p:pic>
        <p:nvPicPr>
          <p:cNvPr id="31" name="图片 30"/>
          <p:cNvPicPr>
            <a:picLocks noChangeAspect="1"/>
          </p:cNvPicPr>
          <p:nvPr/>
        </p:nvPicPr>
        <p:blipFill>
          <a:blip r:embed="rId3" cstate="email"/>
          <a:stretch>
            <a:fillRect/>
          </a:stretch>
        </p:blipFill>
        <p:spPr>
          <a:xfrm>
            <a:off x="168813" y="88037"/>
            <a:ext cx="914402" cy="9144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ppt_x</p:attrName>
                                        </p:attrNameLst>
                                      </p:cBhvr>
                                      <p:tavLst>
                                        <p:tav tm="0">
                                          <p:val>
                                            <p:strVal val="0-#ppt_w/2"/>
                                          </p:val>
                                        </p:tav>
                                        <p:tav tm="100000">
                                          <p:val>
                                            <p:strVal val="#ppt_x"/>
                                          </p:val>
                                        </p:tav>
                                      </p:tavLst>
                                    </p:anim>
                                    <p:anim calcmode="lin" valueType="num">
                                      <p:cBhvr>
                                        <p:cTn id="11" dur="50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50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0-#ppt_w/2"/>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70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ppt_x</p:attrName>
                                        </p:attrNameLst>
                                      </p:cBhvr>
                                      <p:tavLst>
                                        <p:tav tm="0">
                                          <p:val>
                                            <p:strVal val="0-#ppt_w/2"/>
                                          </p:val>
                                        </p:tav>
                                        <p:tav tm="100000">
                                          <p:val>
                                            <p:strVal val="#ppt_x"/>
                                          </p:val>
                                        </p:tav>
                                      </p:tavLst>
                                    </p:anim>
                                    <p:anim calcmode="lin" valueType="num">
                                      <p:cBhvr>
                                        <p:cTn id="19" dur="50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90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0-#ppt_w/2"/>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120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ppt_x</p:attrName>
                                        </p:attrNameLst>
                                      </p:cBhvr>
                                      <p:tavLst>
                                        <p:tav tm="0">
                                          <p:val>
                                            <p:strVal val="0-#ppt_w/2"/>
                                          </p:val>
                                        </p:tav>
                                        <p:tav tm="100000">
                                          <p:val>
                                            <p:strVal val="#ppt_x"/>
                                          </p:val>
                                        </p:tav>
                                      </p:tavLst>
                                    </p:anim>
                                    <p:anim calcmode="lin" valueType="num">
                                      <p:cBhvr>
                                        <p:cTn id="27" dur="500" fill="hold"/>
                                        <p:tgtEl>
                                          <p:spTgt spid="7"/>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16" presetClass="entr" presetSubtype="2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par>
                          <p:cTn id="52" fill="hold">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15" grpId="0"/>
      <p:bldP spid="16" grpId="0"/>
      <p:bldP spid="19"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268201" y="1585771"/>
            <a:ext cx="5747836" cy="3686463"/>
            <a:chOff x="763170" y="1585667"/>
            <a:chExt cx="5748467" cy="3686665"/>
          </a:xfrm>
        </p:grpSpPr>
        <p:graphicFrame>
          <p:nvGraphicFramePr>
            <p:cNvPr id="11" name="Chart 10"/>
            <p:cNvGraphicFramePr/>
            <p:nvPr/>
          </p:nvGraphicFramePr>
          <p:xfrm>
            <a:off x="763170" y="1585667"/>
            <a:ext cx="5748467" cy="368666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2120299" y="2166128"/>
              <a:ext cx="1385467" cy="584679"/>
            </a:xfrm>
            <a:prstGeom prst="rect">
              <a:avLst/>
            </a:prstGeom>
            <a:noFill/>
          </p:spPr>
          <p:txBody>
            <a:bodyPr wrap="none" rtlCol="0">
              <a:spAutoFit/>
            </a:bodyPr>
            <a:lstStyle/>
            <a:p>
              <a:pPr algn="ctr">
                <a:lnSpc>
                  <a:spcPct val="120000"/>
                </a:lnSpc>
              </a:pPr>
              <a:r>
                <a:rPr lang="zh-CN" altLang="en-US"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en-US"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a:t>
              </a:r>
              <a:endParaRPr lang="en-GB"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2993136" y="3149801"/>
              <a:ext cx="1385467" cy="584679"/>
            </a:xfrm>
            <a:prstGeom prst="rect">
              <a:avLst/>
            </a:prstGeom>
            <a:noFill/>
          </p:spPr>
          <p:txBody>
            <a:bodyPr wrap="none" rtlCol="0">
              <a:spAutoFit/>
            </a:bodyPr>
            <a:lstStyle/>
            <a:p>
              <a:pPr algn="ctr">
                <a:lnSpc>
                  <a:spcPct val="120000"/>
                </a:lnSpc>
              </a:pPr>
              <a:r>
                <a:rPr lang="zh-CN" altLang="en-US"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en-US"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a:t>
              </a:r>
              <a:endParaRPr lang="en-GB"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1193852" y="3665314"/>
              <a:ext cx="1385467" cy="584679"/>
            </a:xfrm>
            <a:prstGeom prst="rect">
              <a:avLst/>
            </a:prstGeom>
            <a:noFill/>
          </p:spPr>
          <p:txBody>
            <a:bodyPr wrap="none" rtlCol="0">
              <a:spAutoFit/>
            </a:bodyPr>
            <a:lstStyle/>
            <a:p>
              <a:pPr algn="ctr">
                <a:lnSpc>
                  <a:spcPct val="120000"/>
                </a:lnSpc>
              </a:pPr>
              <a:r>
                <a:rPr lang="zh-CN" altLang="en-US"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en-US"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14"/>
            <p:cNvGrpSpPr/>
            <p:nvPr/>
          </p:nvGrpSpPr>
          <p:grpSpPr>
            <a:xfrm>
              <a:off x="5520531" y="3883595"/>
              <a:ext cx="465138" cy="435769"/>
              <a:chOff x="5368132" y="3540125"/>
              <a:chExt cx="465138" cy="435769"/>
            </a:xfrm>
            <a:solidFill>
              <a:schemeClr val="bg2"/>
            </a:solidFill>
          </p:grpSpPr>
          <p:sp>
            <p:nvSpPr>
              <p:cNvPr id="16"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28600" hangingPunct="0">
                  <a:lnSpc>
                    <a:spcPct val="120000"/>
                  </a:lnSpc>
                </a:pPr>
                <a:endParaRPr lang="en-US" sz="1335"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28600" hangingPunct="0">
                  <a:lnSpc>
                    <a:spcPct val="120000"/>
                  </a:lnSpc>
                </a:pPr>
                <a:endParaRPr lang="en-US" sz="1335"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17"/>
            <p:cNvGrpSpPr/>
            <p:nvPr/>
          </p:nvGrpSpPr>
          <p:grpSpPr>
            <a:xfrm>
              <a:off x="5520532" y="2636674"/>
              <a:ext cx="465138" cy="391319"/>
              <a:chOff x="5368132" y="2625725"/>
              <a:chExt cx="465138" cy="391319"/>
            </a:xfrm>
            <a:solidFill>
              <a:schemeClr val="bg2"/>
            </a:solidFill>
          </p:grpSpPr>
          <p:sp>
            <p:nvSpPr>
              <p:cNvPr id="19"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28600" hangingPunct="0">
                  <a:lnSpc>
                    <a:spcPct val="120000"/>
                  </a:lnSpc>
                </a:pPr>
                <a:endParaRPr lang="en-US" sz="1335"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28600" hangingPunct="0">
                  <a:lnSpc>
                    <a:spcPct val="120000"/>
                  </a:lnSpc>
                </a:pPr>
                <a:endParaRPr lang="en-US" sz="1335"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28600" hangingPunct="0">
                  <a:lnSpc>
                    <a:spcPct val="120000"/>
                  </a:lnSpc>
                </a:pPr>
                <a:endParaRPr lang="en-US" sz="1335"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22" name="TextBox 21"/>
          <p:cNvSpPr txBox="1"/>
          <p:nvPr/>
        </p:nvSpPr>
        <p:spPr>
          <a:xfrm>
            <a:off x="2636889" y="5353738"/>
            <a:ext cx="1855034" cy="391344"/>
          </a:xfrm>
          <a:prstGeom prst="rect">
            <a:avLst/>
          </a:prstGeom>
          <a:noFill/>
        </p:spPr>
        <p:txBody>
          <a:bodyPr wrap="none" lIns="86697" tIns="43348" rIns="86697" bIns="43348" rtlCol="0">
            <a:spAutoFit/>
          </a:bodyPr>
          <a:lstStyle/>
          <a:p>
            <a:pPr>
              <a:lnSpc>
                <a:spcPct val="120000"/>
              </a:lnSpc>
            </a:pPr>
            <a:r>
              <a:rPr lang="zh-CN" altLang="en-US"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22"/>
          <p:cNvSpPr/>
          <p:nvPr/>
        </p:nvSpPr>
        <p:spPr>
          <a:xfrm>
            <a:off x="2636891" y="5701987"/>
            <a:ext cx="3422431" cy="752340"/>
          </a:xfrm>
          <a:prstGeom prst="rect">
            <a:avLst/>
          </a:prstGeom>
        </p:spPr>
        <p:txBody>
          <a:bodyPr wrap="square" lIns="86697" tIns="43348" rIns="86697" bIns="43348">
            <a:spAutoFit/>
          </a:bodyPr>
          <a:lstStyle/>
          <a:p>
            <a:pPr algn="just">
              <a:lnSpc>
                <a:spcPct val="120000"/>
              </a:lnSpc>
            </a:pPr>
            <a:r>
              <a:rPr lang="en-US"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6969268" y="2166201"/>
            <a:ext cx="3959907" cy="2515777"/>
            <a:chOff x="7500839" y="1971109"/>
            <a:chExt cx="3960341" cy="2618680"/>
          </a:xfrm>
        </p:grpSpPr>
        <p:sp>
          <p:nvSpPr>
            <p:cNvPr id="24" name="Rectangle 23"/>
            <p:cNvSpPr/>
            <p:nvPr/>
          </p:nvSpPr>
          <p:spPr>
            <a:xfrm>
              <a:off x="7500839" y="1971109"/>
              <a:ext cx="3960341" cy="2618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24"/>
            <p:cNvSpPr txBox="1"/>
            <p:nvPr/>
          </p:nvSpPr>
          <p:spPr>
            <a:xfrm>
              <a:off x="7684311" y="2202009"/>
              <a:ext cx="1864817" cy="412337"/>
            </a:xfrm>
            <a:prstGeom prst="rect">
              <a:avLst/>
            </a:prstGeom>
            <a:noFill/>
          </p:spPr>
          <p:txBody>
            <a:bodyPr wrap="none" rtlCol="0">
              <a:spAutoFit/>
            </a:bodyPr>
            <a:lstStyle/>
            <a:p>
              <a:pPr>
                <a:lnSpc>
                  <a:spcPct val="120000"/>
                </a:lnSpc>
              </a:pPr>
              <a:r>
                <a:rPr lang="zh-CN" altLang="en-US"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7684866" y="2627613"/>
              <a:ext cx="3670521" cy="788099"/>
            </a:xfrm>
            <a:prstGeom prst="rect">
              <a:avLst/>
            </a:prstGeom>
          </p:spPr>
          <p:txBody>
            <a:bodyPr wrap="square">
              <a:spAutoFit/>
            </a:bodyPr>
            <a:lstStyle/>
            <a:p>
              <a:pPr algn="just">
                <a:lnSpc>
                  <a:spcPct val="120000"/>
                </a:lnSpc>
              </a:pPr>
              <a:r>
                <a:rPr lang="en-US"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Rectangle 26"/>
            <p:cNvSpPr/>
            <p:nvPr/>
          </p:nvSpPr>
          <p:spPr>
            <a:xfrm>
              <a:off x="7684866" y="3673005"/>
              <a:ext cx="3670521" cy="788099"/>
            </a:xfrm>
            <a:prstGeom prst="rect">
              <a:avLst/>
            </a:prstGeom>
          </p:spPr>
          <p:txBody>
            <a:bodyPr wrap="square">
              <a:spAutoFit/>
            </a:bodyPr>
            <a:lstStyle/>
            <a:p>
              <a:pPr algn="just">
                <a:lnSpc>
                  <a:spcPct val="120000"/>
                </a:lnSpc>
              </a:pPr>
              <a:r>
                <a:rPr lang="en-US"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8" name="TextBox 27"/>
          <p:cNvSpPr txBox="1"/>
          <p:nvPr/>
        </p:nvSpPr>
        <p:spPr>
          <a:xfrm>
            <a:off x="6969269" y="5175689"/>
            <a:ext cx="1855034" cy="391344"/>
          </a:xfrm>
          <a:prstGeom prst="rect">
            <a:avLst/>
          </a:prstGeom>
          <a:noFill/>
        </p:spPr>
        <p:txBody>
          <a:bodyPr wrap="none" lIns="86697" tIns="43348" rIns="86697" bIns="43348" rtlCol="0">
            <a:spAutoFit/>
          </a:bodyPr>
          <a:lstStyle/>
          <a:p>
            <a:pPr>
              <a:lnSpc>
                <a:spcPct val="120000"/>
              </a:lnSpc>
            </a:pPr>
            <a:r>
              <a:rPr lang="zh-CN" altLang="en-US"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28"/>
          <p:cNvSpPr/>
          <p:nvPr/>
        </p:nvSpPr>
        <p:spPr>
          <a:xfrm>
            <a:off x="6964128" y="5523938"/>
            <a:ext cx="3859267" cy="752340"/>
          </a:xfrm>
          <a:prstGeom prst="rect">
            <a:avLst/>
          </a:prstGeom>
        </p:spPr>
        <p:txBody>
          <a:bodyPr wrap="square" lIns="86697" tIns="43348" rIns="86697" bIns="43348">
            <a:spAutoFit/>
          </a:bodyPr>
          <a:lstStyle/>
          <a:p>
            <a:pPr algn="just">
              <a:lnSpc>
                <a:spcPct val="120000"/>
              </a:lnSpc>
            </a:pPr>
            <a:r>
              <a:rPr lang="en-US"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0" name="组合 29"/>
          <p:cNvGrpSpPr/>
          <p:nvPr/>
        </p:nvGrpSpPr>
        <p:grpSpPr>
          <a:xfrm>
            <a:off x="1207005" y="172057"/>
            <a:ext cx="5246399" cy="700038"/>
            <a:chOff x="1573213" y="344224"/>
            <a:chExt cx="5246687" cy="700077"/>
          </a:xfrm>
        </p:grpSpPr>
        <p:sp>
          <p:nvSpPr>
            <p:cNvPr id="31" name="TextBox 11"/>
            <p:cNvSpPr txBox="1"/>
            <p:nvPr/>
          </p:nvSpPr>
          <p:spPr>
            <a:xfrm>
              <a:off x="1573213" y="344224"/>
              <a:ext cx="3976687" cy="492470"/>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tx1">
                      <a:lumMod val="75000"/>
                      <a:lumOff val="25000"/>
                    </a:schemeClr>
                  </a:solidFill>
                </a:rPr>
                <a:t>目录标题文字添加</a:t>
              </a:r>
              <a:endParaRPr lang="en-US" sz="3200" b="1" dirty="0">
                <a:solidFill>
                  <a:schemeClr val="tx1">
                    <a:lumMod val="75000"/>
                    <a:lumOff val="25000"/>
                  </a:schemeClr>
                </a:solidFill>
              </a:endParaRPr>
            </a:p>
          </p:txBody>
        </p:sp>
        <p:sp>
          <p:nvSpPr>
            <p:cNvPr id="32" name="TextBox 11"/>
            <p:cNvSpPr txBox="1"/>
            <p:nvPr/>
          </p:nvSpPr>
          <p:spPr>
            <a:xfrm>
              <a:off x="1624013" y="864755"/>
              <a:ext cx="5195887" cy="179546"/>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400" dirty="0">
                  <a:solidFill>
                    <a:schemeClr val="bg1">
                      <a:lumMod val="65000"/>
                    </a:schemeClr>
                  </a:solidFill>
                  <a:latin typeface="Agency FB" panose="020B0503020202020204" pitchFamily="34" charset="0"/>
                </a:rPr>
                <a:t>Far </a:t>
              </a:r>
              <a:r>
                <a:rPr lang="en-US" sz="1400" dirty="0" err="1">
                  <a:solidFill>
                    <a:schemeClr val="bg1">
                      <a:lumMod val="65000"/>
                    </a:schemeClr>
                  </a:solidFill>
                  <a:latin typeface="Agency FB" panose="020B0503020202020204" pitchFamily="34" charset="0"/>
                </a:rPr>
                <a:t>far</a:t>
              </a:r>
              <a:r>
                <a:rPr lang="en-US" sz="1400" dirty="0">
                  <a:solidFill>
                    <a:schemeClr val="bg1">
                      <a:lumMod val="65000"/>
                    </a:schemeClr>
                  </a:solidFill>
                  <a:latin typeface="Agency FB" panose="020B0503020202020204" pitchFamily="34" charset="0"/>
                </a:rPr>
                <a:t> away, behind the word mountains, far from the countries </a:t>
              </a:r>
              <a:r>
                <a:rPr lang="en-US" sz="1400" dirty="0" err="1">
                  <a:solidFill>
                    <a:schemeClr val="bg1">
                      <a:lumMod val="65000"/>
                    </a:schemeClr>
                  </a:solidFill>
                  <a:latin typeface="Agency FB" panose="020B0503020202020204" pitchFamily="34" charset="0"/>
                </a:rPr>
                <a:t>Vokalia</a:t>
              </a:r>
              <a:endParaRPr lang="en-US" sz="1400" dirty="0">
                <a:solidFill>
                  <a:schemeClr val="bg1">
                    <a:lumMod val="65000"/>
                  </a:schemeClr>
                </a:solidFill>
                <a:latin typeface="Agency FB" panose="020B0503020202020204" pitchFamily="34" charset="0"/>
              </a:endParaRPr>
            </a:p>
          </p:txBody>
        </p:sp>
      </p:grpSp>
      <p:pic>
        <p:nvPicPr>
          <p:cNvPr id="33" name="图片 32"/>
          <p:cNvPicPr>
            <a:picLocks noChangeAspect="1"/>
          </p:cNvPicPr>
          <p:nvPr/>
        </p:nvPicPr>
        <p:blipFill>
          <a:blip r:embed="rId4" cstate="email"/>
          <a:stretch>
            <a:fillRect/>
          </a:stretch>
        </p:blipFill>
        <p:spPr>
          <a:xfrm>
            <a:off x="168813" y="88037"/>
            <a:ext cx="914402" cy="9144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par>
                          <p:cTn id="20" fill="hold">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childTnLst>
                          </p:cTn>
                        </p:par>
                        <p:par>
                          <p:cTn id="24" fill="hold">
                            <p:stCondLst>
                              <p:cond delay="3000"/>
                            </p:stCondLst>
                            <p:childTnLst>
                              <p:par>
                                <p:cTn id="25" presetID="16" presetClass="entr" presetSubtype="21"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childTnLst>
                          </p:cTn>
                        </p:par>
                        <p:par>
                          <p:cTn id="28" fill="hold">
                            <p:stCondLst>
                              <p:cond delay="3500"/>
                            </p:stCondLst>
                            <p:childTnLst>
                              <p:par>
                                <p:cTn id="29" presetID="16" presetClass="entr" presetSubtype="21"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inVertical)">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5" cstate="email"/>
          <a:stretch>
            <a:fillRect/>
          </a:stretch>
        </p:blipFill>
        <p:spPr>
          <a:xfrm>
            <a:off x="3314330" y="0"/>
            <a:ext cx="8877670" cy="6858000"/>
          </a:xfrm>
          <a:prstGeom prst="rect">
            <a:avLst/>
          </a:prstGeom>
        </p:spPr>
      </p:pic>
      <p:pic>
        <p:nvPicPr>
          <p:cNvPr id="22" name="图片 21"/>
          <p:cNvPicPr>
            <a:picLocks noChangeAspect="1"/>
          </p:cNvPicPr>
          <p:nvPr/>
        </p:nvPicPr>
        <p:blipFill>
          <a:blip r:embed="rId6" cstate="email"/>
          <a:srcRect/>
          <a:stretch>
            <a:fillRect/>
          </a:stretch>
        </p:blipFill>
        <p:spPr>
          <a:xfrm>
            <a:off x="0" y="-193647"/>
            <a:ext cx="3287103" cy="6119878"/>
          </a:xfrm>
          <a:custGeom>
            <a:avLst/>
            <a:gdLst>
              <a:gd name="connsiteX0" fmla="*/ 0 w 3287103"/>
              <a:gd name="connsiteY0" fmla="*/ 0 h 6119878"/>
              <a:gd name="connsiteX1" fmla="*/ 3287103 w 3287103"/>
              <a:gd name="connsiteY1" fmla="*/ 0 h 6119878"/>
              <a:gd name="connsiteX2" fmla="*/ 3219428 w 3287103"/>
              <a:gd name="connsiteY2" fmla="*/ 61872 h 6119878"/>
              <a:gd name="connsiteX3" fmla="*/ 2159726 w 3287103"/>
              <a:gd name="connsiteY3" fmla="*/ 2809125 h 6119878"/>
              <a:gd name="connsiteX4" fmla="*/ 2545534 w 3287103"/>
              <a:gd name="connsiteY4" fmla="*/ 4581259 h 6119878"/>
              <a:gd name="connsiteX5" fmla="*/ 2553487 w 3287103"/>
              <a:gd name="connsiteY5" fmla="*/ 4596835 h 6119878"/>
              <a:gd name="connsiteX6" fmla="*/ 1491175 w 3287103"/>
              <a:gd name="connsiteY6" fmla="*/ 4596835 h 6119878"/>
              <a:gd name="connsiteX7" fmla="*/ 1491175 w 3287103"/>
              <a:gd name="connsiteY7" fmla="*/ 6119878 h 6119878"/>
              <a:gd name="connsiteX8" fmla="*/ 0 w 3287103"/>
              <a:gd name="connsiteY8" fmla="*/ 6119878 h 611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7103" h="6119878">
                <a:moveTo>
                  <a:pt x="0" y="0"/>
                </a:moveTo>
                <a:lnTo>
                  <a:pt x="3287103" y="0"/>
                </a:lnTo>
                <a:lnTo>
                  <a:pt x="3219428" y="61872"/>
                </a:lnTo>
                <a:cubicBezTo>
                  <a:pt x="2572242" y="714872"/>
                  <a:pt x="2159726" y="1703101"/>
                  <a:pt x="2159726" y="2809125"/>
                </a:cubicBezTo>
                <a:cubicBezTo>
                  <a:pt x="2159726" y="3454306"/>
                  <a:pt x="2300096" y="4059404"/>
                  <a:pt x="2545534" y="4581259"/>
                </a:cubicBezTo>
                <a:lnTo>
                  <a:pt x="2553487" y="4596835"/>
                </a:lnTo>
                <a:lnTo>
                  <a:pt x="1491175" y="4596835"/>
                </a:lnTo>
                <a:lnTo>
                  <a:pt x="1491175" y="6119878"/>
                </a:lnTo>
                <a:lnTo>
                  <a:pt x="0" y="6119878"/>
                </a:lnTo>
                <a:close/>
              </a:path>
            </a:pathLst>
          </a:custGeom>
        </p:spPr>
      </p:pic>
      <p:pic>
        <p:nvPicPr>
          <p:cNvPr id="8" name="图片 7"/>
          <p:cNvPicPr>
            <a:picLocks noChangeAspect="1"/>
          </p:cNvPicPr>
          <p:nvPr/>
        </p:nvPicPr>
        <p:blipFill>
          <a:blip r:embed="rId7" cstate="email"/>
          <a:stretch>
            <a:fillRect/>
          </a:stretch>
        </p:blipFill>
        <p:spPr>
          <a:xfrm>
            <a:off x="8650722" y="763168"/>
            <a:ext cx="3540369" cy="3540369"/>
          </a:xfrm>
          <a:prstGeom prst="rect">
            <a:avLst/>
          </a:prstGeom>
        </p:spPr>
      </p:pic>
      <p:sp>
        <p:nvSpPr>
          <p:cNvPr id="12" name="MH_Entry_1"/>
          <p:cNvSpPr>
            <a:spLocks noChangeArrowheads="1"/>
          </p:cNvSpPr>
          <p:nvPr>
            <p:custDataLst>
              <p:tags r:id="rId1"/>
            </p:custDataLst>
          </p:nvPr>
        </p:nvSpPr>
        <p:spPr bwMode="auto">
          <a:xfrm flipH="1">
            <a:off x="3499075" y="2580787"/>
            <a:ext cx="4280745" cy="886397"/>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None/>
            </a:pPr>
            <a:r>
              <a:rPr lang="zh-CN" altLang="en-US" sz="4800" b="1" dirty="0">
                <a:solidFill>
                  <a:srgbClr val="080605"/>
                </a:solidFill>
                <a:latin typeface="Arial" panose="020B0604020202020204" pitchFamily="34" charset="0"/>
                <a:ea typeface="微软雅黑" panose="020B0503020204020204" pitchFamily="34" charset="-122"/>
                <a:sym typeface="Arial" panose="020B0604020202020204" pitchFamily="34" charset="0"/>
              </a:rPr>
              <a:t>元宵节</a:t>
            </a:r>
            <a:r>
              <a:rPr lang="zh-CN" altLang="en-US" sz="48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的传统</a:t>
            </a:r>
          </a:p>
        </p:txBody>
      </p:sp>
      <p:sp>
        <p:nvSpPr>
          <p:cNvPr id="13" name="MH_Entry_1"/>
          <p:cNvSpPr>
            <a:spLocks noChangeArrowheads="1"/>
          </p:cNvSpPr>
          <p:nvPr>
            <p:custDataLst>
              <p:tags r:id="rId2"/>
            </p:custDataLst>
          </p:nvPr>
        </p:nvSpPr>
        <p:spPr bwMode="auto">
          <a:xfrm flipH="1">
            <a:off x="3499075" y="3585534"/>
            <a:ext cx="4280745" cy="469039"/>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None/>
            </a:pPr>
            <a:r>
              <a:rPr lang="zh-CN" altLang="en-US" sz="132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p>
        </p:txBody>
      </p:sp>
      <p:pic>
        <p:nvPicPr>
          <p:cNvPr id="15" name="图片 14"/>
          <p:cNvPicPr>
            <a:picLocks noChangeAspect="1"/>
          </p:cNvPicPr>
          <p:nvPr/>
        </p:nvPicPr>
        <p:blipFill>
          <a:blip r:embed="rId8" cstate="email"/>
          <a:stretch>
            <a:fillRect/>
          </a:stretch>
        </p:blipFill>
        <p:spPr>
          <a:xfrm>
            <a:off x="2628173" y="2618970"/>
            <a:ext cx="914402" cy="9144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13"/>
                                        </p:tgtEl>
                                        <p:attrNameLst>
                                          <p:attrName>style.visibility</p:attrName>
                                        </p:attrNameLst>
                                      </p:cBhvr>
                                      <p:to>
                                        <p:strVal val="visible"/>
                                      </p:to>
                                    </p:set>
                                    <p:anim by="(-#ppt_w*2)" calcmode="lin" valueType="num">
                                      <p:cBhvr rctx="PPT">
                                        <p:cTn id="15" dur="500" autoRev="1" fill="hold">
                                          <p:stCondLst>
                                            <p:cond delay="0"/>
                                          </p:stCondLst>
                                        </p:cTn>
                                        <p:tgtEl>
                                          <p:spTgt spid="13"/>
                                        </p:tgtEl>
                                        <p:attrNameLst>
                                          <p:attrName>ppt_w</p:attrName>
                                        </p:attrNameLst>
                                      </p:cBhvr>
                                    </p:anim>
                                    <p:anim by="(#ppt_w*0.50)" calcmode="lin" valueType="num">
                                      <p:cBhvr>
                                        <p:cTn id="16" dur="500" decel="50000" autoRev="1" fill="hold">
                                          <p:stCondLst>
                                            <p:cond delay="0"/>
                                          </p:stCondLst>
                                        </p:cTn>
                                        <p:tgtEl>
                                          <p:spTgt spid="13"/>
                                        </p:tgtEl>
                                        <p:attrNameLst>
                                          <p:attrName>ppt_x</p:attrName>
                                        </p:attrNameLst>
                                      </p:cBhvr>
                                    </p:anim>
                                    <p:anim from="(-#ppt_h/2)" to="(#ppt_y)" calcmode="lin" valueType="num">
                                      <p:cBhvr>
                                        <p:cTn id="17" dur="1000" fill="hold">
                                          <p:stCondLst>
                                            <p:cond delay="0"/>
                                          </p:stCondLst>
                                        </p:cTn>
                                        <p:tgtEl>
                                          <p:spTgt spid="13"/>
                                        </p:tgtEl>
                                        <p:attrNameLst>
                                          <p:attrName>ppt_y</p:attrName>
                                        </p:attrNameLst>
                                      </p:cBhvr>
                                    </p:anim>
                                    <p:animRot by="21600000">
                                      <p:cBhvr>
                                        <p:cTn id="18" dur="1000" fill="hold">
                                          <p:stCondLst>
                                            <p:cond delay="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5"/>
          <p:cNvSpPr>
            <a:spLocks noChangeArrowheads="1"/>
          </p:cNvSpPr>
          <p:nvPr/>
        </p:nvSpPr>
        <p:spPr bwMode="auto">
          <a:xfrm>
            <a:off x="1305156" y="2051844"/>
            <a:ext cx="1521547" cy="1522413"/>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17" tIns="45708" rIns="91417" bIns="45708"/>
          <a:lstStyle/>
          <a:p>
            <a:endParaRPr lang="id-ID" sz="2400"/>
          </a:p>
        </p:txBody>
      </p:sp>
      <p:grpSp>
        <p:nvGrpSpPr>
          <p:cNvPr id="2" name="Group 24"/>
          <p:cNvGrpSpPr/>
          <p:nvPr/>
        </p:nvGrpSpPr>
        <p:grpSpPr bwMode="auto">
          <a:xfrm>
            <a:off x="1132127" y="1878014"/>
            <a:ext cx="1867604" cy="1868487"/>
            <a:chOff x="1119258" y="2257147"/>
            <a:chExt cx="1868076" cy="1868076"/>
          </a:xfrm>
        </p:grpSpPr>
        <p:sp>
          <p:nvSpPr>
            <p:cNvPr id="136253" name="Freeform 6"/>
            <p:cNvSpPr/>
            <p:nvPr/>
          </p:nvSpPr>
          <p:spPr bwMode="auto">
            <a:xfrm>
              <a:off x="2495041" y="2394505"/>
              <a:ext cx="356034" cy="354935"/>
            </a:xfrm>
            <a:custGeom>
              <a:avLst/>
              <a:gdLst>
                <a:gd name="T0" fmla="*/ 612368160 w 207"/>
                <a:gd name="T1" fmla="*/ 537330238 h 206"/>
                <a:gd name="T2" fmla="*/ 76915384 w 207"/>
                <a:gd name="T3" fmla="*/ 0 h 206"/>
                <a:gd name="T4" fmla="*/ 0 w 207"/>
                <a:gd name="T5" fmla="*/ 130621249 h 206"/>
                <a:gd name="T6" fmla="*/ 482202474 w 207"/>
                <a:gd name="T7" fmla="*/ 611547836 h 206"/>
                <a:gd name="T8" fmla="*/ 612368160 w 207"/>
                <a:gd name="T9" fmla="*/ 537330238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36254" name="Freeform 7"/>
            <p:cNvSpPr/>
            <p:nvPr/>
          </p:nvSpPr>
          <p:spPr bwMode="auto">
            <a:xfrm>
              <a:off x="2075273" y="2257147"/>
              <a:ext cx="427460" cy="191203"/>
            </a:xfrm>
            <a:custGeom>
              <a:avLst/>
              <a:gdLst>
                <a:gd name="T0" fmla="*/ 0 w 248"/>
                <a:gd name="T1" fmla="*/ 0 h 111"/>
                <a:gd name="T2" fmla="*/ 0 w 248"/>
                <a:gd name="T3" fmla="*/ 151325978 h 111"/>
                <a:gd name="T4" fmla="*/ 659539755 w 248"/>
                <a:gd name="T5" fmla="*/ 329356642 h 111"/>
                <a:gd name="T6" fmla="*/ 736782466 w 248"/>
                <a:gd name="T7" fmla="*/ 198801166 h 111"/>
                <a:gd name="T8" fmla="*/ 0 w 248"/>
                <a:gd name="T9" fmla="*/ 0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36255" name="Freeform 8"/>
            <p:cNvSpPr/>
            <p:nvPr/>
          </p:nvSpPr>
          <p:spPr bwMode="auto">
            <a:xfrm>
              <a:off x="2796131" y="2743946"/>
              <a:ext cx="191203" cy="425262"/>
            </a:xfrm>
            <a:custGeom>
              <a:avLst/>
              <a:gdLst>
                <a:gd name="T0" fmla="*/ 133523428 w 111"/>
                <a:gd name="T1" fmla="*/ 0 h 247"/>
                <a:gd name="T2" fmla="*/ 0 w 111"/>
                <a:gd name="T3" fmla="*/ 77070559 h 247"/>
                <a:gd name="T4" fmla="*/ 178030664 w 111"/>
                <a:gd name="T5" fmla="*/ 732177201 h 247"/>
                <a:gd name="T6" fmla="*/ 329356642 w 111"/>
                <a:gd name="T7" fmla="*/ 732177201 h 247"/>
                <a:gd name="T8" fmla="*/ 133523428 w 111"/>
                <a:gd name="T9" fmla="*/ 0 h 2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36256" name="Freeform 9"/>
            <p:cNvSpPr/>
            <p:nvPr/>
          </p:nvSpPr>
          <p:spPr bwMode="auto">
            <a:xfrm>
              <a:off x="2796131" y="3213162"/>
              <a:ext cx="191203" cy="427460"/>
            </a:xfrm>
            <a:custGeom>
              <a:avLst/>
              <a:gdLst>
                <a:gd name="T0" fmla="*/ 178030664 w 111"/>
                <a:gd name="T1" fmla="*/ 0 h 248"/>
                <a:gd name="T2" fmla="*/ 0 w 111"/>
                <a:gd name="T3" fmla="*/ 659539755 h 248"/>
                <a:gd name="T4" fmla="*/ 133523428 w 111"/>
                <a:gd name="T5" fmla="*/ 736782466 h 248"/>
                <a:gd name="T6" fmla="*/ 329356642 w 111"/>
                <a:gd name="T7" fmla="*/ 0 h 248"/>
                <a:gd name="T8" fmla="*/ 178030664 w 111"/>
                <a:gd name="T9" fmla="*/ 0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36257" name="Freeform 10"/>
            <p:cNvSpPr/>
            <p:nvPr/>
          </p:nvSpPr>
          <p:spPr bwMode="auto">
            <a:xfrm>
              <a:off x="2495041" y="3632930"/>
              <a:ext cx="356034" cy="356034"/>
            </a:xfrm>
            <a:custGeom>
              <a:avLst/>
              <a:gdLst>
                <a:gd name="T0" fmla="*/ 612368160 w 207"/>
                <a:gd name="T1" fmla="*/ 76915384 h 207"/>
                <a:gd name="T2" fmla="*/ 482202474 w 207"/>
                <a:gd name="T3" fmla="*/ 0 h 207"/>
                <a:gd name="T4" fmla="*/ 0 w 207"/>
                <a:gd name="T5" fmla="*/ 482202474 h 207"/>
                <a:gd name="T6" fmla="*/ 76915384 w 207"/>
                <a:gd name="T7" fmla="*/ 612368160 h 207"/>
                <a:gd name="T8" fmla="*/ 612368160 w 207"/>
                <a:gd name="T9" fmla="*/ 76915384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36258" name="Freeform 11"/>
            <p:cNvSpPr/>
            <p:nvPr/>
          </p:nvSpPr>
          <p:spPr bwMode="auto">
            <a:xfrm>
              <a:off x="2075273" y="3936217"/>
              <a:ext cx="427460" cy="189006"/>
            </a:xfrm>
            <a:custGeom>
              <a:avLst/>
              <a:gdLst>
                <a:gd name="T0" fmla="*/ 736782466 w 248"/>
                <a:gd name="T1" fmla="*/ 129902106 h 110"/>
                <a:gd name="T2" fmla="*/ 659539755 w 248"/>
                <a:gd name="T3" fmla="*/ 0 h 110"/>
                <a:gd name="T4" fmla="*/ 0 w 248"/>
                <a:gd name="T5" fmla="*/ 174187930 h 110"/>
                <a:gd name="T6" fmla="*/ 0 w 248"/>
                <a:gd name="T7" fmla="*/ 324756982 h 110"/>
                <a:gd name="T8" fmla="*/ 736782466 w 248"/>
                <a:gd name="T9" fmla="*/ 129902106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2" name="Freeform 12"/>
            <p:cNvSpPr/>
            <p:nvPr/>
          </p:nvSpPr>
          <p:spPr bwMode="auto">
            <a:xfrm>
              <a:off x="1605927" y="3936352"/>
              <a:ext cx="425537" cy="188871"/>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1">
                <a:lumMod val="75000"/>
                <a:alpha val="24000"/>
              </a:schemeClr>
            </a:solidFill>
            <a:ln>
              <a:noFill/>
            </a:ln>
          </p:spPr>
          <p:txBody>
            <a:bodyPr/>
            <a:lstStyle/>
            <a:p>
              <a:pPr defTabSz="914400">
                <a:defRPr/>
              </a:pPr>
              <a:endParaRPr lang="id-ID" sz="2400"/>
            </a:p>
          </p:txBody>
        </p:sp>
        <p:sp>
          <p:nvSpPr>
            <p:cNvPr id="33" name="Freeform 13"/>
            <p:cNvSpPr/>
            <p:nvPr/>
          </p:nvSpPr>
          <p:spPr bwMode="auto">
            <a:xfrm>
              <a:off x="1256605" y="3633206"/>
              <a:ext cx="354879" cy="355522"/>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1">
                <a:lumMod val="75000"/>
                <a:alpha val="24000"/>
              </a:schemeClr>
            </a:solidFill>
            <a:ln>
              <a:noFill/>
            </a:ln>
          </p:spPr>
          <p:txBody>
            <a:bodyPr/>
            <a:lstStyle/>
            <a:p>
              <a:pPr defTabSz="914400">
                <a:defRPr/>
              </a:pPr>
              <a:endParaRPr lang="id-ID" sz="2400"/>
            </a:p>
          </p:txBody>
        </p:sp>
        <p:sp>
          <p:nvSpPr>
            <p:cNvPr id="34" name="Freeform 14"/>
            <p:cNvSpPr/>
            <p:nvPr/>
          </p:nvSpPr>
          <p:spPr bwMode="auto">
            <a:xfrm>
              <a:off x="1119258" y="3213405"/>
              <a:ext cx="191333" cy="426943"/>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1">
                <a:lumMod val="75000"/>
                <a:alpha val="24000"/>
              </a:schemeClr>
            </a:solidFill>
            <a:ln>
              <a:noFill/>
            </a:ln>
          </p:spPr>
          <p:txBody>
            <a:bodyPr/>
            <a:lstStyle/>
            <a:p>
              <a:pPr defTabSz="914400">
                <a:defRPr/>
              </a:pPr>
              <a:endParaRPr lang="id-ID" sz="2400"/>
            </a:p>
          </p:txBody>
        </p:sp>
        <p:sp>
          <p:nvSpPr>
            <p:cNvPr id="35" name="Freeform 15"/>
            <p:cNvSpPr/>
            <p:nvPr/>
          </p:nvSpPr>
          <p:spPr bwMode="auto">
            <a:xfrm>
              <a:off x="1119258" y="2743609"/>
              <a:ext cx="191333" cy="425356"/>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1">
                <a:lumMod val="75000"/>
                <a:alpha val="25000"/>
              </a:schemeClr>
            </a:solidFill>
            <a:ln>
              <a:noFill/>
            </a:ln>
          </p:spPr>
          <p:txBody>
            <a:bodyPr/>
            <a:lstStyle/>
            <a:p>
              <a:pPr defTabSz="914400">
                <a:defRPr/>
              </a:pPr>
              <a:endParaRPr lang="id-ID" sz="2400"/>
            </a:p>
          </p:txBody>
        </p:sp>
        <p:sp>
          <p:nvSpPr>
            <p:cNvPr id="36" name="Freeform 16"/>
            <p:cNvSpPr/>
            <p:nvPr/>
          </p:nvSpPr>
          <p:spPr bwMode="auto">
            <a:xfrm>
              <a:off x="1256605" y="2394436"/>
              <a:ext cx="354879" cy="354728"/>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1">
                <a:lumMod val="75000"/>
                <a:alpha val="25000"/>
              </a:schemeClr>
            </a:solidFill>
            <a:ln>
              <a:noFill/>
            </a:ln>
          </p:spPr>
          <p:txBody>
            <a:bodyPr/>
            <a:lstStyle/>
            <a:p>
              <a:pPr defTabSz="914400">
                <a:defRPr/>
              </a:pPr>
              <a:endParaRPr lang="id-ID" sz="2400"/>
            </a:p>
          </p:txBody>
        </p:sp>
        <p:sp>
          <p:nvSpPr>
            <p:cNvPr id="37" name="Freeform 17"/>
            <p:cNvSpPr/>
            <p:nvPr/>
          </p:nvSpPr>
          <p:spPr bwMode="auto">
            <a:xfrm>
              <a:off x="1605927" y="2257147"/>
              <a:ext cx="425537" cy="191252"/>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1">
                <a:lumMod val="75000"/>
                <a:alpha val="25000"/>
              </a:schemeClr>
            </a:solidFill>
            <a:ln>
              <a:noFill/>
            </a:ln>
          </p:spPr>
          <p:txBody>
            <a:bodyPr/>
            <a:lstStyle/>
            <a:p>
              <a:pPr defTabSz="914400">
                <a:defRPr/>
              </a:pPr>
              <a:endParaRPr lang="id-ID" sz="2400"/>
            </a:p>
          </p:txBody>
        </p:sp>
      </p:grpSp>
      <p:sp>
        <p:nvSpPr>
          <p:cNvPr id="38" name="Oval 5"/>
          <p:cNvSpPr>
            <a:spLocks noChangeArrowheads="1"/>
          </p:cNvSpPr>
          <p:nvPr/>
        </p:nvSpPr>
        <p:spPr bwMode="auto">
          <a:xfrm>
            <a:off x="3985522" y="2051844"/>
            <a:ext cx="1521545" cy="1522413"/>
          </a:xfrm>
          <a:prstGeom prst="ellipse">
            <a:avLst/>
          </a:prstGeom>
          <a:solidFill>
            <a:schemeClr val="accent2"/>
          </a:solidFill>
          <a:ln>
            <a:noFill/>
          </a:ln>
        </p:spPr>
        <p:txBody>
          <a:bodyPr lIns="91417" tIns="45708" rIns="91417" bIns="45708"/>
          <a:lstStyle/>
          <a:p>
            <a:endParaRPr lang="id-ID" sz="2400"/>
          </a:p>
        </p:txBody>
      </p:sp>
      <p:grpSp>
        <p:nvGrpSpPr>
          <p:cNvPr id="3" name="Group 38"/>
          <p:cNvGrpSpPr/>
          <p:nvPr/>
        </p:nvGrpSpPr>
        <p:grpSpPr bwMode="auto">
          <a:xfrm>
            <a:off x="3811699" y="1878014"/>
            <a:ext cx="1867604" cy="1868487"/>
            <a:chOff x="3800237" y="2257147"/>
            <a:chExt cx="1868076" cy="1868076"/>
          </a:xfrm>
        </p:grpSpPr>
        <p:sp>
          <p:nvSpPr>
            <p:cNvPr id="44" name="Freeform 6"/>
            <p:cNvSpPr/>
            <p:nvPr/>
          </p:nvSpPr>
          <p:spPr bwMode="auto">
            <a:xfrm>
              <a:off x="5176087" y="2394436"/>
              <a:ext cx="355673" cy="354728"/>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2"/>
            </a:solidFill>
            <a:ln>
              <a:noFill/>
            </a:ln>
          </p:spPr>
          <p:txBody>
            <a:bodyPr/>
            <a:lstStyle/>
            <a:p>
              <a:pPr defTabSz="914400">
                <a:defRPr/>
              </a:pPr>
              <a:endParaRPr lang="id-ID" sz="2400"/>
            </a:p>
          </p:txBody>
        </p:sp>
        <p:sp>
          <p:nvSpPr>
            <p:cNvPr id="45" name="Freeform 7"/>
            <p:cNvSpPr/>
            <p:nvPr/>
          </p:nvSpPr>
          <p:spPr bwMode="auto">
            <a:xfrm>
              <a:off x="4756107" y="2257147"/>
              <a:ext cx="427919" cy="191252"/>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2"/>
            </a:solidFill>
            <a:ln>
              <a:noFill/>
            </a:ln>
          </p:spPr>
          <p:txBody>
            <a:bodyPr/>
            <a:lstStyle/>
            <a:p>
              <a:pPr defTabSz="914400">
                <a:defRPr/>
              </a:pPr>
              <a:endParaRPr lang="id-ID" sz="2400"/>
            </a:p>
          </p:txBody>
        </p:sp>
        <p:sp>
          <p:nvSpPr>
            <p:cNvPr id="46" name="Freeform 8"/>
            <p:cNvSpPr/>
            <p:nvPr/>
          </p:nvSpPr>
          <p:spPr bwMode="auto">
            <a:xfrm>
              <a:off x="5476980" y="2743609"/>
              <a:ext cx="191333" cy="425356"/>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2"/>
            </a:solidFill>
            <a:ln>
              <a:noFill/>
            </a:ln>
          </p:spPr>
          <p:txBody>
            <a:bodyPr/>
            <a:lstStyle/>
            <a:p>
              <a:pPr defTabSz="914400">
                <a:defRPr/>
              </a:pPr>
              <a:endParaRPr lang="id-ID" sz="2400"/>
            </a:p>
          </p:txBody>
        </p:sp>
        <p:sp>
          <p:nvSpPr>
            <p:cNvPr id="47" name="Freeform 9"/>
            <p:cNvSpPr/>
            <p:nvPr/>
          </p:nvSpPr>
          <p:spPr bwMode="auto">
            <a:xfrm>
              <a:off x="5476980" y="3213405"/>
              <a:ext cx="191333" cy="426943"/>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2"/>
            </a:solidFill>
            <a:ln>
              <a:noFill/>
            </a:ln>
          </p:spPr>
          <p:txBody>
            <a:bodyPr/>
            <a:lstStyle/>
            <a:p>
              <a:pPr defTabSz="914400">
                <a:defRPr/>
              </a:pPr>
              <a:endParaRPr lang="id-ID" sz="2400"/>
            </a:p>
          </p:txBody>
        </p:sp>
        <p:sp>
          <p:nvSpPr>
            <p:cNvPr id="50" name="Freeform 10"/>
            <p:cNvSpPr/>
            <p:nvPr/>
          </p:nvSpPr>
          <p:spPr bwMode="auto">
            <a:xfrm>
              <a:off x="5176087" y="3633206"/>
              <a:ext cx="355673" cy="355522"/>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2"/>
            </a:solidFill>
            <a:ln>
              <a:noFill/>
            </a:ln>
          </p:spPr>
          <p:txBody>
            <a:bodyPr/>
            <a:lstStyle/>
            <a:p>
              <a:pPr defTabSz="914400">
                <a:defRPr/>
              </a:pPr>
              <a:endParaRPr lang="id-ID" sz="2400"/>
            </a:p>
          </p:txBody>
        </p:sp>
        <p:sp>
          <p:nvSpPr>
            <p:cNvPr id="51" name="Freeform 11"/>
            <p:cNvSpPr/>
            <p:nvPr/>
          </p:nvSpPr>
          <p:spPr bwMode="auto">
            <a:xfrm>
              <a:off x="4756107" y="3936352"/>
              <a:ext cx="427919" cy="188871"/>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2"/>
            </a:solidFill>
            <a:ln>
              <a:noFill/>
            </a:ln>
          </p:spPr>
          <p:txBody>
            <a:bodyPr/>
            <a:lstStyle/>
            <a:p>
              <a:pPr defTabSz="914400">
                <a:defRPr/>
              </a:pPr>
              <a:endParaRPr lang="id-ID" sz="2400"/>
            </a:p>
          </p:txBody>
        </p:sp>
        <p:sp>
          <p:nvSpPr>
            <p:cNvPr id="52" name="Freeform 12"/>
            <p:cNvSpPr/>
            <p:nvPr/>
          </p:nvSpPr>
          <p:spPr bwMode="auto">
            <a:xfrm>
              <a:off x="4286906" y="3936352"/>
              <a:ext cx="425537" cy="188871"/>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2"/>
            </a:solidFill>
            <a:ln>
              <a:noFill/>
            </a:ln>
          </p:spPr>
          <p:txBody>
            <a:bodyPr/>
            <a:lstStyle/>
            <a:p>
              <a:pPr defTabSz="914400">
                <a:defRPr/>
              </a:pPr>
              <a:endParaRPr lang="id-ID" sz="2400"/>
            </a:p>
          </p:txBody>
        </p:sp>
        <p:sp>
          <p:nvSpPr>
            <p:cNvPr id="53" name="Freeform 13"/>
            <p:cNvSpPr/>
            <p:nvPr/>
          </p:nvSpPr>
          <p:spPr bwMode="auto">
            <a:xfrm>
              <a:off x="3937584" y="3633206"/>
              <a:ext cx="354879" cy="355522"/>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2"/>
            </a:solidFill>
            <a:ln>
              <a:noFill/>
            </a:ln>
          </p:spPr>
          <p:txBody>
            <a:bodyPr/>
            <a:lstStyle/>
            <a:p>
              <a:pPr defTabSz="914400">
                <a:defRPr/>
              </a:pPr>
              <a:endParaRPr lang="id-ID" sz="2400"/>
            </a:p>
          </p:txBody>
        </p:sp>
        <p:sp>
          <p:nvSpPr>
            <p:cNvPr id="54" name="Freeform 14"/>
            <p:cNvSpPr/>
            <p:nvPr/>
          </p:nvSpPr>
          <p:spPr bwMode="auto">
            <a:xfrm>
              <a:off x="3800237" y="3213405"/>
              <a:ext cx="191333" cy="426943"/>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2"/>
            </a:solidFill>
            <a:ln>
              <a:noFill/>
            </a:ln>
          </p:spPr>
          <p:txBody>
            <a:bodyPr/>
            <a:lstStyle/>
            <a:p>
              <a:pPr defTabSz="914400">
                <a:defRPr/>
              </a:pPr>
              <a:endParaRPr lang="id-ID" sz="2400"/>
            </a:p>
          </p:txBody>
        </p:sp>
        <p:sp>
          <p:nvSpPr>
            <p:cNvPr id="55" name="Freeform 15"/>
            <p:cNvSpPr/>
            <p:nvPr/>
          </p:nvSpPr>
          <p:spPr bwMode="auto">
            <a:xfrm>
              <a:off x="3800237" y="2743609"/>
              <a:ext cx="191333" cy="425356"/>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2"/>
            </a:solidFill>
            <a:ln>
              <a:noFill/>
            </a:ln>
          </p:spPr>
          <p:txBody>
            <a:bodyPr/>
            <a:lstStyle/>
            <a:p>
              <a:pPr defTabSz="914400">
                <a:defRPr/>
              </a:pPr>
              <a:endParaRPr lang="id-ID" sz="2400"/>
            </a:p>
          </p:txBody>
        </p:sp>
        <p:sp>
          <p:nvSpPr>
            <p:cNvPr id="56" name="Freeform 16"/>
            <p:cNvSpPr/>
            <p:nvPr/>
          </p:nvSpPr>
          <p:spPr bwMode="auto">
            <a:xfrm>
              <a:off x="3937584" y="2394436"/>
              <a:ext cx="354879" cy="354728"/>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2">
                <a:alpha val="25000"/>
              </a:schemeClr>
            </a:solidFill>
            <a:ln>
              <a:noFill/>
            </a:ln>
          </p:spPr>
          <p:txBody>
            <a:bodyPr/>
            <a:lstStyle/>
            <a:p>
              <a:pPr defTabSz="914400">
                <a:defRPr/>
              </a:pPr>
              <a:endParaRPr lang="id-ID" sz="2400"/>
            </a:p>
          </p:txBody>
        </p:sp>
        <p:sp>
          <p:nvSpPr>
            <p:cNvPr id="58" name="Freeform 17"/>
            <p:cNvSpPr/>
            <p:nvPr/>
          </p:nvSpPr>
          <p:spPr bwMode="auto">
            <a:xfrm>
              <a:off x="4286906" y="2257147"/>
              <a:ext cx="425537" cy="191252"/>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2">
                <a:alpha val="25000"/>
              </a:schemeClr>
            </a:solidFill>
            <a:ln>
              <a:noFill/>
            </a:ln>
          </p:spPr>
          <p:txBody>
            <a:bodyPr/>
            <a:lstStyle/>
            <a:p>
              <a:pPr defTabSz="914400">
                <a:defRPr/>
              </a:pPr>
              <a:endParaRPr lang="id-ID" sz="2400"/>
            </a:p>
          </p:txBody>
        </p:sp>
      </p:grpSp>
      <p:sp>
        <p:nvSpPr>
          <p:cNvPr id="59" name="Oval 5"/>
          <p:cNvSpPr>
            <a:spLocks noChangeArrowheads="1"/>
          </p:cNvSpPr>
          <p:nvPr/>
        </p:nvSpPr>
        <p:spPr bwMode="auto">
          <a:xfrm>
            <a:off x="6730969" y="2051844"/>
            <a:ext cx="1521547" cy="1522413"/>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lIns="91417" tIns="45708" rIns="91417" bIns="45708"/>
          <a:lstStyle/>
          <a:p>
            <a:endParaRPr lang="id-ID" sz="2400"/>
          </a:p>
        </p:txBody>
      </p:sp>
      <p:grpSp>
        <p:nvGrpSpPr>
          <p:cNvPr id="4" name="Group 61"/>
          <p:cNvGrpSpPr/>
          <p:nvPr/>
        </p:nvGrpSpPr>
        <p:grpSpPr bwMode="auto">
          <a:xfrm>
            <a:off x="6557149" y="1878014"/>
            <a:ext cx="1867604" cy="1868487"/>
            <a:chOff x="6546413" y="2257147"/>
            <a:chExt cx="1868076" cy="1868076"/>
          </a:xfrm>
        </p:grpSpPr>
        <p:sp>
          <p:nvSpPr>
            <p:cNvPr id="136229" name="Freeform 6"/>
            <p:cNvSpPr/>
            <p:nvPr/>
          </p:nvSpPr>
          <p:spPr bwMode="auto">
            <a:xfrm>
              <a:off x="7922196" y="2394505"/>
              <a:ext cx="356034" cy="354935"/>
            </a:xfrm>
            <a:custGeom>
              <a:avLst/>
              <a:gdLst>
                <a:gd name="T0" fmla="*/ 612368160 w 207"/>
                <a:gd name="T1" fmla="*/ 537330238 h 206"/>
                <a:gd name="T2" fmla="*/ 76915384 w 207"/>
                <a:gd name="T3" fmla="*/ 0 h 206"/>
                <a:gd name="T4" fmla="*/ 0 w 207"/>
                <a:gd name="T5" fmla="*/ 130621249 h 206"/>
                <a:gd name="T6" fmla="*/ 482202474 w 207"/>
                <a:gd name="T7" fmla="*/ 611547836 h 206"/>
                <a:gd name="T8" fmla="*/ 612368160 w 207"/>
                <a:gd name="T9" fmla="*/ 537330238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36230" name="Freeform 7"/>
            <p:cNvSpPr/>
            <p:nvPr/>
          </p:nvSpPr>
          <p:spPr bwMode="auto">
            <a:xfrm>
              <a:off x="7502428" y="2257147"/>
              <a:ext cx="427460" cy="191203"/>
            </a:xfrm>
            <a:custGeom>
              <a:avLst/>
              <a:gdLst>
                <a:gd name="T0" fmla="*/ 0 w 248"/>
                <a:gd name="T1" fmla="*/ 0 h 111"/>
                <a:gd name="T2" fmla="*/ 0 w 248"/>
                <a:gd name="T3" fmla="*/ 151325978 h 111"/>
                <a:gd name="T4" fmla="*/ 659539755 w 248"/>
                <a:gd name="T5" fmla="*/ 329356642 h 111"/>
                <a:gd name="T6" fmla="*/ 736782466 w 248"/>
                <a:gd name="T7" fmla="*/ 198801166 h 111"/>
                <a:gd name="T8" fmla="*/ 0 w 248"/>
                <a:gd name="T9" fmla="*/ 0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36231" name="Freeform 8"/>
            <p:cNvSpPr/>
            <p:nvPr/>
          </p:nvSpPr>
          <p:spPr bwMode="auto">
            <a:xfrm>
              <a:off x="8223286" y="2743946"/>
              <a:ext cx="191203" cy="425262"/>
            </a:xfrm>
            <a:custGeom>
              <a:avLst/>
              <a:gdLst>
                <a:gd name="T0" fmla="*/ 133523428 w 111"/>
                <a:gd name="T1" fmla="*/ 0 h 247"/>
                <a:gd name="T2" fmla="*/ 0 w 111"/>
                <a:gd name="T3" fmla="*/ 77070559 h 247"/>
                <a:gd name="T4" fmla="*/ 178030664 w 111"/>
                <a:gd name="T5" fmla="*/ 732177201 h 247"/>
                <a:gd name="T6" fmla="*/ 329356642 w 111"/>
                <a:gd name="T7" fmla="*/ 732177201 h 247"/>
                <a:gd name="T8" fmla="*/ 133523428 w 111"/>
                <a:gd name="T9" fmla="*/ 0 h 2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36232" name="Freeform 9"/>
            <p:cNvSpPr/>
            <p:nvPr/>
          </p:nvSpPr>
          <p:spPr bwMode="auto">
            <a:xfrm>
              <a:off x="8223286" y="3213162"/>
              <a:ext cx="191203" cy="427460"/>
            </a:xfrm>
            <a:custGeom>
              <a:avLst/>
              <a:gdLst>
                <a:gd name="T0" fmla="*/ 178030664 w 111"/>
                <a:gd name="T1" fmla="*/ 0 h 248"/>
                <a:gd name="T2" fmla="*/ 0 w 111"/>
                <a:gd name="T3" fmla="*/ 659539755 h 248"/>
                <a:gd name="T4" fmla="*/ 133523428 w 111"/>
                <a:gd name="T5" fmla="*/ 736782466 h 248"/>
                <a:gd name="T6" fmla="*/ 329356642 w 111"/>
                <a:gd name="T7" fmla="*/ 0 h 248"/>
                <a:gd name="T8" fmla="*/ 178030664 w 111"/>
                <a:gd name="T9" fmla="*/ 0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36233" name="Freeform 10"/>
            <p:cNvSpPr/>
            <p:nvPr/>
          </p:nvSpPr>
          <p:spPr bwMode="auto">
            <a:xfrm>
              <a:off x="7922196" y="3632930"/>
              <a:ext cx="356034" cy="356034"/>
            </a:xfrm>
            <a:custGeom>
              <a:avLst/>
              <a:gdLst>
                <a:gd name="T0" fmla="*/ 612368160 w 207"/>
                <a:gd name="T1" fmla="*/ 76915384 h 207"/>
                <a:gd name="T2" fmla="*/ 482202474 w 207"/>
                <a:gd name="T3" fmla="*/ 0 h 207"/>
                <a:gd name="T4" fmla="*/ 0 w 207"/>
                <a:gd name="T5" fmla="*/ 482202474 h 207"/>
                <a:gd name="T6" fmla="*/ 76915384 w 207"/>
                <a:gd name="T7" fmla="*/ 612368160 h 207"/>
                <a:gd name="T8" fmla="*/ 612368160 w 207"/>
                <a:gd name="T9" fmla="*/ 76915384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36234" name="Freeform 11"/>
            <p:cNvSpPr/>
            <p:nvPr/>
          </p:nvSpPr>
          <p:spPr bwMode="auto">
            <a:xfrm>
              <a:off x="7502428" y="3936217"/>
              <a:ext cx="427460" cy="189006"/>
            </a:xfrm>
            <a:custGeom>
              <a:avLst/>
              <a:gdLst>
                <a:gd name="T0" fmla="*/ 736782466 w 248"/>
                <a:gd name="T1" fmla="*/ 129902106 h 110"/>
                <a:gd name="T2" fmla="*/ 659539755 w 248"/>
                <a:gd name="T3" fmla="*/ 0 h 110"/>
                <a:gd name="T4" fmla="*/ 0 w 248"/>
                <a:gd name="T5" fmla="*/ 174187930 h 110"/>
                <a:gd name="T6" fmla="*/ 0 w 248"/>
                <a:gd name="T7" fmla="*/ 324756982 h 110"/>
                <a:gd name="T8" fmla="*/ 736782466 w 248"/>
                <a:gd name="T9" fmla="*/ 129902106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36235" name="Freeform 12"/>
            <p:cNvSpPr/>
            <p:nvPr/>
          </p:nvSpPr>
          <p:spPr bwMode="auto">
            <a:xfrm>
              <a:off x="7033212" y="3936217"/>
              <a:ext cx="425262" cy="189006"/>
            </a:xfrm>
            <a:custGeom>
              <a:avLst/>
              <a:gdLst>
                <a:gd name="T0" fmla="*/ 0 w 247"/>
                <a:gd name="T1" fmla="*/ 129902106 h 110"/>
                <a:gd name="T2" fmla="*/ 732177201 w 247"/>
                <a:gd name="T3" fmla="*/ 324756982 h 110"/>
                <a:gd name="T4" fmla="*/ 732177201 w 247"/>
                <a:gd name="T5" fmla="*/ 174187930 h 110"/>
                <a:gd name="T6" fmla="*/ 77070559 w 247"/>
                <a:gd name="T7" fmla="*/ 0 h 110"/>
                <a:gd name="T8" fmla="*/ 0 w 247"/>
                <a:gd name="T9" fmla="*/ 129902106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3">
                <a:alpha val="25098"/>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36236" name="Freeform 13"/>
            <p:cNvSpPr/>
            <p:nvPr/>
          </p:nvSpPr>
          <p:spPr bwMode="auto">
            <a:xfrm>
              <a:off x="6683771" y="3632930"/>
              <a:ext cx="354935" cy="356034"/>
            </a:xfrm>
            <a:custGeom>
              <a:avLst/>
              <a:gdLst>
                <a:gd name="T0" fmla="*/ 130621249 w 206"/>
                <a:gd name="T1" fmla="*/ 0 h 207"/>
                <a:gd name="T2" fmla="*/ 0 w 206"/>
                <a:gd name="T3" fmla="*/ 76915384 h 207"/>
                <a:gd name="T4" fmla="*/ 537330238 w 206"/>
                <a:gd name="T5" fmla="*/ 612368160 h 207"/>
                <a:gd name="T6" fmla="*/ 611547836 w 206"/>
                <a:gd name="T7" fmla="*/ 482202474 h 207"/>
                <a:gd name="T8" fmla="*/ 130621249 w 206"/>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3">
                <a:alpha val="25098"/>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36237" name="Freeform 14"/>
            <p:cNvSpPr/>
            <p:nvPr/>
          </p:nvSpPr>
          <p:spPr bwMode="auto">
            <a:xfrm>
              <a:off x="6546413" y="3213162"/>
              <a:ext cx="191203" cy="427460"/>
            </a:xfrm>
            <a:custGeom>
              <a:avLst/>
              <a:gdLst>
                <a:gd name="T0" fmla="*/ 0 w 111"/>
                <a:gd name="T1" fmla="*/ 0 h 248"/>
                <a:gd name="T2" fmla="*/ 198801166 w 111"/>
                <a:gd name="T3" fmla="*/ 736782466 h 248"/>
                <a:gd name="T4" fmla="*/ 329356642 w 111"/>
                <a:gd name="T5" fmla="*/ 659539755 h 248"/>
                <a:gd name="T6" fmla="*/ 151325978 w 111"/>
                <a:gd name="T7" fmla="*/ 0 h 248"/>
                <a:gd name="T8" fmla="*/ 0 w 111"/>
                <a:gd name="T9" fmla="*/ 0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3">
                <a:alpha val="25098"/>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36238" name="Freeform 15"/>
            <p:cNvSpPr/>
            <p:nvPr/>
          </p:nvSpPr>
          <p:spPr bwMode="auto">
            <a:xfrm>
              <a:off x="6546413" y="2743946"/>
              <a:ext cx="191203" cy="425262"/>
            </a:xfrm>
            <a:custGeom>
              <a:avLst/>
              <a:gdLst>
                <a:gd name="T0" fmla="*/ 151325978 w 111"/>
                <a:gd name="T1" fmla="*/ 732177201 h 247"/>
                <a:gd name="T2" fmla="*/ 329356642 w 111"/>
                <a:gd name="T3" fmla="*/ 77070559 h 247"/>
                <a:gd name="T4" fmla="*/ 198801166 w 111"/>
                <a:gd name="T5" fmla="*/ 0 h 247"/>
                <a:gd name="T6" fmla="*/ 0 w 111"/>
                <a:gd name="T7" fmla="*/ 732177201 h 247"/>
                <a:gd name="T8" fmla="*/ 151325978 w 111"/>
                <a:gd name="T9" fmla="*/ 732177201 h 2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3">
                <a:alpha val="25098"/>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36239" name="Freeform 16"/>
            <p:cNvSpPr/>
            <p:nvPr/>
          </p:nvSpPr>
          <p:spPr bwMode="auto">
            <a:xfrm>
              <a:off x="6683771" y="2394505"/>
              <a:ext cx="354935" cy="354935"/>
            </a:xfrm>
            <a:custGeom>
              <a:avLst/>
              <a:gdLst>
                <a:gd name="T0" fmla="*/ 0 w 206"/>
                <a:gd name="T1" fmla="*/ 537330238 h 206"/>
                <a:gd name="T2" fmla="*/ 130621249 w 206"/>
                <a:gd name="T3" fmla="*/ 611547836 h 206"/>
                <a:gd name="T4" fmla="*/ 611547836 w 206"/>
                <a:gd name="T5" fmla="*/ 130621249 h 206"/>
                <a:gd name="T6" fmla="*/ 537330238 w 206"/>
                <a:gd name="T7" fmla="*/ 0 h 206"/>
                <a:gd name="T8" fmla="*/ 0 w 206"/>
                <a:gd name="T9" fmla="*/ 537330238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3">
                <a:alpha val="25098"/>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36240" name="Freeform 17"/>
            <p:cNvSpPr/>
            <p:nvPr/>
          </p:nvSpPr>
          <p:spPr bwMode="auto">
            <a:xfrm>
              <a:off x="7033212" y="2257147"/>
              <a:ext cx="425262" cy="191203"/>
            </a:xfrm>
            <a:custGeom>
              <a:avLst/>
              <a:gdLst>
                <a:gd name="T0" fmla="*/ 0 w 247"/>
                <a:gd name="T1" fmla="*/ 198801166 h 111"/>
                <a:gd name="T2" fmla="*/ 74107499 w 247"/>
                <a:gd name="T3" fmla="*/ 329356642 h 111"/>
                <a:gd name="T4" fmla="*/ 732177201 w 247"/>
                <a:gd name="T5" fmla="*/ 151325978 h 111"/>
                <a:gd name="T6" fmla="*/ 732177201 w 247"/>
                <a:gd name="T7" fmla="*/ 0 h 111"/>
                <a:gd name="T8" fmla="*/ 0 w 247"/>
                <a:gd name="T9" fmla="*/ 198801166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3">
                <a:alpha val="25098"/>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86" name="Oval 5"/>
          <p:cNvSpPr>
            <a:spLocks noChangeArrowheads="1"/>
          </p:cNvSpPr>
          <p:nvPr/>
        </p:nvSpPr>
        <p:spPr bwMode="auto">
          <a:xfrm>
            <a:off x="9420861" y="2051844"/>
            <a:ext cx="1521545" cy="1522413"/>
          </a:xfrm>
          <a:prstGeom prst="ellipse">
            <a:avLst/>
          </a:prstGeom>
          <a:solidFill>
            <a:schemeClr val="accent4"/>
          </a:solidFill>
          <a:ln>
            <a:noFill/>
          </a:ln>
        </p:spPr>
        <p:txBody>
          <a:bodyPr lIns="91417" tIns="45708" rIns="91417" bIns="45708"/>
          <a:lstStyle/>
          <a:p>
            <a:endParaRPr lang="id-ID" sz="2400"/>
          </a:p>
        </p:txBody>
      </p:sp>
      <p:grpSp>
        <p:nvGrpSpPr>
          <p:cNvPr id="5" name="Group 86"/>
          <p:cNvGrpSpPr/>
          <p:nvPr/>
        </p:nvGrpSpPr>
        <p:grpSpPr bwMode="auto">
          <a:xfrm>
            <a:off x="9247037" y="1878014"/>
            <a:ext cx="1867604" cy="1868487"/>
            <a:chOff x="9237196" y="2257147"/>
            <a:chExt cx="1868076" cy="1868076"/>
          </a:xfrm>
        </p:grpSpPr>
        <p:sp>
          <p:nvSpPr>
            <p:cNvPr id="88" name="Freeform 6"/>
            <p:cNvSpPr/>
            <p:nvPr/>
          </p:nvSpPr>
          <p:spPr bwMode="auto">
            <a:xfrm>
              <a:off x="10613046" y="2394436"/>
              <a:ext cx="355673" cy="354728"/>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4"/>
            </a:solidFill>
            <a:ln>
              <a:noFill/>
            </a:ln>
          </p:spPr>
          <p:txBody>
            <a:bodyPr/>
            <a:lstStyle/>
            <a:p>
              <a:pPr defTabSz="914400">
                <a:defRPr/>
              </a:pPr>
              <a:endParaRPr lang="id-ID" sz="2400"/>
            </a:p>
          </p:txBody>
        </p:sp>
        <p:sp>
          <p:nvSpPr>
            <p:cNvPr id="89" name="Freeform 7"/>
            <p:cNvSpPr/>
            <p:nvPr/>
          </p:nvSpPr>
          <p:spPr bwMode="auto">
            <a:xfrm>
              <a:off x="10193066" y="2257147"/>
              <a:ext cx="427919" cy="191252"/>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4"/>
            </a:solidFill>
            <a:ln>
              <a:noFill/>
            </a:ln>
          </p:spPr>
          <p:txBody>
            <a:bodyPr/>
            <a:lstStyle/>
            <a:p>
              <a:pPr defTabSz="914400">
                <a:defRPr/>
              </a:pPr>
              <a:endParaRPr lang="id-ID" sz="2400"/>
            </a:p>
          </p:txBody>
        </p:sp>
        <p:sp>
          <p:nvSpPr>
            <p:cNvPr id="90" name="Freeform 8"/>
            <p:cNvSpPr/>
            <p:nvPr/>
          </p:nvSpPr>
          <p:spPr bwMode="auto">
            <a:xfrm>
              <a:off x="10913939" y="2743609"/>
              <a:ext cx="191333" cy="425356"/>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4"/>
            </a:solidFill>
            <a:ln>
              <a:noFill/>
            </a:ln>
          </p:spPr>
          <p:txBody>
            <a:bodyPr/>
            <a:lstStyle/>
            <a:p>
              <a:pPr defTabSz="914400">
                <a:defRPr/>
              </a:pPr>
              <a:endParaRPr lang="id-ID" sz="2400"/>
            </a:p>
          </p:txBody>
        </p:sp>
        <p:sp>
          <p:nvSpPr>
            <p:cNvPr id="91" name="Freeform 9"/>
            <p:cNvSpPr/>
            <p:nvPr/>
          </p:nvSpPr>
          <p:spPr bwMode="auto">
            <a:xfrm>
              <a:off x="10913939" y="3213405"/>
              <a:ext cx="191333" cy="426943"/>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4"/>
            </a:solidFill>
            <a:ln>
              <a:noFill/>
            </a:ln>
          </p:spPr>
          <p:txBody>
            <a:bodyPr/>
            <a:lstStyle/>
            <a:p>
              <a:pPr defTabSz="914400">
                <a:defRPr/>
              </a:pPr>
              <a:endParaRPr lang="id-ID" sz="2400"/>
            </a:p>
          </p:txBody>
        </p:sp>
        <p:sp>
          <p:nvSpPr>
            <p:cNvPr id="92" name="Freeform 10"/>
            <p:cNvSpPr/>
            <p:nvPr/>
          </p:nvSpPr>
          <p:spPr bwMode="auto">
            <a:xfrm>
              <a:off x="10613046" y="3633206"/>
              <a:ext cx="355673" cy="355522"/>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4"/>
            </a:solidFill>
            <a:ln>
              <a:noFill/>
            </a:ln>
          </p:spPr>
          <p:txBody>
            <a:bodyPr/>
            <a:lstStyle/>
            <a:p>
              <a:pPr defTabSz="914400">
                <a:defRPr/>
              </a:pPr>
              <a:endParaRPr lang="id-ID" sz="2400"/>
            </a:p>
          </p:txBody>
        </p:sp>
        <p:sp>
          <p:nvSpPr>
            <p:cNvPr id="93" name="Freeform 11"/>
            <p:cNvSpPr/>
            <p:nvPr/>
          </p:nvSpPr>
          <p:spPr bwMode="auto">
            <a:xfrm>
              <a:off x="10193066" y="3936352"/>
              <a:ext cx="427919" cy="188871"/>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4"/>
            </a:solidFill>
            <a:ln>
              <a:noFill/>
            </a:ln>
          </p:spPr>
          <p:txBody>
            <a:bodyPr/>
            <a:lstStyle/>
            <a:p>
              <a:pPr defTabSz="914400">
                <a:defRPr/>
              </a:pPr>
              <a:endParaRPr lang="id-ID" sz="2400"/>
            </a:p>
          </p:txBody>
        </p:sp>
        <p:sp>
          <p:nvSpPr>
            <p:cNvPr id="94" name="Freeform 12"/>
            <p:cNvSpPr/>
            <p:nvPr/>
          </p:nvSpPr>
          <p:spPr bwMode="auto">
            <a:xfrm>
              <a:off x="9723865" y="3936352"/>
              <a:ext cx="425537" cy="188871"/>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4"/>
            </a:solidFill>
            <a:ln>
              <a:noFill/>
            </a:ln>
          </p:spPr>
          <p:txBody>
            <a:bodyPr/>
            <a:lstStyle/>
            <a:p>
              <a:pPr defTabSz="914400">
                <a:defRPr/>
              </a:pPr>
              <a:endParaRPr lang="id-ID" sz="2400"/>
            </a:p>
          </p:txBody>
        </p:sp>
        <p:sp>
          <p:nvSpPr>
            <p:cNvPr id="95" name="Freeform 13"/>
            <p:cNvSpPr/>
            <p:nvPr/>
          </p:nvSpPr>
          <p:spPr bwMode="auto">
            <a:xfrm>
              <a:off x="9374543" y="3633206"/>
              <a:ext cx="354879" cy="355522"/>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4">
                <a:alpha val="25000"/>
              </a:schemeClr>
            </a:solidFill>
            <a:ln>
              <a:noFill/>
            </a:ln>
          </p:spPr>
          <p:txBody>
            <a:bodyPr/>
            <a:lstStyle/>
            <a:p>
              <a:pPr defTabSz="914400">
                <a:defRPr/>
              </a:pPr>
              <a:endParaRPr lang="id-ID" sz="2400"/>
            </a:p>
          </p:txBody>
        </p:sp>
        <p:sp>
          <p:nvSpPr>
            <p:cNvPr id="96" name="Freeform 14"/>
            <p:cNvSpPr/>
            <p:nvPr/>
          </p:nvSpPr>
          <p:spPr bwMode="auto">
            <a:xfrm>
              <a:off x="9237196" y="3213405"/>
              <a:ext cx="191333" cy="426943"/>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4">
                <a:alpha val="25000"/>
              </a:schemeClr>
            </a:solidFill>
            <a:ln>
              <a:noFill/>
            </a:ln>
          </p:spPr>
          <p:txBody>
            <a:bodyPr/>
            <a:lstStyle/>
            <a:p>
              <a:pPr defTabSz="914400">
                <a:defRPr/>
              </a:pPr>
              <a:endParaRPr lang="id-ID" sz="2400"/>
            </a:p>
          </p:txBody>
        </p:sp>
        <p:sp>
          <p:nvSpPr>
            <p:cNvPr id="97" name="Freeform 15"/>
            <p:cNvSpPr/>
            <p:nvPr/>
          </p:nvSpPr>
          <p:spPr bwMode="auto">
            <a:xfrm>
              <a:off x="9237196" y="2743609"/>
              <a:ext cx="191333" cy="425356"/>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4">
                <a:alpha val="25000"/>
              </a:schemeClr>
            </a:solidFill>
            <a:ln>
              <a:noFill/>
            </a:ln>
          </p:spPr>
          <p:txBody>
            <a:bodyPr/>
            <a:lstStyle/>
            <a:p>
              <a:pPr defTabSz="914400">
                <a:defRPr/>
              </a:pPr>
              <a:endParaRPr lang="id-ID" sz="2400"/>
            </a:p>
          </p:txBody>
        </p:sp>
        <p:sp>
          <p:nvSpPr>
            <p:cNvPr id="98" name="Freeform 16"/>
            <p:cNvSpPr/>
            <p:nvPr/>
          </p:nvSpPr>
          <p:spPr bwMode="auto">
            <a:xfrm>
              <a:off x="9374543" y="2394436"/>
              <a:ext cx="354879" cy="354728"/>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4">
                <a:alpha val="25000"/>
              </a:schemeClr>
            </a:solidFill>
            <a:ln>
              <a:noFill/>
            </a:ln>
          </p:spPr>
          <p:txBody>
            <a:bodyPr/>
            <a:lstStyle/>
            <a:p>
              <a:pPr defTabSz="914400">
                <a:defRPr/>
              </a:pPr>
              <a:endParaRPr lang="id-ID" sz="2400"/>
            </a:p>
          </p:txBody>
        </p:sp>
        <p:sp>
          <p:nvSpPr>
            <p:cNvPr id="99" name="Freeform 17"/>
            <p:cNvSpPr/>
            <p:nvPr/>
          </p:nvSpPr>
          <p:spPr bwMode="auto">
            <a:xfrm>
              <a:off x="9723865" y="2257147"/>
              <a:ext cx="425537" cy="191252"/>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4">
                <a:alpha val="25000"/>
              </a:schemeClr>
            </a:solidFill>
            <a:ln>
              <a:noFill/>
            </a:ln>
          </p:spPr>
          <p:txBody>
            <a:bodyPr/>
            <a:lstStyle/>
            <a:p>
              <a:pPr defTabSz="914400">
                <a:defRPr/>
              </a:pPr>
              <a:endParaRPr lang="id-ID" sz="2400"/>
            </a:p>
          </p:txBody>
        </p:sp>
      </p:grpSp>
      <p:sp>
        <p:nvSpPr>
          <p:cNvPr id="100" name="TextBox 99"/>
          <p:cNvSpPr txBox="1"/>
          <p:nvPr/>
        </p:nvSpPr>
        <p:spPr>
          <a:xfrm>
            <a:off x="1132127" y="4294188"/>
            <a:ext cx="1867604" cy="1092583"/>
          </a:xfrm>
          <a:prstGeom prst="rect">
            <a:avLst/>
          </a:prstGeom>
          <a:noFill/>
        </p:spPr>
        <p:txBody>
          <a:bodyPr lIns="91417" tIns="45708" rIns="91417" bIns="45708">
            <a:spAutoFit/>
          </a:bodyP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fontAlgn="base">
              <a:lnSpc>
                <a:spcPct val="125000"/>
              </a:lnSpc>
              <a:spcBef>
                <a:spcPct val="0"/>
              </a:spcBef>
              <a:spcAft>
                <a:spcPct val="0"/>
              </a:spcAft>
            </a:pPr>
            <a:r>
              <a:rPr lang="zh-CN" altLang="en-US" sz="1600" dirty="0">
                <a:solidFill>
                  <a:schemeClr val="tx1">
                    <a:lumMod val="75000"/>
                    <a:lumOff val="25000"/>
                  </a:schemeClr>
                </a:solidFill>
                <a:ea typeface="微软雅黑" panose="020B0503020204020204" pitchFamily="34" charset="-122"/>
              </a:rPr>
              <a:t>点击输入标题</a:t>
            </a:r>
            <a:endParaRPr lang="en-AU" altLang="zh-CN" sz="1600" dirty="0">
              <a:solidFill>
                <a:schemeClr val="tx1">
                  <a:lumMod val="75000"/>
                  <a:lumOff val="25000"/>
                </a:schemeClr>
              </a:solidFill>
              <a:latin typeface="Roboto Condensed" panose="02000000000000000000" pitchFamily="2" charset="0"/>
              <a:ea typeface="Arial" panose="020B0604020202020204"/>
              <a:cs typeface="Arial" panose="020B0604020202020204"/>
            </a:endParaRPr>
          </a:p>
          <a:p>
            <a:pPr fontAlgn="base">
              <a:lnSpc>
                <a:spcPct val="125000"/>
              </a:lnSpc>
              <a:spcBef>
                <a:spcPct val="0"/>
              </a:spcBef>
              <a:spcAft>
                <a:spcPct val="0"/>
              </a:spcAft>
            </a:pPr>
            <a:r>
              <a:rPr lang="zh-CN" altLang="en-US" sz="1200" dirty="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altLang="zh-CN" sz="12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02" name="TextBox 101"/>
          <p:cNvSpPr txBox="1"/>
          <p:nvPr/>
        </p:nvSpPr>
        <p:spPr>
          <a:xfrm>
            <a:off x="3811699" y="4294188"/>
            <a:ext cx="1867604" cy="1092583"/>
          </a:xfrm>
          <a:prstGeom prst="rect">
            <a:avLst/>
          </a:prstGeom>
          <a:noFill/>
        </p:spPr>
        <p:txBody>
          <a:bodyPr lIns="91417" tIns="45708" rIns="91417" bIns="45708">
            <a:spAutoFit/>
          </a:bodyP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fontAlgn="base">
              <a:lnSpc>
                <a:spcPct val="125000"/>
              </a:lnSpc>
              <a:spcBef>
                <a:spcPct val="0"/>
              </a:spcBef>
              <a:spcAft>
                <a:spcPct val="0"/>
              </a:spcAft>
            </a:pPr>
            <a:r>
              <a:rPr lang="zh-CN" altLang="en-US" sz="1600" dirty="0">
                <a:solidFill>
                  <a:schemeClr val="tx1">
                    <a:lumMod val="75000"/>
                    <a:lumOff val="25000"/>
                  </a:schemeClr>
                </a:solidFill>
                <a:ea typeface="微软雅黑" panose="020B0503020204020204" pitchFamily="34" charset="-122"/>
              </a:rPr>
              <a:t>点击输入标题</a:t>
            </a:r>
            <a:endParaRPr lang="en-AU" altLang="zh-CN" sz="1600" dirty="0">
              <a:solidFill>
                <a:schemeClr val="tx1">
                  <a:lumMod val="75000"/>
                  <a:lumOff val="25000"/>
                </a:schemeClr>
              </a:solidFill>
              <a:latin typeface="Roboto Condensed" panose="02000000000000000000" pitchFamily="2" charset="0"/>
              <a:ea typeface="Arial" panose="020B0604020202020204"/>
              <a:cs typeface="Arial" panose="020B0604020202020204"/>
            </a:endParaRPr>
          </a:p>
          <a:p>
            <a:pPr fontAlgn="base">
              <a:lnSpc>
                <a:spcPct val="125000"/>
              </a:lnSpc>
              <a:spcBef>
                <a:spcPct val="0"/>
              </a:spcBef>
              <a:spcAft>
                <a:spcPct val="0"/>
              </a:spcAft>
            </a:pPr>
            <a:r>
              <a:rPr lang="zh-CN" altLang="en-US" sz="1200" dirty="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altLang="zh-CN" sz="12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04" name="TextBox 103"/>
          <p:cNvSpPr txBox="1"/>
          <p:nvPr/>
        </p:nvSpPr>
        <p:spPr>
          <a:xfrm>
            <a:off x="6557149" y="4294188"/>
            <a:ext cx="1867604" cy="1092583"/>
          </a:xfrm>
          <a:prstGeom prst="rect">
            <a:avLst/>
          </a:prstGeom>
          <a:noFill/>
        </p:spPr>
        <p:txBody>
          <a:bodyPr lIns="91417" tIns="45708" rIns="91417" bIns="45708">
            <a:spAutoFit/>
          </a:bodyP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fontAlgn="base">
              <a:lnSpc>
                <a:spcPct val="125000"/>
              </a:lnSpc>
              <a:spcBef>
                <a:spcPct val="0"/>
              </a:spcBef>
              <a:spcAft>
                <a:spcPct val="0"/>
              </a:spcAft>
            </a:pPr>
            <a:r>
              <a:rPr lang="zh-CN" altLang="en-US" sz="1600" dirty="0">
                <a:solidFill>
                  <a:schemeClr val="tx1">
                    <a:lumMod val="75000"/>
                    <a:lumOff val="25000"/>
                  </a:schemeClr>
                </a:solidFill>
                <a:ea typeface="微软雅黑" panose="020B0503020204020204" pitchFamily="34" charset="-122"/>
              </a:rPr>
              <a:t>点击输入标题</a:t>
            </a:r>
            <a:endParaRPr lang="en-AU" altLang="zh-CN" sz="1600" dirty="0">
              <a:solidFill>
                <a:schemeClr val="tx1">
                  <a:lumMod val="75000"/>
                  <a:lumOff val="25000"/>
                </a:schemeClr>
              </a:solidFill>
              <a:latin typeface="Roboto Condensed" panose="02000000000000000000" pitchFamily="2" charset="0"/>
              <a:ea typeface="Arial" panose="020B0604020202020204"/>
              <a:cs typeface="Arial" panose="020B0604020202020204"/>
            </a:endParaRPr>
          </a:p>
          <a:p>
            <a:pPr fontAlgn="base">
              <a:lnSpc>
                <a:spcPct val="125000"/>
              </a:lnSpc>
              <a:spcBef>
                <a:spcPct val="0"/>
              </a:spcBef>
              <a:spcAft>
                <a:spcPct val="0"/>
              </a:spcAft>
            </a:pPr>
            <a:r>
              <a:rPr lang="zh-CN" altLang="en-US" sz="1200" dirty="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altLang="zh-CN" sz="12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06" name="TextBox 105"/>
          <p:cNvSpPr txBox="1">
            <a:spLocks noChangeArrowheads="1"/>
          </p:cNvSpPr>
          <p:nvPr/>
        </p:nvSpPr>
        <p:spPr bwMode="auto">
          <a:xfrm>
            <a:off x="9247037" y="4294188"/>
            <a:ext cx="1867604" cy="109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spAutoFit/>
          </a:bodyP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fontAlgn="base">
              <a:lnSpc>
                <a:spcPct val="125000"/>
              </a:lnSpc>
              <a:spcBef>
                <a:spcPct val="0"/>
              </a:spcBef>
              <a:spcAft>
                <a:spcPct val="0"/>
              </a:spcAft>
            </a:pPr>
            <a:r>
              <a:rPr lang="zh-CN" altLang="en-US" sz="1600" dirty="0">
                <a:solidFill>
                  <a:schemeClr val="tx1">
                    <a:lumMod val="75000"/>
                    <a:lumOff val="25000"/>
                  </a:schemeClr>
                </a:solidFill>
                <a:ea typeface="微软雅黑" panose="020B0503020204020204" pitchFamily="34" charset="-122"/>
              </a:rPr>
              <a:t>点击输入标题</a:t>
            </a:r>
            <a:endParaRPr lang="en-AU" altLang="zh-CN" sz="1600" dirty="0">
              <a:solidFill>
                <a:schemeClr val="tx1">
                  <a:lumMod val="75000"/>
                  <a:lumOff val="25000"/>
                </a:schemeClr>
              </a:solidFill>
              <a:latin typeface="Roboto Condensed" panose="02000000000000000000" pitchFamily="2" charset="0"/>
              <a:ea typeface="Arial" panose="020B0604020202020204"/>
              <a:cs typeface="Arial" panose="020B0604020202020204"/>
            </a:endParaRPr>
          </a:p>
          <a:p>
            <a:pPr fontAlgn="base">
              <a:lnSpc>
                <a:spcPct val="125000"/>
              </a:lnSpc>
              <a:spcBef>
                <a:spcPct val="0"/>
              </a:spcBef>
              <a:spcAft>
                <a:spcPct val="0"/>
              </a:spcAft>
            </a:pPr>
            <a:r>
              <a:rPr lang="zh-CN" altLang="en-US" sz="1200" dirty="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altLang="zh-CN" sz="12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08" name="AutoShape 8"/>
          <p:cNvSpPr/>
          <p:nvPr/>
        </p:nvSpPr>
        <p:spPr bwMode="auto">
          <a:xfrm>
            <a:off x="9895499" y="2510632"/>
            <a:ext cx="638144" cy="531813"/>
          </a:xfrm>
          <a:custGeom>
            <a:avLst/>
            <a:gdLst>
              <a:gd name="T0" fmla="*/ 2147483647 w 21600"/>
              <a:gd name="T1" fmla="*/ 2147483647 h 21579"/>
              <a:gd name="T2" fmla="*/ 2147483647 w 21600"/>
              <a:gd name="T3" fmla="*/ 2147483647 h 21579"/>
              <a:gd name="T4" fmla="*/ 2147483647 w 21600"/>
              <a:gd name="T5" fmla="*/ 2147483647 h 21579"/>
              <a:gd name="T6" fmla="*/ 2147483647 w 21600"/>
              <a:gd name="T7" fmla="*/ 2147483647 h 21579"/>
              <a:gd name="T8" fmla="*/ 2147483647 w 21600"/>
              <a:gd name="T9" fmla="*/ 2147483647 h 21579"/>
              <a:gd name="T10" fmla="*/ 2147483647 w 21600"/>
              <a:gd name="T11" fmla="*/ 2147483647 h 21579"/>
              <a:gd name="T12" fmla="*/ 2147483647 w 21600"/>
              <a:gd name="T13" fmla="*/ 2147483647 h 21579"/>
              <a:gd name="T14" fmla="*/ 2147483647 w 21600"/>
              <a:gd name="T15" fmla="*/ 2147483647 h 21579"/>
              <a:gd name="T16" fmla="*/ 2147483647 w 21600"/>
              <a:gd name="T17" fmla="*/ 2147483647 h 21579"/>
              <a:gd name="T18" fmla="*/ 2147483647 w 21600"/>
              <a:gd name="T19" fmla="*/ 2147483647 h 21579"/>
              <a:gd name="T20" fmla="*/ 2147483647 w 21600"/>
              <a:gd name="T21" fmla="*/ 2147483647 h 21579"/>
              <a:gd name="T22" fmla="*/ 2147483647 w 21600"/>
              <a:gd name="T23" fmla="*/ 2147483647 h 21579"/>
              <a:gd name="T24" fmla="*/ 2147483647 w 21600"/>
              <a:gd name="T25" fmla="*/ 2147483647 h 21579"/>
              <a:gd name="T26" fmla="*/ 2147483647 w 21600"/>
              <a:gd name="T27" fmla="*/ 2147483647 h 21579"/>
              <a:gd name="T28" fmla="*/ 2147483647 w 21600"/>
              <a:gd name="T29" fmla="*/ 2147483647 h 21579"/>
              <a:gd name="T30" fmla="*/ 2147483647 w 21600"/>
              <a:gd name="T31" fmla="*/ 2147483647 h 21579"/>
              <a:gd name="T32" fmla="*/ 2147483647 w 21600"/>
              <a:gd name="T33" fmla="*/ 2147483647 h 21579"/>
              <a:gd name="T34" fmla="*/ 2147483647 w 21600"/>
              <a:gd name="T35" fmla="*/ 2147483647 h 21579"/>
              <a:gd name="T36" fmla="*/ 2147483647 w 21600"/>
              <a:gd name="T37" fmla="*/ 2147483647 h 21579"/>
              <a:gd name="T38" fmla="*/ 2147483647 w 21600"/>
              <a:gd name="T39" fmla="*/ 2147483647 h 21579"/>
              <a:gd name="T40" fmla="*/ 2147483647 w 21600"/>
              <a:gd name="T41" fmla="*/ 2147483647 h 21579"/>
              <a:gd name="T42" fmla="*/ 2147483647 w 21600"/>
              <a:gd name="T43" fmla="*/ 2147483647 h 21579"/>
              <a:gd name="T44" fmla="*/ 2147483647 w 21600"/>
              <a:gd name="T45" fmla="*/ 2147483647 h 21579"/>
              <a:gd name="T46" fmla="*/ 2147483647 w 21600"/>
              <a:gd name="T47" fmla="*/ 2147483647 h 21579"/>
              <a:gd name="T48" fmla="*/ 2147483647 w 21600"/>
              <a:gd name="T49" fmla="*/ 2147483647 h 21579"/>
              <a:gd name="T50" fmla="*/ 2147483647 w 21600"/>
              <a:gd name="T51" fmla="*/ 2147483647 h 21579"/>
              <a:gd name="T52" fmla="*/ 2147483647 w 21600"/>
              <a:gd name="T53" fmla="*/ 2147483647 h 21579"/>
              <a:gd name="T54" fmla="*/ 2147483647 w 21600"/>
              <a:gd name="T55" fmla="*/ 2147483647 h 21579"/>
              <a:gd name="T56" fmla="*/ 0 w 21600"/>
              <a:gd name="T57" fmla="*/ 2147483647 h 21579"/>
              <a:gd name="T58" fmla="*/ 0 w 21600"/>
              <a:gd name="T59" fmla="*/ 2147483647 h 21579"/>
              <a:gd name="T60" fmla="*/ 2147483647 w 21600"/>
              <a:gd name="T61" fmla="*/ 2147483647 h 21579"/>
              <a:gd name="T62" fmla="*/ 2147483647 w 21600"/>
              <a:gd name="T63" fmla="*/ 2147483647 h 21579"/>
              <a:gd name="T64" fmla="*/ 2147483647 w 21600"/>
              <a:gd name="T65" fmla="*/ 2147483647 h 21579"/>
              <a:gd name="T66" fmla="*/ 2147483647 w 21600"/>
              <a:gd name="T67" fmla="*/ 2147483647 h 21579"/>
              <a:gd name="T68" fmla="*/ 2147483647 w 21600"/>
              <a:gd name="T69" fmla="*/ 2147483647 h 21579"/>
              <a:gd name="T70" fmla="*/ 2147483647 w 21600"/>
              <a:gd name="T71" fmla="*/ 2147483647 h 21579"/>
              <a:gd name="T72" fmla="*/ 2147483647 w 21600"/>
              <a:gd name="T73" fmla="*/ 0 h 21579"/>
              <a:gd name="T74" fmla="*/ 2147483647 w 21600"/>
              <a:gd name="T75" fmla="*/ 2147483647 h 21579"/>
              <a:gd name="T76" fmla="*/ 2147483647 w 21600"/>
              <a:gd name="T77" fmla="*/ 2147483647 h 21579"/>
              <a:gd name="T78" fmla="*/ 2147483647 w 21600"/>
              <a:gd name="T79" fmla="*/ 2147483647 h 21579"/>
              <a:gd name="T80" fmla="*/ 2147483647 w 21600"/>
              <a:gd name="T81" fmla="*/ 2147483647 h 21579"/>
              <a:gd name="T82" fmla="*/ 2147483647 w 21600"/>
              <a:gd name="T83" fmla="*/ 2147483647 h 21579"/>
              <a:gd name="T84" fmla="*/ 2147483647 w 21600"/>
              <a:gd name="T85" fmla="*/ 2147483647 h 21579"/>
              <a:gd name="T86" fmla="*/ 2147483647 w 21600"/>
              <a:gd name="T87" fmla="*/ 2147483647 h 21579"/>
              <a:gd name="T88" fmla="*/ 2147483647 w 21600"/>
              <a:gd name="T89" fmla="*/ 2147483647 h 21579"/>
              <a:gd name="T90" fmla="*/ 2147483647 w 21600"/>
              <a:gd name="T91" fmla="*/ 2147483647 h 21579"/>
              <a:gd name="T92" fmla="*/ 2147483647 w 21600"/>
              <a:gd name="T93" fmla="*/ 2147483647 h 21579"/>
              <a:gd name="T94" fmla="*/ 2147483647 w 21600"/>
              <a:gd name="T95" fmla="*/ 2147483647 h 21579"/>
              <a:gd name="T96" fmla="*/ 2147483647 w 21600"/>
              <a:gd name="T97" fmla="*/ 2147483647 h 21579"/>
              <a:gd name="T98" fmla="*/ 2147483647 w 21600"/>
              <a:gd name="T99" fmla="*/ 2147483647 h 21579"/>
              <a:gd name="T100" fmla="*/ 2147483647 w 21600"/>
              <a:gd name="T101" fmla="*/ 2147483647 h 21579"/>
              <a:gd name="T102" fmla="*/ 2147483647 w 21600"/>
              <a:gd name="T103" fmla="*/ 2147483647 h 21579"/>
              <a:gd name="T104" fmla="*/ 2147483647 w 21600"/>
              <a:gd name="T105" fmla="*/ 2147483647 h 21579"/>
              <a:gd name="T106" fmla="*/ 2147483647 w 21600"/>
              <a:gd name="T107" fmla="*/ 2147483647 h 215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579">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rgbClr val="FFFFF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2400"/>
          </a:p>
        </p:txBody>
      </p:sp>
      <p:grpSp>
        <p:nvGrpSpPr>
          <p:cNvPr id="6" name="Group 4700"/>
          <p:cNvGrpSpPr/>
          <p:nvPr/>
        </p:nvGrpSpPr>
        <p:grpSpPr bwMode="auto">
          <a:xfrm>
            <a:off x="4507697" y="2553169"/>
            <a:ext cx="543299" cy="543467"/>
            <a:chOff x="3062288" y="3998912"/>
            <a:chExt cx="412750" cy="412750"/>
          </a:xfrm>
          <a:solidFill>
            <a:schemeClr val="bg1"/>
          </a:solidFill>
        </p:grpSpPr>
        <p:sp>
          <p:nvSpPr>
            <p:cNvPr id="110" name="Freeform 408"/>
            <p:cNvSpPr>
              <a:spLocks noChangeArrowheads="1"/>
            </p:cNvSpPr>
            <p:nvPr/>
          </p:nvSpPr>
          <p:spPr bwMode="auto">
            <a:xfrm>
              <a:off x="3062288" y="3998912"/>
              <a:ext cx="328612" cy="315912"/>
            </a:xfrm>
            <a:custGeom>
              <a:avLst/>
              <a:gdLst>
                <a:gd name="T0" fmla="*/ 911 w 912"/>
                <a:gd name="T1" fmla="*/ 242 h 879"/>
                <a:gd name="T2" fmla="*/ 594 w 912"/>
                <a:gd name="T3" fmla="*/ 33 h 879"/>
                <a:gd name="T4" fmla="*/ 75 w 912"/>
                <a:gd name="T5" fmla="*/ 435 h 879"/>
                <a:gd name="T6" fmla="*/ 242 w 912"/>
                <a:gd name="T7" fmla="*/ 878 h 879"/>
                <a:gd name="T8" fmla="*/ 343 w 912"/>
                <a:gd name="T9" fmla="*/ 819 h 879"/>
                <a:gd name="T10" fmla="*/ 911 w 912"/>
                <a:gd name="T11" fmla="*/ 242 h 879"/>
                <a:gd name="T12" fmla="*/ 451 w 912"/>
                <a:gd name="T13" fmla="*/ 226 h 879"/>
                <a:gd name="T14" fmla="*/ 577 w 912"/>
                <a:gd name="T15" fmla="*/ 125 h 879"/>
                <a:gd name="T16" fmla="*/ 669 w 912"/>
                <a:gd name="T17" fmla="*/ 251 h 879"/>
                <a:gd name="T18" fmla="*/ 543 w 912"/>
                <a:gd name="T19" fmla="*/ 351 h 879"/>
                <a:gd name="T20" fmla="*/ 451 w 912"/>
                <a:gd name="T21" fmla="*/ 226 h 879"/>
                <a:gd name="T22" fmla="*/ 226 w 912"/>
                <a:gd name="T23" fmla="*/ 343 h 879"/>
                <a:gd name="T24" fmla="*/ 318 w 912"/>
                <a:gd name="T25" fmla="*/ 276 h 879"/>
                <a:gd name="T26" fmla="*/ 385 w 912"/>
                <a:gd name="T27" fmla="*/ 368 h 879"/>
                <a:gd name="T28" fmla="*/ 293 w 912"/>
                <a:gd name="T29" fmla="*/ 435 h 879"/>
                <a:gd name="T30" fmla="*/ 226 w 912"/>
                <a:gd name="T31" fmla="*/ 343 h 879"/>
                <a:gd name="T32" fmla="*/ 251 w 912"/>
                <a:gd name="T33" fmla="*/ 710 h 879"/>
                <a:gd name="T34" fmla="*/ 176 w 912"/>
                <a:gd name="T35" fmla="*/ 618 h 879"/>
                <a:gd name="T36" fmla="*/ 267 w 912"/>
                <a:gd name="T37" fmla="*/ 552 h 879"/>
                <a:gd name="T38" fmla="*/ 343 w 912"/>
                <a:gd name="T39" fmla="*/ 644 h 879"/>
                <a:gd name="T40" fmla="*/ 251 w 912"/>
                <a:gd name="T41" fmla="*/ 710 h 879"/>
                <a:gd name="T42" fmla="*/ 251 w 912"/>
                <a:gd name="T43" fmla="*/ 710 h 879"/>
                <a:gd name="T44" fmla="*/ 251 w 912"/>
                <a:gd name="T45" fmla="*/ 71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2" h="879">
                  <a:moveTo>
                    <a:pt x="911" y="242"/>
                  </a:moveTo>
                  <a:cubicBezTo>
                    <a:pt x="844" y="134"/>
                    <a:pt x="727" y="50"/>
                    <a:pt x="594" y="33"/>
                  </a:cubicBezTo>
                  <a:cubicBezTo>
                    <a:pt x="343" y="0"/>
                    <a:pt x="134" y="184"/>
                    <a:pt x="75" y="435"/>
                  </a:cubicBezTo>
                  <a:cubicBezTo>
                    <a:pt x="0" y="761"/>
                    <a:pt x="84" y="869"/>
                    <a:pt x="242" y="878"/>
                  </a:cubicBezTo>
                  <a:cubicBezTo>
                    <a:pt x="267" y="853"/>
                    <a:pt x="309" y="828"/>
                    <a:pt x="343" y="819"/>
                  </a:cubicBezTo>
                  <a:lnTo>
                    <a:pt x="911" y="242"/>
                  </a:lnTo>
                  <a:close/>
                  <a:moveTo>
                    <a:pt x="451" y="226"/>
                  </a:moveTo>
                  <a:cubicBezTo>
                    <a:pt x="460" y="167"/>
                    <a:pt x="518" y="117"/>
                    <a:pt x="577" y="125"/>
                  </a:cubicBezTo>
                  <a:cubicBezTo>
                    <a:pt x="635" y="134"/>
                    <a:pt x="677" y="192"/>
                    <a:pt x="669" y="251"/>
                  </a:cubicBezTo>
                  <a:cubicBezTo>
                    <a:pt x="660" y="317"/>
                    <a:pt x="610" y="359"/>
                    <a:pt x="543" y="351"/>
                  </a:cubicBezTo>
                  <a:cubicBezTo>
                    <a:pt x="485" y="343"/>
                    <a:pt x="443" y="284"/>
                    <a:pt x="451" y="226"/>
                  </a:cubicBezTo>
                  <a:close/>
                  <a:moveTo>
                    <a:pt x="226" y="343"/>
                  </a:moveTo>
                  <a:cubicBezTo>
                    <a:pt x="226" y="301"/>
                    <a:pt x="267" y="267"/>
                    <a:pt x="318" y="276"/>
                  </a:cubicBezTo>
                  <a:cubicBezTo>
                    <a:pt x="359" y="284"/>
                    <a:pt x="393" y="326"/>
                    <a:pt x="385" y="368"/>
                  </a:cubicBezTo>
                  <a:cubicBezTo>
                    <a:pt x="376" y="409"/>
                    <a:pt x="334" y="443"/>
                    <a:pt x="293" y="435"/>
                  </a:cubicBezTo>
                  <a:cubicBezTo>
                    <a:pt x="251" y="435"/>
                    <a:pt x="217" y="393"/>
                    <a:pt x="226" y="343"/>
                  </a:cubicBezTo>
                  <a:close/>
                  <a:moveTo>
                    <a:pt x="251" y="710"/>
                  </a:moveTo>
                  <a:cubicBezTo>
                    <a:pt x="200" y="710"/>
                    <a:pt x="167" y="669"/>
                    <a:pt x="176" y="618"/>
                  </a:cubicBezTo>
                  <a:cubicBezTo>
                    <a:pt x="184" y="577"/>
                    <a:pt x="226" y="543"/>
                    <a:pt x="267" y="552"/>
                  </a:cubicBezTo>
                  <a:cubicBezTo>
                    <a:pt x="318" y="560"/>
                    <a:pt x="343" y="602"/>
                    <a:pt x="343" y="644"/>
                  </a:cubicBezTo>
                  <a:cubicBezTo>
                    <a:pt x="334" y="685"/>
                    <a:pt x="293" y="719"/>
                    <a:pt x="251" y="710"/>
                  </a:cubicBezTo>
                  <a:close/>
                  <a:moveTo>
                    <a:pt x="251" y="710"/>
                  </a:moveTo>
                  <a:lnTo>
                    <a:pt x="251" y="71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defRPr/>
              </a:pPr>
              <a:endParaRPr lang="en-US" sz="2400" dirty="0">
                <a:ea typeface="宋体" panose="02010600030101010101" pitchFamily="2" charset="-122"/>
              </a:endParaRPr>
            </a:p>
          </p:txBody>
        </p:sp>
        <p:sp>
          <p:nvSpPr>
            <p:cNvPr id="111" name="Freeform 409"/>
            <p:cNvSpPr>
              <a:spLocks noChangeArrowheads="1"/>
            </p:cNvSpPr>
            <p:nvPr/>
          </p:nvSpPr>
          <p:spPr bwMode="auto">
            <a:xfrm>
              <a:off x="3270250" y="4052887"/>
              <a:ext cx="204788" cy="223837"/>
            </a:xfrm>
            <a:custGeom>
              <a:avLst/>
              <a:gdLst>
                <a:gd name="T0" fmla="*/ 142 w 569"/>
                <a:gd name="T1" fmla="*/ 619 h 620"/>
                <a:gd name="T2" fmla="*/ 150 w 569"/>
                <a:gd name="T3" fmla="*/ 611 h 620"/>
                <a:gd name="T4" fmla="*/ 568 w 569"/>
                <a:gd name="T5" fmla="*/ 67 h 620"/>
                <a:gd name="T6" fmla="*/ 543 w 569"/>
                <a:gd name="T7" fmla="*/ 25 h 620"/>
                <a:gd name="T8" fmla="*/ 493 w 569"/>
                <a:gd name="T9" fmla="*/ 17 h 620"/>
                <a:gd name="T10" fmla="*/ 8 w 569"/>
                <a:gd name="T11" fmla="*/ 485 h 620"/>
                <a:gd name="T12" fmla="*/ 0 w 569"/>
                <a:gd name="T13" fmla="*/ 494 h 620"/>
                <a:gd name="T14" fmla="*/ 142 w 569"/>
                <a:gd name="T15" fmla="*/ 619 h 620"/>
                <a:gd name="T16" fmla="*/ 142 w 569"/>
                <a:gd name="T17" fmla="*/ 619 h 620"/>
                <a:gd name="T18" fmla="*/ 142 w 569"/>
                <a:gd name="T19" fmla="*/ 61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9" h="620">
                  <a:moveTo>
                    <a:pt x="142" y="619"/>
                  </a:moveTo>
                  <a:cubicBezTo>
                    <a:pt x="150" y="611"/>
                    <a:pt x="150" y="611"/>
                    <a:pt x="150" y="611"/>
                  </a:cubicBezTo>
                  <a:cubicBezTo>
                    <a:pt x="568" y="67"/>
                    <a:pt x="568" y="67"/>
                    <a:pt x="568" y="67"/>
                  </a:cubicBezTo>
                  <a:cubicBezTo>
                    <a:pt x="568" y="59"/>
                    <a:pt x="560" y="42"/>
                    <a:pt x="543" y="25"/>
                  </a:cubicBezTo>
                  <a:cubicBezTo>
                    <a:pt x="518" y="0"/>
                    <a:pt x="493" y="17"/>
                    <a:pt x="493" y="17"/>
                  </a:cubicBezTo>
                  <a:cubicBezTo>
                    <a:pt x="8" y="485"/>
                    <a:pt x="8" y="485"/>
                    <a:pt x="8" y="485"/>
                  </a:cubicBezTo>
                  <a:cubicBezTo>
                    <a:pt x="0" y="494"/>
                    <a:pt x="0" y="494"/>
                    <a:pt x="0" y="494"/>
                  </a:cubicBezTo>
                  <a:lnTo>
                    <a:pt x="142" y="619"/>
                  </a:lnTo>
                  <a:close/>
                  <a:moveTo>
                    <a:pt x="142" y="619"/>
                  </a:moveTo>
                  <a:lnTo>
                    <a:pt x="142" y="61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defRPr/>
              </a:pPr>
              <a:endParaRPr lang="en-US" sz="2400" dirty="0">
                <a:ea typeface="宋体" panose="02010600030101010101" pitchFamily="2" charset="-122"/>
              </a:endParaRPr>
            </a:p>
          </p:txBody>
        </p:sp>
        <p:sp>
          <p:nvSpPr>
            <p:cNvPr id="112" name="Freeform 410"/>
            <p:cNvSpPr>
              <a:spLocks noChangeArrowheads="1"/>
            </p:cNvSpPr>
            <p:nvPr/>
          </p:nvSpPr>
          <p:spPr bwMode="auto">
            <a:xfrm>
              <a:off x="3209925" y="4241799"/>
              <a:ext cx="103188" cy="103188"/>
            </a:xfrm>
            <a:custGeom>
              <a:avLst/>
              <a:gdLst>
                <a:gd name="T0" fmla="*/ 143 w 286"/>
                <a:gd name="T1" fmla="*/ 284 h 285"/>
                <a:gd name="T2" fmla="*/ 151 w 286"/>
                <a:gd name="T3" fmla="*/ 268 h 285"/>
                <a:gd name="T4" fmla="*/ 285 w 286"/>
                <a:gd name="T5" fmla="*/ 125 h 285"/>
                <a:gd name="T6" fmla="*/ 143 w 286"/>
                <a:gd name="T7" fmla="*/ 0 h 285"/>
                <a:gd name="T8" fmla="*/ 9 w 286"/>
                <a:gd name="T9" fmla="*/ 142 h 285"/>
                <a:gd name="T10" fmla="*/ 0 w 286"/>
                <a:gd name="T11" fmla="*/ 151 h 285"/>
                <a:gd name="T12" fmla="*/ 143 w 286"/>
                <a:gd name="T13" fmla="*/ 284 h 285"/>
                <a:gd name="T14" fmla="*/ 59 w 286"/>
                <a:gd name="T15" fmla="*/ 134 h 285"/>
                <a:gd name="T16" fmla="*/ 126 w 286"/>
                <a:gd name="T17" fmla="*/ 59 h 285"/>
                <a:gd name="T18" fmla="*/ 151 w 286"/>
                <a:gd name="T19" fmla="*/ 59 h 285"/>
                <a:gd name="T20" fmla="*/ 159 w 286"/>
                <a:gd name="T21" fmla="*/ 67 h 285"/>
                <a:gd name="T22" fmla="*/ 159 w 286"/>
                <a:gd name="T23" fmla="*/ 75 h 285"/>
                <a:gd name="T24" fmla="*/ 159 w 286"/>
                <a:gd name="T25" fmla="*/ 92 h 285"/>
                <a:gd name="T26" fmla="*/ 92 w 286"/>
                <a:gd name="T27" fmla="*/ 159 h 285"/>
                <a:gd name="T28" fmla="*/ 68 w 286"/>
                <a:gd name="T29" fmla="*/ 167 h 285"/>
                <a:gd name="T30" fmla="*/ 59 w 286"/>
                <a:gd name="T31" fmla="*/ 159 h 285"/>
                <a:gd name="T32" fmla="*/ 59 w 286"/>
                <a:gd name="T33" fmla="*/ 142 h 285"/>
                <a:gd name="T34" fmla="*/ 59 w 286"/>
                <a:gd name="T35" fmla="*/ 134 h 285"/>
                <a:gd name="T36" fmla="*/ 59 w 286"/>
                <a:gd name="T37" fmla="*/ 134 h 285"/>
                <a:gd name="T38" fmla="*/ 59 w 286"/>
                <a:gd name="T39" fmla="*/ 134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285">
                  <a:moveTo>
                    <a:pt x="143" y="284"/>
                  </a:moveTo>
                  <a:cubicBezTo>
                    <a:pt x="151" y="268"/>
                    <a:pt x="151" y="268"/>
                    <a:pt x="151" y="268"/>
                  </a:cubicBezTo>
                  <a:cubicBezTo>
                    <a:pt x="285" y="125"/>
                    <a:pt x="285" y="125"/>
                    <a:pt x="285" y="125"/>
                  </a:cubicBezTo>
                  <a:cubicBezTo>
                    <a:pt x="143" y="0"/>
                    <a:pt x="143" y="0"/>
                    <a:pt x="143" y="0"/>
                  </a:cubicBezTo>
                  <a:cubicBezTo>
                    <a:pt x="9" y="142"/>
                    <a:pt x="9" y="142"/>
                    <a:pt x="9" y="142"/>
                  </a:cubicBezTo>
                  <a:cubicBezTo>
                    <a:pt x="0" y="151"/>
                    <a:pt x="0" y="151"/>
                    <a:pt x="0" y="151"/>
                  </a:cubicBezTo>
                  <a:lnTo>
                    <a:pt x="143" y="284"/>
                  </a:lnTo>
                  <a:close/>
                  <a:moveTo>
                    <a:pt x="59" y="134"/>
                  </a:moveTo>
                  <a:cubicBezTo>
                    <a:pt x="126" y="59"/>
                    <a:pt x="126" y="59"/>
                    <a:pt x="126" y="59"/>
                  </a:cubicBezTo>
                  <a:cubicBezTo>
                    <a:pt x="134" y="50"/>
                    <a:pt x="143" y="50"/>
                    <a:pt x="151" y="59"/>
                  </a:cubicBezTo>
                  <a:cubicBezTo>
                    <a:pt x="159" y="67"/>
                    <a:pt x="159" y="67"/>
                    <a:pt x="159" y="67"/>
                  </a:cubicBezTo>
                  <a:lnTo>
                    <a:pt x="159" y="75"/>
                  </a:lnTo>
                  <a:cubicBezTo>
                    <a:pt x="159" y="84"/>
                    <a:pt x="159" y="84"/>
                    <a:pt x="159" y="92"/>
                  </a:cubicBezTo>
                  <a:cubicBezTo>
                    <a:pt x="92" y="159"/>
                    <a:pt x="92" y="159"/>
                    <a:pt x="92" y="159"/>
                  </a:cubicBezTo>
                  <a:cubicBezTo>
                    <a:pt x="84" y="167"/>
                    <a:pt x="76" y="167"/>
                    <a:pt x="68" y="167"/>
                  </a:cubicBezTo>
                  <a:cubicBezTo>
                    <a:pt x="59" y="159"/>
                    <a:pt x="59" y="159"/>
                    <a:pt x="59" y="159"/>
                  </a:cubicBezTo>
                  <a:cubicBezTo>
                    <a:pt x="59" y="151"/>
                    <a:pt x="59" y="151"/>
                    <a:pt x="59" y="142"/>
                  </a:cubicBezTo>
                  <a:lnTo>
                    <a:pt x="59" y="134"/>
                  </a:lnTo>
                  <a:close/>
                  <a:moveTo>
                    <a:pt x="59" y="134"/>
                  </a:moveTo>
                  <a:lnTo>
                    <a:pt x="59" y="13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defRPr/>
              </a:pPr>
              <a:endParaRPr lang="en-US" sz="2400" dirty="0">
                <a:ea typeface="宋体" panose="02010600030101010101" pitchFamily="2" charset="-122"/>
              </a:endParaRPr>
            </a:p>
          </p:txBody>
        </p:sp>
        <p:sp>
          <p:nvSpPr>
            <p:cNvPr id="113" name="Freeform 411"/>
            <p:cNvSpPr>
              <a:spLocks noChangeArrowheads="1"/>
            </p:cNvSpPr>
            <p:nvPr/>
          </p:nvSpPr>
          <p:spPr bwMode="auto">
            <a:xfrm>
              <a:off x="3122613" y="4308474"/>
              <a:ext cx="127000" cy="103188"/>
            </a:xfrm>
            <a:custGeom>
              <a:avLst/>
              <a:gdLst>
                <a:gd name="T0" fmla="*/ 343 w 352"/>
                <a:gd name="T1" fmla="*/ 134 h 285"/>
                <a:gd name="T2" fmla="*/ 351 w 352"/>
                <a:gd name="T3" fmla="*/ 125 h 285"/>
                <a:gd name="T4" fmla="*/ 218 w 352"/>
                <a:gd name="T5" fmla="*/ 0 h 285"/>
                <a:gd name="T6" fmla="*/ 209 w 352"/>
                <a:gd name="T7" fmla="*/ 8 h 285"/>
                <a:gd name="T8" fmla="*/ 100 w 352"/>
                <a:gd name="T9" fmla="*/ 276 h 285"/>
                <a:gd name="T10" fmla="*/ 126 w 352"/>
                <a:gd name="T11" fmla="*/ 276 h 285"/>
                <a:gd name="T12" fmla="*/ 134 w 352"/>
                <a:gd name="T13" fmla="*/ 268 h 285"/>
                <a:gd name="T14" fmla="*/ 159 w 352"/>
                <a:gd name="T15" fmla="*/ 217 h 285"/>
                <a:gd name="T16" fmla="*/ 343 w 352"/>
                <a:gd name="T17" fmla="*/ 134 h 285"/>
                <a:gd name="T18" fmla="*/ 218 w 352"/>
                <a:gd name="T19" fmla="*/ 167 h 285"/>
                <a:gd name="T20" fmla="*/ 142 w 352"/>
                <a:gd name="T21" fmla="*/ 192 h 285"/>
                <a:gd name="T22" fmla="*/ 126 w 352"/>
                <a:gd name="T23" fmla="*/ 201 h 285"/>
                <a:gd name="T24" fmla="*/ 109 w 352"/>
                <a:gd name="T25" fmla="*/ 209 h 285"/>
                <a:gd name="T26" fmla="*/ 100 w 352"/>
                <a:gd name="T27" fmla="*/ 201 h 285"/>
                <a:gd name="T28" fmla="*/ 100 w 352"/>
                <a:gd name="T29" fmla="*/ 142 h 285"/>
                <a:gd name="T30" fmla="*/ 109 w 352"/>
                <a:gd name="T31" fmla="*/ 109 h 285"/>
                <a:gd name="T32" fmla="*/ 209 w 352"/>
                <a:gd name="T33" fmla="*/ 150 h 285"/>
                <a:gd name="T34" fmla="*/ 284 w 352"/>
                <a:gd name="T35" fmla="*/ 150 h 285"/>
                <a:gd name="T36" fmla="*/ 218 w 352"/>
                <a:gd name="T37" fmla="*/ 167 h 285"/>
                <a:gd name="T38" fmla="*/ 218 w 352"/>
                <a:gd name="T39" fmla="*/ 167 h 285"/>
                <a:gd name="T40" fmla="*/ 218 w 352"/>
                <a:gd name="T41" fmla="*/ 16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2" h="285">
                  <a:moveTo>
                    <a:pt x="343" y="134"/>
                  </a:moveTo>
                  <a:lnTo>
                    <a:pt x="351" y="125"/>
                  </a:lnTo>
                  <a:cubicBezTo>
                    <a:pt x="218" y="0"/>
                    <a:pt x="218" y="0"/>
                    <a:pt x="218" y="0"/>
                  </a:cubicBezTo>
                  <a:cubicBezTo>
                    <a:pt x="218" y="0"/>
                    <a:pt x="209" y="0"/>
                    <a:pt x="209" y="8"/>
                  </a:cubicBezTo>
                  <a:cubicBezTo>
                    <a:pt x="100" y="34"/>
                    <a:pt x="0" y="142"/>
                    <a:pt x="100" y="276"/>
                  </a:cubicBezTo>
                  <a:cubicBezTo>
                    <a:pt x="109" y="276"/>
                    <a:pt x="117" y="284"/>
                    <a:pt x="126" y="276"/>
                  </a:cubicBezTo>
                  <a:cubicBezTo>
                    <a:pt x="134" y="276"/>
                    <a:pt x="134" y="276"/>
                    <a:pt x="134" y="268"/>
                  </a:cubicBezTo>
                  <a:cubicBezTo>
                    <a:pt x="142" y="251"/>
                    <a:pt x="151" y="226"/>
                    <a:pt x="159" y="217"/>
                  </a:cubicBezTo>
                  <a:cubicBezTo>
                    <a:pt x="192" y="184"/>
                    <a:pt x="284" y="234"/>
                    <a:pt x="343" y="134"/>
                  </a:cubicBezTo>
                  <a:close/>
                  <a:moveTo>
                    <a:pt x="218" y="167"/>
                  </a:moveTo>
                  <a:cubicBezTo>
                    <a:pt x="184" y="167"/>
                    <a:pt x="159" y="167"/>
                    <a:pt x="142" y="192"/>
                  </a:cubicBezTo>
                  <a:cubicBezTo>
                    <a:pt x="134" y="192"/>
                    <a:pt x="134" y="201"/>
                    <a:pt x="126" y="201"/>
                  </a:cubicBezTo>
                  <a:cubicBezTo>
                    <a:pt x="126" y="209"/>
                    <a:pt x="117" y="209"/>
                    <a:pt x="109" y="209"/>
                  </a:cubicBezTo>
                  <a:lnTo>
                    <a:pt x="100" y="201"/>
                  </a:lnTo>
                  <a:cubicBezTo>
                    <a:pt x="92" y="176"/>
                    <a:pt x="92" y="159"/>
                    <a:pt x="100" y="142"/>
                  </a:cubicBezTo>
                  <a:cubicBezTo>
                    <a:pt x="100" y="125"/>
                    <a:pt x="109" y="117"/>
                    <a:pt x="109" y="109"/>
                  </a:cubicBezTo>
                  <a:cubicBezTo>
                    <a:pt x="142" y="134"/>
                    <a:pt x="167" y="150"/>
                    <a:pt x="209" y="150"/>
                  </a:cubicBezTo>
                  <a:cubicBezTo>
                    <a:pt x="234" y="142"/>
                    <a:pt x="259" y="150"/>
                    <a:pt x="284" y="150"/>
                  </a:cubicBezTo>
                  <a:cubicBezTo>
                    <a:pt x="259" y="167"/>
                    <a:pt x="234" y="167"/>
                    <a:pt x="218" y="167"/>
                  </a:cubicBezTo>
                  <a:close/>
                  <a:moveTo>
                    <a:pt x="218" y="167"/>
                  </a:moveTo>
                  <a:lnTo>
                    <a:pt x="218" y="16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defRPr/>
              </a:pPr>
              <a:endParaRPr lang="en-US" sz="2400" dirty="0">
                <a:ea typeface="宋体" panose="02010600030101010101" pitchFamily="2" charset="-122"/>
              </a:endParaRPr>
            </a:p>
          </p:txBody>
        </p:sp>
      </p:grpSp>
      <p:sp>
        <p:nvSpPr>
          <p:cNvPr id="114" name="AutoShape 96"/>
          <p:cNvSpPr/>
          <p:nvPr/>
        </p:nvSpPr>
        <p:spPr bwMode="auto">
          <a:xfrm>
            <a:off x="1812339" y="2578101"/>
            <a:ext cx="472259" cy="472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chemeClr val="bg1"/>
          </a:solidFill>
          <a:ln>
            <a:noFill/>
          </a:ln>
          <a:effectLst/>
        </p:spPr>
        <p:txBody>
          <a:bodyPr lIns="50787" tIns="50787" rIns="50787" bIns="50787" anchor="ctr"/>
          <a:lstStyle/>
          <a:p>
            <a:pPr defTabSz="457200">
              <a:defRPr/>
            </a:pPr>
            <a:endParaRPr lang="es-ES" sz="293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15" name="AutoShape 25"/>
          <p:cNvSpPr/>
          <p:nvPr/>
        </p:nvSpPr>
        <p:spPr bwMode="auto">
          <a:xfrm>
            <a:off x="7211961" y="2567782"/>
            <a:ext cx="603220" cy="479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solidFill>
            <a:schemeClr val="bg1"/>
          </a:solidFill>
          <a:ln>
            <a:noFill/>
          </a:ln>
          <a:effectLst/>
        </p:spPr>
        <p:txBody>
          <a:bodyPr lIns="50787" tIns="50787" rIns="50787" bIns="50787" anchor="ctr"/>
          <a:lstStyle/>
          <a:p>
            <a:pPr defTabSz="457200">
              <a:defRPr/>
            </a:pPr>
            <a:endParaRPr lang="es-ES" sz="293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nvGrpSpPr>
          <p:cNvPr id="74" name="组合 73"/>
          <p:cNvGrpSpPr/>
          <p:nvPr/>
        </p:nvGrpSpPr>
        <p:grpSpPr>
          <a:xfrm>
            <a:off x="1207005" y="172057"/>
            <a:ext cx="5246399" cy="700038"/>
            <a:chOff x="1573213" y="344224"/>
            <a:chExt cx="5246687" cy="700077"/>
          </a:xfrm>
        </p:grpSpPr>
        <p:sp>
          <p:nvSpPr>
            <p:cNvPr id="75" name="TextBox 11"/>
            <p:cNvSpPr txBox="1"/>
            <p:nvPr/>
          </p:nvSpPr>
          <p:spPr>
            <a:xfrm>
              <a:off x="1573213" y="344224"/>
              <a:ext cx="3976687" cy="492470"/>
            </a:xfrm>
            <a:prstGeom prst="rect">
              <a:avLst/>
            </a:prstGeom>
            <a:noFill/>
          </p:spPr>
          <p:txBody>
            <a:bodyPr wrap="square" lIns="0" tIns="0" rIns="0" bIns="0" rtlCol="0">
              <a:spAutoFit/>
              <a:scene3d>
                <a:camera prst="orthographicFront"/>
                <a:lightRig rig="threePt" dir="t"/>
              </a:scene3d>
              <a:sp3d contourW="12700"/>
            </a:bodyPr>
            <a:lstStyle/>
            <a:p>
              <a:r>
                <a:rPr lang="zh-CN" altLang="en-US" sz="3200" b="1" dirty="0">
                  <a:solidFill>
                    <a:schemeClr val="tx1">
                      <a:lumMod val="75000"/>
                      <a:lumOff val="25000"/>
                    </a:schemeClr>
                  </a:solidFill>
                </a:rPr>
                <a:t>目录标题文字添加</a:t>
              </a:r>
              <a:endParaRPr lang="en-US" sz="3200" b="1" dirty="0">
                <a:solidFill>
                  <a:schemeClr val="tx1">
                    <a:lumMod val="75000"/>
                    <a:lumOff val="25000"/>
                  </a:schemeClr>
                </a:solidFill>
              </a:endParaRPr>
            </a:p>
          </p:txBody>
        </p:sp>
        <p:sp>
          <p:nvSpPr>
            <p:cNvPr id="76" name="TextBox 11"/>
            <p:cNvSpPr txBox="1"/>
            <p:nvPr/>
          </p:nvSpPr>
          <p:spPr>
            <a:xfrm>
              <a:off x="1624013" y="864755"/>
              <a:ext cx="5195887" cy="179546"/>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400" dirty="0">
                  <a:solidFill>
                    <a:schemeClr val="bg1">
                      <a:lumMod val="65000"/>
                    </a:schemeClr>
                  </a:solidFill>
                  <a:latin typeface="Agency FB" panose="020B0503020202020204" pitchFamily="34" charset="0"/>
                </a:rPr>
                <a:t>Far </a:t>
              </a:r>
              <a:r>
                <a:rPr lang="en-US" sz="1400" dirty="0" err="1">
                  <a:solidFill>
                    <a:schemeClr val="bg1">
                      <a:lumMod val="65000"/>
                    </a:schemeClr>
                  </a:solidFill>
                  <a:latin typeface="Agency FB" panose="020B0503020202020204" pitchFamily="34" charset="0"/>
                </a:rPr>
                <a:t>far</a:t>
              </a:r>
              <a:r>
                <a:rPr lang="en-US" sz="1400" dirty="0">
                  <a:solidFill>
                    <a:schemeClr val="bg1">
                      <a:lumMod val="65000"/>
                    </a:schemeClr>
                  </a:solidFill>
                  <a:latin typeface="Agency FB" panose="020B0503020202020204" pitchFamily="34" charset="0"/>
                </a:rPr>
                <a:t> away, behind the word mountains, far from the countries </a:t>
              </a:r>
              <a:r>
                <a:rPr lang="en-US" sz="1400" dirty="0" err="1">
                  <a:solidFill>
                    <a:schemeClr val="bg1">
                      <a:lumMod val="65000"/>
                    </a:schemeClr>
                  </a:solidFill>
                  <a:latin typeface="Agency FB" panose="020B0503020202020204" pitchFamily="34" charset="0"/>
                </a:rPr>
                <a:t>Vokalia</a:t>
              </a:r>
              <a:endParaRPr lang="en-US" sz="1400" dirty="0">
                <a:solidFill>
                  <a:schemeClr val="bg1">
                    <a:lumMod val="65000"/>
                  </a:schemeClr>
                </a:solidFill>
                <a:latin typeface="Agency FB" panose="020B0503020202020204" pitchFamily="34" charset="0"/>
              </a:endParaRPr>
            </a:p>
          </p:txBody>
        </p:sp>
      </p:grpSp>
      <p:pic>
        <p:nvPicPr>
          <p:cNvPr id="78" name="图片 77"/>
          <p:cNvPicPr>
            <a:picLocks noChangeAspect="1"/>
          </p:cNvPicPr>
          <p:nvPr/>
        </p:nvPicPr>
        <p:blipFill>
          <a:blip r:embed="rId3" cstate="email"/>
          <a:stretch>
            <a:fillRect/>
          </a:stretch>
        </p:blipFill>
        <p:spPr>
          <a:xfrm>
            <a:off x="168813" y="88037"/>
            <a:ext cx="914402" cy="9144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4"/>
                                        </p:tgtEl>
                                        <p:attrNameLst>
                                          <p:attrName>style.visibility</p:attrName>
                                        </p:attrNameLst>
                                      </p:cBhvr>
                                      <p:to>
                                        <p:strVal val="visible"/>
                                      </p:to>
                                    </p:set>
                                    <p:anim calcmode="lin" valueType="num">
                                      <p:cBhvr>
                                        <p:cTn id="11" dur="500" fill="hold"/>
                                        <p:tgtEl>
                                          <p:spTgt spid="114"/>
                                        </p:tgtEl>
                                        <p:attrNameLst>
                                          <p:attrName>ppt_w</p:attrName>
                                        </p:attrNameLst>
                                      </p:cBhvr>
                                      <p:tavLst>
                                        <p:tav tm="0">
                                          <p:val>
                                            <p:fltVal val="0"/>
                                          </p:val>
                                        </p:tav>
                                        <p:tav tm="100000">
                                          <p:val>
                                            <p:strVal val="#ppt_w"/>
                                          </p:val>
                                        </p:tav>
                                      </p:tavLst>
                                    </p:anim>
                                    <p:anim calcmode="lin" valueType="num">
                                      <p:cBhvr>
                                        <p:cTn id="12" dur="500" fill="hold"/>
                                        <p:tgtEl>
                                          <p:spTgt spid="114"/>
                                        </p:tgtEl>
                                        <p:attrNameLst>
                                          <p:attrName>ppt_h</p:attrName>
                                        </p:attrNameLst>
                                      </p:cBhvr>
                                      <p:tavLst>
                                        <p:tav tm="0">
                                          <p:val>
                                            <p:fltVal val="0"/>
                                          </p:val>
                                        </p:tav>
                                        <p:tav tm="100000">
                                          <p:val>
                                            <p:strVal val="#ppt_h"/>
                                          </p:val>
                                        </p:tav>
                                      </p:tavLst>
                                    </p:anim>
                                    <p:animEffect transition="in" filter="fade">
                                      <p:cBhvr>
                                        <p:cTn id="13" dur="500"/>
                                        <p:tgtEl>
                                          <p:spTgt spid="114"/>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15"/>
                                        </p:tgtEl>
                                        <p:attrNameLst>
                                          <p:attrName>style.visibility</p:attrName>
                                        </p:attrNameLst>
                                      </p:cBhvr>
                                      <p:to>
                                        <p:strVal val="visible"/>
                                      </p:to>
                                    </p:set>
                                    <p:anim calcmode="lin" valueType="num">
                                      <p:cBhvr>
                                        <p:cTn id="31" dur="500" fill="hold"/>
                                        <p:tgtEl>
                                          <p:spTgt spid="115"/>
                                        </p:tgtEl>
                                        <p:attrNameLst>
                                          <p:attrName>ppt_w</p:attrName>
                                        </p:attrNameLst>
                                      </p:cBhvr>
                                      <p:tavLst>
                                        <p:tav tm="0">
                                          <p:val>
                                            <p:fltVal val="0"/>
                                          </p:val>
                                        </p:tav>
                                        <p:tav tm="100000">
                                          <p:val>
                                            <p:strVal val="#ppt_w"/>
                                          </p:val>
                                        </p:tav>
                                      </p:tavLst>
                                    </p:anim>
                                    <p:anim calcmode="lin" valueType="num">
                                      <p:cBhvr>
                                        <p:cTn id="32" dur="500" fill="hold"/>
                                        <p:tgtEl>
                                          <p:spTgt spid="115"/>
                                        </p:tgtEl>
                                        <p:attrNameLst>
                                          <p:attrName>ppt_h</p:attrName>
                                        </p:attrNameLst>
                                      </p:cBhvr>
                                      <p:tavLst>
                                        <p:tav tm="0">
                                          <p:val>
                                            <p:fltVal val="0"/>
                                          </p:val>
                                        </p:tav>
                                        <p:tav tm="100000">
                                          <p:val>
                                            <p:strVal val="#ppt_h"/>
                                          </p:val>
                                        </p:tav>
                                      </p:tavLst>
                                    </p:anim>
                                    <p:animEffect transition="in" filter="fade">
                                      <p:cBhvr>
                                        <p:cTn id="33" dur="500"/>
                                        <p:tgtEl>
                                          <p:spTgt spid="115"/>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500"/>
                                        <p:tgtEl>
                                          <p:spTgt spid="86"/>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p:cTn id="41" dur="500" fill="hold"/>
                                        <p:tgtEl>
                                          <p:spTgt spid="108"/>
                                        </p:tgtEl>
                                        <p:attrNameLst>
                                          <p:attrName>ppt_w</p:attrName>
                                        </p:attrNameLst>
                                      </p:cBhvr>
                                      <p:tavLst>
                                        <p:tav tm="0">
                                          <p:val>
                                            <p:fltVal val="0"/>
                                          </p:val>
                                        </p:tav>
                                        <p:tav tm="100000">
                                          <p:val>
                                            <p:strVal val="#ppt_w"/>
                                          </p:val>
                                        </p:tav>
                                      </p:tavLst>
                                    </p:anim>
                                    <p:anim calcmode="lin" valueType="num">
                                      <p:cBhvr>
                                        <p:cTn id="42" dur="500" fill="hold"/>
                                        <p:tgtEl>
                                          <p:spTgt spid="108"/>
                                        </p:tgtEl>
                                        <p:attrNameLst>
                                          <p:attrName>ppt_h</p:attrName>
                                        </p:attrNameLst>
                                      </p:cBhvr>
                                      <p:tavLst>
                                        <p:tav tm="0">
                                          <p:val>
                                            <p:fltVal val="0"/>
                                          </p:val>
                                        </p:tav>
                                        <p:tav tm="100000">
                                          <p:val>
                                            <p:strVal val="#ppt_h"/>
                                          </p:val>
                                        </p:tav>
                                      </p:tavLst>
                                    </p:anim>
                                    <p:animEffect transition="in" filter="fade">
                                      <p:cBhvr>
                                        <p:cTn id="43" dur="500"/>
                                        <p:tgtEl>
                                          <p:spTgt spid="108"/>
                                        </p:tgtEl>
                                      </p:cBhvr>
                                    </p:animEffect>
                                  </p:childTnLst>
                                </p:cTn>
                              </p:par>
                            </p:childTnLst>
                          </p:cTn>
                        </p:par>
                        <p:par>
                          <p:cTn id="44" fill="hold">
                            <p:stCondLst>
                              <p:cond delay="4000"/>
                            </p:stCondLst>
                            <p:childTnLst>
                              <p:par>
                                <p:cTn id="45" presetID="21" presetClass="entr" presetSubtype="1"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heel(1)">
                                      <p:cBhvr>
                                        <p:cTn id="47" dur="2000"/>
                                        <p:tgtEl>
                                          <p:spTgt spid="2"/>
                                        </p:tgtEl>
                                      </p:cBhvr>
                                    </p:animEffect>
                                  </p:childTnLst>
                                </p:cTn>
                              </p:par>
                              <p:par>
                                <p:cTn id="48" presetID="21" presetClass="entr" presetSubtype="1" fill="hold" nodeType="with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heel(1)">
                                      <p:cBhvr>
                                        <p:cTn id="50" dur="2000"/>
                                        <p:tgtEl>
                                          <p:spTgt spid="3"/>
                                        </p:tgtEl>
                                      </p:cBhvr>
                                    </p:animEffect>
                                  </p:childTnLst>
                                </p:cTn>
                              </p:par>
                              <p:par>
                                <p:cTn id="51" presetID="21" presetClass="entr" presetSubtype="1"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heel(1)">
                                      <p:cBhvr>
                                        <p:cTn id="53" dur="2000"/>
                                        <p:tgtEl>
                                          <p:spTgt spid="4"/>
                                        </p:tgtEl>
                                      </p:cBhvr>
                                    </p:animEffect>
                                  </p:childTnLst>
                                </p:cTn>
                              </p:par>
                              <p:par>
                                <p:cTn id="54" presetID="21" presetClass="entr" presetSubtype="1" fill="hold" nodeType="with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wheel(1)">
                                      <p:cBhvr>
                                        <p:cTn id="56" dur="2000"/>
                                        <p:tgtEl>
                                          <p:spTgt spid="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0"/>
                                        </p:tgtEl>
                                        <p:attrNameLst>
                                          <p:attrName>style.visibility</p:attrName>
                                        </p:attrNameLst>
                                      </p:cBhvr>
                                      <p:to>
                                        <p:strVal val="visible"/>
                                      </p:to>
                                    </p:set>
                                    <p:animEffect transition="in" filter="fade">
                                      <p:cBhvr>
                                        <p:cTn id="59" dur="500"/>
                                        <p:tgtEl>
                                          <p:spTgt spid="10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2"/>
                                        </p:tgtEl>
                                        <p:attrNameLst>
                                          <p:attrName>style.visibility</p:attrName>
                                        </p:attrNameLst>
                                      </p:cBhvr>
                                      <p:to>
                                        <p:strVal val="visible"/>
                                      </p:to>
                                    </p:set>
                                    <p:animEffect transition="in" filter="fade">
                                      <p:cBhvr>
                                        <p:cTn id="62" dur="500"/>
                                        <p:tgtEl>
                                          <p:spTgt spid="10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4"/>
                                        </p:tgtEl>
                                        <p:attrNameLst>
                                          <p:attrName>style.visibility</p:attrName>
                                        </p:attrNameLst>
                                      </p:cBhvr>
                                      <p:to>
                                        <p:strVal val="visible"/>
                                      </p:to>
                                    </p:set>
                                    <p:animEffect transition="in" filter="fade">
                                      <p:cBhvr>
                                        <p:cTn id="65" dur="500"/>
                                        <p:tgtEl>
                                          <p:spTgt spid="10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06"/>
                                        </p:tgtEl>
                                        <p:attrNameLst>
                                          <p:attrName>style.visibility</p:attrName>
                                        </p:attrNameLst>
                                      </p:cBhvr>
                                      <p:to>
                                        <p:strVal val="visible"/>
                                      </p:to>
                                    </p:set>
                                    <p:animEffect transition="in" filter="fade">
                                      <p:cBhvr>
                                        <p:cTn id="68"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9" grpId="0" animBg="1"/>
      <p:bldP spid="86" grpId="0" animBg="1"/>
      <p:bldP spid="100" grpId="0"/>
      <p:bldP spid="102" grpId="0"/>
      <p:bldP spid="104" grpId="0"/>
      <p:bldP spid="106" grpId="0"/>
      <p:bldP spid="10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MH" val="20160830110233"/>
  <p:tag name="MH_LIBRARY" val="CONTENTS"/>
  <p:tag name="MH_TYPE" val="ENTRY"/>
  <p:tag name="ID" val="547144"/>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233"/>
  <p:tag name="MH_LIBRARY" val="CONTENTS"/>
  <p:tag name="MH_TYPE" val="ENTRY"/>
  <p:tag name="ID" val="547144"/>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233"/>
  <p:tag name="MH_LIBRARY" val="CONTENTS"/>
  <p:tag name="MH_TYPE" val="ENTRY"/>
  <p:tag name="ID" val="547144"/>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233"/>
  <p:tag name="MH_LIBRARY" val="CONTENTS"/>
  <p:tag name="MH_TYPE" val="ENTRY"/>
  <p:tag name="ID" val="547144"/>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830110233"/>
  <p:tag name="MH_LIBRARY" val="CONTENTS"/>
  <p:tag name="MH_TYPE" val="ENTRY"/>
  <p:tag name="ID" val="547144"/>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830110233"/>
  <p:tag name="MH_LIBRARY" val="CONTENTS"/>
  <p:tag name="MH_TYPE" val="ENTRY"/>
  <p:tag name="ID" val="547144"/>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830110233"/>
  <p:tag name="MH_LIBRARY" val="CONTENTS"/>
  <p:tag name="MH_TYPE" val="ENTRY"/>
  <p:tag name="ID" val="547144"/>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830110233"/>
  <p:tag name="MH_LIBRARY" val="CONTENTS"/>
  <p:tag name="MH_TYPE" val="ENTRY"/>
  <p:tag name="ID" val="547144"/>
  <p:tag name="MH_ORDER" val="1"/>
</p:tagLst>
</file>

<file path=ppt/theme/theme1.xml><?xml version="1.0" encoding="utf-8"?>
<a:theme xmlns:a="http://schemas.openxmlformats.org/drawingml/2006/main" name="Office 主题​​">
  <a:themeElements>
    <a:clrScheme name="22222">
      <a:dk1>
        <a:sysClr val="windowText" lastClr="000000"/>
      </a:dk1>
      <a:lt1>
        <a:sysClr val="window" lastClr="FFFFFF"/>
      </a:lt1>
      <a:dk2>
        <a:srgbClr val="17406D"/>
      </a:dk2>
      <a:lt2>
        <a:srgbClr val="DBEFF9"/>
      </a:lt2>
      <a:accent1>
        <a:srgbClr val="0C0C0C"/>
      </a:accent1>
      <a:accent2>
        <a:srgbClr val="B43D38"/>
      </a:accent2>
      <a:accent3>
        <a:srgbClr val="0C0C0C"/>
      </a:accent3>
      <a:accent4>
        <a:srgbClr val="B43D38"/>
      </a:accent4>
      <a:accent5>
        <a:srgbClr val="0C0C0C"/>
      </a:accent5>
      <a:accent6>
        <a:srgbClr val="B43D38"/>
      </a:accent6>
      <a:hlink>
        <a:srgbClr val="ECD263"/>
      </a:hlink>
      <a:folHlink>
        <a:srgbClr val="85DFD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7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2544</Words>
  <Application>Microsoft Office PowerPoint</Application>
  <PresentationFormat>宽屏</PresentationFormat>
  <Paragraphs>261</Paragraphs>
  <Slides>24</Slides>
  <Notes>24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24</vt:i4>
      </vt:variant>
    </vt:vector>
  </HeadingPairs>
  <TitlesOfParts>
    <vt:vector size="36" baseType="lpstr">
      <vt:lpstr>Gill Sans</vt:lpstr>
      <vt:lpstr>Roboto Condensed</vt:lpstr>
      <vt:lpstr>等线</vt:lpstr>
      <vt:lpstr>等线 Light</vt:lpstr>
      <vt:lpstr>微软雅黑</vt:lpstr>
      <vt:lpstr>叶根友毛笔行书2.0版</vt:lpstr>
      <vt:lpstr>叶根友唐楷升级版</vt:lpstr>
      <vt:lpstr>Agency FB</vt:lpstr>
      <vt:lpstr>Arial</vt:lpstr>
      <vt:lpstr>Calibri</vt:lpstr>
      <vt:lpstr>Lato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2017-08-29T06:05:00Z</dcterms:created>
  <dcterms:modified xsi:type="dcterms:W3CDTF">2021-01-06T03:51:22Z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