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400"/>
    <a:srgbClr val="FFED4F"/>
    <a:srgbClr val="E50F24"/>
    <a:srgbClr val="F0BA34"/>
    <a:srgbClr val="BE8C0E"/>
    <a:srgbClr val="E2A810"/>
    <a:srgbClr val="F3B23F"/>
    <a:srgbClr val="160C0A"/>
    <a:srgbClr val="F5DD70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379" autoAdjust="0"/>
  </p:normalViewPr>
  <p:slideViewPr>
    <p:cSldViewPr snapToGrid="0">
      <p:cViewPr varScale="1">
        <p:scale>
          <a:sx n="110" d="100"/>
          <a:sy n="110" d="100"/>
        </p:scale>
        <p:origin x="63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33145-C444-48A7-815A-B9F16E73EB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65C97-D2D7-4C17-86B7-019853BB55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5C97-D2D7-4C17-86B7-019853BB558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86" y="0"/>
            <a:ext cx="2805014" cy="2873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5"/>
          <a:stretch>
            <a:fillRect/>
          </a:stretch>
        </p:blipFill>
        <p:spPr>
          <a:xfrm>
            <a:off x="-4268" y="-9309"/>
            <a:ext cx="12196268" cy="16070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54" b="100000" l="0" r="100000">
                        <a14:foregroundMark x1="33576" y1="57087" x2="37645" y2="56102"/>
                        <a14:foregroundMark x1="36192" y1="54528" x2="42297" y2="55315"/>
                        <a14:foregroundMark x1="36919" y1="53346" x2="39535" y2="53740"/>
                        <a14:foregroundMark x1="40698" y1="54134" x2="44913" y2="56102"/>
                        <a14:foregroundMark x1="46221" y1="56299" x2="46221" y2="57677"/>
                        <a14:foregroundMark x1="46366" y1="53346" x2="46366" y2="53346"/>
                        <a14:foregroundMark x1="50727" y1="51772" x2="50872" y2="66142"/>
                        <a14:foregroundMark x1="50291" y1="52756" x2="50581" y2="51969"/>
                        <a14:foregroundMark x1="53488" y1="53937" x2="53779" y2="67717"/>
                        <a14:foregroundMark x1="56395" y1="58858" x2="58285" y2="60630"/>
                        <a14:foregroundMark x1="56250" y1="57480" x2="59593" y2="58858"/>
                        <a14:foregroundMark x1="56105" y1="56693" x2="59157" y2="57480"/>
                        <a14:foregroundMark x1="59593" y1="58071" x2="62064" y2="60433"/>
                        <a14:foregroundMark x1="59738" y1="57283" x2="61919" y2="59055"/>
                        <a14:foregroundMark x1="38953" y1="87205" x2="53343" y2="86811"/>
                        <a14:foregroundMark x1="51017" y1="67717" x2="56977" y2="71654"/>
                        <a14:foregroundMark x1="52326" y1="73819" x2="56831" y2="76378"/>
                        <a14:backgroundMark x1="52035" y1="54331" x2="51890" y2="55709"/>
                        <a14:backgroundMark x1="62936" y1="58465" x2="63517" y2="6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4094" r="1662" b="10930"/>
          <a:stretch>
            <a:fillRect/>
          </a:stretch>
        </p:blipFill>
        <p:spPr>
          <a:xfrm>
            <a:off x="-70309" y="3178044"/>
            <a:ext cx="12192000" cy="428259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069245" y="1819621"/>
            <a:ext cx="1680098" cy="1680098"/>
            <a:chOff x="6397328" y="1987051"/>
            <a:chExt cx="952584" cy="952584"/>
          </a:xfrm>
        </p:grpSpPr>
        <p:sp>
          <p:nvSpPr>
            <p:cNvPr id="11" name="矩形 10"/>
            <p:cNvSpPr/>
            <p:nvPr/>
          </p:nvSpPr>
          <p:spPr>
            <a:xfrm>
              <a:off x="6397329" y="1987052"/>
              <a:ext cx="952583" cy="95258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397328" y="2463343"/>
              <a:ext cx="952583" cy="0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873620" y="1987051"/>
              <a:ext cx="0" cy="952583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3069246" y="1728646"/>
            <a:ext cx="168009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除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255951" y="1819621"/>
            <a:ext cx="1680098" cy="1680098"/>
            <a:chOff x="6397328" y="1987051"/>
            <a:chExt cx="952584" cy="952584"/>
          </a:xfrm>
        </p:grpSpPr>
        <p:sp>
          <p:nvSpPr>
            <p:cNvPr id="30" name="矩形 29"/>
            <p:cNvSpPr/>
            <p:nvPr/>
          </p:nvSpPr>
          <p:spPr>
            <a:xfrm>
              <a:off x="6397329" y="1987052"/>
              <a:ext cx="952583" cy="95258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397328" y="2463343"/>
              <a:ext cx="952583" cy="0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873620" y="1987051"/>
              <a:ext cx="0" cy="952583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5255952" y="1728646"/>
            <a:ext cx="16800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夕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442657" y="1819621"/>
            <a:ext cx="1680098" cy="1680098"/>
            <a:chOff x="6397328" y="1987051"/>
            <a:chExt cx="952584" cy="952584"/>
          </a:xfrm>
        </p:grpSpPr>
        <p:sp>
          <p:nvSpPr>
            <p:cNvPr id="36" name="矩形 35"/>
            <p:cNvSpPr/>
            <p:nvPr/>
          </p:nvSpPr>
          <p:spPr>
            <a:xfrm>
              <a:off x="6397329" y="1987052"/>
              <a:ext cx="952583" cy="95258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397328" y="2463343"/>
              <a:ext cx="952583" cy="0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873620" y="1987051"/>
              <a:ext cx="0" cy="952583"/>
            </a:xfrm>
            <a:prstGeom prst="line">
              <a:avLst/>
            </a:prstGeom>
            <a:ln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7442658" y="1728646"/>
            <a:ext cx="16800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/>
                </a:solidFill>
                <a:latin typeface="中山行书百年纪念版" panose="02010609000101010101" charset="-122"/>
                <a:ea typeface="中山行书百年纪念版" panose="02010609000101010101" charset="-122"/>
              </a:rPr>
              <a:t>夜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222055" y="1225634"/>
            <a:ext cx="137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 err="1">
                <a:solidFill>
                  <a:schemeClr val="bg1"/>
                </a:solidFill>
              </a:rPr>
              <a:t>chú</a:t>
            </a:r>
            <a:endParaRPr lang="zh-CN" altLang="en-US" sz="3200" spc="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405154" y="1225634"/>
            <a:ext cx="137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 err="1">
                <a:solidFill>
                  <a:schemeClr val="bg1"/>
                </a:solidFill>
              </a:rPr>
              <a:t>xī</a:t>
            </a:r>
            <a:endParaRPr lang="zh-CN" altLang="en-US" sz="3200" spc="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88253" y="1225634"/>
            <a:ext cx="137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 err="1">
                <a:solidFill>
                  <a:schemeClr val="bg1"/>
                </a:solidFill>
              </a:rPr>
              <a:t>yè</a:t>
            </a:r>
            <a:endParaRPr lang="zh-CN" altLang="en-US" sz="3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split orient="vert"/>
      </p:transition>
    </mc:Choice>
    <mc:Fallback xmlns="">
      <p:transition spd="slow" advTm="25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1c40990-ab7b-4dbc-b8c0-7d1003f969b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65930" y="1603713"/>
            <a:ext cx="9660140" cy="3964209"/>
            <a:chOff x="809668" y="1397635"/>
            <a:chExt cx="10710820" cy="4395374"/>
          </a:xfrm>
        </p:grpSpPr>
        <p:grpSp>
          <p:nvGrpSpPr>
            <p:cNvPr id="4" name="íS1íḍe"/>
            <p:cNvGrpSpPr/>
            <p:nvPr/>
          </p:nvGrpSpPr>
          <p:grpSpPr>
            <a:xfrm>
              <a:off x="4806469" y="2649114"/>
              <a:ext cx="2579063" cy="2579252"/>
              <a:chOff x="3282469" y="1505968"/>
              <a:chExt cx="2579063" cy="2579252"/>
            </a:xfrm>
          </p:grpSpPr>
          <p:sp>
            <p:nvSpPr>
              <p:cNvPr id="25" name="îṡ1ïḍe"/>
              <p:cNvSpPr/>
              <p:nvPr/>
            </p:nvSpPr>
            <p:spPr>
              <a:xfrm rot="4368884">
                <a:off x="3716115" y="1245686"/>
                <a:ext cx="971203" cy="1838495"/>
              </a:xfrm>
              <a:custGeom>
                <a:avLst/>
                <a:gdLst>
                  <a:gd name="connsiteX0" fmla="*/ 0 w 720080"/>
                  <a:gd name="connsiteY0" fmla="*/ 2808312 h 3168352"/>
                  <a:gd name="connsiteX1" fmla="*/ 180020 w 720080"/>
                  <a:gd name="connsiteY1" fmla="*/ 2808312 h 3168352"/>
                  <a:gd name="connsiteX2" fmla="*/ 180020 w 720080"/>
                  <a:gd name="connsiteY2" fmla="*/ 0 h 3168352"/>
                  <a:gd name="connsiteX3" fmla="*/ 540060 w 720080"/>
                  <a:gd name="connsiteY3" fmla="*/ 0 h 3168352"/>
                  <a:gd name="connsiteX4" fmla="*/ 540060 w 720080"/>
                  <a:gd name="connsiteY4" fmla="*/ 2808312 h 3168352"/>
                  <a:gd name="connsiteX5" fmla="*/ 720080 w 720080"/>
                  <a:gd name="connsiteY5" fmla="*/ 2808312 h 3168352"/>
                  <a:gd name="connsiteX6" fmla="*/ 360040 w 720080"/>
                  <a:gd name="connsiteY6" fmla="*/ 3168352 h 3168352"/>
                  <a:gd name="connsiteX7" fmla="*/ 0 w 720080"/>
                  <a:gd name="connsiteY7" fmla="*/ 2808312 h 3168352"/>
                  <a:gd name="connsiteX0-1" fmla="*/ 0 w 720080"/>
                  <a:gd name="connsiteY0-2" fmla="*/ 2808312 h 3168352"/>
                  <a:gd name="connsiteX1-3" fmla="*/ 180020 w 720080"/>
                  <a:gd name="connsiteY1-4" fmla="*/ 2808312 h 3168352"/>
                  <a:gd name="connsiteX2-5" fmla="*/ 540060 w 720080"/>
                  <a:gd name="connsiteY2-6" fmla="*/ 0 h 3168352"/>
                  <a:gd name="connsiteX3-7" fmla="*/ 540060 w 720080"/>
                  <a:gd name="connsiteY3-8" fmla="*/ 2808312 h 3168352"/>
                  <a:gd name="connsiteX4-9" fmla="*/ 720080 w 720080"/>
                  <a:gd name="connsiteY4-10" fmla="*/ 2808312 h 3168352"/>
                  <a:gd name="connsiteX5-11" fmla="*/ 360040 w 720080"/>
                  <a:gd name="connsiteY5-12" fmla="*/ 3168352 h 3168352"/>
                  <a:gd name="connsiteX6-13" fmla="*/ 0 w 720080"/>
                  <a:gd name="connsiteY6-14" fmla="*/ 2808312 h 3168352"/>
                  <a:gd name="connsiteX0-15" fmla="*/ 0 w 720080"/>
                  <a:gd name="connsiteY0-16" fmla="*/ 2808312 h 3168352"/>
                  <a:gd name="connsiteX1-17" fmla="*/ 180020 w 720080"/>
                  <a:gd name="connsiteY1-18" fmla="*/ 2808312 h 3168352"/>
                  <a:gd name="connsiteX2-19" fmla="*/ 540060 w 720080"/>
                  <a:gd name="connsiteY2-20" fmla="*/ 0 h 3168352"/>
                  <a:gd name="connsiteX3-21" fmla="*/ 540060 w 720080"/>
                  <a:gd name="connsiteY3-22" fmla="*/ 2808312 h 3168352"/>
                  <a:gd name="connsiteX4-23" fmla="*/ 720080 w 720080"/>
                  <a:gd name="connsiteY4-24" fmla="*/ 2808312 h 3168352"/>
                  <a:gd name="connsiteX5-25" fmla="*/ 360040 w 720080"/>
                  <a:gd name="connsiteY5-26" fmla="*/ 3168352 h 3168352"/>
                  <a:gd name="connsiteX6-27" fmla="*/ 0 w 720080"/>
                  <a:gd name="connsiteY6-28" fmla="*/ 2808312 h 3168352"/>
                  <a:gd name="connsiteX0-29" fmla="*/ 0 w 720080"/>
                  <a:gd name="connsiteY0-30" fmla="*/ 2808312 h 3168352"/>
                  <a:gd name="connsiteX1-31" fmla="*/ 180020 w 720080"/>
                  <a:gd name="connsiteY1-32" fmla="*/ 2808312 h 3168352"/>
                  <a:gd name="connsiteX2-33" fmla="*/ 540060 w 720080"/>
                  <a:gd name="connsiteY2-34" fmla="*/ 0 h 3168352"/>
                  <a:gd name="connsiteX3-35" fmla="*/ 540060 w 720080"/>
                  <a:gd name="connsiteY3-36" fmla="*/ 2808312 h 3168352"/>
                  <a:gd name="connsiteX4-37" fmla="*/ 720080 w 720080"/>
                  <a:gd name="connsiteY4-38" fmla="*/ 2808312 h 3168352"/>
                  <a:gd name="connsiteX5-39" fmla="*/ 360040 w 720080"/>
                  <a:gd name="connsiteY5-40" fmla="*/ 3168352 h 3168352"/>
                  <a:gd name="connsiteX6-41" fmla="*/ 0 w 720080"/>
                  <a:gd name="connsiteY6-42" fmla="*/ 2808312 h 3168352"/>
                  <a:gd name="connsiteX0-43" fmla="*/ 0 w 720080"/>
                  <a:gd name="connsiteY0-44" fmla="*/ 2808312 h 3168352"/>
                  <a:gd name="connsiteX1-45" fmla="*/ 180020 w 720080"/>
                  <a:gd name="connsiteY1-46" fmla="*/ 2808312 h 3168352"/>
                  <a:gd name="connsiteX2-47" fmla="*/ 540060 w 720080"/>
                  <a:gd name="connsiteY2-48" fmla="*/ 0 h 3168352"/>
                  <a:gd name="connsiteX3-49" fmla="*/ 540060 w 720080"/>
                  <a:gd name="connsiteY3-50" fmla="*/ 2808312 h 3168352"/>
                  <a:gd name="connsiteX4-51" fmla="*/ 720080 w 720080"/>
                  <a:gd name="connsiteY4-52" fmla="*/ 2808312 h 3168352"/>
                  <a:gd name="connsiteX5-53" fmla="*/ 360040 w 720080"/>
                  <a:gd name="connsiteY5-54" fmla="*/ 3168352 h 3168352"/>
                  <a:gd name="connsiteX6-55" fmla="*/ 0 w 720080"/>
                  <a:gd name="connsiteY6-56" fmla="*/ 2808312 h 3168352"/>
                  <a:gd name="connsiteX0-57" fmla="*/ 0 w 720080"/>
                  <a:gd name="connsiteY0-58" fmla="*/ 2808312 h 3168352"/>
                  <a:gd name="connsiteX1-59" fmla="*/ 180020 w 720080"/>
                  <a:gd name="connsiteY1-60" fmla="*/ 2808312 h 3168352"/>
                  <a:gd name="connsiteX2-61" fmla="*/ 540060 w 720080"/>
                  <a:gd name="connsiteY2-62" fmla="*/ 0 h 3168352"/>
                  <a:gd name="connsiteX3-63" fmla="*/ 540060 w 720080"/>
                  <a:gd name="connsiteY3-64" fmla="*/ 2808312 h 3168352"/>
                  <a:gd name="connsiteX4-65" fmla="*/ 720080 w 720080"/>
                  <a:gd name="connsiteY4-66" fmla="*/ 2808312 h 3168352"/>
                  <a:gd name="connsiteX5-67" fmla="*/ 360040 w 720080"/>
                  <a:gd name="connsiteY5-68" fmla="*/ 3168352 h 3168352"/>
                  <a:gd name="connsiteX6-69" fmla="*/ 0 w 720080"/>
                  <a:gd name="connsiteY6-70" fmla="*/ 2808312 h 3168352"/>
                  <a:gd name="connsiteX0-71" fmla="*/ 0 w 720080"/>
                  <a:gd name="connsiteY0-72" fmla="*/ 2808312 h 3168352"/>
                  <a:gd name="connsiteX1-73" fmla="*/ 180020 w 720080"/>
                  <a:gd name="connsiteY1-74" fmla="*/ 2808312 h 3168352"/>
                  <a:gd name="connsiteX2-75" fmla="*/ 540060 w 720080"/>
                  <a:gd name="connsiteY2-76" fmla="*/ 0 h 3168352"/>
                  <a:gd name="connsiteX3-77" fmla="*/ 540060 w 720080"/>
                  <a:gd name="connsiteY3-78" fmla="*/ 2808312 h 3168352"/>
                  <a:gd name="connsiteX4-79" fmla="*/ 720080 w 720080"/>
                  <a:gd name="connsiteY4-80" fmla="*/ 2808312 h 3168352"/>
                  <a:gd name="connsiteX5-81" fmla="*/ 360040 w 720080"/>
                  <a:gd name="connsiteY5-82" fmla="*/ 3168352 h 3168352"/>
                  <a:gd name="connsiteX6-83" fmla="*/ 0 w 720080"/>
                  <a:gd name="connsiteY6-84" fmla="*/ 2808312 h 3168352"/>
                  <a:gd name="connsiteX0-85" fmla="*/ 0 w 720080"/>
                  <a:gd name="connsiteY0-86" fmla="*/ 2808312 h 3168352"/>
                  <a:gd name="connsiteX1-87" fmla="*/ 180020 w 720080"/>
                  <a:gd name="connsiteY1-88" fmla="*/ 2808312 h 3168352"/>
                  <a:gd name="connsiteX2-89" fmla="*/ 540060 w 720080"/>
                  <a:gd name="connsiteY2-90" fmla="*/ 0 h 3168352"/>
                  <a:gd name="connsiteX3-91" fmla="*/ 540060 w 720080"/>
                  <a:gd name="connsiteY3-92" fmla="*/ 2808312 h 3168352"/>
                  <a:gd name="connsiteX4-93" fmla="*/ 720080 w 720080"/>
                  <a:gd name="connsiteY4-94" fmla="*/ 2808312 h 3168352"/>
                  <a:gd name="connsiteX5-95" fmla="*/ 360040 w 720080"/>
                  <a:gd name="connsiteY5-96" fmla="*/ 3168352 h 3168352"/>
                  <a:gd name="connsiteX6-97" fmla="*/ 0 w 720080"/>
                  <a:gd name="connsiteY6-98" fmla="*/ 2808312 h 3168352"/>
                  <a:gd name="connsiteX0-99" fmla="*/ 0 w 720080"/>
                  <a:gd name="connsiteY0-100" fmla="*/ 2808312 h 3168352"/>
                  <a:gd name="connsiteX1-101" fmla="*/ 180020 w 720080"/>
                  <a:gd name="connsiteY1-102" fmla="*/ 2808312 h 3168352"/>
                  <a:gd name="connsiteX2-103" fmla="*/ 540060 w 720080"/>
                  <a:gd name="connsiteY2-104" fmla="*/ 0 h 3168352"/>
                  <a:gd name="connsiteX3-105" fmla="*/ 540060 w 720080"/>
                  <a:gd name="connsiteY3-106" fmla="*/ 2808312 h 3168352"/>
                  <a:gd name="connsiteX4-107" fmla="*/ 720080 w 720080"/>
                  <a:gd name="connsiteY4-108" fmla="*/ 2808312 h 3168352"/>
                  <a:gd name="connsiteX5-109" fmla="*/ 360040 w 720080"/>
                  <a:gd name="connsiteY5-110" fmla="*/ 3168352 h 3168352"/>
                  <a:gd name="connsiteX6-111" fmla="*/ 0 w 720080"/>
                  <a:gd name="connsiteY6-112" fmla="*/ 2808312 h 3168352"/>
                  <a:gd name="connsiteX0-113" fmla="*/ 0 w 752331"/>
                  <a:gd name="connsiteY0-114" fmla="*/ 3085897 h 3445937"/>
                  <a:gd name="connsiteX1-115" fmla="*/ 180020 w 752331"/>
                  <a:gd name="connsiteY1-116" fmla="*/ 3085897 h 3445937"/>
                  <a:gd name="connsiteX2-117" fmla="*/ 752331 w 752331"/>
                  <a:gd name="connsiteY2-118" fmla="*/ 0 h 3445937"/>
                  <a:gd name="connsiteX3-119" fmla="*/ 540060 w 752331"/>
                  <a:gd name="connsiteY3-120" fmla="*/ 3085897 h 3445937"/>
                  <a:gd name="connsiteX4-121" fmla="*/ 720080 w 752331"/>
                  <a:gd name="connsiteY4-122" fmla="*/ 3085897 h 3445937"/>
                  <a:gd name="connsiteX5-123" fmla="*/ 360040 w 752331"/>
                  <a:gd name="connsiteY5-124" fmla="*/ 3445937 h 3445937"/>
                  <a:gd name="connsiteX6-125" fmla="*/ 0 w 752331"/>
                  <a:gd name="connsiteY6-126" fmla="*/ 3085897 h 3445937"/>
                  <a:gd name="connsiteX0-127" fmla="*/ 0 w 752331"/>
                  <a:gd name="connsiteY0-128" fmla="*/ 3085897 h 3445937"/>
                  <a:gd name="connsiteX1-129" fmla="*/ 180020 w 752331"/>
                  <a:gd name="connsiteY1-130" fmla="*/ 3085897 h 3445937"/>
                  <a:gd name="connsiteX2-131" fmla="*/ 752331 w 752331"/>
                  <a:gd name="connsiteY2-132" fmla="*/ 0 h 3445937"/>
                  <a:gd name="connsiteX3-133" fmla="*/ 540060 w 752331"/>
                  <a:gd name="connsiteY3-134" fmla="*/ 3085897 h 3445937"/>
                  <a:gd name="connsiteX4-135" fmla="*/ 720080 w 752331"/>
                  <a:gd name="connsiteY4-136" fmla="*/ 3085897 h 3445937"/>
                  <a:gd name="connsiteX5-137" fmla="*/ 360040 w 752331"/>
                  <a:gd name="connsiteY5-138" fmla="*/ 3445937 h 3445937"/>
                  <a:gd name="connsiteX6-139" fmla="*/ 0 w 752331"/>
                  <a:gd name="connsiteY6-140" fmla="*/ 3085897 h 3445937"/>
                  <a:gd name="connsiteX0-141" fmla="*/ 0 w 752331"/>
                  <a:gd name="connsiteY0-142" fmla="*/ 3085897 h 3445937"/>
                  <a:gd name="connsiteX1-143" fmla="*/ 180020 w 752331"/>
                  <a:gd name="connsiteY1-144" fmla="*/ 3085897 h 3445937"/>
                  <a:gd name="connsiteX2-145" fmla="*/ 752331 w 752331"/>
                  <a:gd name="connsiteY2-146" fmla="*/ 0 h 3445937"/>
                  <a:gd name="connsiteX3-147" fmla="*/ 540060 w 752331"/>
                  <a:gd name="connsiteY3-148" fmla="*/ 3085897 h 3445937"/>
                  <a:gd name="connsiteX4-149" fmla="*/ 720080 w 752331"/>
                  <a:gd name="connsiteY4-150" fmla="*/ 3085897 h 3445937"/>
                  <a:gd name="connsiteX5-151" fmla="*/ 360040 w 752331"/>
                  <a:gd name="connsiteY5-152" fmla="*/ 3445937 h 3445937"/>
                  <a:gd name="connsiteX6-153" fmla="*/ 0 w 752331"/>
                  <a:gd name="connsiteY6-154" fmla="*/ 3085897 h 3445937"/>
                  <a:gd name="connsiteX0-155" fmla="*/ 0 w 1521214"/>
                  <a:gd name="connsiteY0-156" fmla="*/ 2643005 h 3003045"/>
                  <a:gd name="connsiteX1-157" fmla="*/ 180020 w 1521214"/>
                  <a:gd name="connsiteY1-158" fmla="*/ 2643005 h 3003045"/>
                  <a:gd name="connsiteX2-159" fmla="*/ 1521214 w 1521214"/>
                  <a:gd name="connsiteY2-160" fmla="*/ 0 h 3003045"/>
                  <a:gd name="connsiteX3-161" fmla="*/ 540060 w 1521214"/>
                  <a:gd name="connsiteY3-162" fmla="*/ 2643005 h 3003045"/>
                  <a:gd name="connsiteX4-163" fmla="*/ 720080 w 1521214"/>
                  <a:gd name="connsiteY4-164" fmla="*/ 2643005 h 3003045"/>
                  <a:gd name="connsiteX5-165" fmla="*/ 360040 w 1521214"/>
                  <a:gd name="connsiteY5-166" fmla="*/ 3003045 h 3003045"/>
                  <a:gd name="connsiteX6-167" fmla="*/ 0 w 1521214"/>
                  <a:gd name="connsiteY6-168" fmla="*/ 2643005 h 3003045"/>
                  <a:gd name="connsiteX0-169" fmla="*/ 0 w 1521214"/>
                  <a:gd name="connsiteY0-170" fmla="*/ 2643005 h 3003045"/>
                  <a:gd name="connsiteX1-171" fmla="*/ 180020 w 1521214"/>
                  <a:gd name="connsiteY1-172" fmla="*/ 2643005 h 3003045"/>
                  <a:gd name="connsiteX2-173" fmla="*/ 1521214 w 1521214"/>
                  <a:gd name="connsiteY2-174" fmla="*/ 0 h 3003045"/>
                  <a:gd name="connsiteX3-175" fmla="*/ 540060 w 1521214"/>
                  <a:gd name="connsiteY3-176" fmla="*/ 2643005 h 3003045"/>
                  <a:gd name="connsiteX4-177" fmla="*/ 720080 w 1521214"/>
                  <a:gd name="connsiteY4-178" fmla="*/ 2643005 h 3003045"/>
                  <a:gd name="connsiteX5-179" fmla="*/ 360040 w 1521214"/>
                  <a:gd name="connsiteY5-180" fmla="*/ 3003045 h 3003045"/>
                  <a:gd name="connsiteX6-181" fmla="*/ 0 w 1521214"/>
                  <a:gd name="connsiteY6-182" fmla="*/ 2643005 h 3003045"/>
                  <a:gd name="connsiteX0-183" fmla="*/ 0 w 1521214"/>
                  <a:gd name="connsiteY0-184" fmla="*/ 2643005 h 3003045"/>
                  <a:gd name="connsiteX1-185" fmla="*/ 180020 w 1521214"/>
                  <a:gd name="connsiteY1-186" fmla="*/ 2643005 h 3003045"/>
                  <a:gd name="connsiteX2-187" fmla="*/ 1521214 w 1521214"/>
                  <a:gd name="connsiteY2-188" fmla="*/ 0 h 3003045"/>
                  <a:gd name="connsiteX3-189" fmla="*/ 540060 w 1521214"/>
                  <a:gd name="connsiteY3-190" fmla="*/ 2643005 h 3003045"/>
                  <a:gd name="connsiteX4-191" fmla="*/ 720080 w 1521214"/>
                  <a:gd name="connsiteY4-192" fmla="*/ 2643005 h 3003045"/>
                  <a:gd name="connsiteX5-193" fmla="*/ 360040 w 1521214"/>
                  <a:gd name="connsiteY5-194" fmla="*/ 3003045 h 3003045"/>
                  <a:gd name="connsiteX6-195" fmla="*/ 0 w 1521214"/>
                  <a:gd name="connsiteY6-196" fmla="*/ 2643005 h 3003045"/>
                  <a:gd name="connsiteX0-197" fmla="*/ 0 w 1521214"/>
                  <a:gd name="connsiteY0-198" fmla="*/ 2643005 h 3003045"/>
                  <a:gd name="connsiteX1-199" fmla="*/ 180020 w 1521214"/>
                  <a:gd name="connsiteY1-200" fmla="*/ 2643005 h 3003045"/>
                  <a:gd name="connsiteX2-201" fmla="*/ 1521214 w 1521214"/>
                  <a:gd name="connsiteY2-202" fmla="*/ 0 h 3003045"/>
                  <a:gd name="connsiteX3-203" fmla="*/ 540060 w 1521214"/>
                  <a:gd name="connsiteY3-204" fmla="*/ 2643005 h 3003045"/>
                  <a:gd name="connsiteX4-205" fmla="*/ 720080 w 1521214"/>
                  <a:gd name="connsiteY4-206" fmla="*/ 2643005 h 3003045"/>
                  <a:gd name="connsiteX5-207" fmla="*/ 360040 w 1521214"/>
                  <a:gd name="connsiteY5-208" fmla="*/ 3003045 h 3003045"/>
                  <a:gd name="connsiteX6-209" fmla="*/ 0 w 1521214"/>
                  <a:gd name="connsiteY6-210" fmla="*/ 2643005 h 3003045"/>
                  <a:gd name="connsiteX0-211" fmla="*/ 0 w 1521214"/>
                  <a:gd name="connsiteY0-212" fmla="*/ 2643005 h 3003045"/>
                  <a:gd name="connsiteX1-213" fmla="*/ 180020 w 1521214"/>
                  <a:gd name="connsiteY1-214" fmla="*/ 2643005 h 3003045"/>
                  <a:gd name="connsiteX2-215" fmla="*/ 1521214 w 1521214"/>
                  <a:gd name="connsiteY2-216" fmla="*/ 0 h 3003045"/>
                  <a:gd name="connsiteX3-217" fmla="*/ 540060 w 1521214"/>
                  <a:gd name="connsiteY3-218" fmla="*/ 2643005 h 3003045"/>
                  <a:gd name="connsiteX4-219" fmla="*/ 720080 w 1521214"/>
                  <a:gd name="connsiteY4-220" fmla="*/ 2643005 h 3003045"/>
                  <a:gd name="connsiteX5-221" fmla="*/ 360040 w 1521214"/>
                  <a:gd name="connsiteY5-222" fmla="*/ 3003045 h 3003045"/>
                  <a:gd name="connsiteX6-223" fmla="*/ 0 w 1521214"/>
                  <a:gd name="connsiteY6-224" fmla="*/ 2643005 h 3003045"/>
                  <a:gd name="connsiteX0-225" fmla="*/ 0 w 1553538"/>
                  <a:gd name="connsiteY0-226" fmla="*/ 2581732 h 2941772"/>
                  <a:gd name="connsiteX1-227" fmla="*/ 180020 w 1553538"/>
                  <a:gd name="connsiteY1-228" fmla="*/ 2581732 h 2941772"/>
                  <a:gd name="connsiteX2-229" fmla="*/ 1553538 w 1553538"/>
                  <a:gd name="connsiteY2-230" fmla="*/ 0 h 2941772"/>
                  <a:gd name="connsiteX3-231" fmla="*/ 540060 w 1553538"/>
                  <a:gd name="connsiteY3-232" fmla="*/ 2581732 h 2941772"/>
                  <a:gd name="connsiteX4-233" fmla="*/ 720080 w 1553538"/>
                  <a:gd name="connsiteY4-234" fmla="*/ 2581732 h 2941772"/>
                  <a:gd name="connsiteX5-235" fmla="*/ 360040 w 1553538"/>
                  <a:gd name="connsiteY5-236" fmla="*/ 2941772 h 2941772"/>
                  <a:gd name="connsiteX6-237" fmla="*/ 0 w 1553538"/>
                  <a:gd name="connsiteY6-238" fmla="*/ 2581732 h 2941772"/>
                  <a:gd name="connsiteX0-239" fmla="*/ 0 w 1553538"/>
                  <a:gd name="connsiteY0-240" fmla="*/ 2581732 h 2941772"/>
                  <a:gd name="connsiteX1-241" fmla="*/ 180020 w 1553538"/>
                  <a:gd name="connsiteY1-242" fmla="*/ 2581732 h 2941772"/>
                  <a:gd name="connsiteX2-243" fmla="*/ 1553538 w 1553538"/>
                  <a:gd name="connsiteY2-244" fmla="*/ 0 h 2941772"/>
                  <a:gd name="connsiteX3-245" fmla="*/ 540060 w 1553538"/>
                  <a:gd name="connsiteY3-246" fmla="*/ 2581732 h 2941772"/>
                  <a:gd name="connsiteX4-247" fmla="*/ 720080 w 1553538"/>
                  <a:gd name="connsiteY4-248" fmla="*/ 2581732 h 2941772"/>
                  <a:gd name="connsiteX5-249" fmla="*/ 360040 w 1553538"/>
                  <a:gd name="connsiteY5-250" fmla="*/ 2941772 h 2941772"/>
                  <a:gd name="connsiteX6-251" fmla="*/ 0 w 1553538"/>
                  <a:gd name="connsiteY6-252" fmla="*/ 2581732 h 2941772"/>
                  <a:gd name="connsiteX0-253" fmla="*/ 0 w 1553538"/>
                  <a:gd name="connsiteY0-254" fmla="*/ 2581732 h 2941772"/>
                  <a:gd name="connsiteX1-255" fmla="*/ 180020 w 1553538"/>
                  <a:gd name="connsiteY1-256" fmla="*/ 2581732 h 2941772"/>
                  <a:gd name="connsiteX2-257" fmla="*/ 1553538 w 1553538"/>
                  <a:gd name="connsiteY2-258" fmla="*/ 0 h 2941772"/>
                  <a:gd name="connsiteX3-259" fmla="*/ 540060 w 1553538"/>
                  <a:gd name="connsiteY3-260" fmla="*/ 2581732 h 2941772"/>
                  <a:gd name="connsiteX4-261" fmla="*/ 720080 w 1553538"/>
                  <a:gd name="connsiteY4-262" fmla="*/ 2581732 h 2941772"/>
                  <a:gd name="connsiteX5-263" fmla="*/ 360040 w 1553538"/>
                  <a:gd name="connsiteY5-264" fmla="*/ 2941772 h 2941772"/>
                  <a:gd name="connsiteX6-265" fmla="*/ 0 w 1553538"/>
                  <a:gd name="connsiteY6-266" fmla="*/ 2581732 h 2941772"/>
                  <a:gd name="connsiteX0-267" fmla="*/ 0 w 1553538"/>
                  <a:gd name="connsiteY0-268" fmla="*/ 2581732 h 2941772"/>
                  <a:gd name="connsiteX1-269" fmla="*/ 180020 w 1553538"/>
                  <a:gd name="connsiteY1-270" fmla="*/ 2581732 h 2941772"/>
                  <a:gd name="connsiteX2-271" fmla="*/ 1553538 w 1553538"/>
                  <a:gd name="connsiteY2-272" fmla="*/ 0 h 2941772"/>
                  <a:gd name="connsiteX3-273" fmla="*/ 540060 w 1553538"/>
                  <a:gd name="connsiteY3-274" fmla="*/ 2581732 h 2941772"/>
                  <a:gd name="connsiteX4-275" fmla="*/ 720080 w 1553538"/>
                  <a:gd name="connsiteY4-276" fmla="*/ 2581732 h 2941772"/>
                  <a:gd name="connsiteX5-277" fmla="*/ 360040 w 1553538"/>
                  <a:gd name="connsiteY5-278" fmla="*/ 2941772 h 2941772"/>
                  <a:gd name="connsiteX6-279" fmla="*/ 0 w 1553538"/>
                  <a:gd name="connsiteY6-280" fmla="*/ 2581732 h 2941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53538" h="2941772">
                    <a:moveTo>
                      <a:pt x="0" y="2581732"/>
                    </a:moveTo>
                    <a:lnTo>
                      <a:pt x="180020" y="2581732"/>
                    </a:lnTo>
                    <a:cubicBezTo>
                      <a:pt x="22448" y="1449685"/>
                      <a:pt x="392875" y="355256"/>
                      <a:pt x="1553538" y="0"/>
                    </a:cubicBezTo>
                    <a:cubicBezTo>
                      <a:pt x="659395" y="472539"/>
                      <a:pt x="327789" y="1270071"/>
                      <a:pt x="540060" y="2581732"/>
                    </a:cubicBezTo>
                    <a:lnTo>
                      <a:pt x="720080" y="2581732"/>
                    </a:lnTo>
                    <a:lnTo>
                      <a:pt x="360040" y="2941772"/>
                    </a:lnTo>
                    <a:lnTo>
                      <a:pt x="0" y="2581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6" name="îśḻïḋé"/>
              <p:cNvSpPr/>
              <p:nvPr/>
            </p:nvSpPr>
            <p:spPr>
              <a:xfrm rot="20821995">
                <a:off x="3401598" y="2246158"/>
                <a:ext cx="970902" cy="1839062"/>
              </a:xfrm>
              <a:custGeom>
                <a:avLst/>
                <a:gdLst>
                  <a:gd name="connsiteX0" fmla="*/ 0 w 720080"/>
                  <a:gd name="connsiteY0" fmla="*/ 2808312 h 3168352"/>
                  <a:gd name="connsiteX1" fmla="*/ 180020 w 720080"/>
                  <a:gd name="connsiteY1" fmla="*/ 2808312 h 3168352"/>
                  <a:gd name="connsiteX2" fmla="*/ 180020 w 720080"/>
                  <a:gd name="connsiteY2" fmla="*/ 0 h 3168352"/>
                  <a:gd name="connsiteX3" fmla="*/ 540060 w 720080"/>
                  <a:gd name="connsiteY3" fmla="*/ 0 h 3168352"/>
                  <a:gd name="connsiteX4" fmla="*/ 540060 w 720080"/>
                  <a:gd name="connsiteY4" fmla="*/ 2808312 h 3168352"/>
                  <a:gd name="connsiteX5" fmla="*/ 720080 w 720080"/>
                  <a:gd name="connsiteY5" fmla="*/ 2808312 h 3168352"/>
                  <a:gd name="connsiteX6" fmla="*/ 360040 w 720080"/>
                  <a:gd name="connsiteY6" fmla="*/ 3168352 h 3168352"/>
                  <a:gd name="connsiteX7" fmla="*/ 0 w 720080"/>
                  <a:gd name="connsiteY7" fmla="*/ 2808312 h 3168352"/>
                  <a:gd name="connsiteX0-1" fmla="*/ 0 w 720080"/>
                  <a:gd name="connsiteY0-2" fmla="*/ 2808312 h 3168352"/>
                  <a:gd name="connsiteX1-3" fmla="*/ 180020 w 720080"/>
                  <a:gd name="connsiteY1-4" fmla="*/ 2808312 h 3168352"/>
                  <a:gd name="connsiteX2-5" fmla="*/ 540060 w 720080"/>
                  <a:gd name="connsiteY2-6" fmla="*/ 0 h 3168352"/>
                  <a:gd name="connsiteX3-7" fmla="*/ 540060 w 720080"/>
                  <a:gd name="connsiteY3-8" fmla="*/ 2808312 h 3168352"/>
                  <a:gd name="connsiteX4-9" fmla="*/ 720080 w 720080"/>
                  <a:gd name="connsiteY4-10" fmla="*/ 2808312 h 3168352"/>
                  <a:gd name="connsiteX5-11" fmla="*/ 360040 w 720080"/>
                  <a:gd name="connsiteY5-12" fmla="*/ 3168352 h 3168352"/>
                  <a:gd name="connsiteX6-13" fmla="*/ 0 w 720080"/>
                  <a:gd name="connsiteY6-14" fmla="*/ 2808312 h 3168352"/>
                  <a:gd name="connsiteX0-15" fmla="*/ 0 w 720080"/>
                  <a:gd name="connsiteY0-16" fmla="*/ 2808312 h 3168352"/>
                  <a:gd name="connsiteX1-17" fmla="*/ 180020 w 720080"/>
                  <a:gd name="connsiteY1-18" fmla="*/ 2808312 h 3168352"/>
                  <a:gd name="connsiteX2-19" fmla="*/ 540060 w 720080"/>
                  <a:gd name="connsiteY2-20" fmla="*/ 0 h 3168352"/>
                  <a:gd name="connsiteX3-21" fmla="*/ 540060 w 720080"/>
                  <a:gd name="connsiteY3-22" fmla="*/ 2808312 h 3168352"/>
                  <a:gd name="connsiteX4-23" fmla="*/ 720080 w 720080"/>
                  <a:gd name="connsiteY4-24" fmla="*/ 2808312 h 3168352"/>
                  <a:gd name="connsiteX5-25" fmla="*/ 360040 w 720080"/>
                  <a:gd name="connsiteY5-26" fmla="*/ 3168352 h 3168352"/>
                  <a:gd name="connsiteX6-27" fmla="*/ 0 w 720080"/>
                  <a:gd name="connsiteY6-28" fmla="*/ 2808312 h 3168352"/>
                  <a:gd name="connsiteX0-29" fmla="*/ 0 w 720080"/>
                  <a:gd name="connsiteY0-30" fmla="*/ 2808312 h 3168352"/>
                  <a:gd name="connsiteX1-31" fmla="*/ 180020 w 720080"/>
                  <a:gd name="connsiteY1-32" fmla="*/ 2808312 h 3168352"/>
                  <a:gd name="connsiteX2-33" fmla="*/ 540060 w 720080"/>
                  <a:gd name="connsiteY2-34" fmla="*/ 0 h 3168352"/>
                  <a:gd name="connsiteX3-35" fmla="*/ 540060 w 720080"/>
                  <a:gd name="connsiteY3-36" fmla="*/ 2808312 h 3168352"/>
                  <a:gd name="connsiteX4-37" fmla="*/ 720080 w 720080"/>
                  <a:gd name="connsiteY4-38" fmla="*/ 2808312 h 3168352"/>
                  <a:gd name="connsiteX5-39" fmla="*/ 360040 w 720080"/>
                  <a:gd name="connsiteY5-40" fmla="*/ 3168352 h 3168352"/>
                  <a:gd name="connsiteX6-41" fmla="*/ 0 w 720080"/>
                  <a:gd name="connsiteY6-42" fmla="*/ 2808312 h 3168352"/>
                  <a:gd name="connsiteX0-43" fmla="*/ 0 w 720080"/>
                  <a:gd name="connsiteY0-44" fmla="*/ 2808312 h 3168352"/>
                  <a:gd name="connsiteX1-45" fmla="*/ 180020 w 720080"/>
                  <a:gd name="connsiteY1-46" fmla="*/ 2808312 h 3168352"/>
                  <a:gd name="connsiteX2-47" fmla="*/ 540060 w 720080"/>
                  <a:gd name="connsiteY2-48" fmla="*/ 0 h 3168352"/>
                  <a:gd name="connsiteX3-49" fmla="*/ 540060 w 720080"/>
                  <a:gd name="connsiteY3-50" fmla="*/ 2808312 h 3168352"/>
                  <a:gd name="connsiteX4-51" fmla="*/ 720080 w 720080"/>
                  <a:gd name="connsiteY4-52" fmla="*/ 2808312 h 3168352"/>
                  <a:gd name="connsiteX5-53" fmla="*/ 360040 w 720080"/>
                  <a:gd name="connsiteY5-54" fmla="*/ 3168352 h 3168352"/>
                  <a:gd name="connsiteX6-55" fmla="*/ 0 w 720080"/>
                  <a:gd name="connsiteY6-56" fmla="*/ 2808312 h 3168352"/>
                  <a:gd name="connsiteX0-57" fmla="*/ 0 w 720080"/>
                  <a:gd name="connsiteY0-58" fmla="*/ 2808312 h 3168352"/>
                  <a:gd name="connsiteX1-59" fmla="*/ 180020 w 720080"/>
                  <a:gd name="connsiteY1-60" fmla="*/ 2808312 h 3168352"/>
                  <a:gd name="connsiteX2-61" fmla="*/ 540060 w 720080"/>
                  <a:gd name="connsiteY2-62" fmla="*/ 0 h 3168352"/>
                  <a:gd name="connsiteX3-63" fmla="*/ 540060 w 720080"/>
                  <a:gd name="connsiteY3-64" fmla="*/ 2808312 h 3168352"/>
                  <a:gd name="connsiteX4-65" fmla="*/ 720080 w 720080"/>
                  <a:gd name="connsiteY4-66" fmla="*/ 2808312 h 3168352"/>
                  <a:gd name="connsiteX5-67" fmla="*/ 360040 w 720080"/>
                  <a:gd name="connsiteY5-68" fmla="*/ 3168352 h 3168352"/>
                  <a:gd name="connsiteX6-69" fmla="*/ 0 w 720080"/>
                  <a:gd name="connsiteY6-70" fmla="*/ 2808312 h 3168352"/>
                  <a:gd name="connsiteX0-71" fmla="*/ 0 w 720080"/>
                  <a:gd name="connsiteY0-72" fmla="*/ 2808312 h 3168352"/>
                  <a:gd name="connsiteX1-73" fmla="*/ 180020 w 720080"/>
                  <a:gd name="connsiteY1-74" fmla="*/ 2808312 h 3168352"/>
                  <a:gd name="connsiteX2-75" fmla="*/ 540060 w 720080"/>
                  <a:gd name="connsiteY2-76" fmla="*/ 0 h 3168352"/>
                  <a:gd name="connsiteX3-77" fmla="*/ 540060 w 720080"/>
                  <a:gd name="connsiteY3-78" fmla="*/ 2808312 h 3168352"/>
                  <a:gd name="connsiteX4-79" fmla="*/ 720080 w 720080"/>
                  <a:gd name="connsiteY4-80" fmla="*/ 2808312 h 3168352"/>
                  <a:gd name="connsiteX5-81" fmla="*/ 360040 w 720080"/>
                  <a:gd name="connsiteY5-82" fmla="*/ 3168352 h 3168352"/>
                  <a:gd name="connsiteX6-83" fmla="*/ 0 w 720080"/>
                  <a:gd name="connsiteY6-84" fmla="*/ 2808312 h 3168352"/>
                  <a:gd name="connsiteX0-85" fmla="*/ 0 w 720080"/>
                  <a:gd name="connsiteY0-86" fmla="*/ 2808312 h 3168352"/>
                  <a:gd name="connsiteX1-87" fmla="*/ 180020 w 720080"/>
                  <a:gd name="connsiteY1-88" fmla="*/ 2808312 h 3168352"/>
                  <a:gd name="connsiteX2-89" fmla="*/ 540060 w 720080"/>
                  <a:gd name="connsiteY2-90" fmla="*/ 0 h 3168352"/>
                  <a:gd name="connsiteX3-91" fmla="*/ 540060 w 720080"/>
                  <a:gd name="connsiteY3-92" fmla="*/ 2808312 h 3168352"/>
                  <a:gd name="connsiteX4-93" fmla="*/ 720080 w 720080"/>
                  <a:gd name="connsiteY4-94" fmla="*/ 2808312 h 3168352"/>
                  <a:gd name="connsiteX5-95" fmla="*/ 360040 w 720080"/>
                  <a:gd name="connsiteY5-96" fmla="*/ 3168352 h 3168352"/>
                  <a:gd name="connsiteX6-97" fmla="*/ 0 w 720080"/>
                  <a:gd name="connsiteY6-98" fmla="*/ 2808312 h 3168352"/>
                  <a:gd name="connsiteX0-99" fmla="*/ 0 w 720080"/>
                  <a:gd name="connsiteY0-100" fmla="*/ 2808312 h 3168352"/>
                  <a:gd name="connsiteX1-101" fmla="*/ 180020 w 720080"/>
                  <a:gd name="connsiteY1-102" fmla="*/ 2808312 h 3168352"/>
                  <a:gd name="connsiteX2-103" fmla="*/ 540060 w 720080"/>
                  <a:gd name="connsiteY2-104" fmla="*/ 0 h 3168352"/>
                  <a:gd name="connsiteX3-105" fmla="*/ 540060 w 720080"/>
                  <a:gd name="connsiteY3-106" fmla="*/ 2808312 h 3168352"/>
                  <a:gd name="connsiteX4-107" fmla="*/ 720080 w 720080"/>
                  <a:gd name="connsiteY4-108" fmla="*/ 2808312 h 3168352"/>
                  <a:gd name="connsiteX5-109" fmla="*/ 360040 w 720080"/>
                  <a:gd name="connsiteY5-110" fmla="*/ 3168352 h 3168352"/>
                  <a:gd name="connsiteX6-111" fmla="*/ 0 w 720080"/>
                  <a:gd name="connsiteY6-112" fmla="*/ 2808312 h 3168352"/>
                  <a:gd name="connsiteX0-113" fmla="*/ 0 w 752331"/>
                  <a:gd name="connsiteY0-114" fmla="*/ 3085897 h 3445937"/>
                  <a:gd name="connsiteX1-115" fmla="*/ 180020 w 752331"/>
                  <a:gd name="connsiteY1-116" fmla="*/ 3085897 h 3445937"/>
                  <a:gd name="connsiteX2-117" fmla="*/ 752331 w 752331"/>
                  <a:gd name="connsiteY2-118" fmla="*/ 0 h 3445937"/>
                  <a:gd name="connsiteX3-119" fmla="*/ 540060 w 752331"/>
                  <a:gd name="connsiteY3-120" fmla="*/ 3085897 h 3445937"/>
                  <a:gd name="connsiteX4-121" fmla="*/ 720080 w 752331"/>
                  <a:gd name="connsiteY4-122" fmla="*/ 3085897 h 3445937"/>
                  <a:gd name="connsiteX5-123" fmla="*/ 360040 w 752331"/>
                  <a:gd name="connsiteY5-124" fmla="*/ 3445937 h 3445937"/>
                  <a:gd name="connsiteX6-125" fmla="*/ 0 w 752331"/>
                  <a:gd name="connsiteY6-126" fmla="*/ 3085897 h 3445937"/>
                  <a:gd name="connsiteX0-127" fmla="*/ 0 w 752331"/>
                  <a:gd name="connsiteY0-128" fmla="*/ 3085897 h 3445937"/>
                  <a:gd name="connsiteX1-129" fmla="*/ 180020 w 752331"/>
                  <a:gd name="connsiteY1-130" fmla="*/ 3085897 h 3445937"/>
                  <a:gd name="connsiteX2-131" fmla="*/ 752331 w 752331"/>
                  <a:gd name="connsiteY2-132" fmla="*/ 0 h 3445937"/>
                  <a:gd name="connsiteX3-133" fmla="*/ 540060 w 752331"/>
                  <a:gd name="connsiteY3-134" fmla="*/ 3085897 h 3445937"/>
                  <a:gd name="connsiteX4-135" fmla="*/ 720080 w 752331"/>
                  <a:gd name="connsiteY4-136" fmla="*/ 3085897 h 3445937"/>
                  <a:gd name="connsiteX5-137" fmla="*/ 360040 w 752331"/>
                  <a:gd name="connsiteY5-138" fmla="*/ 3445937 h 3445937"/>
                  <a:gd name="connsiteX6-139" fmla="*/ 0 w 752331"/>
                  <a:gd name="connsiteY6-140" fmla="*/ 3085897 h 3445937"/>
                  <a:gd name="connsiteX0-141" fmla="*/ 0 w 752331"/>
                  <a:gd name="connsiteY0-142" fmla="*/ 3085897 h 3445937"/>
                  <a:gd name="connsiteX1-143" fmla="*/ 180020 w 752331"/>
                  <a:gd name="connsiteY1-144" fmla="*/ 3085897 h 3445937"/>
                  <a:gd name="connsiteX2-145" fmla="*/ 752331 w 752331"/>
                  <a:gd name="connsiteY2-146" fmla="*/ 0 h 3445937"/>
                  <a:gd name="connsiteX3-147" fmla="*/ 540060 w 752331"/>
                  <a:gd name="connsiteY3-148" fmla="*/ 3085897 h 3445937"/>
                  <a:gd name="connsiteX4-149" fmla="*/ 720080 w 752331"/>
                  <a:gd name="connsiteY4-150" fmla="*/ 3085897 h 3445937"/>
                  <a:gd name="connsiteX5-151" fmla="*/ 360040 w 752331"/>
                  <a:gd name="connsiteY5-152" fmla="*/ 3445937 h 3445937"/>
                  <a:gd name="connsiteX6-153" fmla="*/ 0 w 752331"/>
                  <a:gd name="connsiteY6-154" fmla="*/ 3085897 h 3445937"/>
                  <a:gd name="connsiteX0-155" fmla="*/ 0 w 1521214"/>
                  <a:gd name="connsiteY0-156" fmla="*/ 2643005 h 3003045"/>
                  <a:gd name="connsiteX1-157" fmla="*/ 180020 w 1521214"/>
                  <a:gd name="connsiteY1-158" fmla="*/ 2643005 h 3003045"/>
                  <a:gd name="connsiteX2-159" fmla="*/ 1521214 w 1521214"/>
                  <a:gd name="connsiteY2-160" fmla="*/ 0 h 3003045"/>
                  <a:gd name="connsiteX3-161" fmla="*/ 540060 w 1521214"/>
                  <a:gd name="connsiteY3-162" fmla="*/ 2643005 h 3003045"/>
                  <a:gd name="connsiteX4-163" fmla="*/ 720080 w 1521214"/>
                  <a:gd name="connsiteY4-164" fmla="*/ 2643005 h 3003045"/>
                  <a:gd name="connsiteX5-165" fmla="*/ 360040 w 1521214"/>
                  <a:gd name="connsiteY5-166" fmla="*/ 3003045 h 3003045"/>
                  <a:gd name="connsiteX6-167" fmla="*/ 0 w 1521214"/>
                  <a:gd name="connsiteY6-168" fmla="*/ 2643005 h 3003045"/>
                  <a:gd name="connsiteX0-169" fmla="*/ 0 w 1521214"/>
                  <a:gd name="connsiteY0-170" fmla="*/ 2643005 h 3003045"/>
                  <a:gd name="connsiteX1-171" fmla="*/ 180020 w 1521214"/>
                  <a:gd name="connsiteY1-172" fmla="*/ 2643005 h 3003045"/>
                  <a:gd name="connsiteX2-173" fmla="*/ 1521214 w 1521214"/>
                  <a:gd name="connsiteY2-174" fmla="*/ 0 h 3003045"/>
                  <a:gd name="connsiteX3-175" fmla="*/ 540060 w 1521214"/>
                  <a:gd name="connsiteY3-176" fmla="*/ 2643005 h 3003045"/>
                  <a:gd name="connsiteX4-177" fmla="*/ 720080 w 1521214"/>
                  <a:gd name="connsiteY4-178" fmla="*/ 2643005 h 3003045"/>
                  <a:gd name="connsiteX5-179" fmla="*/ 360040 w 1521214"/>
                  <a:gd name="connsiteY5-180" fmla="*/ 3003045 h 3003045"/>
                  <a:gd name="connsiteX6-181" fmla="*/ 0 w 1521214"/>
                  <a:gd name="connsiteY6-182" fmla="*/ 2643005 h 3003045"/>
                  <a:gd name="connsiteX0-183" fmla="*/ 0 w 1521214"/>
                  <a:gd name="connsiteY0-184" fmla="*/ 2643005 h 3003045"/>
                  <a:gd name="connsiteX1-185" fmla="*/ 180020 w 1521214"/>
                  <a:gd name="connsiteY1-186" fmla="*/ 2643005 h 3003045"/>
                  <a:gd name="connsiteX2-187" fmla="*/ 1521214 w 1521214"/>
                  <a:gd name="connsiteY2-188" fmla="*/ 0 h 3003045"/>
                  <a:gd name="connsiteX3-189" fmla="*/ 540060 w 1521214"/>
                  <a:gd name="connsiteY3-190" fmla="*/ 2643005 h 3003045"/>
                  <a:gd name="connsiteX4-191" fmla="*/ 720080 w 1521214"/>
                  <a:gd name="connsiteY4-192" fmla="*/ 2643005 h 3003045"/>
                  <a:gd name="connsiteX5-193" fmla="*/ 360040 w 1521214"/>
                  <a:gd name="connsiteY5-194" fmla="*/ 3003045 h 3003045"/>
                  <a:gd name="connsiteX6-195" fmla="*/ 0 w 1521214"/>
                  <a:gd name="connsiteY6-196" fmla="*/ 2643005 h 3003045"/>
                  <a:gd name="connsiteX0-197" fmla="*/ 0 w 1521214"/>
                  <a:gd name="connsiteY0-198" fmla="*/ 2643005 h 3003045"/>
                  <a:gd name="connsiteX1-199" fmla="*/ 180020 w 1521214"/>
                  <a:gd name="connsiteY1-200" fmla="*/ 2643005 h 3003045"/>
                  <a:gd name="connsiteX2-201" fmla="*/ 1521214 w 1521214"/>
                  <a:gd name="connsiteY2-202" fmla="*/ 0 h 3003045"/>
                  <a:gd name="connsiteX3-203" fmla="*/ 540060 w 1521214"/>
                  <a:gd name="connsiteY3-204" fmla="*/ 2643005 h 3003045"/>
                  <a:gd name="connsiteX4-205" fmla="*/ 720080 w 1521214"/>
                  <a:gd name="connsiteY4-206" fmla="*/ 2643005 h 3003045"/>
                  <a:gd name="connsiteX5-207" fmla="*/ 360040 w 1521214"/>
                  <a:gd name="connsiteY5-208" fmla="*/ 3003045 h 3003045"/>
                  <a:gd name="connsiteX6-209" fmla="*/ 0 w 1521214"/>
                  <a:gd name="connsiteY6-210" fmla="*/ 2643005 h 3003045"/>
                  <a:gd name="connsiteX0-211" fmla="*/ 0 w 1521214"/>
                  <a:gd name="connsiteY0-212" fmla="*/ 2643005 h 3003045"/>
                  <a:gd name="connsiteX1-213" fmla="*/ 180020 w 1521214"/>
                  <a:gd name="connsiteY1-214" fmla="*/ 2643005 h 3003045"/>
                  <a:gd name="connsiteX2-215" fmla="*/ 1521214 w 1521214"/>
                  <a:gd name="connsiteY2-216" fmla="*/ 0 h 3003045"/>
                  <a:gd name="connsiteX3-217" fmla="*/ 540060 w 1521214"/>
                  <a:gd name="connsiteY3-218" fmla="*/ 2643005 h 3003045"/>
                  <a:gd name="connsiteX4-219" fmla="*/ 720080 w 1521214"/>
                  <a:gd name="connsiteY4-220" fmla="*/ 2643005 h 3003045"/>
                  <a:gd name="connsiteX5-221" fmla="*/ 360040 w 1521214"/>
                  <a:gd name="connsiteY5-222" fmla="*/ 3003045 h 3003045"/>
                  <a:gd name="connsiteX6-223" fmla="*/ 0 w 1521214"/>
                  <a:gd name="connsiteY6-224" fmla="*/ 2643005 h 3003045"/>
                  <a:gd name="connsiteX0-225" fmla="*/ 0 w 1553538"/>
                  <a:gd name="connsiteY0-226" fmla="*/ 2581732 h 2941772"/>
                  <a:gd name="connsiteX1-227" fmla="*/ 180020 w 1553538"/>
                  <a:gd name="connsiteY1-228" fmla="*/ 2581732 h 2941772"/>
                  <a:gd name="connsiteX2-229" fmla="*/ 1553538 w 1553538"/>
                  <a:gd name="connsiteY2-230" fmla="*/ 0 h 2941772"/>
                  <a:gd name="connsiteX3-231" fmla="*/ 540060 w 1553538"/>
                  <a:gd name="connsiteY3-232" fmla="*/ 2581732 h 2941772"/>
                  <a:gd name="connsiteX4-233" fmla="*/ 720080 w 1553538"/>
                  <a:gd name="connsiteY4-234" fmla="*/ 2581732 h 2941772"/>
                  <a:gd name="connsiteX5-235" fmla="*/ 360040 w 1553538"/>
                  <a:gd name="connsiteY5-236" fmla="*/ 2941772 h 2941772"/>
                  <a:gd name="connsiteX6-237" fmla="*/ 0 w 1553538"/>
                  <a:gd name="connsiteY6-238" fmla="*/ 2581732 h 2941772"/>
                  <a:gd name="connsiteX0-239" fmla="*/ 0 w 1553538"/>
                  <a:gd name="connsiteY0-240" fmla="*/ 2581732 h 2941772"/>
                  <a:gd name="connsiteX1-241" fmla="*/ 180020 w 1553538"/>
                  <a:gd name="connsiteY1-242" fmla="*/ 2581732 h 2941772"/>
                  <a:gd name="connsiteX2-243" fmla="*/ 1553538 w 1553538"/>
                  <a:gd name="connsiteY2-244" fmla="*/ 0 h 2941772"/>
                  <a:gd name="connsiteX3-245" fmla="*/ 540060 w 1553538"/>
                  <a:gd name="connsiteY3-246" fmla="*/ 2581732 h 2941772"/>
                  <a:gd name="connsiteX4-247" fmla="*/ 720080 w 1553538"/>
                  <a:gd name="connsiteY4-248" fmla="*/ 2581732 h 2941772"/>
                  <a:gd name="connsiteX5-249" fmla="*/ 360040 w 1553538"/>
                  <a:gd name="connsiteY5-250" fmla="*/ 2941772 h 2941772"/>
                  <a:gd name="connsiteX6-251" fmla="*/ 0 w 1553538"/>
                  <a:gd name="connsiteY6-252" fmla="*/ 2581732 h 2941772"/>
                  <a:gd name="connsiteX0-253" fmla="*/ 0 w 1553538"/>
                  <a:gd name="connsiteY0-254" fmla="*/ 2581732 h 2941772"/>
                  <a:gd name="connsiteX1-255" fmla="*/ 180020 w 1553538"/>
                  <a:gd name="connsiteY1-256" fmla="*/ 2581732 h 2941772"/>
                  <a:gd name="connsiteX2-257" fmla="*/ 1553538 w 1553538"/>
                  <a:gd name="connsiteY2-258" fmla="*/ 0 h 2941772"/>
                  <a:gd name="connsiteX3-259" fmla="*/ 540060 w 1553538"/>
                  <a:gd name="connsiteY3-260" fmla="*/ 2581732 h 2941772"/>
                  <a:gd name="connsiteX4-261" fmla="*/ 720080 w 1553538"/>
                  <a:gd name="connsiteY4-262" fmla="*/ 2581732 h 2941772"/>
                  <a:gd name="connsiteX5-263" fmla="*/ 360040 w 1553538"/>
                  <a:gd name="connsiteY5-264" fmla="*/ 2941772 h 2941772"/>
                  <a:gd name="connsiteX6-265" fmla="*/ 0 w 1553538"/>
                  <a:gd name="connsiteY6-266" fmla="*/ 2581732 h 2941772"/>
                  <a:gd name="connsiteX0-267" fmla="*/ 0 w 1553538"/>
                  <a:gd name="connsiteY0-268" fmla="*/ 2581732 h 2941772"/>
                  <a:gd name="connsiteX1-269" fmla="*/ 180020 w 1553538"/>
                  <a:gd name="connsiteY1-270" fmla="*/ 2581732 h 2941772"/>
                  <a:gd name="connsiteX2-271" fmla="*/ 1553538 w 1553538"/>
                  <a:gd name="connsiteY2-272" fmla="*/ 0 h 2941772"/>
                  <a:gd name="connsiteX3-273" fmla="*/ 540060 w 1553538"/>
                  <a:gd name="connsiteY3-274" fmla="*/ 2581732 h 2941772"/>
                  <a:gd name="connsiteX4-275" fmla="*/ 720080 w 1553538"/>
                  <a:gd name="connsiteY4-276" fmla="*/ 2581732 h 2941772"/>
                  <a:gd name="connsiteX5-277" fmla="*/ 360040 w 1553538"/>
                  <a:gd name="connsiteY5-278" fmla="*/ 2941772 h 2941772"/>
                  <a:gd name="connsiteX6-279" fmla="*/ 0 w 1553538"/>
                  <a:gd name="connsiteY6-280" fmla="*/ 2581732 h 2941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53538" h="2941772">
                    <a:moveTo>
                      <a:pt x="0" y="2581732"/>
                    </a:moveTo>
                    <a:lnTo>
                      <a:pt x="180020" y="2581732"/>
                    </a:lnTo>
                    <a:cubicBezTo>
                      <a:pt x="22448" y="1449685"/>
                      <a:pt x="392875" y="355256"/>
                      <a:pt x="1553538" y="0"/>
                    </a:cubicBezTo>
                    <a:cubicBezTo>
                      <a:pt x="659395" y="472539"/>
                      <a:pt x="327789" y="1270071"/>
                      <a:pt x="540060" y="2581732"/>
                    </a:cubicBezTo>
                    <a:lnTo>
                      <a:pt x="720080" y="2581732"/>
                    </a:lnTo>
                    <a:lnTo>
                      <a:pt x="360040" y="2941772"/>
                    </a:lnTo>
                    <a:lnTo>
                      <a:pt x="0" y="25817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7" name="ïSľídè"/>
              <p:cNvSpPr/>
              <p:nvPr/>
            </p:nvSpPr>
            <p:spPr>
              <a:xfrm rot="15242877">
                <a:off x="4456683" y="2570519"/>
                <a:ext cx="971203" cy="1838495"/>
              </a:xfrm>
              <a:custGeom>
                <a:avLst/>
                <a:gdLst>
                  <a:gd name="connsiteX0" fmla="*/ 0 w 720080"/>
                  <a:gd name="connsiteY0" fmla="*/ 2808312 h 3168352"/>
                  <a:gd name="connsiteX1" fmla="*/ 180020 w 720080"/>
                  <a:gd name="connsiteY1" fmla="*/ 2808312 h 3168352"/>
                  <a:gd name="connsiteX2" fmla="*/ 180020 w 720080"/>
                  <a:gd name="connsiteY2" fmla="*/ 0 h 3168352"/>
                  <a:gd name="connsiteX3" fmla="*/ 540060 w 720080"/>
                  <a:gd name="connsiteY3" fmla="*/ 0 h 3168352"/>
                  <a:gd name="connsiteX4" fmla="*/ 540060 w 720080"/>
                  <a:gd name="connsiteY4" fmla="*/ 2808312 h 3168352"/>
                  <a:gd name="connsiteX5" fmla="*/ 720080 w 720080"/>
                  <a:gd name="connsiteY5" fmla="*/ 2808312 h 3168352"/>
                  <a:gd name="connsiteX6" fmla="*/ 360040 w 720080"/>
                  <a:gd name="connsiteY6" fmla="*/ 3168352 h 3168352"/>
                  <a:gd name="connsiteX7" fmla="*/ 0 w 720080"/>
                  <a:gd name="connsiteY7" fmla="*/ 2808312 h 3168352"/>
                  <a:gd name="connsiteX0-1" fmla="*/ 0 w 720080"/>
                  <a:gd name="connsiteY0-2" fmla="*/ 2808312 h 3168352"/>
                  <a:gd name="connsiteX1-3" fmla="*/ 180020 w 720080"/>
                  <a:gd name="connsiteY1-4" fmla="*/ 2808312 h 3168352"/>
                  <a:gd name="connsiteX2-5" fmla="*/ 540060 w 720080"/>
                  <a:gd name="connsiteY2-6" fmla="*/ 0 h 3168352"/>
                  <a:gd name="connsiteX3-7" fmla="*/ 540060 w 720080"/>
                  <a:gd name="connsiteY3-8" fmla="*/ 2808312 h 3168352"/>
                  <a:gd name="connsiteX4-9" fmla="*/ 720080 w 720080"/>
                  <a:gd name="connsiteY4-10" fmla="*/ 2808312 h 3168352"/>
                  <a:gd name="connsiteX5-11" fmla="*/ 360040 w 720080"/>
                  <a:gd name="connsiteY5-12" fmla="*/ 3168352 h 3168352"/>
                  <a:gd name="connsiteX6-13" fmla="*/ 0 w 720080"/>
                  <a:gd name="connsiteY6-14" fmla="*/ 2808312 h 3168352"/>
                  <a:gd name="connsiteX0-15" fmla="*/ 0 w 720080"/>
                  <a:gd name="connsiteY0-16" fmla="*/ 2808312 h 3168352"/>
                  <a:gd name="connsiteX1-17" fmla="*/ 180020 w 720080"/>
                  <a:gd name="connsiteY1-18" fmla="*/ 2808312 h 3168352"/>
                  <a:gd name="connsiteX2-19" fmla="*/ 540060 w 720080"/>
                  <a:gd name="connsiteY2-20" fmla="*/ 0 h 3168352"/>
                  <a:gd name="connsiteX3-21" fmla="*/ 540060 w 720080"/>
                  <a:gd name="connsiteY3-22" fmla="*/ 2808312 h 3168352"/>
                  <a:gd name="connsiteX4-23" fmla="*/ 720080 w 720080"/>
                  <a:gd name="connsiteY4-24" fmla="*/ 2808312 h 3168352"/>
                  <a:gd name="connsiteX5-25" fmla="*/ 360040 w 720080"/>
                  <a:gd name="connsiteY5-26" fmla="*/ 3168352 h 3168352"/>
                  <a:gd name="connsiteX6-27" fmla="*/ 0 w 720080"/>
                  <a:gd name="connsiteY6-28" fmla="*/ 2808312 h 3168352"/>
                  <a:gd name="connsiteX0-29" fmla="*/ 0 w 720080"/>
                  <a:gd name="connsiteY0-30" fmla="*/ 2808312 h 3168352"/>
                  <a:gd name="connsiteX1-31" fmla="*/ 180020 w 720080"/>
                  <a:gd name="connsiteY1-32" fmla="*/ 2808312 h 3168352"/>
                  <a:gd name="connsiteX2-33" fmla="*/ 540060 w 720080"/>
                  <a:gd name="connsiteY2-34" fmla="*/ 0 h 3168352"/>
                  <a:gd name="connsiteX3-35" fmla="*/ 540060 w 720080"/>
                  <a:gd name="connsiteY3-36" fmla="*/ 2808312 h 3168352"/>
                  <a:gd name="connsiteX4-37" fmla="*/ 720080 w 720080"/>
                  <a:gd name="connsiteY4-38" fmla="*/ 2808312 h 3168352"/>
                  <a:gd name="connsiteX5-39" fmla="*/ 360040 w 720080"/>
                  <a:gd name="connsiteY5-40" fmla="*/ 3168352 h 3168352"/>
                  <a:gd name="connsiteX6-41" fmla="*/ 0 w 720080"/>
                  <a:gd name="connsiteY6-42" fmla="*/ 2808312 h 3168352"/>
                  <a:gd name="connsiteX0-43" fmla="*/ 0 w 720080"/>
                  <a:gd name="connsiteY0-44" fmla="*/ 2808312 h 3168352"/>
                  <a:gd name="connsiteX1-45" fmla="*/ 180020 w 720080"/>
                  <a:gd name="connsiteY1-46" fmla="*/ 2808312 h 3168352"/>
                  <a:gd name="connsiteX2-47" fmla="*/ 540060 w 720080"/>
                  <a:gd name="connsiteY2-48" fmla="*/ 0 h 3168352"/>
                  <a:gd name="connsiteX3-49" fmla="*/ 540060 w 720080"/>
                  <a:gd name="connsiteY3-50" fmla="*/ 2808312 h 3168352"/>
                  <a:gd name="connsiteX4-51" fmla="*/ 720080 w 720080"/>
                  <a:gd name="connsiteY4-52" fmla="*/ 2808312 h 3168352"/>
                  <a:gd name="connsiteX5-53" fmla="*/ 360040 w 720080"/>
                  <a:gd name="connsiteY5-54" fmla="*/ 3168352 h 3168352"/>
                  <a:gd name="connsiteX6-55" fmla="*/ 0 w 720080"/>
                  <a:gd name="connsiteY6-56" fmla="*/ 2808312 h 3168352"/>
                  <a:gd name="connsiteX0-57" fmla="*/ 0 w 720080"/>
                  <a:gd name="connsiteY0-58" fmla="*/ 2808312 h 3168352"/>
                  <a:gd name="connsiteX1-59" fmla="*/ 180020 w 720080"/>
                  <a:gd name="connsiteY1-60" fmla="*/ 2808312 h 3168352"/>
                  <a:gd name="connsiteX2-61" fmla="*/ 540060 w 720080"/>
                  <a:gd name="connsiteY2-62" fmla="*/ 0 h 3168352"/>
                  <a:gd name="connsiteX3-63" fmla="*/ 540060 w 720080"/>
                  <a:gd name="connsiteY3-64" fmla="*/ 2808312 h 3168352"/>
                  <a:gd name="connsiteX4-65" fmla="*/ 720080 w 720080"/>
                  <a:gd name="connsiteY4-66" fmla="*/ 2808312 h 3168352"/>
                  <a:gd name="connsiteX5-67" fmla="*/ 360040 w 720080"/>
                  <a:gd name="connsiteY5-68" fmla="*/ 3168352 h 3168352"/>
                  <a:gd name="connsiteX6-69" fmla="*/ 0 w 720080"/>
                  <a:gd name="connsiteY6-70" fmla="*/ 2808312 h 3168352"/>
                  <a:gd name="connsiteX0-71" fmla="*/ 0 w 720080"/>
                  <a:gd name="connsiteY0-72" fmla="*/ 2808312 h 3168352"/>
                  <a:gd name="connsiteX1-73" fmla="*/ 180020 w 720080"/>
                  <a:gd name="connsiteY1-74" fmla="*/ 2808312 h 3168352"/>
                  <a:gd name="connsiteX2-75" fmla="*/ 540060 w 720080"/>
                  <a:gd name="connsiteY2-76" fmla="*/ 0 h 3168352"/>
                  <a:gd name="connsiteX3-77" fmla="*/ 540060 w 720080"/>
                  <a:gd name="connsiteY3-78" fmla="*/ 2808312 h 3168352"/>
                  <a:gd name="connsiteX4-79" fmla="*/ 720080 w 720080"/>
                  <a:gd name="connsiteY4-80" fmla="*/ 2808312 h 3168352"/>
                  <a:gd name="connsiteX5-81" fmla="*/ 360040 w 720080"/>
                  <a:gd name="connsiteY5-82" fmla="*/ 3168352 h 3168352"/>
                  <a:gd name="connsiteX6-83" fmla="*/ 0 w 720080"/>
                  <a:gd name="connsiteY6-84" fmla="*/ 2808312 h 3168352"/>
                  <a:gd name="connsiteX0-85" fmla="*/ 0 w 720080"/>
                  <a:gd name="connsiteY0-86" fmla="*/ 2808312 h 3168352"/>
                  <a:gd name="connsiteX1-87" fmla="*/ 180020 w 720080"/>
                  <a:gd name="connsiteY1-88" fmla="*/ 2808312 h 3168352"/>
                  <a:gd name="connsiteX2-89" fmla="*/ 540060 w 720080"/>
                  <a:gd name="connsiteY2-90" fmla="*/ 0 h 3168352"/>
                  <a:gd name="connsiteX3-91" fmla="*/ 540060 w 720080"/>
                  <a:gd name="connsiteY3-92" fmla="*/ 2808312 h 3168352"/>
                  <a:gd name="connsiteX4-93" fmla="*/ 720080 w 720080"/>
                  <a:gd name="connsiteY4-94" fmla="*/ 2808312 h 3168352"/>
                  <a:gd name="connsiteX5-95" fmla="*/ 360040 w 720080"/>
                  <a:gd name="connsiteY5-96" fmla="*/ 3168352 h 3168352"/>
                  <a:gd name="connsiteX6-97" fmla="*/ 0 w 720080"/>
                  <a:gd name="connsiteY6-98" fmla="*/ 2808312 h 3168352"/>
                  <a:gd name="connsiteX0-99" fmla="*/ 0 w 720080"/>
                  <a:gd name="connsiteY0-100" fmla="*/ 2808312 h 3168352"/>
                  <a:gd name="connsiteX1-101" fmla="*/ 180020 w 720080"/>
                  <a:gd name="connsiteY1-102" fmla="*/ 2808312 h 3168352"/>
                  <a:gd name="connsiteX2-103" fmla="*/ 540060 w 720080"/>
                  <a:gd name="connsiteY2-104" fmla="*/ 0 h 3168352"/>
                  <a:gd name="connsiteX3-105" fmla="*/ 540060 w 720080"/>
                  <a:gd name="connsiteY3-106" fmla="*/ 2808312 h 3168352"/>
                  <a:gd name="connsiteX4-107" fmla="*/ 720080 w 720080"/>
                  <a:gd name="connsiteY4-108" fmla="*/ 2808312 h 3168352"/>
                  <a:gd name="connsiteX5-109" fmla="*/ 360040 w 720080"/>
                  <a:gd name="connsiteY5-110" fmla="*/ 3168352 h 3168352"/>
                  <a:gd name="connsiteX6-111" fmla="*/ 0 w 720080"/>
                  <a:gd name="connsiteY6-112" fmla="*/ 2808312 h 3168352"/>
                  <a:gd name="connsiteX0-113" fmla="*/ 0 w 752331"/>
                  <a:gd name="connsiteY0-114" fmla="*/ 3085897 h 3445937"/>
                  <a:gd name="connsiteX1-115" fmla="*/ 180020 w 752331"/>
                  <a:gd name="connsiteY1-116" fmla="*/ 3085897 h 3445937"/>
                  <a:gd name="connsiteX2-117" fmla="*/ 752331 w 752331"/>
                  <a:gd name="connsiteY2-118" fmla="*/ 0 h 3445937"/>
                  <a:gd name="connsiteX3-119" fmla="*/ 540060 w 752331"/>
                  <a:gd name="connsiteY3-120" fmla="*/ 3085897 h 3445937"/>
                  <a:gd name="connsiteX4-121" fmla="*/ 720080 w 752331"/>
                  <a:gd name="connsiteY4-122" fmla="*/ 3085897 h 3445937"/>
                  <a:gd name="connsiteX5-123" fmla="*/ 360040 w 752331"/>
                  <a:gd name="connsiteY5-124" fmla="*/ 3445937 h 3445937"/>
                  <a:gd name="connsiteX6-125" fmla="*/ 0 w 752331"/>
                  <a:gd name="connsiteY6-126" fmla="*/ 3085897 h 3445937"/>
                  <a:gd name="connsiteX0-127" fmla="*/ 0 w 752331"/>
                  <a:gd name="connsiteY0-128" fmla="*/ 3085897 h 3445937"/>
                  <a:gd name="connsiteX1-129" fmla="*/ 180020 w 752331"/>
                  <a:gd name="connsiteY1-130" fmla="*/ 3085897 h 3445937"/>
                  <a:gd name="connsiteX2-131" fmla="*/ 752331 w 752331"/>
                  <a:gd name="connsiteY2-132" fmla="*/ 0 h 3445937"/>
                  <a:gd name="connsiteX3-133" fmla="*/ 540060 w 752331"/>
                  <a:gd name="connsiteY3-134" fmla="*/ 3085897 h 3445937"/>
                  <a:gd name="connsiteX4-135" fmla="*/ 720080 w 752331"/>
                  <a:gd name="connsiteY4-136" fmla="*/ 3085897 h 3445937"/>
                  <a:gd name="connsiteX5-137" fmla="*/ 360040 w 752331"/>
                  <a:gd name="connsiteY5-138" fmla="*/ 3445937 h 3445937"/>
                  <a:gd name="connsiteX6-139" fmla="*/ 0 w 752331"/>
                  <a:gd name="connsiteY6-140" fmla="*/ 3085897 h 3445937"/>
                  <a:gd name="connsiteX0-141" fmla="*/ 0 w 752331"/>
                  <a:gd name="connsiteY0-142" fmla="*/ 3085897 h 3445937"/>
                  <a:gd name="connsiteX1-143" fmla="*/ 180020 w 752331"/>
                  <a:gd name="connsiteY1-144" fmla="*/ 3085897 h 3445937"/>
                  <a:gd name="connsiteX2-145" fmla="*/ 752331 w 752331"/>
                  <a:gd name="connsiteY2-146" fmla="*/ 0 h 3445937"/>
                  <a:gd name="connsiteX3-147" fmla="*/ 540060 w 752331"/>
                  <a:gd name="connsiteY3-148" fmla="*/ 3085897 h 3445937"/>
                  <a:gd name="connsiteX4-149" fmla="*/ 720080 w 752331"/>
                  <a:gd name="connsiteY4-150" fmla="*/ 3085897 h 3445937"/>
                  <a:gd name="connsiteX5-151" fmla="*/ 360040 w 752331"/>
                  <a:gd name="connsiteY5-152" fmla="*/ 3445937 h 3445937"/>
                  <a:gd name="connsiteX6-153" fmla="*/ 0 w 752331"/>
                  <a:gd name="connsiteY6-154" fmla="*/ 3085897 h 3445937"/>
                  <a:gd name="connsiteX0-155" fmla="*/ 0 w 1521214"/>
                  <a:gd name="connsiteY0-156" fmla="*/ 2643005 h 3003045"/>
                  <a:gd name="connsiteX1-157" fmla="*/ 180020 w 1521214"/>
                  <a:gd name="connsiteY1-158" fmla="*/ 2643005 h 3003045"/>
                  <a:gd name="connsiteX2-159" fmla="*/ 1521214 w 1521214"/>
                  <a:gd name="connsiteY2-160" fmla="*/ 0 h 3003045"/>
                  <a:gd name="connsiteX3-161" fmla="*/ 540060 w 1521214"/>
                  <a:gd name="connsiteY3-162" fmla="*/ 2643005 h 3003045"/>
                  <a:gd name="connsiteX4-163" fmla="*/ 720080 w 1521214"/>
                  <a:gd name="connsiteY4-164" fmla="*/ 2643005 h 3003045"/>
                  <a:gd name="connsiteX5-165" fmla="*/ 360040 w 1521214"/>
                  <a:gd name="connsiteY5-166" fmla="*/ 3003045 h 3003045"/>
                  <a:gd name="connsiteX6-167" fmla="*/ 0 w 1521214"/>
                  <a:gd name="connsiteY6-168" fmla="*/ 2643005 h 3003045"/>
                  <a:gd name="connsiteX0-169" fmla="*/ 0 w 1521214"/>
                  <a:gd name="connsiteY0-170" fmla="*/ 2643005 h 3003045"/>
                  <a:gd name="connsiteX1-171" fmla="*/ 180020 w 1521214"/>
                  <a:gd name="connsiteY1-172" fmla="*/ 2643005 h 3003045"/>
                  <a:gd name="connsiteX2-173" fmla="*/ 1521214 w 1521214"/>
                  <a:gd name="connsiteY2-174" fmla="*/ 0 h 3003045"/>
                  <a:gd name="connsiteX3-175" fmla="*/ 540060 w 1521214"/>
                  <a:gd name="connsiteY3-176" fmla="*/ 2643005 h 3003045"/>
                  <a:gd name="connsiteX4-177" fmla="*/ 720080 w 1521214"/>
                  <a:gd name="connsiteY4-178" fmla="*/ 2643005 h 3003045"/>
                  <a:gd name="connsiteX5-179" fmla="*/ 360040 w 1521214"/>
                  <a:gd name="connsiteY5-180" fmla="*/ 3003045 h 3003045"/>
                  <a:gd name="connsiteX6-181" fmla="*/ 0 w 1521214"/>
                  <a:gd name="connsiteY6-182" fmla="*/ 2643005 h 3003045"/>
                  <a:gd name="connsiteX0-183" fmla="*/ 0 w 1521214"/>
                  <a:gd name="connsiteY0-184" fmla="*/ 2643005 h 3003045"/>
                  <a:gd name="connsiteX1-185" fmla="*/ 180020 w 1521214"/>
                  <a:gd name="connsiteY1-186" fmla="*/ 2643005 h 3003045"/>
                  <a:gd name="connsiteX2-187" fmla="*/ 1521214 w 1521214"/>
                  <a:gd name="connsiteY2-188" fmla="*/ 0 h 3003045"/>
                  <a:gd name="connsiteX3-189" fmla="*/ 540060 w 1521214"/>
                  <a:gd name="connsiteY3-190" fmla="*/ 2643005 h 3003045"/>
                  <a:gd name="connsiteX4-191" fmla="*/ 720080 w 1521214"/>
                  <a:gd name="connsiteY4-192" fmla="*/ 2643005 h 3003045"/>
                  <a:gd name="connsiteX5-193" fmla="*/ 360040 w 1521214"/>
                  <a:gd name="connsiteY5-194" fmla="*/ 3003045 h 3003045"/>
                  <a:gd name="connsiteX6-195" fmla="*/ 0 w 1521214"/>
                  <a:gd name="connsiteY6-196" fmla="*/ 2643005 h 3003045"/>
                  <a:gd name="connsiteX0-197" fmla="*/ 0 w 1521214"/>
                  <a:gd name="connsiteY0-198" fmla="*/ 2643005 h 3003045"/>
                  <a:gd name="connsiteX1-199" fmla="*/ 180020 w 1521214"/>
                  <a:gd name="connsiteY1-200" fmla="*/ 2643005 h 3003045"/>
                  <a:gd name="connsiteX2-201" fmla="*/ 1521214 w 1521214"/>
                  <a:gd name="connsiteY2-202" fmla="*/ 0 h 3003045"/>
                  <a:gd name="connsiteX3-203" fmla="*/ 540060 w 1521214"/>
                  <a:gd name="connsiteY3-204" fmla="*/ 2643005 h 3003045"/>
                  <a:gd name="connsiteX4-205" fmla="*/ 720080 w 1521214"/>
                  <a:gd name="connsiteY4-206" fmla="*/ 2643005 h 3003045"/>
                  <a:gd name="connsiteX5-207" fmla="*/ 360040 w 1521214"/>
                  <a:gd name="connsiteY5-208" fmla="*/ 3003045 h 3003045"/>
                  <a:gd name="connsiteX6-209" fmla="*/ 0 w 1521214"/>
                  <a:gd name="connsiteY6-210" fmla="*/ 2643005 h 3003045"/>
                  <a:gd name="connsiteX0-211" fmla="*/ 0 w 1521214"/>
                  <a:gd name="connsiteY0-212" fmla="*/ 2643005 h 3003045"/>
                  <a:gd name="connsiteX1-213" fmla="*/ 180020 w 1521214"/>
                  <a:gd name="connsiteY1-214" fmla="*/ 2643005 h 3003045"/>
                  <a:gd name="connsiteX2-215" fmla="*/ 1521214 w 1521214"/>
                  <a:gd name="connsiteY2-216" fmla="*/ 0 h 3003045"/>
                  <a:gd name="connsiteX3-217" fmla="*/ 540060 w 1521214"/>
                  <a:gd name="connsiteY3-218" fmla="*/ 2643005 h 3003045"/>
                  <a:gd name="connsiteX4-219" fmla="*/ 720080 w 1521214"/>
                  <a:gd name="connsiteY4-220" fmla="*/ 2643005 h 3003045"/>
                  <a:gd name="connsiteX5-221" fmla="*/ 360040 w 1521214"/>
                  <a:gd name="connsiteY5-222" fmla="*/ 3003045 h 3003045"/>
                  <a:gd name="connsiteX6-223" fmla="*/ 0 w 1521214"/>
                  <a:gd name="connsiteY6-224" fmla="*/ 2643005 h 3003045"/>
                  <a:gd name="connsiteX0-225" fmla="*/ 0 w 1553538"/>
                  <a:gd name="connsiteY0-226" fmla="*/ 2581732 h 2941772"/>
                  <a:gd name="connsiteX1-227" fmla="*/ 180020 w 1553538"/>
                  <a:gd name="connsiteY1-228" fmla="*/ 2581732 h 2941772"/>
                  <a:gd name="connsiteX2-229" fmla="*/ 1553538 w 1553538"/>
                  <a:gd name="connsiteY2-230" fmla="*/ 0 h 2941772"/>
                  <a:gd name="connsiteX3-231" fmla="*/ 540060 w 1553538"/>
                  <a:gd name="connsiteY3-232" fmla="*/ 2581732 h 2941772"/>
                  <a:gd name="connsiteX4-233" fmla="*/ 720080 w 1553538"/>
                  <a:gd name="connsiteY4-234" fmla="*/ 2581732 h 2941772"/>
                  <a:gd name="connsiteX5-235" fmla="*/ 360040 w 1553538"/>
                  <a:gd name="connsiteY5-236" fmla="*/ 2941772 h 2941772"/>
                  <a:gd name="connsiteX6-237" fmla="*/ 0 w 1553538"/>
                  <a:gd name="connsiteY6-238" fmla="*/ 2581732 h 2941772"/>
                  <a:gd name="connsiteX0-239" fmla="*/ 0 w 1553538"/>
                  <a:gd name="connsiteY0-240" fmla="*/ 2581732 h 2941772"/>
                  <a:gd name="connsiteX1-241" fmla="*/ 180020 w 1553538"/>
                  <a:gd name="connsiteY1-242" fmla="*/ 2581732 h 2941772"/>
                  <a:gd name="connsiteX2-243" fmla="*/ 1553538 w 1553538"/>
                  <a:gd name="connsiteY2-244" fmla="*/ 0 h 2941772"/>
                  <a:gd name="connsiteX3-245" fmla="*/ 540060 w 1553538"/>
                  <a:gd name="connsiteY3-246" fmla="*/ 2581732 h 2941772"/>
                  <a:gd name="connsiteX4-247" fmla="*/ 720080 w 1553538"/>
                  <a:gd name="connsiteY4-248" fmla="*/ 2581732 h 2941772"/>
                  <a:gd name="connsiteX5-249" fmla="*/ 360040 w 1553538"/>
                  <a:gd name="connsiteY5-250" fmla="*/ 2941772 h 2941772"/>
                  <a:gd name="connsiteX6-251" fmla="*/ 0 w 1553538"/>
                  <a:gd name="connsiteY6-252" fmla="*/ 2581732 h 2941772"/>
                  <a:gd name="connsiteX0-253" fmla="*/ 0 w 1553538"/>
                  <a:gd name="connsiteY0-254" fmla="*/ 2581732 h 2941772"/>
                  <a:gd name="connsiteX1-255" fmla="*/ 180020 w 1553538"/>
                  <a:gd name="connsiteY1-256" fmla="*/ 2581732 h 2941772"/>
                  <a:gd name="connsiteX2-257" fmla="*/ 1553538 w 1553538"/>
                  <a:gd name="connsiteY2-258" fmla="*/ 0 h 2941772"/>
                  <a:gd name="connsiteX3-259" fmla="*/ 540060 w 1553538"/>
                  <a:gd name="connsiteY3-260" fmla="*/ 2581732 h 2941772"/>
                  <a:gd name="connsiteX4-261" fmla="*/ 720080 w 1553538"/>
                  <a:gd name="connsiteY4-262" fmla="*/ 2581732 h 2941772"/>
                  <a:gd name="connsiteX5-263" fmla="*/ 360040 w 1553538"/>
                  <a:gd name="connsiteY5-264" fmla="*/ 2941772 h 2941772"/>
                  <a:gd name="connsiteX6-265" fmla="*/ 0 w 1553538"/>
                  <a:gd name="connsiteY6-266" fmla="*/ 2581732 h 2941772"/>
                  <a:gd name="connsiteX0-267" fmla="*/ 0 w 1553538"/>
                  <a:gd name="connsiteY0-268" fmla="*/ 2581732 h 2941772"/>
                  <a:gd name="connsiteX1-269" fmla="*/ 180020 w 1553538"/>
                  <a:gd name="connsiteY1-270" fmla="*/ 2581732 h 2941772"/>
                  <a:gd name="connsiteX2-271" fmla="*/ 1553538 w 1553538"/>
                  <a:gd name="connsiteY2-272" fmla="*/ 0 h 2941772"/>
                  <a:gd name="connsiteX3-273" fmla="*/ 540060 w 1553538"/>
                  <a:gd name="connsiteY3-274" fmla="*/ 2581732 h 2941772"/>
                  <a:gd name="connsiteX4-275" fmla="*/ 720080 w 1553538"/>
                  <a:gd name="connsiteY4-276" fmla="*/ 2581732 h 2941772"/>
                  <a:gd name="connsiteX5-277" fmla="*/ 360040 w 1553538"/>
                  <a:gd name="connsiteY5-278" fmla="*/ 2941772 h 2941772"/>
                  <a:gd name="connsiteX6-279" fmla="*/ 0 w 1553538"/>
                  <a:gd name="connsiteY6-280" fmla="*/ 2581732 h 2941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53538" h="2941772">
                    <a:moveTo>
                      <a:pt x="0" y="2581732"/>
                    </a:moveTo>
                    <a:lnTo>
                      <a:pt x="180020" y="2581732"/>
                    </a:lnTo>
                    <a:cubicBezTo>
                      <a:pt x="22448" y="1449685"/>
                      <a:pt x="392875" y="355256"/>
                      <a:pt x="1553538" y="0"/>
                    </a:cubicBezTo>
                    <a:cubicBezTo>
                      <a:pt x="659395" y="472539"/>
                      <a:pt x="327789" y="1270071"/>
                      <a:pt x="540060" y="2581732"/>
                    </a:cubicBezTo>
                    <a:lnTo>
                      <a:pt x="720080" y="2581732"/>
                    </a:lnTo>
                    <a:lnTo>
                      <a:pt x="360040" y="2941772"/>
                    </a:lnTo>
                    <a:lnTo>
                      <a:pt x="0" y="25817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8" name="íśļiḍè"/>
              <p:cNvSpPr/>
              <p:nvPr/>
            </p:nvSpPr>
            <p:spPr>
              <a:xfrm rot="9466551">
                <a:off x="4694952" y="1505968"/>
                <a:ext cx="970902" cy="1839062"/>
              </a:xfrm>
              <a:custGeom>
                <a:avLst/>
                <a:gdLst>
                  <a:gd name="connsiteX0" fmla="*/ 0 w 720080"/>
                  <a:gd name="connsiteY0" fmla="*/ 2808312 h 3168352"/>
                  <a:gd name="connsiteX1" fmla="*/ 180020 w 720080"/>
                  <a:gd name="connsiteY1" fmla="*/ 2808312 h 3168352"/>
                  <a:gd name="connsiteX2" fmla="*/ 180020 w 720080"/>
                  <a:gd name="connsiteY2" fmla="*/ 0 h 3168352"/>
                  <a:gd name="connsiteX3" fmla="*/ 540060 w 720080"/>
                  <a:gd name="connsiteY3" fmla="*/ 0 h 3168352"/>
                  <a:gd name="connsiteX4" fmla="*/ 540060 w 720080"/>
                  <a:gd name="connsiteY4" fmla="*/ 2808312 h 3168352"/>
                  <a:gd name="connsiteX5" fmla="*/ 720080 w 720080"/>
                  <a:gd name="connsiteY5" fmla="*/ 2808312 h 3168352"/>
                  <a:gd name="connsiteX6" fmla="*/ 360040 w 720080"/>
                  <a:gd name="connsiteY6" fmla="*/ 3168352 h 3168352"/>
                  <a:gd name="connsiteX7" fmla="*/ 0 w 720080"/>
                  <a:gd name="connsiteY7" fmla="*/ 2808312 h 3168352"/>
                  <a:gd name="connsiteX0-1" fmla="*/ 0 w 720080"/>
                  <a:gd name="connsiteY0-2" fmla="*/ 2808312 h 3168352"/>
                  <a:gd name="connsiteX1-3" fmla="*/ 180020 w 720080"/>
                  <a:gd name="connsiteY1-4" fmla="*/ 2808312 h 3168352"/>
                  <a:gd name="connsiteX2-5" fmla="*/ 540060 w 720080"/>
                  <a:gd name="connsiteY2-6" fmla="*/ 0 h 3168352"/>
                  <a:gd name="connsiteX3-7" fmla="*/ 540060 w 720080"/>
                  <a:gd name="connsiteY3-8" fmla="*/ 2808312 h 3168352"/>
                  <a:gd name="connsiteX4-9" fmla="*/ 720080 w 720080"/>
                  <a:gd name="connsiteY4-10" fmla="*/ 2808312 h 3168352"/>
                  <a:gd name="connsiteX5-11" fmla="*/ 360040 w 720080"/>
                  <a:gd name="connsiteY5-12" fmla="*/ 3168352 h 3168352"/>
                  <a:gd name="connsiteX6-13" fmla="*/ 0 w 720080"/>
                  <a:gd name="connsiteY6-14" fmla="*/ 2808312 h 3168352"/>
                  <a:gd name="connsiteX0-15" fmla="*/ 0 w 720080"/>
                  <a:gd name="connsiteY0-16" fmla="*/ 2808312 h 3168352"/>
                  <a:gd name="connsiteX1-17" fmla="*/ 180020 w 720080"/>
                  <a:gd name="connsiteY1-18" fmla="*/ 2808312 h 3168352"/>
                  <a:gd name="connsiteX2-19" fmla="*/ 540060 w 720080"/>
                  <a:gd name="connsiteY2-20" fmla="*/ 0 h 3168352"/>
                  <a:gd name="connsiteX3-21" fmla="*/ 540060 w 720080"/>
                  <a:gd name="connsiteY3-22" fmla="*/ 2808312 h 3168352"/>
                  <a:gd name="connsiteX4-23" fmla="*/ 720080 w 720080"/>
                  <a:gd name="connsiteY4-24" fmla="*/ 2808312 h 3168352"/>
                  <a:gd name="connsiteX5-25" fmla="*/ 360040 w 720080"/>
                  <a:gd name="connsiteY5-26" fmla="*/ 3168352 h 3168352"/>
                  <a:gd name="connsiteX6-27" fmla="*/ 0 w 720080"/>
                  <a:gd name="connsiteY6-28" fmla="*/ 2808312 h 3168352"/>
                  <a:gd name="connsiteX0-29" fmla="*/ 0 w 720080"/>
                  <a:gd name="connsiteY0-30" fmla="*/ 2808312 h 3168352"/>
                  <a:gd name="connsiteX1-31" fmla="*/ 180020 w 720080"/>
                  <a:gd name="connsiteY1-32" fmla="*/ 2808312 h 3168352"/>
                  <a:gd name="connsiteX2-33" fmla="*/ 540060 w 720080"/>
                  <a:gd name="connsiteY2-34" fmla="*/ 0 h 3168352"/>
                  <a:gd name="connsiteX3-35" fmla="*/ 540060 w 720080"/>
                  <a:gd name="connsiteY3-36" fmla="*/ 2808312 h 3168352"/>
                  <a:gd name="connsiteX4-37" fmla="*/ 720080 w 720080"/>
                  <a:gd name="connsiteY4-38" fmla="*/ 2808312 h 3168352"/>
                  <a:gd name="connsiteX5-39" fmla="*/ 360040 w 720080"/>
                  <a:gd name="connsiteY5-40" fmla="*/ 3168352 h 3168352"/>
                  <a:gd name="connsiteX6-41" fmla="*/ 0 w 720080"/>
                  <a:gd name="connsiteY6-42" fmla="*/ 2808312 h 3168352"/>
                  <a:gd name="connsiteX0-43" fmla="*/ 0 w 720080"/>
                  <a:gd name="connsiteY0-44" fmla="*/ 2808312 h 3168352"/>
                  <a:gd name="connsiteX1-45" fmla="*/ 180020 w 720080"/>
                  <a:gd name="connsiteY1-46" fmla="*/ 2808312 h 3168352"/>
                  <a:gd name="connsiteX2-47" fmla="*/ 540060 w 720080"/>
                  <a:gd name="connsiteY2-48" fmla="*/ 0 h 3168352"/>
                  <a:gd name="connsiteX3-49" fmla="*/ 540060 w 720080"/>
                  <a:gd name="connsiteY3-50" fmla="*/ 2808312 h 3168352"/>
                  <a:gd name="connsiteX4-51" fmla="*/ 720080 w 720080"/>
                  <a:gd name="connsiteY4-52" fmla="*/ 2808312 h 3168352"/>
                  <a:gd name="connsiteX5-53" fmla="*/ 360040 w 720080"/>
                  <a:gd name="connsiteY5-54" fmla="*/ 3168352 h 3168352"/>
                  <a:gd name="connsiteX6-55" fmla="*/ 0 w 720080"/>
                  <a:gd name="connsiteY6-56" fmla="*/ 2808312 h 3168352"/>
                  <a:gd name="connsiteX0-57" fmla="*/ 0 w 720080"/>
                  <a:gd name="connsiteY0-58" fmla="*/ 2808312 h 3168352"/>
                  <a:gd name="connsiteX1-59" fmla="*/ 180020 w 720080"/>
                  <a:gd name="connsiteY1-60" fmla="*/ 2808312 h 3168352"/>
                  <a:gd name="connsiteX2-61" fmla="*/ 540060 w 720080"/>
                  <a:gd name="connsiteY2-62" fmla="*/ 0 h 3168352"/>
                  <a:gd name="connsiteX3-63" fmla="*/ 540060 w 720080"/>
                  <a:gd name="connsiteY3-64" fmla="*/ 2808312 h 3168352"/>
                  <a:gd name="connsiteX4-65" fmla="*/ 720080 w 720080"/>
                  <a:gd name="connsiteY4-66" fmla="*/ 2808312 h 3168352"/>
                  <a:gd name="connsiteX5-67" fmla="*/ 360040 w 720080"/>
                  <a:gd name="connsiteY5-68" fmla="*/ 3168352 h 3168352"/>
                  <a:gd name="connsiteX6-69" fmla="*/ 0 w 720080"/>
                  <a:gd name="connsiteY6-70" fmla="*/ 2808312 h 3168352"/>
                  <a:gd name="connsiteX0-71" fmla="*/ 0 w 720080"/>
                  <a:gd name="connsiteY0-72" fmla="*/ 2808312 h 3168352"/>
                  <a:gd name="connsiteX1-73" fmla="*/ 180020 w 720080"/>
                  <a:gd name="connsiteY1-74" fmla="*/ 2808312 h 3168352"/>
                  <a:gd name="connsiteX2-75" fmla="*/ 540060 w 720080"/>
                  <a:gd name="connsiteY2-76" fmla="*/ 0 h 3168352"/>
                  <a:gd name="connsiteX3-77" fmla="*/ 540060 w 720080"/>
                  <a:gd name="connsiteY3-78" fmla="*/ 2808312 h 3168352"/>
                  <a:gd name="connsiteX4-79" fmla="*/ 720080 w 720080"/>
                  <a:gd name="connsiteY4-80" fmla="*/ 2808312 h 3168352"/>
                  <a:gd name="connsiteX5-81" fmla="*/ 360040 w 720080"/>
                  <a:gd name="connsiteY5-82" fmla="*/ 3168352 h 3168352"/>
                  <a:gd name="connsiteX6-83" fmla="*/ 0 w 720080"/>
                  <a:gd name="connsiteY6-84" fmla="*/ 2808312 h 3168352"/>
                  <a:gd name="connsiteX0-85" fmla="*/ 0 w 720080"/>
                  <a:gd name="connsiteY0-86" fmla="*/ 2808312 h 3168352"/>
                  <a:gd name="connsiteX1-87" fmla="*/ 180020 w 720080"/>
                  <a:gd name="connsiteY1-88" fmla="*/ 2808312 h 3168352"/>
                  <a:gd name="connsiteX2-89" fmla="*/ 540060 w 720080"/>
                  <a:gd name="connsiteY2-90" fmla="*/ 0 h 3168352"/>
                  <a:gd name="connsiteX3-91" fmla="*/ 540060 w 720080"/>
                  <a:gd name="connsiteY3-92" fmla="*/ 2808312 h 3168352"/>
                  <a:gd name="connsiteX4-93" fmla="*/ 720080 w 720080"/>
                  <a:gd name="connsiteY4-94" fmla="*/ 2808312 h 3168352"/>
                  <a:gd name="connsiteX5-95" fmla="*/ 360040 w 720080"/>
                  <a:gd name="connsiteY5-96" fmla="*/ 3168352 h 3168352"/>
                  <a:gd name="connsiteX6-97" fmla="*/ 0 w 720080"/>
                  <a:gd name="connsiteY6-98" fmla="*/ 2808312 h 3168352"/>
                  <a:gd name="connsiteX0-99" fmla="*/ 0 w 720080"/>
                  <a:gd name="connsiteY0-100" fmla="*/ 2808312 h 3168352"/>
                  <a:gd name="connsiteX1-101" fmla="*/ 180020 w 720080"/>
                  <a:gd name="connsiteY1-102" fmla="*/ 2808312 h 3168352"/>
                  <a:gd name="connsiteX2-103" fmla="*/ 540060 w 720080"/>
                  <a:gd name="connsiteY2-104" fmla="*/ 0 h 3168352"/>
                  <a:gd name="connsiteX3-105" fmla="*/ 540060 w 720080"/>
                  <a:gd name="connsiteY3-106" fmla="*/ 2808312 h 3168352"/>
                  <a:gd name="connsiteX4-107" fmla="*/ 720080 w 720080"/>
                  <a:gd name="connsiteY4-108" fmla="*/ 2808312 h 3168352"/>
                  <a:gd name="connsiteX5-109" fmla="*/ 360040 w 720080"/>
                  <a:gd name="connsiteY5-110" fmla="*/ 3168352 h 3168352"/>
                  <a:gd name="connsiteX6-111" fmla="*/ 0 w 720080"/>
                  <a:gd name="connsiteY6-112" fmla="*/ 2808312 h 3168352"/>
                  <a:gd name="connsiteX0-113" fmla="*/ 0 w 752331"/>
                  <a:gd name="connsiteY0-114" fmla="*/ 3085897 h 3445937"/>
                  <a:gd name="connsiteX1-115" fmla="*/ 180020 w 752331"/>
                  <a:gd name="connsiteY1-116" fmla="*/ 3085897 h 3445937"/>
                  <a:gd name="connsiteX2-117" fmla="*/ 752331 w 752331"/>
                  <a:gd name="connsiteY2-118" fmla="*/ 0 h 3445937"/>
                  <a:gd name="connsiteX3-119" fmla="*/ 540060 w 752331"/>
                  <a:gd name="connsiteY3-120" fmla="*/ 3085897 h 3445937"/>
                  <a:gd name="connsiteX4-121" fmla="*/ 720080 w 752331"/>
                  <a:gd name="connsiteY4-122" fmla="*/ 3085897 h 3445937"/>
                  <a:gd name="connsiteX5-123" fmla="*/ 360040 w 752331"/>
                  <a:gd name="connsiteY5-124" fmla="*/ 3445937 h 3445937"/>
                  <a:gd name="connsiteX6-125" fmla="*/ 0 w 752331"/>
                  <a:gd name="connsiteY6-126" fmla="*/ 3085897 h 3445937"/>
                  <a:gd name="connsiteX0-127" fmla="*/ 0 w 752331"/>
                  <a:gd name="connsiteY0-128" fmla="*/ 3085897 h 3445937"/>
                  <a:gd name="connsiteX1-129" fmla="*/ 180020 w 752331"/>
                  <a:gd name="connsiteY1-130" fmla="*/ 3085897 h 3445937"/>
                  <a:gd name="connsiteX2-131" fmla="*/ 752331 w 752331"/>
                  <a:gd name="connsiteY2-132" fmla="*/ 0 h 3445937"/>
                  <a:gd name="connsiteX3-133" fmla="*/ 540060 w 752331"/>
                  <a:gd name="connsiteY3-134" fmla="*/ 3085897 h 3445937"/>
                  <a:gd name="connsiteX4-135" fmla="*/ 720080 w 752331"/>
                  <a:gd name="connsiteY4-136" fmla="*/ 3085897 h 3445937"/>
                  <a:gd name="connsiteX5-137" fmla="*/ 360040 w 752331"/>
                  <a:gd name="connsiteY5-138" fmla="*/ 3445937 h 3445937"/>
                  <a:gd name="connsiteX6-139" fmla="*/ 0 w 752331"/>
                  <a:gd name="connsiteY6-140" fmla="*/ 3085897 h 3445937"/>
                  <a:gd name="connsiteX0-141" fmla="*/ 0 w 752331"/>
                  <a:gd name="connsiteY0-142" fmla="*/ 3085897 h 3445937"/>
                  <a:gd name="connsiteX1-143" fmla="*/ 180020 w 752331"/>
                  <a:gd name="connsiteY1-144" fmla="*/ 3085897 h 3445937"/>
                  <a:gd name="connsiteX2-145" fmla="*/ 752331 w 752331"/>
                  <a:gd name="connsiteY2-146" fmla="*/ 0 h 3445937"/>
                  <a:gd name="connsiteX3-147" fmla="*/ 540060 w 752331"/>
                  <a:gd name="connsiteY3-148" fmla="*/ 3085897 h 3445937"/>
                  <a:gd name="connsiteX4-149" fmla="*/ 720080 w 752331"/>
                  <a:gd name="connsiteY4-150" fmla="*/ 3085897 h 3445937"/>
                  <a:gd name="connsiteX5-151" fmla="*/ 360040 w 752331"/>
                  <a:gd name="connsiteY5-152" fmla="*/ 3445937 h 3445937"/>
                  <a:gd name="connsiteX6-153" fmla="*/ 0 w 752331"/>
                  <a:gd name="connsiteY6-154" fmla="*/ 3085897 h 3445937"/>
                  <a:gd name="connsiteX0-155" fmla="*/ 0 w 1521214"/>
                  <a:gd name="connsiteY0-156" fmla="*/ 2643005 h 3003045"/>
                  <a:gd name="connsiteX1-157" fmla="*/ 180020 w 1521214"/>
                  <a:gd name="connsiteY1-158" fmla="*/ 2643005 h 3003045"/>
                  <a:gd name="connsiteX2-159" fmla="*/ 1521214 w 1521214"/>
                  <a:gd name="connsiteY2-160" fmla="*/ 0 h 3003045"/>
                  <a:gd name="connsiteX3-161" fmla="*/ 540060 w 1521214"/>
                  <a:gd name="connsiteY3-162" fmla="*/ 2643005 h 3003045"/>
                  <a:gd name="connsiteX4-163" fmla="*/ 720080 w 1521214"/>
                  <a:gd name="connsiteY4-164" fmla="*/ 2643005 h 3003045"/>
                  <a:gd name="connsiteX5-165" fmla="*/ 360040 w 1521214"/>
                  <a:gd name="connsiteY5-166" fmla="*/ 3003045 h 3003045"/>
                  <a:gd name="connsiteX6-167" fmla="*/ 0 w 1521214"/>
                  <a:gd name="connsiteY6-168" fmla="*/ 2643005 h 3003045"/>
                  <a:gd name="connsiteX0-169" fmla="*/ 0 w 1521214"/>
                  <a:gd name="connsiteY0-170" fmla="*/ 2643005 h 3003045"/>
                  <a:gd name="connsiteX1-171" fmla="*/ 180020 w 1521214"/>
                  <a:gd name="connsiteY1-172" fmla="*/ 2643005 h 3003045"/>
                  <a:gd name="connsiteX2-173" fmla="*/ 1521214 w 1521214"/>
                  <a:gd name="connsiteY2-174" fmla="*/ 0 h 3003045"/>
                  <a:gd name="connsiteX3-175" fmla="*/ 540060 w 1521214"/>
                  <a:gd name="connsiteY3-176" fmla="*/ 2643005 h 3003045"/>
                  <a:gd name="connsiteX4-177" fmla="*/ 720080 w 1521214"/>
                  <a:gd name="connsiteY4-178" fmla="*/ 2643005 h 3003045"/>
                  <a:gd name="connsiteX5-179" fmla="*/ 360040 w 1521214"/>
                  <a:gd name="connsiteY5-180" fmla="*/ 3003045 h 3003045"/>
                  <a:gd name="connsiteX6-181" fmla="*/ 0 w 1521214"/>
                  <a:gd name="connsiteY6-182" fmla="*/ 2643005 h 3003045"/>
                  <a:gd name="connsiteX0-183" fmla="*/ 0 w 1521214"/>
                  <a:gd name="connsiteY0-184" fmla="*/ 2643005 h 3003045"/>
                  <a:gd name="connsiteX1-185" fmla="*/ 180020 w 1521214"/>
                  <a:gd name="connsiteY1-186" fmla="*/ 2643005 h 3003045"/>
                  <a:gd name="connsiteX2-187" fmla="*/ 1521214 w 1521214"/>
                  <a:gd name="connsiteY2-188" fmla="*/ 0 h 3003045"/>
                  <a:gd name="connsiteX3-189" fmla="*/ 540060 w 1521214"/>
                  <a:gd name="connsiteY3-190" fmla="*/ 2643005 h 3003045"/>
                  <a:gd name="connsiteX4-191" fmla="*/ 720080 w 1521214"/>
                  <a:gd name="connsiteY4-192" fmla="*/ 2643005 h 3003045"/>
                  <a:gd name="connsiteX5-193" fmla="*/ 360040 w 1521214"/>
                  <a:gd name="connsiteY5-194" fmla="*/ 3003045 h 3003045"/>
                  <a:gd name="connsiteX6-195" fmla="*/ 0 w 1521214"/>
                  <a:gd name="connsiteY6-196" fmla="*/ 2643005 h 3003045"/>
                  <a:gd name="connsiteX0-197" fmla="*/ 0 w 1521214"/>
                  <a:gd name="connsiteY0-198" fmla="*/ 2643005 h 3003045"/>
                  <a:gd name="connsiteX1-199" fmla="*/ 180020 w 1521214"/>
                  <a:gd name="connsiteY1-200" fmla="*/ 2643005 h 3003045"/>
                  <a:gd name="connsiteX2-201" fmla="*/ 1521214 w 1521214"/>
                  <a:gd name="connsiteY2-202" fmla="*/ 0 h 3003045"/>
                  <a:gd name="connsiteX3-203" fmla="*/ 540060 w 1521214"/>
                  <a:gd name="connsiteY3-204" fmla="*/ 2643005 h 3003045"/>
                  <a:gd name="connsiteX4-205" fmla="*/ 720080 w 1521214"/>
                  <a:gd name="connsiteY4-206" fmla="*/ 2643005 h 3003045"/>
                  <a:gd name="connsiteX5-207" fmla="*/ 360040 w 1521214"/>
                  <a:gd name="connsiteY5-208" fmla="*/ 3003045 h 3003045"/>
                  <a:gd name="connsiteX6-209" fmla="*/ 0 w 1521214"/>
                  <a:gd name="connsiteY6-210" fmla="*/ 2643005 h 3003045"/>
                  <a:gd name="connsiteX0-211" fmla="*/ 0 w 1521214"/>
                  <a:gd name="connsiteY0-212" fmla="*/ 2643005 h 3003045"/>
                  <a:gd name="connsiteX1-213" fmla="*/ 180020 w 1521214"/>
                  <a:gd name="connsiteY1-214" fmla="*/ 2643005 h 3003045"/>
                  <a:gd name="connsiteX2-215" fmla="*/ 1521214 w 1521214"/>
                  <a:gd name="connsiteY2-216" fmla="*/ 0 h 3003045"/>
                  <a:gd name="connsiteX3-217" fmla="*/ 540060 w 1521214"/>
                  <a:gd name="connsiteY3-218" fmla="*/ 2643005 h 3003045"/>
                  <a:gd name="connsiteX4-219" fmla="*/ 720080 w 1521214"/>
                  <a:gd name="connsiteY4-220" fmla="*/ 2643005 h 3003045"/>
                  <a:gd name="connsiteX5-221" fmla="*/ 360040 w 1521214"/>
                  <a:gd name="connsiteY5-222" fmla="*/ 3003045 h 3003045"/>
                  <a:gd name="connsiteX6-223" fmla="*/ 0 w 1521214"/>
                  <a:gd name="connsiteY6-224" fmla="*/ 2643005 h 3003045"/>
                  <a:gd name="connsiteX0-225" fmla="*/ 0 w 1553538"/>
                  <a:gd name="connsiteY0-226" fmla="*/ 2581732 h 2941772"/>
                  <a:gd name="connsiteX1-227" fmla="*/ 180020 w 1553538"/>
                  <a:gd name="connsiteY1-228" fmla="*/ 2581732 h 2941772"/>
                  <a:gd name="connsiteX2-229" fmla="*/ 1553538 w 1553538"/>
                  <a:gd name="connsiteY2-230" fmla="*/ 0 h 2941772"/>
                  <a:gd name="connsiteX3-231" fmla="*/ 540060 w 1553538"/>
                  <a:gd name="connsiteY3-232" fmla="*/ 2581732 h 2941772"/>
                  <a:gd name="connsiteX4-233" fmla="*/ 720080 w 1553538"/>
                  <a:gd name="connsiteY4-234" fmla="*/ 2581732 h 2941772"/>
                  <a:gd name="connsiteX5-235" fmla="*/ 360040 w 1553538"/>
                  <a:gd name="connsiteY5-236" fmla="*/ 2941772 h 2941772"/>
                  <a:gd name="connsiteX6-237" fmla="*/ 0 w 1553538"/>
                  <a:gd name="connsiteY6-238" fmla="*/ 2581732 h 2941772"/>
                  <a:gd name="connsiteX0-239" fmla="*/ 0 w 1553538"/>
                  <a:gd name="connsiteY0-240" fmla="*/ 2581732 h 2941772"/>
                  <a:gd name="connsiteX1-241" fmla="*/ 180020 w 1553538"/>
                  <a:gd name="connsiteY1-242" fmla="*/ 2581732 h 2941772"/>
                  <a:gd name="connsiteX2-243" fmla="*/ 1553538 w 1553538"/>
                  <a:gd name="connsiteY2-244" fmla="*/ 0 h 2941772"/>
                  <a:gd name="connsiteX3-245" fmla="*/ 540060 w 1553538"/>
                  <a:gd name="connsiteY3-246" fmla="*/ 2581732 h 2941772"/>
                  <a:gd name="connsiteX4-247" fmla="*/ 720080 w 1553538"/>
                  <a:gd name="connsiteY4-248" fmla="*/ 2581732 h 2941772"/>
                  <a:gd name="connsiteX5-249" fmla="*/ 360040 w 1553538"/>
                  <a:gd name="connsiteY5-250" fmla="*/ 2941772 h 2941772"/>
                  <a:gd name="connsiteX6-251" fmla="*/ 0 w 1553538"/>
                  <a:gd name="connsiteY6-252" fmla="*/ 2581732 h 2941772"/>
                  <a:gd name="connsiteX0-253" fmla="*/ 0 w 1553538"/>
                  <a:gd name="connsiteY0-254" fmla="*/ 2581732 h 2941772"/>
                  <a:gd name="connsiteX1-255" fmla="*/ 180020 w 1553538"/>
                  <a:gd name="connsiteY1-256" fmla="*/ 2581732 h 2941772"/>
                  <a:gd name="connsiteX2-257" fmla="*/ 1553538 w 1553538"/>
                  <a:gd name="connsiteY2-258" fmla="*/ 0 h 2941772"/>
                  <a:gd name="connsiteX3-259" fmla="*/ 540060 w 1553538"/>
                  <a:gd name="connsiteY3-260" fmla="*/ 2581732 h 2941772"/>
                  <a:gd name="connsiteX4-261" fmla="*/ 720080 w 1553538"/>
                  <a:gd name="connsiteY4-262" fmla="*/ 2581732 h 2941772"/>
                  <a:gd name="connsiteX5-263" fmla="*/ 360040 w 1553538"/>
                  <a:gd name="connsiteY5-264" fmla="*/ 2941772 h 2941772"/>
                  <a:gd name="connsiteX6-265" fmla="*/ 0 w 1553538"/>
                  <a:gd name="connsiteY6-266" fmla="*/ 2581732 h 2941772"/>
                  <a:gd name="connsiteX0-267" fmla="*/ 0 w 1553538"/>
                  <a:gd name="connsiteY0-268" fmla="*/ 2581732 h 2941772"/>
                  <a:gd name="connsiteX1-269" fmla="*/ 180020 w 1553538"/>
                  <a:gd name="connsiteY1-270" fmla="*/ 2581732 h 2941772"/>
                  <a:gd name="connsiteX2-271" fmla="*/ 1553538 w 1553538"/>
                  <a:gd name="connsiteY2-272" fmla="*/ 0 h 2941772"/>
                  <a:gd name="connsiteX3-273" fmla="*/ 540060 w 1553538"/>
                  <a:gd name="connsiteY3-274" fmla="*/ 2581732 h 2941772"/>
                  <a:gd name="connsiteX4-275" fmla="*/ 720080 w 1553538"/>
                  <a:gd name="connsiteY4-276" fmla="*/ 2581732 h 2941772"/>
                  <a:gd name="connsiteX5-277" fmla="*/ 360040 w 1553538"/>
                  <a:gd name="connsiteY5-278" fmla="*/ 2941772 h 2941772"/>
                  <a:gd name="connsiteX6-279" fmla="*/ 0 w 1553538"/>
                  <a:gd name="connsiteY6-280" fmla="*/ 2581732 h 2941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53538" h="2941772">
                    <a:moveTo>
                      <a:pt x="0" y="2581732"/>
                    </a:moveTo>
                    <a:lnTo>
                      <a:pt x="180020" y="2581732"/>
                    </a:lnTo>
                    <a:cubicBezTo>
                      <a:pt x="22448" y="1449685"/>
                      <a:pt x="392875" y="355256"/>
                      <a:pt x="1553538" y="0"/>
                    </a:cubicBezTo>
                    <a:cubicBezTo>
                      <a:pt x="659395" y="472539"/>
                      <a:pt x="327789" y="1270071"/>
                      <a:pt x="540060" y="2581732"/>
                    </a:cubicBezTo>
                    <a:lnTo>
                      <a:pt x="720080" y="2581732"/>
                    </a:lnTo>
                    <a:lnTo>
                      <a:pt x="360040" y="2941772"/>
                    </a:lnTo>
                    <a:lnTo>
                      <a:pt x="0" y="258173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5" name="ï$ḷîďe"/>
            <p:cNvGrpSpPr/>
            <p:nvPr/>
          </p:nvGrpSpPr>
          <p:grpSpPr>
            <a:xfrm>
              <a:off x="5036419" y="3568645"/>
              <a:ext cx="2108063" cy="901541"/>
              <a:chOff x="1202827" y="2276872"/>
              <a:chExt cx="2108063" cy="901541"/>
            </a:xfrm>
          </p:grpSpPr>
          <p:sp>
            <p:nvSpPr>
              <p:cNvPr id="23" name="îṡḻîďê"/>
              <p:cNvSpPr txBox="1"/>
              <p:nvPr/>
            </p:nvSpPr>
            <p:spPr bwMode="auto">
              <a:xfrm>
                <a:off x="1202827" y="276553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bg1"/>
                    </a:solidFill>
                    <a:latin typeface="+mn-ea"/>
                  </a:rPr>
                  <a:t>关键词</a:t>
                </a:r>
              </a:p>
            </p:txBody>
          </p:sp>
          <p:sp>
            <p:nvSpPr>
              <p:cNvPr id="24" name="iŝlîḋè"/>
              <p:cNvSpPr/>
              <p:nvPr/>
            </p:nvSpPr>
            <p:spPr bwMode="auto">
              <a:xfrm>
                <a:off x="2026318" y="2276872"/>
                <a:ext cx="461080" cy="339517"/>
              </a:xfrm>
              <a:custGeom>
                <a:avLst/>
                <a:gdLst>
                  <a:gd name="T0" fmla="*/ 3344 w 5590"/>
                  <a:gd name="T1" fmla="*/ 549 h 4122"/>
                  <a:gd name="T2" fmla="*/ 2246 w 5590"/>
                  <a:gd name="T3" fmla="*/ 549 h 4122"/>
                  <a:gd name="T4" fmla="*/ 2795 w 5590"/>
                  <a:gd name="T5" fmla="*/ 240 h 4122"/>
                  <a:gd name="T6" fmla="*/ 2795 w 5590"/>
                  <a:gd name="T7" fmla="*/ 859 h 4122"/>
                  <a:gd name="T8" fmla="*/ 2795 w 5590"/>
                  <a:gd name="T9" fmla="*/ 240 h 4122"/>
                  <a:gd name="T10" fmla="*/ 5470 w 5590"/>
                  <a:gd name="T11" fmla="*/ 4122 h 4122"/>
                  <a:gd name="T12" fmla="*/ 0 w 5590"/>
                  <a:gd name="T13" fmla="*/ 4002 h 4122"/>
                  <a:gd name="T14" fmla="*/ 5470 w 5590"/>
                  <a:gd name="T15" fmla="*/ 3882 h 4122"/>
                  <a:gd name="T16" fmla="*/ 917 w 5590"/>
                  <a:gd name="T17" fmla="*/ 1194 h 4122"/>
                  <a:gd name="T18" fmla="*/ 1144 w 5590"/>
                  <a:gd name="T19" fmla="*/ 1115 h 4122"/>
                  <a:gd name="T20" fmla="*/ 4344 w 5590"/>
                  <a:gd name="T21" fmla="*/ 1411 h 4122"/>
                  <a:gd name="T22" fmla="*/ 4599 w 5590"/>
                  <a:gd name="T23" fmla="*/ 1041 h 4122"/>
                  <a:gd name="T24" fmla="*/ 4544 w 5590"/>
                  <a:gd name="T25" fmla="*/ 1568 h 4122"/>
                  <a:gd name="T26" fmla="*/ 4487 w 5590"/>
                  <a:gd name="T27" fmla="*/ 1637 h 4122"/>
                  <a:gd name="T28" fmla="*/ 4429 w 5590"/>
                  <a:gd name="T29" fmla="*/ 1651 h 4122"/>
                  <a:gd name="T30" fmla="*/ 1165 w 5590"/>
                  <a:gd name="T31" fmla="*/ 1651 h 4122"/>
                  <a:gd name="T32" fmla="*/ 1106 w 5590"/>
                  <a:gd name="T33" fmla="*/ 1638 h 4122"/>
                  <a:gd name="T34" fmla="*/ 1054 w 5590"/>
                  <a:gd name="T35" fmla="*/ 1585 h 4122"/>
                  <a:gd name="T36" fmla="*/ 917 w 5590"/>
                  <a:gd name="T37" fmla="*/ 1194 h 4122"/>
                  <a:gd name="T38" fmla="*/ 1539 w 5590"/>
                  <a:gd name="T39" fmla="*/ 3355 h 4122"/>
                  <a:gd name="T40" fmla="*/ 2675 w 5590"/>
                  <a:gd name="T41" fmla="*/ 1947 h 4122"/>
                  <a:gd name="T42" fmla="*/ 2915 w 5590"/>
                  <a:gd name="T43" fmla="*/ 1947 h 4122"/>
                  <a:gd name="T44" fmla="*/ 4051 w 5590"/>
                  <a:gd name="T45" fmla="*/ 3355 h 4122"/>
                  <a:gd name="T46" fmla="*/ 3301 w 5590"/>
                  <a:gd name="T47" fmla="*/ 3198 h 4122"/>
                  <a:gd name="T48" fmla="*/ 3301 w 5590"/>
                  <a:gd name="T49" fmla="*/ 2958 h 4122"/>
                  <a:gd name="T50" fmla="*/ 4104 w 5590"/>
                  <a:gd name="T51" fmla="*/ 2960 h 4122"/>
                  <a:gd name="T52" fmla="*/ 4187 w 5590"/>
                  <a:gd name="T53" fmla="*/ 3019 h 4122"/>
                  <a:gd name="T54" fmla="*/ 4332 w 5590"/>
                  <a:gd name="T55" fmla="*/ 3433 h 4122"/>
                  <a:gd name="T56" fmla="*/ 4338 w 5590"/>
                  <a:gd name="T57" fmla="*/ 3497 h 4122"/>
                  <a:gd name="T58" fmla="*/ 4279 w 5590"/>
                  <a:gd name="T59" fmla="*/ 3580 h 4122"/>
                  <a:gd name="T60" fmla="*/ 4217 w 5590"/>
                  <a:gd name="T61" fmla="*/ 3595 h 4122"/>
                  <a:gd name="T62" fmla="*/ 2793 w 5590"/>
                  <a:gd name="T63" fmla="*/ 3595 h 4122"/>
                  <a:gd name="T64" fmla="*/ 1370 w 5590"/>
                  <a:gd name="T65" fmla="*/ 3595 h 4122"/>
                  <a:gd name="T66" fmla="*/ 1250 w 5590"/>
                  <a:gd name="T67" fmla="*/ 3475 h 4122"/>
                  <a:gd name="T68" fmla="*/ 1393 w 5590"/>
                  <a:gd name="T69" fmla="*/ 3041 h 4122"/>
                  <a:gd name="T70" fmla="*/ 1438 w 5590"/>
                  <a:gd name="T71" fmla="*/ 2980 h 4122"/>
                  <a:gd name="T72" fmla="*/ 1510 w 5590"/>
                  <a:gd name="T73" fmla="*/ 2958 h 4122"/>
                  <a:gd name="T74" fmla="*/ 2409 w 5590"/>
                  <a:gd name="T75" fmla="*/ 3078 h 4122"/>
                  <a:gd name="T76" fmla="*/ 1593 w 5590"/>
                  <a:gd name="T77" fmla="*/ 3198 h 4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90" h="4122">
                    <a:moveTo>
                      <a:pt x="2795" y="1099"/>
                    </a:moveTo>
                    <a:cubicBezTo>
                      <a:pt x="3098" y="1099"/>
                      <a:pt x="3344" y="852"/>
                      <a:pt x="3344" y="549"/>
                    </a:cubicBezTo>
                    <a:cubicBezTo>
                      <a:pt x="3344" y="246"/>
                      <a:pt x="3098" y="0"/>
                      <a:pt x="2795" y="0"/>
                    </a:cubicBezTo>
                    <a:cubicBezTo>
                      <a:pt x="2492" y="0"/>
                      <a:pt x="2246" y="246"/>
                      <a:pt x="2246" y="549"/>
                    </a:cubicBezTo>
                    <a:cubicBezTo>
                      <a:pt x="2246" y="852"/>
                      <a:pt x="2492" y="1099"/>
                      <a:pt x="2795" y="1099"/>
                    </a:cubicBezTo>
                    <a:close/>
                    <a:moveTo>
                      <a:pt x="2795" y="240"/>
                    </a:moveTo>
                    <a:cubicBezTo>
                      <a:pt x="2966" y="240"/>
                      <a:pt x="3104" y="379"/>
                      <a:pt x="3104" y="549"/>
                    </a:cubicBezTo>
                    <a:cubicBezTo>
                      <a:pt x="3104" y="720"/>
                      <a:pt x="2966" y="859"/>
                      <a:pt x="2795" y="859"/>
                    </a:cubicBezTo>
                    <a:cubicBezTo>
                      <a:pt x="2624" y="859"/>
                      <a:pt x="2486" y="720"/>
                      <a:pt x="2486" y="549"/>
                    </a:cubicBezTo>
                    <a:cubicBezTo>
                      <a:pt x="2486" y="379"/>
                      <a:pt x="2625" y="240"/>
                      <a:pt x="2795" y="240"/>
                    </a:cubicBezTo>
                    <a:close/>
                    <a:moveTo>
                      <a:pt x="5590" y="4002"/>
                    </a:moveTo>
                    <a:cubicBezTo>
                      <a:pt x="5590" y="4068"/>
                      <a:pt x="5536" y="4122"/>
                      <a:pt x="5470" y="4122"/>
                    </a:cubicBezTo>
                    <a:lnTo>
                      <a:pt x="120" y="4122"/>
                    </a:lnTo>
                    <a:cubicBezTo>
                      <a:pt x="54" y="4122"/>
                      <a:pt x="0" y="4068"/>
                      <a:pt x="0" y="4002"/>
                    </a:cubicBezTo>
                    <a:cubicBezTo>
                      <a:pt x="0" y="3936"/>
                      <a:pt x="54" y="3882"/>
                      <a:pt x="120" y="3882"/>
                    </a:cubicBezTo>
                    <a:lnTo>
                      <a:pt x="5470" y="3882"/>
                    </a:lnTo>
                    <a:cubicBezTo>
                      <a:pt x="5536" y="3882"/>
                      <a:pt x="5590" y="3936"/>
                      <a:pt x="5590" y="4002"/>
                    </a:cubicBezTo>
                    <a:close/>
                    <a:moveTo>
                      <a:pt x="917" y="1194"/>
                    </a:moveTo>
                    <a:cubicBezTo>
                      <a:pt x="896" y="1131"/>
                      <a:pt x="929" y="1063"/>
                      <a:pt x="992" y="1041"/>
                    </a:cubicBezTo>
                    <a:cubicBezTo>
                      <a:pt x="1054" y="1020"/>
                      <a:pt x="1123" y="1053"/>
                      <a:pt x="1144" y="1115"/>
                    </a:cubicBezTo>
                    <a:lnTo>
                      <a:pt x="1246" y="1411"/>
                    </a:lnTo>
                    <a:lnTo>
                      <a:pt x="4344" y="1411"/>
                    </a:lnTo>
                    <a:lnTo>
                      <a:pt x="4446" y="1115"/>
                    </a:lnTo>
                    <a:cubicBezTo>
                      <a:pt x="4468" y="1053"/>
                      <a:pt x="4536" y="1020"/>
                      <a:pt x="4599" y="1041"/>
                    </a:cubicBezTo>
                    <a:cubicBezTo>
                      <a:pt x="4661" y="1063"/>
                      <a:pt x="4694" y="1131"/>
                      <a:pt x="4673" y="1194"/>
                    </a:cubicBezTo>
                    <a:lnTo>
                      <a:pt x="4544" y="1568"/>
                    </a:lnTo>
                    <a:cubicBezTo>
                      <a:pt x="4542" y="1574"/>
                      <a:pt x="4539" y="1580"/>
                      <a:pt x="4536" y="1586"/>
                    </a:cubicBezTo>
                    <a:cubicBezTo>
                      <a:pt x="4525" y="1608"/>
                      <a:pt x="4508" y="1625"/>
                      <a:pt x="4487" y="1637"/>
                    </a:cubicBezTo>
                    <a:cubicBezTo>
                      <a:pt x="4480" y="1640"/>
                      <a:pt x="4473" y="1644"/>
                      <a:pt x="4465" y="1646"/>
                    </a:cubicBezTo>
                    <a:cubicBezTo>
                      <a:pt x="4454" y="1650"/>
                      <a:pt x="4442" y="1651"/>
                      <a:pt x="4429" y="1651"/>
                    </a:cubicBezTo>
                    <a:cubicBezTo>
                      <a:pt x="4428" y="1651"/>
                      <a:pt x="4427" y="1651"/>
                      <a:pt x="4426" y="1651"/>
                    </a:cubicBezTo>
                    <a:lnTo>
                      <a:pt x="1165" y="1651"/>
                    </a:lnTo>
                    <a:cubicBezTo>
                      <a:pt x="1150" y="1652"/>
                      <a:pt x="1136" y="1650"/>
                      <a:pt x="1123" y="1645"/>
                    </a:cubicBezTo>
                    <a:cubicBezTo>
                      <a:pt x="1117" y="1643"/>
                      <a:pt x="1112" y="1641"/>
                      <a:pt x="1106" y="1638"/>
                    </a:cubicBezTo>
                    <a:cubicBezTo>
                      <a:pt x="1106" y="1638"/>
                      <a:pt x="1106" y="1638"/>
                      <a:pt x="1106" y="1638"/>
                    </a:cubicBezTo>
                    <a:cubicBezTo>
                      <a:pt x="1084" y="1627"/>
                      <a:pt x="1065" y="1609"/>
                      <a:pt x="1054" y="1585"/>
                    </a:cubicBezTo>
                    <a:cubicBezTo>
                      <a:pt x="1051" y="1580"/>
                      <a:pt x="1048" y="1574"/>
                      <a:pt x="1047" y="1568"/>
                    </a:cubicBezTo>
                    <a:lnTo>
                      <a:pt x="917" y="1194"/>
                    </a:lnTo>
                    <a:close/>
                    <a:moveTo>
                      <a:pt x="1593" y="3198"/>
                    </a:moveTo>
                    <a:lnTo>
                      <a:pt x="1539" y="3355"/>
                    </a:lnTo>
                    <a:lnTo>
                      <a:pt x="2675" y="3355"/>
                    </a:lnTo>
                    <a:lnTo>
                      <a:pt x="2675" y="1947"/>
                    </a:lnTo>
                    <a:cubicBezTo>
                      <a:pt x="2675" y="1881"/>
                      <a:pt x="2729" y="1827"/>
                      <a:pt x="2795" y="1827"/>
                    </a:cubicBezTo>
                    <a:cubicBezTo>
                      <a:pt x="2861" y="1827"/>
                      <a:pt x="2915" y="1881"/>
                      <a:pt x="2915" y="1947"/>
                    </a:cubicBezTo>
                    <a:lnTo>
                      <a:pt x="2915" y="3355"/>
                    </a:lnTo>
                    <a:lnTo>
                      <a:pt x="4051" y="3355"/>
                    </a:lnTo>
                    <a:lnTo>
                      <a:pt x="3997" y="3198"/>
                    </a:lnTo>
                    <a:lnTo>
                      <a:pt x="3301" y="3198"/>
                    </a:lnTo>
                    <a:cubicBezTo>
                      <a:pt x="3235" y="3198"/>
                      <a:pt x="3181" y="3144"/>
                      <a:pt x="3181" y="3078"/>
                    </a:cubicBezTo>
                    <a:cubicBezTo>
                      <a:pt x="3181" y="3011"/>
                      <a:pt x="3235" y="2958"/>
                      <a:pt x="3301" y="2958"/>
                    </a:cubicBezTo>
                    <a:lnTo>
                      <a:pt x="4080" y="2958"/>
                    </a:lnTo>
                    <a:cubicBezTo>
                      <a:pt x="4088" y="2957"/>
                      <a:pt x="4096" y="2958"/>
                      <a:pt x="4104" y="2960"/>
                    </a:cubicBezTo>
                    <a:cubicBezTo>
                      <a:pt x="4122" y="2963"/>
                      <a:pt x="4138" y="2970"/>
                      <a:pt x="4151" y="2979"/>
                    </a:cubicBezTo>
                    <a:cubicBezTo>
                      <a:pt x="4166" y="2989"/>
                      <a:pt x="4178" y="3003"/>
                      <a:pt x="4187" y="3019"/>
                    </a:cubicBezTo>
                    <a:cubicBezTo>
                      <a:pt x="4191" y="3026"/>
                      <a:pt x="4194" y="3033"/>
                      <a:pt x="4197" y="3041"/>
                    </a:cubicBezTo>
                    <a:lnTo>
                      <a:pt x="4332" y="3433"/>
                    </a:lnTo>
                    <a:cubicBezTo>
                      <a:pt x="4335" y="3440"/>
                      <a:pt x="4337" y="3448"/>
                      <a:pt x="4338" y="3455"/>
                    </a:cubicBezTo>
                    <a:cubicBezTo>
                      <a:pt x="4340" y="3469"/>
                      <a:pt x="4340" y="3483"/>
                      <a:pt x="4338" y="3497"/>
                    </a:cubicBezTo>
                    <a:cubicBezTo>
                      <a:pt x="4335" y="3514"/>
                      <a:pt x="4327" y="3531"/>
                      <a:pt x="4317" y="3545"/>
                    </a:cubicBezTo>
                    <a:cubicBezTo>
                      <a:pt x="4307" y="3559"/>
                      <a:pt x="4294" y="3571"/>
                      <a:pt x="4279" y="3580"/>
                    </a:cubicBezTo>
                    <a:cubicBezTo>
                      <a:pt x="4267" y="3586"/>
                      <a:pt x="4253" y="3591"/>
                      <a:pt x="4239" y="3594"/>
                    </a:cubicBezTo>
                    <a:cubicBezTo>
                      <a:pt x="4232" y="3595"/>
                      <a:pt x="4224" y="3595"/>
                      <a:pt x="4217" y="3595"/>
                    </a:cubicBezTo>
                    <a:lnTo>
                      <a:pt x="2798" y="3595"/>
                    </a:lnTo>
                    <a:cubicBezTo>
                      <a:pt x="2796" y="3595"/>
                      <a:pt x="2794" y="3595"/>
                      <a:pt x="2793" y="3595"/>
                    </a:cubicBezTo>
                    <a:lnTo>
                      <a:pt x="1373" y="3595"/>
                    </a:lnTo>
                    <a:cubicBezTo>
                      <a:pt x="1372" y="3595"/>
                      <a:pt x="1371" y="3595"/>
                      <a:pt x="1370" y="3595"/>
                    </a:cubicBezTo>
                    <a:cubicBezTo>
                      <a:pt x="1365" y="3595"/>
                      <a:pt x="1359" y="3595"/>
                      <a:pt x="1354" y="3594"/>
                    </a:cubicBezTo>
                    <a:cubicBezTo>
                      <a:pt x="1295" y="3586"/>
                      <a:pt x="1250" y="3536"/>
                      <a:pt x="1250" y="3475"/>
                    </a:cubicBezTo>
                    <a:cubicBezTo>
                      <a:pt x="1250" y="3460"/>
                      <a:pt x="1253" y="3445"/>
                      <a:pt x="1258" y="3432"/>
                    </a:cubicBezTo>
                    <a:lnTo>
                      <a:pt x="1393" y="3041"/>
                    </a:lnTo>
                    <a:cubicBezTo>
                      <a:pt x="1396" y="3033"/>
                      <a:pt x="1399" y="3026"/>
                      <a:pt x="1403" y="3019"/>
                    </a:cubicBezTo>
                    <a:cubicBezTo>
                      <a:pt x="1412" y="3003"/>
                      <a:pt x="1424" y="2990"/>
                      <a:pt x="1438" y="2980"/>
                    </a:cubicBezTo>
                    <a:cubicBezTo>
                      <a:pt x="1452" y="2970"/>
                      <a:pt x="1468" y="2963"/>
                      <a:pt x="1486" y="2960"/>
                    </a:cubicBezTo>
                    <a:cubicBezTo>
                      <a:pt x="1494" y="2958"/>
                      <a:pt x="1502" y="2957"/>
                      <a:pt x="1510" y="2958"/>
                    </a:cubicBezTo>
                    <a:lnTo>
                      <a:pt x="2289" y="2958"/>
                    </a:lnTo>
                    <a:cubicBezTo>
                      <a:pt x="2355" y="2958"/>
                      <a:pt x="2409" y="3011"/>
                      <a:pt x="2409" y="3078"/>
                    </a:cubicBezTo>
                    <a:cubicBezTo>
                      <a:pt x="2409" y="3144"/>
                      <a:pt x="2355" y="3198"/>
                      <a:pt x="2289" y="3198"/>
                    </a:cubicBezTo>
                    <a:lnTo>
                      <a:pt x="1593" y="31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6" name="iṡľiḋe"/>
            <p:cNvGrpSpPr/>
            <p:nvPr/>
          </p:nvGrpSpPr>
          <p:grpSpPr>
            <a:xfrm>
              <a:off x="809668" y="2949837"/>
              <a:ext cx="3691440" cy="958325"/>
              <a:chOff x="600158" y="2382076"/>
              <a:chExt cx="3691440" cy="958325"/>
            </a:xfrm>
          </p:grpSpPr>
          <p:sp>
            <p:nvSpPr>
              <p:cNvPr id="21" name="iṩ1íḋê"/>
              <p:cNvSpPr/>
              <p:nvPr/>
            </p:nvSpPr>
            <p:spPr bwMode="auto">
              <a:xfrm>
                <a:off x="600158" y="2733215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lnSpcReduction="1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此部分内容作为文字排版占位显示（建议使用主题字体）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22" name="iŝḻïḍé"/>
              <p:cNvSpPr txBox="1"/>
              <p:nvPr/>
            </p:nvSpPr>
            <p:spPr bwMode="auto">
              <a:xfrm>
                <a:off x="600158" y="2382076"/>
                <a:ext cx="369144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7" name="ïSļîḑé"/>
            <p:cNvGrpSpPr/>
            <p:nvPr/>
          </p:nvGrpSpPr>
          <p:grpSpPr>
            <a:xfrm>
              <a:off x="809668" y="4834684"/>
              <a:ext cx="3691440" cy="958325"/>
              <a:chOff x="600158" y="2382076"/>
              <a:chExt cx="3691440" cy="958325"/>
            </a:xfrm>
          </p:grpSpPr>
          <p:sp>
            <p:nvSpPr>
              <p:cNvPr id="19" name="isľídè"/>
              <p:cNvSpPr/>
              <p:nvPr/>
            </p:nvSpPr>
            <p:spPr bwMode="auto">
              <a:xfrm>
                <a:off x="600158" y="2733215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lnSpcReduction="1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此部分内容作为文字排版占位显示（建议使用主题字体）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20" name="iṩḻîde"/>
              <p:cNvSpPr txBox="1"/>
              <p:nvPr/>
            </p:nvSpPr>
            <p:spPr bwMode="auto">
              <a:xfrm>
                <a:off x="600158" y="2382076"/>
                <a:ext cx="369144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8" name="iṡḻiḑê"/>
            <p:cNvGrpSpPr/>
            <p:nvPr/>
          </p:nvGrpSpPr>
          <p:grpSpPr>
            <a:xfrm>
              <a:off x="7680176" y="2949837"/>
              <a:ext cx="3691440" cy="958325"/>
              <a:chOff x="600158" y="2382076"/>
              <a:chExt cx="3691440" cy="958325"/>
            </a:xfrm>
          </p:grpSpPr>
          <p:sp>
            <p:nvSpPr>
              <p:cNvPr id="17" name="íSľiḑé"/>
              <p:cNvSpPr/>
              <p:nvPr/>
            </p:nvSpPr>
            <p:spPr bwMode="auto">
              <a:xfrm>
                <a:off x="600158" y="2733215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lnSpcReduction="1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此部分内容作为文字排版占位显示（建议使用主题字体）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18" name="íṡḻïḋé"/>
              <p:cNvSpPr txBox="1"/>
              <p:nvPr/>
            </p:nvSpPr>
            <p:spPr bwMode="auto">
              <a:xfrm>
                <a:off x="600158" y="2382076"/>
                <a:ext cx="369144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9" name="i$1ïḍê"/>
            <p:cNvGrpSpPr/>
            <p:nvPr/>
          </p:nvGrpSpPr>
          <p:grpSpPr>
            <a:xfrm>
              <a:off x="7680176" y="4834684"/>
              <a:ext cx="3691440" cy="958325"/>
              <a:chOff x="600158" y="2382076"/>
              <a:chExt cx="3691440" cy="958325"/>
            </a:xfrm>
          </p:grpSpPr>
          <p:sp>
            <p:nvSpPr>
              <p:cNvPr id="15" name="íş1îďé"/>
              <p:cNvSpPr/>
              <p:nvPr/>
            </p:nvSpPr>
            <p:spPr bwMode="auto">
              <a:xfrm>
                <a:off x="600158" y="2733215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lnSpcReduction="1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此部分内容作为文字排版占位显示（建议使用主题字体）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如需更改请在（设置形状格式）菜单下（文本选项）中调整</a:t>
                </a:r>
              </a:p>
            </p:txBody>
          </p:sp>
          <p:sp>
            <p:nvSpPr>
              <p:cNvPr id="16" name="íş1iḍé"/>
              <p:cNvSpPr txBox="1"/>
              <p:nvPr/>
            </p:nvSpPr>
            <p:spPr bwMode="auto">
              <a:xfrm>
                <a:off x="600158" y="2382076"/>
                <a:ext cx="369144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911424" y="4298780"/>
              <a:ext cx="396044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752184" y="4298780"/>
              <a:ext cx="3768304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îsľiḍe"/>
            <p:cNvGrpSpPr/>
            <p:nvPr/>
          </p:nvGrpSpPr>
          <p:grpSpPr>
            <a:xfrm>
              <a:off x="5041969" y="1397635"/>
              <a:ext cx="2108063" cy="970279"/>
              <a:chOff x="6085459" y="3477205"/>
              <a:chExt cx="2108063" cy="970279"/>
            </a:xfrm>
          </p:grpSpPr>
          <p:sp>
            <p:nvSpPr>
              <p:cNvPr id="13" name="íşļïḍé"/>
              <p:cNvSpPr/>
              <p:nvPr/>
            </p:nvSpPr>
            <p:spPr bwMode="auto">
              <a:xfrm>
                <a:off x="6085459" y="3890085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en-US" altLang="zh-CN" sz="1000" b="1" dirty="0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</a:p>
            </p:txBody>
          </p:sp>
          <p:sp>
            <p:nvSpPr>
              <p:cNvPr id="14" name="íṩľiďe"/>
              <p:cNvSpPr txBox="1"/>
              <p:nvPr/>
            </p:nvSpPr>
            <p:spPr bwMode="auto">
              <a:xfrm>
                <a:off x="6085459" y="3477205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</p:grpSp>
      <p:sp>
        <p:nvSpPr>
          <p:cNvPr id="29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:blinds/>
      </p:transition>
    </mc:Choice>
    <mc:Fallback xmlns="">
      <p:transition spd="slow" advTm="25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83e7db4-f110-4481-a1b9-efe58df74dc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77434" y="1834761"/>
            <a:ext cx="8037133" cy="4222017"/>
            <a:chOff x="1528898" y="1258455"/>
            <a:chExt cx="9134204" cy="4798324"/>
          </a:xfrm>
        </p:grpSpPr>
        <p:sp>
          <p:nvSpPr>
            <p:cNvPr id="4" name="ïṧḻíḓe"/>
            <p:cNvSpPr/>
            <p:nvPr/>
          </p:nvSpPr>
          <p:spPr>
            <a:xfrm>
              <a:off x="1528898" y="1271464"/>
              <a:ext cx="3723134" cy="3723134"/>
            </a:xfrm>
            <a:prstGeom prst="diamond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-374650" ty="-38735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5" name="ísḻîḑê"/>
            <p:cNvGrpSpPr/>
            <p:nvPr/>
          </p:nvGrpSpPr>
          <p:grpSpPr>
            <a:xfrm>
              <a:off x="3484342" y="1258455"/>
              <a:ext cx="2769102" cy="4726938"/>
              <a:chOff x="2626167" y="964585"/>
              <a:chExt cx="2986730" cy="5098436"/>
            </a:xfrm>
          </p:grpSpPr>
          <p:sp>
            <p:nvSpPr>
              <p:cNvPr id="18" name="í$lídê"/>
              <p:cNvSpPr/>
              <p:nvPr/>
            </p:nvSpPr>
            <p:spPr>
              <a:xfrm>
                <a:off x="2626167" y="4122924"/>
                <a:ext cx="1940097" cy="1940097"/>
              </a:xfrm>
              <a:prstGeom prst="diamond">
                <a:avLst/>
              </a:prstGeom>
              <a:noFill/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  <a:endParaRPr lang="zh-CN" altLang="en-US" sz="2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9" name="îŝľíḍe"/>
              <p:cNvSpPr/>
              <p:nvPr/>
            </p:nvSpPr>
            <p:spPr>
              <a:xfrm>
                <a:off x="3672800" y="3056518"/>
                <a:ext cx="1940097" cy="1940097"/>
              </a:xfrm>
              <a:prstGeom prst="diamond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rm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  <a:endParaRPr lang="zh-CN" altLang="en-US" sz="2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0" name="iṣļïḑé"/>
              <p:cNvSpPr/>
              <p:nvPr/>
            </p:nvSpPr>
            <p:spPr>
              <a:xfrm>
                <a:off x="3672800" y="964585"/>
                <a:ext cx="1940097" cy="1940097"/>
              </a:xfrm>
              <a:prstGeom prst="diamond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rm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  <a:endParaRPr lang="zh-CN" altLang="en-US" sz="2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6" name="íśḷíḍé"/>
            <p:cNvGrpSpPr/>
            <p:nvPr/>
          </p:nvGrpSpPr>
          <p:grpSpPr>
            <a:xfrm>
              <a:off x="7702078" y="1467772"/>
              <a:ext cx="2331916" cy="1046002"/>
              <a:chOff x="8662573" y="1518902"/>
              <a:chExt cx="2578029" cy="1046002"/>
            </a:xfrm>
          </p:grpSpPr>
          <p:sp>
            <p:nvSpPr>
              <p:cNvPr id="16" name="iṡ1îḍe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 fontScale="92500" lnSpcReduction="1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  <a:endParaRPr lang="zh-CN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îşļíḓ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" name="îş1íďe"/>
            <p:cNvGrpSpPr/>
            <p:nvPr/>
          </p:nvGrpSpPr>
          <p:grpSpPr>
            <a:xfrm>
              <a:off x="8331186" y="3231185"/>
              <a:ext cx="2331916" cy="1046002"/>
              <a:chOff x="8662573" y="1518902"/>
              <a:chExt cx="2578029" cy="1046002"/>
            </a:xfrm>
          </p:grpSpPr>
          <p:sp>
            <p:nvSpPr>
              <p:cNvPr id="14" name="îṣļïďè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 fontScale="92500" lnSpcReduction="1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  <a:endParaRPr lang="zh-CN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5" name="îşliḋé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8" name="í$1ïḓê"/>
            <p:cNvGrpSpPr/>
            <p:nvPr/>
          </p:nvGrpSpPr>
          <p:grpSpPr>
            <a:xfrm>
              <a:off x="7702078" y="4994598"/>
              <a:ext cx="2331916" cy="1046002"/>
              <a:chOff x="8662573" y="1518902"/>
              <a:chExt cx="2578029" cy="1046002"/>
            </a:xfrm>
          </p:grpSpPr>
          <p:sp>
            <p:nvSpPr>
              <p:cNvPr id="12" name="îṡḷíď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 fontScale="92500" lnSpcReduction="1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  <a:endParaRPr lang="zh-CN" altLang="en-US" sz="11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" name="îşliḋè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7918102" y="2780928"/>
              <a:ext cx="25202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918102" y="4653136"/>
              <a:ext cx="25202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ŝḷiḑe"/>
            <p:cNvSpPr/>
            <p:nvPr/>
          </p:nvSpPr>
          <p:spPr>
            <a:xfrm>
              <a:off x="4549961" y="2081167"/>
              <a:ext cx="2086498" cy="3975612"/>
            </a:xfrm>
            <a:custGeom>
              <a:avLst/>
              <a:gdLst>
                <a:gd name="connsiteX0" fmla="*/ 0 w 1963554"/>
                <a:gd name="connsiteY0" fmla="*/ 3850106 h 3850106"/>
                <a:gd name="connsiteX1" fmla="*/ 1953929 w 1963554"/>
                <a:gd name="connsiteY1" fmla="*/ 1896177 h 3850106"/>
                <a:gd name="connsiteX2" fmla="*/ 1010653 w 1963554"/>
                <a:gd name="connsiteY2" fmla="*/ 952901 h 3850106"/>
                <a:gd name="connsiteX3" fmla="*/ 1963554 w 1963554"/>
                <a:gd name="connsiteY3" fmla="*/ 0 h 3850106"/>
                <a:gd name="connsiteX0-1" fmla="*/ 0 w 2017342"/>
                <a:gd name="connsiteY0-2" fmla="*/ 3909017 h 3909017"/>
                <a:gd name="connsiteX1-3" fmla="*/ 1953929 w 2017342"/>
                <a:gd name="connsiteY1-4" fmla="*/ 1955088 h 3909017"/>
                <a:gd name="connsiteX2-5" fmla="*/ 1010653 w 2017342"/>
                <a:gd name="connsiteY2-6" fmla="*/ 1011812 h 3909017"/>
                <a:gd name="connsiteX3-7" fmla="*/ 2017342 w 2017342"/>
                <a:gd name="connsiteY3-8" fmla="*/ 0 h 3909017"/>
                <a:gd name="connsiteX0-9" fmla="*/ 0 w 2086498"/>
                <a:gd name="connsiteY0-10" fmla="*/ 3975612 h 3975612"/>
                <a:gd name="connsiteX1-11" fmla="*/ 1953929 w 2086498"/>
                <a:gd name="connsiteY1-12" fmla="*/ 2021683 h 3975612"/>
                <a:gd name="connsiteX2-13" fmla="*/ 1010653 w 2086498"/>
                <a:gd name="connsiteY2-14" fmla="*/ 1078407 h 3975612"/>
                <a:gd name="connsiteX3-15" fmla="*/ 2086498 w 2086498"/>
                <a:gd name="connsiteY3-16" fmla="*/ 0 h 3975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86498" h="3975612">
                  <a:moveTo>
                    <a:pt x="0" y="3975612"/>
                  </a:moveTo>
                  <a:lnTo>
                    <a:pt x="1953929" y="2021683"/>
                  </a:lnTo>
                  <a:lnTo>
                    <a:pt x="1010653" y="1078407"/>
                  </a:lnTo>
                  <a:lnTo>
                    <a:pt x="2086498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14:ripple dir="rd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d2e93f-04fc-4f5f-af52-9abc185a4b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65541" y="2096086"/>
            <a:ext cx="9660919" cy="3959997"/>
            <a:chOff x="767409" y="1719554"/>
            <a:chExt cx="10579517" cy="4336529"/>
          </a:xfrm>
        </p:grpSpPr>
        <p:sp>
          <p:nvSpPr>
            <p:cNvPr id="4" name="îṩlíḓe"/>
            <p:cNvSpPr/>
            <p:nvPr/>
          </p:nvSpPr>
          <p:spPr>
            <a:xfrm rot="10800000">
              <a:off x="767409" y="2578690"/>
              <a:ext cx="3140761" cy="2437050"/>
            </a:xfrm>
            <a:prstGeom prst="triangl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îṥľiďe"/>
            <p:cNvSpPr/>
            <p:nvPr/>
          </p:nvSpPr>
          <p:spPr>
            <a:xfrm rot="10800000">
              <a:off x="3773072" y="2578689"/>
              <a:ext cx="1213905" cy="941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ïSḷidé"/>
            <p:cNvSpPr/>
            <p:nvPr/>
          </p:nvSpPr>
          <p:spPr>
            <a:xfrm rot="10800000">
              <a:off x="4851879" y="2578691"/>
              <a:ext cx="2543299" cy="1973449"/>
            </a:xfrm>
            <a:prstGeom prst="triangl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i$ļîḓè"/>
            <p:cNvSpPr/>
            <p:nvPr/>
          </p:nvSpPr>
          <p:spPr>
            <a:xfrm rot="10800000">
              <a:off x="7256779" y="2578691"/>
              <a:ext cx="1546849" cy="120026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2336809" y="2576680"/>
              <a:ext cx="0" cy="1885223"/>
            </a:xfrm>
            <a:prstGeom prst="line">
              <a:avLst/>
            </a:prstGeom>
            <a:ln>
              <a:solidFill>
                <a:srgbClr val="CF002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4374533" y="2576680"/>
              <a:ext cx="0" cy="469329"/>
            </a:xfrm>
            <a:prstGeom prst="line">
              <a:avLst/>
            </a:prstGeom>
            <a:ln>
              <a:solidFill>
                <a:srgbClr val="CF002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6114159" y="2576681"/>
              <a:ext cx="0" cy="1617173"/>
            </a:xfrm>
            <a:prstGeom prst="line">
              <a:avLst/>
            </a:prstGeom>
            <a:ln>
              <a:solidFill>
                <a:srgbClr val="CF002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8019127" y="2576683"/>
              <a:ext cx="0" cy="851205"/>
            </a:xfrm>
            <a:prstGeom prst="line">
              <a:avLst/>
            </a:prstGeom>
            <a:ln>
              <a:solidFill>
                <a:srgbClr val="CF002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ṧḷîḓè"/>
            <p:cNvSpPr/>
            <p:nvPr/>
          </p:nvSpPr>
          <p:spPr>
            <a:xfrm rot="10800000">
              <a:off x="8803627" y="2578690"/>
              <a:ext cx="2543299" cy="1570389"/>
            </a:xfrm>
            <a:prstGeom prst="triangle">
              <a:avLst>
                <a:gd name="adj" fmla="val 498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3" name="íŝḷidê"/>
            <p:cNvGrpSpPr/>
            <p:nvPr/>
          </p:nvGrpSpPr>
          <p:grpSpPr>
            <a:xfrm>
              <a:off x="3667244" y="1719554"/>
              <a:ext cx="1467752" cy="769665"/>
              <a:chOff x="3667244" y="1719554"/>
              <a:chExt cx="1467752" cy="769665"/>
            </a:xfrm>
          </p:grpSpPr>
          <p:sp>
            <p:nvSpPr>
              <p:cNvPr id="42" name="iṩľiďe"/>
              <p:cNvSpPr txBox="1"/>
              <p:nvPr/>
            </p:nvSpPr>
            <p:spPr>
              <a:xfrm>
                <a:off x="3667244" y="2200283"/>
                <a:ext cx="1467752" cy="288936"/>
              </a:xfrm>
              <a:prstGeom prst="rect">
                <a:avLst/>
              </a:prstGeom>
            </p:spPr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  <a:endParaRPr lang="zh-CN" altLang="en-US" sz="1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3" name="íSļîďê"/>
              <p:cNvSpPr>
                <a:spLocks noChangeAspect="1"/>
              </p:cNvSpPr>
              <p:nvPr/>
            </p:nvSpPr>
            <p:spPr bwMode="auto">
              <a:xfrm>
                <a:off x="4169446" y="1719554"/>
                <a:ext cx="410174" cy="409920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4" name="ïṥḷïḋè"/>
            <p:cNvGrpSpPr/>
            <p:nvPr/>
          </p:nvGrpSpPr>
          <p:grpSpPr>
            <a:xfrm>
              <a:off x="1603913" y="1761996"/>
              <a:ext cx="1467752" cy="684889"/>
              <a:chOff x="1603913" y="1761996"/>
              <a:chExt cx="1467752" cy="684889"/>
            </a:xfrm>
          </p:grpSpPr>
          <p:sp>
            <p:nvSpPr>
              <p:cNvPr id="40" name="iṩ1ïḑê"/>
              <p:cNvSpPr txBox="1"/>
              <p:nvPr/>
            </p:nvSpPr>
            <p:spPr>
              <a:xfrm>
                <a:off x="1603913" y="2157949"/>
                <a:ext cx="1467752" cy="288936"/>
              </a:xfrm>
              <a:prstGeom prst="rect">
                <a:avLst/>
              </a:prstGeom>
            </p:spPr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  <a:endParaRPr lang="zh-CN" altLang="en-US" sz="1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1" name="íṡ1íḓé"/>
              <p:cNvSpPr>
                <a:spLocks noChangeAspect="1"/>
              </p:cNvSpPr>
              <p:nvPr/>
            </p:nvSpPr>
            <p:spPr bwMode="auto">
              <a:xfrm>
                <a:off x="2131722" y="1761996"/>
                <a:ext cx="410174" cy="32503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5" name="íšḷiďè"/>
            <p:cNvGrpSpPr/>
            <p:nvPr/>
          </p:nvGrpSpPr>
          <p:grpSpPr>
            <a:xfrm>
              <a:off x="7296327" y="1719625"/>
              <a:ext cx="1467752" cy="769523"/>
              <a:chOff x="3667244" y="1719696"/>
              <a:chExt cx="1467752" cy="769523"/>
            </a:xfrm>
          </p:grpSpPr>
          <p:sp>
            <p:nvSpPr>
              <p:cNvPr id="38" name="işḷïďê"/>
              <p:cNvSpPr txBox="1"/>
              <p:nvPr/>
            </p:nvSpPr>
            <p:spPr>
              <a:xfrm>
                <a:off x="3667244" y="2200283"/>
                <a:ext cx="1467752" cy="288936"/>
              </a:xfrm>
              <a:prstGeom prst="rect">
                <a:avLst/>
              </a:prstGeom>
            </p:spPr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  <a:endParaRPr lang="zh-CN" altLang="en-US" sz="1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9" name="íšḷïďè"/>
              <p:cNvSpPr>
                <a:spLocks noChangeAspect="1"/>
              </p:cNvSpPr>
              <p:nvPr/>
            </p:nvSpPr>
            <p:spPr bwMode="auto">
              <a:xfrm>
                <a:off x="4169446" y="1719696"/>
                <a:ext cx="410174" cy="409635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6" name="iśľiḓè"/>
            <p:cNvGrpSpPr/>
            <p:nvPr/>
          </p:nvGrpSpPr>
          <p:grpSpPr>
            <a:xfrm>
              <a:off x="5389652" y="1769256"/>
              <a:ext cx="1467752" cy="670369"/>
              <a:chOff x="1603913" y="1776516"/>
              <a:chExt cx="1467752" cy="670369"/>
            </a:xfrm>
          </p:grpSpPr>
          <p:sp>
            <p:nvSpPr>
              <p:cNvPr id="36" name="ïṧlîḑe"/>
              <p:cNvSpPr txBox="1"/>
              <p:nvPr/>
            </p:nvSpPr>
            <p:spPr>
              <a:xfrm>
                <a:off x="1603913" y="2157949"/>
                <a:ext cx="1467752" cy="288936"/>
              </a:xfrm>
              <a:prstGeom prst="rect">
                <a:avLst/>
              </a:prstGeom>
            </p:spPr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  <a:endParaRPr lang="zh-CN" altLang="en-US" sz="1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7" name="ïṡľïḑe"/>
              <p:cNvSpPr>
                <a:spLocks noChangeAspect="1"/>
              </p:cNvSpPr>
              <p:nvPr/>
            </p:nvSpPr>
            <p:spPr bwMode="auto">
              <a:xfrm>
                <a:off x="2131722" y="1776516"/>
                <a:ext cx="410174" cy="295996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7" name="iṩļîḑe"/>
            <p:cNvGrpSpPr/>
            <p:nvPr/>
          </p:nvGrpSpPr>
          <p:grpSpPr>
            <a:xfrm>
              <a:off x="9341400" y="1754018"/>
              <a:ext cx="1467752" cy="700846"/>
              <a:chOff x="1603913" y="1746039"/>
              <a:chExt cx="1467752" cy="700846"/>
            </a:xfrm>
          </p:grpSpPr>
          <p:sp>
            <p:nvSpPr>
              <p:cNvPr id="34" name="iṩlïḋè"/>
              <p:cNvSpPr txBox="1"/>
              <p:nvPr/>
            </p:nvSpPr>
            <p:spPr>
              <a:xfrm>
                <a:off x="1603913" y="2157949"/>
                <a:ext cx="1467752" cy="288936"/>
              </a:xfrm>
              <a:prstGeom prst="rect">
                <a:avLst/>
              </a:prstGeom>
            </p:spPr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latin typeface="+mn-ea"/>
                  </a:rPr>
                  <a:t>关键词</a:t>
                </a:r>
                <a:endParaRPr lang="zh-CN" altLang="en-US" sz="14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5" name="íṣḷîḓê"/>
              <p:cNvSpPr>
                <a:spLocks noChangeAspect="1"/>
              </p:cNvSpPr>
              <p:nvPr/>
            </p:nvSpPr>
            <p:spPr bwMode="auto">
              <a:xfrm>
                <a:off x="2131722" y="1746039"/>
                <a:ext cx="410174" cy="356950"/>
              </a:xfrm>
              <a:custGeom>
                <a:avLst/>
                <a:gdLst>
                  <a:gd name="T0" fmla="*/ 5905 w 5905"/>
                  <a:gd name="T1" fmla="*/ 2081 h 5146"/>
                  <a:gd name="T2" fmla="*/ 1743 w 5905"/>
                  <a:gd name="T3" fmla="*/ 2008 h 5146"/>
                  <a:gd name="T4" fmla="*/ 801 w 5905"/>
                  <a:gd name="T5" fmla="*/ 1764 h 5146"/>
                  <a:gd name="T6" fmla="*/ 78 w 5905"/>
                  <a:gd name="T7" fmla="*/ 1738 h 5146"/>
                  <a:gd name="T8" fmla="*/ 22 w 5905"/>
                  <a:gd name="T9" fmla="*/ 1859 h 5146"/>
                  <a:gd name="T10" fmla="*/ 22 w 5905"/>
                  <a:gd name="T11" fmla="*/ 2303 h 5146"/>
                  <a:gd name="T12" fmla="*/ 78 w 5905"/>
                  <a:gd name="T13" fmla="*/ 2424 h 5146"/>
                  <a:gd name="T14" fmla="*/ 801 w 5905"/>
                  <a:gd name="T15" fmla="*/ 2398 h 5146"/>
                  <a:gd name="T16" fmla="*/ 1743 w 5905"/>
                  <a:gd name="T17" fmla="*/ 2154 h 5146"/>
                  <a:gd name="T18" fmla="*/ 1805 w 5905"/>
                  <a:gd name="T19" fmla="*/ 5061 h 5146"/>
                  <a:gd name="T20" fmla="*/ 1877 w 5905"/>
                  <a:gd name="T21" fmla="*/ 5146 h 5146"/>
                  <a:gd name="T22" fmla="*/ 5825 w 5905"/>
                  <a:gd name="T23" fmla="*/ 5120 h 5146"/>
                  <a:gd name="T24" fmla="*/ 5545 w 5905"/>
                  <a:gd name="T25" fmla="*/ 3250 h 5146"/>
                  <a:gd name="T26" fmla="*/ 814 w 5905"/>
                  <a:gd name="T27" fmla="*/ 2008 h 5146"/>
                  <a:gd name="T28" fmla="*/ 236 w 5905"/>
                  <a:gd name="T29" fmla="*/ 1885 h 5146"/>
                  <a:gd name="T30" fmla="*/ 711 w 5905"/>
                  <a:gd name="T31" fmla="*/ 2277 h 5146"/>
                  <a:gd name="T32" fmla="*/ 340 w 5905"/>
                  <a:gd name="T33" fmla="*/ 2154 h 5146"/>
                  <a:gd name="T34" fmla="*/ 711 w 5905"/>
                  <a:gd name="T35" fmla="*/ 2277 h 5146"/>
                  <a:gd name="T36" fmla="*/ 3823 w 5905"/>
                  <a:gd name="T37" fmla="*/ 3609 h 5146"/>
                  <a:gd name="T38" fmla="*/ 3823 w 5905"/>
                  <a:gd name="T39" fmla="*/ 553 h 5146"/>
                  <a:gd name="T40" fmla="*/ 1890 w 5905"/>
                  <a:gd name="T41" fmla="*/ 2008 h 5146"/>
                  <a:gd name="T42" fmla="*/ 5758 w 5905"/>
                  <a:gd name="T43" fmla="*/ 2081 h 5146"/>
                  <a:gd name="T44" fmla="*/ 1890 w 5905"/>
                  <a:gd name="T45" fmla="*/ 2154 h 5146"/>
                  <a:gd name="T46" fmla="*/ 2852 w 5905"/>
                  <a:gd name="T47" fmla="*/ 2154 h 5146"/>
                  <a:gd name="T48" fmla="*/ 4798 w 5905"/>
                  <a:gd name="T49" fmla="*/ 2081 h 5146"/>
                  <a:gd name="T50" fmla="*/ 2852 w 5905"/>
                  <a:gd name="T51" fmla="*/ 2008 h 5146"/>
                  <a:gd name="T52" fmla="*/ 3823 w 5905"/>
                  <a:gd name="T53" fmla="*/ 700 h 5146"/>
                  <a:gd name="T54" fmla="*/ 3823 w 5905"/>
                  <a:gd name="T55" fmla="*/ 3462 h 5146"/>
                  <a:gd name="T56" fmla="*/ 2852 w 5905"/>
                  <a:gd name="T57" fmla="*/ 2154 h 5146"/>
                  <a:gd name="T58" fmla="*/ 3823 w 5905"/>
                  <a:gd name="T59" fmla="*/ 2503 h 5146"/>
                  <a:gd name="T60" fmla="*/ 3823 w 5905"/>
                  <a:gd name="T61" fmla="*/ 1659 h 5146"/>
                  <a:gd name="T62" fmla="*/ 2999 w 5905"/>
                  <a:gd name="T63" fmla="*/ 2008 h 5146"/>
                  <a:gd name="T64" fmla="*/ 4652 w 5905"/>
                  <a:gd name="T65" fmla="*/ 2081 h 5146"/>
                  <a:gd name="T66" fmla="*/ 2999 w 5905"/>
                  <a:gd name="T67" fmla="*/ 2154 h 5146"/>
                  <a:gd name="T68" fmla="*/ 3823 w 5905"/>
                  <a:gd name="T69" fmla="*/ 2008 h 5146"/>
                  <a:gd name="T70" fmla="*/ 3823 w 5905"/>
                  <a:gd name="T71" fmla="*/ 1806 h 5146"/>
                  <a:gd name="T72" fmla="*/ 3823 w 5905"/>
                  <a:gd name="T73" fmla="*/ 2356 h 5146"/>
                  <a:gd name="T74" fmla="*/ 3823 w 5905"/>
                  <a:gd name="T75" fmla="*/ 2154 h 5146"/>
                  <a:gd name="T76" fmla="*/ 3823 w 5905"/>
                  <a:gd name="T77" fmla="*/ 2008 h 5146"/>
                  <a:gd name="T78" fmla="*/ 2224 w 5905"/>
                  <a:gd name="T79" fmla="*/ 3412 h 5146"/>
                  <a:gd name="T80" fmla="*/ 5423 w 5905"/>
                  <a:gd name="T81" fmla="*/ 3412 h 5146"/>
                  <a:gd name="T82" fmla="*/ 1964 w 5905"/>
                  <a:gd name="T83" fmla="*/ 4999 h 5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05" h="5146">
                    <a:moveTo>
                      <a:pt x="5545" y="3250"/>
                    </a:moveTo>
                    <a:cubicBezTo>
                      <a:pt x="5772" y="2916"/>
                      <a:pt x="5905" y="2514"/>
                      <a:pt x="5905" y="2081"/>
                    </a:cubicBezTo>
                    <a:cubicBezTo>
                      <a:pt x="5905" y="933"/>
                      <a:pt x="4971" y="0"/>
                      <a:pt x="3823" y="0"/>
                    </a:cubicBezTo>
                    <a:cubicBezTo>
                      <a:pt x="2700" y="0"/>
                      <a:pt x="1782" y="894"/>
                      <a:pt x="1743" y="2008"/>
                    </a:cubicBezTo>
                    <a:lnTo>
                      <a:pt x="1006" y="2008"/>
                    </a:lnTo>
                    <a:lnTo>
                      <a:pt x="801" y="1764"/>
                    </a:lnTo>
                    <a:cubicBezTo>
                      <a:pt x="787" y="1748"/>
                      <a:pt x="767" y="1738"/>
                      <a:pt x="745" y="1738"/>
                    </a:cubicBezTo>
                    <a:lnTo>
                      <a:pt x="78" y="1738"/>
                    </a:lnTo>
                    <a:cubicBezTo>
                      <a:pt x="50" y="1738"/>
                      <a:pt x="24" y="1755"/>
                      <a:pt x="12" y="1781"/>
                    </a:cubicBezTo>
                    <a:cubicBezTo>
                      <a:pt x="0" y="1806"/>
                      <a:pt x="4" y="1837"/>
                      <a:pt x="22" y="1859"/>
                    </a:cubicBezTo>
                    <a:lnTo>
                      <a:pt x="210" y="2081"/>
                    </a:lnTo>
                    <a:lnTo>
                      <a:pt x="22" y="2303"/>
                    </a:lnTo>
                    <a:cubicBezTo>
                      <a:pt x="4" y="2325"/>
                      <a:pt x="0" y="2355"/>
                      <a:pt x="12" y="2381"/>
                    </a:cubicBezTo>
                    <a:cubicBezTo>
                      <a:pt x="24" y="2407"/>
                      <a:pt x="50" y="2424"/>
                      <a:pt x="78" y="2424"/>
                    </a:cubicBezTo>
                    <a:lnTo>
                      <a:pt x="745" y="2424"/>
                    </a:lnTo>
                    <a:cubicBezTo>
                      <a:pt x="767" y="2424"/>
                      <a:pt x="787" y="2414"/>
                      <a:pt x="801" y="2398"/>
                    </a:cubicBezTo>
                    <a:lnTo>
                      <a:pt x="1006" y="2154"/>
                    </a:lnTo>
                    <a:lnTo>
                      <a:pt x="1743" y="2154"/>
                    </a:lnTo>
                    <a:cubicBezTo>
                      <a:pt x="1758" y="2559"/>
                      <a:pt x="1888" y="2935"/>
                      <a:pt x="2102" y="3250"/>
                    </a:cubicBezTo>
                    <a:lnTo>
                      <a:pt x="1805" y="5061"/>
                    </a:lnTo>
                    <a:cubicBezTo>
                      <a:pt x="1801" y="5082"/>
                      <a:pt x="1807" y="5104"/>
                      <a:pt x="1821" y="5120"/>
                    </a:cubicBezTo>
                    <a:cubicBezTo>
                      <a:pt x="1835" y="5137"/>
                      <a:pt x="1856" y="5146"/>
                      <a:pt x="1877" y="5146"/>
                    </a:cubicBezTo>
                    <a:lnTo>
                      <a:pt x="5769" y="5146"/>
                    </a:lnTo>
                    <a:cubicBezTo>
                      <a:pt x="5791" y="5146"/>
                      <a:pt x="5811" y="5137"/>
                      <a:pt x="5825" y="5120"/>
                    </a:cubicBezTo>
                    <a:cubicBezTo>
                      <a:pt x="5839" y="5104"/>
                      <a:pt x="5845" y="5082"/>
                      <a:pt x="5842" y="5061"/>
                    </a:cubicBezTo>
                    <a:lnTo>
                      <a:pt x="5545" y="3250"/>
                    </a:lnTo>
                    <a:close/>
                    <a:moveTo>
                      <a:pt x="711" y="1885"/>
                    </a:moveTo>
                    <a:lnTo>
                      <a:pt x="814" y="2008"/>
                    </a:lnTo>
                    <a:lnTo>
                      <a:pt x="340" y="2008"/>
                    </a:lnTo>
                    <a:lnTo>
                      <a:pt x="236" y="1885"/>
                    </a:lnTo>
                    <a:lnTo>
                      <a:pt x="711" y="1885"/>
                    </a:lnTo>
                    <a:close/>
                    <a:moveTo>
                      <a:pt x="711" y="2277"/>
                    </a:moveTo>
                    <a:lnTo>
                      <a:pt x="236" y="2277"/>
                    </a:lnTo>
                    <a:lnTo>
                      <a:pt x="340" y="2154"/>
                    </a:lnTo>
                    <a:lnTo>
                      <a:pt x="814" y="2154"/>
                    </a:lnTo>
                    <a:lnTo>
                      <a:pt x="711" y="2277"/>
                    </a:lnTo>
                    <a:close/>
                    <a:moveTo>
                      <a:pt x="2297" y="2154"/>
                    </a:moveTo>
                    <a:cubicBezTo>
                      <a:pt x="2335" y="2963"/>
                      <a:pt x="3005" y="3609"/>
                      <a:pt x="3823" y="3609"/>
                    </a:cubicBezTo>
                    <a:cubicBezTo>
                      <a:pt x="4666" y="3609"/>
                      <a:pt x="5351" y="2924"/>
                      <a:pt x="5351" y="2081"/>
                    </a:cubicBezTo>
                    <a:cubicBezTo>
                      <a:pt x="5351" y="1238"/>
                      <a:pt x="4666" y="553"/>
                      <a:pt x="3823" y="553"/>
                    </a:cubicBezTo>
                    <a:cubicBezTo>
                      <a:pt x="3005" y="553"/>
                      <a:pt x="2335" y="1199"/>
                      <a:pt x="2297" y="2008"/>
                    </a:cubicBezTo>
                    <a:lnTo>
                      <a:pt x="1890" y="2008"/>
                    </a:lnTo>
                    <a:cubicBezTo>
                      <a:pt x="1929" y="975"/>
                      <a:pt x="2781" y="146"/>
                      <a:pt x="3823" y="146"/>
                    </a:cubicBezTo>
                    <a:cubicBezTo>
                      <a:pt x="4890" y="146"/>
                      <a:pt x="5758" y="1014"/>
                      <a:pt x="5758" y="2081"/>
                    </a:cubicBezTo>
                    <a:cubicBezTo>
                      <a:pt x="5758" y="3148"/>
                      <a:pt x="4890" y="4016"/>
                      <a:pt x="3823" y="4016"/>
                    </a:cubicBezTo>
                    <a:cubicBezTo>
                      <a:pt x="2781" y="4016"/>
                      <a:pt x="1929" y="3187"/>
                      <a:pt x="1890" y="2154"/>
                    </a:cubicBezTo>
                    <a:lnTo>
                      <a:pt x="2297" y="2154"/>
                    </a:lnTo>
                    <a:close/>
                    <a:moveTo>
                      <a:pt x="2852" y="2154"/>
                    </a:moveTo>
                    <a:cubicBezTo>
                      <a:pt x="2889" y="2658"/>
                      <a:pt x="3311" y="3056"/>
                      <a:pt x="3823" y="3056"/>
                    </a:cubicBezTo>
                    <a:cubicBezTo>
                      <a:pt x="4361" y="3056"/>
                      <a:pt x="4798" y="2619"/>
                      <a:pt x="4798" y="2081"/>
                    </a:cubicBezTo>
                    <a:cubicBezTo>
                      <a:pt x="4798" y="1543"/>
                      <a:pt x="4361" y="1106"/>
                      <a:pt x="3823" y="1106"/>
                    </a:cubicBezTo>
                    <a:cubicBezTo>
                      <a:pt x="3311" y="1106"/>
                      <a:pt x="2889" y="1504"/>
                      <a:pt x="2852" y="2008"/>
                    </a:cubicBezTo>
                    <a:lnTo>
                      <a:pt x="2444" y="2008"/>
                    </a:lnTo>
                    <a:cubicBezTo>
                      <a:pt x="2482" y="1280"/>
                      <a:pt x="3086" y="700"/>
                      <a:pt x="3823" y="700"/>
                    </a:cubicBezTo>
                    <a:cubicBezTo>
                      <a:pt x="4585" y="700"/>
                      <a:pt x="5205" y="1319"/>
                      <a:pt x="5205" y="2081"/>
                    </a:cubicBezTo>
                    <a:cubicBezTo>
                      <a:pt x="5205" y="2843"/>
                      <a:pt x="4585" y="3462"/>
                      <a:pt x="3823" y="3462"/>
                    </a:cubicBezTo>
                    <a:cubicBezTo>
                      <a:pt x="3086" y="3462"/>
                      <a:pt x="2482" y="2882"/>
                      <a:pt x="2444" y="2154"/>
                    </a:cubicBezTo>
                    <a:lnTo>
                      <a:pt x="2852" y="2154"/>
                    </a:lnTo>
                    <a:close/>
                    <a:moveTo>
                      <a:pt x="3408" y="2154"/>
                    </a:moveTo>
                    <a:cubicBezTo>
                      <a:pt x="3443" y="2352"/>
                      <a:pt x="3616" y="2503"/>
                      <a:pt x="3823" y="2503"/>
                    </a:cubicBezTo>
                    <a:cubicBezTo>
                      <a:pt x="4056" y="2503"/>
                      <a:pt x="4245" y="2313"/>
                      <a:pt x="4245" y="2081"/>
                    </a:cubicBezTo>
                    <a:cubicBezTo>
                      <a:pt x="4245" y="1849"/>
                      <a:pt x="4056" y="1659"/>
                      <a:pt x="3823" y="1659"/>
                    </a:cubicBezTo>
                    <a:cubicBezTo>
                      <a:pt x="3616" y="1659"/>
                      <a:pt x="3443" y="1810"/>
                      <a:pt x="3408" y="2008"/>
                    </a:cubicBezTo>
                    <a:lnTo>
                      <a:pt x="2999" y="2008"/>
                    </a:lnTo>
                    <a:cubicBezTo>
                      <a:pt x="3036" y="1585"/>
                      <a:pt x="3391" y="1253"/>
                      <a:pt x="3823" y="1253"/>
                    </a:cubicBezTo>
                    <a:cubicBezTo>
                      <a:pt x="4280" y="1253"/>
                      <a:pt x="4652" y="1624"/>
                      <a:pt x="4652" y="2081"/>
                    </a:cubicBezTo>
                    <a:cubicBezTo>
                      <a:pt x="4652" y="2538"/>
                      <a:pt x="4280" y="2909"/>
                      <a:pt x="3823" y="2909"/>
                    </a:cubicBezTo>
                    <a:cubicBezTo>
                      <a:pt x="3391" y="2909"/>
                      <a:pt x="3036" y="2577"/>
                      <a:pt x="2999" y="2154"/>
                    </a:cubicBezTo>
                    <a:lnTo>
                      <a:pt x="3408" y="2154"/>
                    </a:lnTo>
                    <a:close/>
                    <a:moveTo>
                      <a:pt x="3823" y="2008"/>
                    </a:moveTo>
                    <a:lnTo>
                      <a:pt x="3559" y="2008"/>
                    </a:lnTo>
                    <a:cubicBezTo>
                      <a:pt x="3591" y="1892"/>
                      <a:pt x="3697" y="1806"/>
                      <a:pt x="3823" y="1806"/>
                    </a:cubicBezTo>
                    <a:cubicBezTo>
                      <a:pt x="3975" y="1806"/>
                      <a:pt x="4098" y="1929"/>
                      <a:pt x="4098" y="2081"/>
                    </a:cubicBezTo>
                    <a:cubicBezTo>
                      <a:pt x="4098" y="2233"/>
                      <a:pt x="3975" y="2356"/>
                      <a:pt x="3823" y="2356"/>
                    </a:cubicBezTo>
                    <a:cubicBezTo>
                      <a:pt x="3697" y="2356"/>
                      <a:pt x="3591" y="2270"/>
                      <a:pt x="3559" y="2154"/>
                    </a:cubicBezTo>
                    <a:lnTo>
                      <a:pt x="3823" y="2154"/>
                    </a:lnTo>
                    <a:cubicBezTo>
                      <a:pt x="3864" y="2154"/>
                      <a:pt x="3897" y="2122"/>
                      <a:pt x="3897" y="2081"/>
                    </a:cubicBezTo>
                    <a:cubicBezTo>
                      <a:pt x="3897" y="2040"/>
                      <a:pt x="3864" y="2008"/>
                      <a:pt x="3823" y="2008"/>
                    </a:cubicBezTo>
                    <a:close/>
                    <a:moveTo>
                      <a:pt x="1964" y="4999"/>
                    </a:moveTo>
                    <a:lnTo>
                      <a:pt x="2224" y="3412"/>
                    </a:lnTo>
                    <a:cubicBezTo>
                      <a:pt x="2606" y="3870"/>
                      <a:pt x="3181" y="4162"/>
                      <a:pt x="3823" y="4162"/>
                    </a:cubicBezTo>
                    <a:cubicBezTo>
                      <a:pt x="4465" y="4162"/>
                      <a:pt x="5040" y="3870"/>
                      <a:pt x="5423" y="3412"/>
                    </a:cubicBezTo>
                    <a:lnTo>
                      <a:pt x="5683" y="4999"/>
                    </a:lnTo>
                    <a:lnTo>
                      <a:pt x="1964" y="49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8" name="íṡ1íďê"/>
            <p:cNvGrpSpPr/>
            <p:nvPr/>
          </p:nvGrpSpPr>
          <p:grpSpPr>
            <a:xfrm>
              <a:off x="1281593" y="5147545"/>
              <a:ext cx="2110432" cy="908538"/>
              <a:chOff x="6255080" y="5040792"/>
              <a:chExt cx="2110432" cy="908538"/>
            </a:xfrm>
          </p:grpSpPr>
          <p:sp>
            <p:nvSpPr>
              <p:cNvPr id="32" name="íṥ1îḋê"/>
              <p:cNvSpPr/>
              <p:nvPr/>
            </p:nvSpPr>
            <p:spPr bwMode="auto">
              <a:xfrm>
                <a:off x="6255080" y="5391931"/>
                <a:ext cx="21104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3" name="iśľïdê"/>
              <p:cNvSpPr txBox="1"/>
              <p:nvPr/>
            </p:nvSpPr>
            <p:spPr bwMode="auto">
              <a:xfrm>
                <a:off x="6255080" y="5040792"/>
                <a:ext cx="21104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9" name="îṥlíḑé"/>
            <p:cNvGrpSpPr/>
            <p:nvPr/>
          </p:nvGrpSpPr>
          <p:grpSpPr>
            <a:xfrm>
              <a:off x="3330298" y="3609169"/>
              <a:ext cx="2110432" cy="908538"/>
              <a:chOff x="6255080" y="5040792"/>
              <a:chExt cx="2110432" cy="908538"/>
            </a:xfrm>
          </p:grpSpPr>
          <p:sp>
            <p:nvSpPr>
              <p:cNvPr id="30" name="ïṧḷiḍè"/>
              <p:cNvSpPr/>
              <p:nvPr/>
            </p:nvSpPr>
            <p:spPr bwMode="auto">
              <a:xfrm>
                <a:off x="6255080" y="5391931"/>
                <a:ext cx="21104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1" name="íṩľîḓé"/>
              <p:cNvSpPr txBox="1"/>
              <p:nvPr/>
            </p:nvSpPr>
            <p:spPr bwMode="auto">
              <a:xfrm>
                <a:off x="6255080" y="5040792"/>
                <a:ext cx="21104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20" name="ïŝ1ïďé"/>
            <p:cNvGrpSpPr/>
            <p:nvPr/>
          </p:nvGrpSpPr>
          <p:grpSpPr>
            <a:xfrm>
              <a:off x="5058943" y="4737189"/>
              <a:ext cx="2110432" cy="908538"/>
              <a:chOff x="6255080" y="5040792"/>
              <a:chExt cx="2110432" cy="908538"/>
            </a:xfrm>
          </p:grpSpPr>
          <p:sp>
            <p:nvSpPr>
              <p:cNvPr id="28" name="îṥļíḑè"/>
              <p:cNvSpPr/>
              <p:nvPr/>
            </p:nvSpPr>
            <p:spPr bwMode="auto">
              <a:xfrm>
                <a:off x="6255080" y="5391931"/>
                <a:ext cx="21104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9" name="îsḻide"/>
              <p:cNvSpPr txBox="1"/>
              <p:nvPr/>
            </p:nvSpPr>
            <p:spPr bwMode="auto">
              <a:xfrm>
                <a:off x="6255080" y="5040792"/>
                <a:ext cx="21104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21" name="íṩ1íḍé"/>
            <p:cNvGrpSpPr/>
            <p:nvPr/>
          </p:nvGrpSpPr>
          <p:grpSpPr>
            <a:xfrm>
              <a:off x="6980471" y="3833200"/>
              <a:ext cx="2110432" cy="908538"/>
              <a:chOff x="6255080" y="5040792"/>
              <a:chExt cx="2110432" cy="908538"/>
            </a:xfrm>
          </p:grpSpPr>
          <p:sp>
            <p:nvSpPr>
              <p:cNvPr id="26" name="ï$1íḓè"/>
              <p:cNvSpPr/>
              <p:nvPr/>
            </p:nvSpPr>
            <p:spPr bwMode="auto">
              <a:xfrm>
                <a:off x="6255080" y="5391931"/>
                <a:ext cx="21104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7" name="îṡľídé"/>
              <p:cNvSpPr txBox="1"/>
              <p:nvPr/>
            </p:nvSpPr>
            <p:spPr bwMode="auto">
              <a:xfrm>
                <a:off x="6255080" y="5040792"/>
                <a:ext cx="21104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22" name="iṩḻíďé"/>
            <p:cNvGrpSpPr/>
            <p:nvPr/>
          </p:nvGrpSpPr>
          <p:grpSpPr>
            <a:xfrm>
              <a:off x="9019080" y="4293080"/>
              <a:ext cx="2110432" cy="908538"/>
              <a:chOff x="6255080" y="5040792"/>
              <a:chExt cx="2110432" cy="908538"/>
            </a:xfrm>
          </p:grpSpPr>
          <p:sp>
            <p:nvSpPr>
              <p:cNvPr id="24" name="î$liḍè"/>
              <p:cNvSpPr/>
              <p:nvPr/>
            </p:nvSpPr>
            <p:spPr bwMode="auto">
              <a:xfrm>
                <a:off x="6255080" y="5391931"/>
                <a:ext cx="21104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5" name="îšḷîdé"/>
              <p:cNvSpPr txBox="1"/>
              <p:nvPr/>
            </p:nvSpPr>
            <p:spPr bwMode="auto">
              <a:xfrm>
                <a:off x="6255080" y="5040792"/>
                <a:ext cx="2110432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10075276" y="2576684"/>
              <a:ext cx="0" cy="1202273"/>
            </a:xfrm>
            <a:prstGeom prst="line">
              <a:avLst/>
            </a:prstGeom>
            <a:ln>
              <a:solidFill>
                <a:srgbClr val="CF002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00">
        <p:checker dir="vert"/>
      </p:transition>
    </mc:Choice>
    <mc:Fallback xmlns="">
      <p:transition spd="slow" advTm="25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601550c-4504-4bff-8b72-999eff5a453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95308" y="2062876"/>
            <a:ext cx="8601385" cy="4053761"/>
            <a:chOff x="799186" y="1123950"/>
            <a:chExt cx="10593629" cy="4992688"/>
          </a:xfrm>
        </p:grpSpPr>
        <p:sp>
          <p:nvSpPr>
            <p:cNvPr id="4" name="íṡļíḋe"/>
            <p:cNvSpPr/>
            <p:nvPr/>
          </p:nvSpPr>
          <p:spPr>
            <a:xfrm>
              <a:off x="2795015" y="1556792"/>
              <a:ext cx="1584176" cy="4559846"/>
            </a:xfrm>
            <a:prstGeom prst="parallelogram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sḷíḑê"/>
            <p:cNvSpPr/>
            <p:nvPr/>
          </p:nvSpPr>
          <p:spPr>
            <a:xfrm>
              <a:off x="799186" y="1123950"/>
              <a:ext cx="3168352" cy="4992688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ṧ1îḓe"/>
            <p:cNvSpPr/>
            <p:nvPr/>
          </p:nvSpPr>
          <p:spPr>
            <a:xfrm>
              <a:off x="4124216" y="1700808"/>
              <a:ext cx="1080120" cy="341678"/>
            </a:xfrm>
            <a:prstGeom prst="roundRect">
              <a:avLst>
                <a:gd name="adj" fmla="val 13693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dirty="0">
                  <a:solidFill>
                    <a:srgbClr val="CF0024"/>
                  </a:solidFill>
                </a:rPr>
                <a:t>关键词</a:t>
              </a:r>
            </a:p>
          </p:txBody>
        </p:sp>
        <p:grpSp>
          <p:nvGrpSpPr>
            <p:cNvPr id="7" name="íṣḻiďê"/>
            <p:cNvGrpSpPr/>
            <p:nvPr/>
          </p:nvGrpSpPr>
          <p:grpSpPr>
            <a:xfrm>
              <a:off x="4095652" y="4288366"/>
              <a:ext cx="2578029" cy="1046002"/>
              <a:chOff x="8662573" y="1518902"/>
              <a:chExt cx="2578029" cy="1046002"/>
            </a:xfrm>
          </p:grpSpPr>
          <p:sp>
            <p:nvSpPr>
              <p:cNvPr id="34" name="iṣliḋè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</a:rPr>
                  <a:t>此部分内容作为文字排版占位显示</a:t>
                </a:r>
              </a:p>
              <a:p>
                <a:pPr algn="ctr" defTabSz="913765"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5" name="îṡ1iḑé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rmAutofit fontScale="77500" lnSpcReduction="2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î$ḷíḍe"/>
            <p:cNvGrpSpPr/>
            <p:nvPr/>
          </p:nvGrpSpPr>
          <p:grpSpPr>
            <a:xfrm>
              <a:off x="6455219" y="4288366"/>
              <a:ext cx="2578029" cy="1046002"/>
              <a:chOff x="8662573" y="1518902"/>
              <a:chExt cx="2578029" cy="1046002"/>
            </a:xfrm>
          </p:grpSpPr>
          <p:sp>
            <p:nvSpPr>
              <p:cNvPr id="32" name="îSḷíḋé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</a:rPr>
                  <a:t>此部分内容作为文字排版占位显示</a:t>
                </a:r>
              </a:p>
              <a:p>
                <a:pPr algn="ctr" defTabSz="913765"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3" name="îṣļíḋ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rmAutofit fontScale="77500" lnSpcReduction="2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9" name="ïsľíḓê"/>
            <p:cNvGrpSpPr/>
            <p:nvPr/>
          </p:nvGrpSpPr>
          <p:grpSpPr>
            <a:xfrm>
              <a:off x="8814786" y="4288366"/>
              <a:ext cx="2578029" cy="1046002"/>
              <a:chOff x="8662573" y="1518902"/>
              <a:chExt cx="2578029" cy="1046002"/>
            </a:xfrm>
          </p:grpSpPr>
          <p:sp>
            <p:nvSpPr>
              <p:cNvPr id="30" name="is1ïde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</a:rPr>
                  <a:t>此部分内容作为文字排版占位显示</a:t>
                </a:r>
              </a:p>
              <a:p>
                <a:pPr algn="ctr" defTabSz="913765"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1" name="ïśḻïḍé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rmAutofit fontScale="77500" lnSpcReduction="2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cxnSp>
          <p:nvCxnSpPr>
            <p:cNvPr id="10" name="肘形连接符 9"/>
            <p:cNvCxnSpPr>
              <a:stCxn id="6" idx="3"/>
              <a:endCxn id="27" idx="0"/>
            </p:cNvCxnSpPr>
            <p:nvPr/>
          </p:nvCxnSpPr>
          <p:spPr>
            <a:xfrm>
              <a:off x="5204336" y="1871647"/>
              <a:ext cx="180330" cy="898128"/>
            </a:xfrm>
            <a:prstGeom prst="bentConnector2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iŝlïḑe"/>
            <p:cNvGrpSpPr/>
            <p:nvPr/>
          </p:nvGrpSpPr>
          <p:grpSpPr>
            <a:xfrm>
              <a:off x="5095741" y="2769775"/>
              <a:ext cx="577851" cy="640347"/>
              <a:chOff x="5168515" y="2790440"/>
              <a:chExt cx="577851" cy="640347"/>
            </a:xfrm>
          </p:grpSpPr>
          <p:grpSp>
            <p:nvGrpSpPr>
              <p:cNvPr id="26" name="îṣlíḋê"/>
              <p:cNvGrpSpPr/>
              <p:nvPr/>
            </p:nvGrpSpPr>
            <p:grpSpPr>
              <a:xfrm>
                <a:off x="5168515" y="2852936"/>
                <a:ext cx="577851" cy="577851"/>
                <a:chOff x="0" y="0"/>
                <a:chExt cx="1155700" cy="1155700"/>
              </a:xfrm>
            </p:grpSpPr>
            <p:sp>
              <p:nvSpPr>
                <p:cNvPr id="28" name="îs1iḓê"/>
                <p:cNvSpPr/>
                <p:nvPr/>
              </p:nvSpPr>
              <p:spPr>
                <a:xfrm>
                  <a:off x="0" y="0"/>
                  <a:ext cx="1155700" cy="1155700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işļiḓé"/>
                <p:cNvSpPr/>
                <p:nvPr/>
              </p:nvSpPr>
              <p:spPr>
                <a:xfrm>
                  <a:off x="210400" y="252831"/>
                  <a:ext cx="772314" cy="6275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24" y="0"/>
                      </a:moveTo>
                      <a:cubicBezTo>
                        <a:pt x="912" y="0"/>
                        <a:pt x="0" y="1122"/>
                        <a:pt x="0" y="2491"/>
                      </a:cubicBezTo>
                      <a:lnTo>
                        <a:pt x="0" y="11634"/>
                      </a:lnTo>
                      <a:cubicBezTo>
                        <a:pt x="0" y="13008"/>
                        <a:pt x="912" y="14134"/>
                        <a:pt x="2024" y="14134"/>
                      </a:cubicBezTo>
                      <a:lnTo>
                        <a:pt x="2024" y="16617"/>
                      </a:lnTo>
                      <a:cubicBezTo>
                        <a:pt x="2024" y="17994"/>
                        <a:pt x="2935" y="19109"/>
                        <a:pt x="4049" y="19109"/>
                      </a:cubicBezTo>
                      <a:lnTo>
                        <a:pt x="4822" y="19109"/>
                      </a:lnTo>
                      <a:cubicBezTo>
                        <a:pt x="5125" y="20540"/>
                        <a:pt x="6166" y="21600"/>
                        <a:pt x="7423" y="21600"/>
                      </a:cubicBezTo>
                      <a:cubicBezTo>
                        <a:pt x="8673" y="21600"/>
                        <a:pt x="9726" y="20540"/>
                        <a:pt x="10030" y="19109"/>
                      </a:cubicBezTo>
                      <a:lnTo>
                        <a:pt x="13594" y="19109"/>
                      </a:lnTo>
                      <a:cubicBezTo>
                        <a:pt x="13897" y="20540"/>
                        <a:pt x="14942" y="21600"/>
                        <a:pt x="16202" y="21600"/>
                      </a:cubicBezTo>
                      <a:cubicBezTo>
                        <a:pt x="17449" y="21600"/>
                        <a:pt x="18498" y="20540"/>
                        <a:pt x="18803" y="19109"/>
                      </a:cubicBezTo>
                      <a:lnTo>
                        <a:pt x="19576" y="19109"/>
                      </a:lnTo>
                      <a:cubicBezTo>
                        <a:pt x="20692" y="19109"/>
                        <a:pt x="21600" y="17994"/>
                        <a:pt x="21600" y="16617"/>
                      </a:cubicBezTo>
                      <a:lnTo>
                        <a:pt x="21600" y="11634"/>
                      </a:lnTo>
                      <a:cubicBezTo>
                        <a:pt x="21600" y="11142"/>
                        <a:pt x="21482" y="10663"/>
                        <a:pt x="21259" y="10248"/>
                      </a:cubicBezTo>
                      <a:lnTo>
                        <a:pt x="18554" y="5265"/>
                      </a:lnTo>
                      <a:cubicBezTo>
                        <a:pt x="18182" y="4566"/>
                        <a:pt x="17557" y="4160"/>
                        <a:pt x="16876" y="4160"/>
                      </a:cubicBezTo>
                      <a:lnTo>
                        <a:pt x="14177" y="4160"/>
                      </a:lnTo>
                      <a:lnTo>
                        <a:pt x="14177" y="2491"/>
                      </a:lnTo>
                      <a:cubicBezTo>
                        <a:pt x="14177" y="1122"/>
                        <a:pt x="13265" y="0"/>
                        <a:pt x="12146" y="0"/>
                      </a:cubicBezTo>
                      <a:lnTo>
                        <a:pt x="2024" y="0"/>
                      </a:lnTo>
                      <a:close/>
                      <a:moveTo>
                        <a:pt x="2024" y="1669"/>
                      </a:moveTo>
                      <a:lnTo>
                        <a:pt x="12146" y="1669"/>
                      </a:lnTo>
                      <a:cubicBezTo>
                        <a:pt x="12524" y="1669"/>
                        <a:pt x="12821" y="2034"/>
                        <a:pt x="12821" y="2491"/>
                      </a:cubicBezTo>
                      <a:lnTo>
                        <a:pt x="12821" y="11634"/>
                      </a:lnTo>
                      <a:cubicBezTo>
                        <a:pt x="12821" y="12090"/>
                        <a:pt x="12524" y="12465"/>
                        <a:pt x="12146" y="12465"/>
                      </a:cubicBezTo>
                      <a:cubicBezTo>
                        <a:pt x="12146" y="12465"/>
                        <a:pt x="2024" y="12465"/>
                        <a:pt x="2024" y="12465"/>
                      </a:cubicBezTo>
                      <a:cubicBezTo>
                        <a:pt x="1649" y="12465"/>
                        <a:pt x="1350" y="12090"/>
                        <a:pt x="1350" y="11634"/>
                      </a:cubicBezTo>
                      <a:lnTo>
                        <a:pt x="1350" y="2491"/>
                      </a:lnTo>
                      <a:cubicBezTo>
                        <a:pt x="1350" y="2034"/>
                        <a:pt x="1649" y="1669"/>
                        <a:pt x="2024" y="1669"/>
                      </a:cubicBezTo>
                      <a:close/>
                      <a:moveTo>
                        <a:pt x="14177" y="5821"/>
                      </a:moveTo>
                      <a:lnTo>
                        <a:pt x="16876" y="5821"/>
                      </a:lnTo>
                      <a:cubicBezTo>
                        <a:pt x="17102" y="5821"/>
                        <a:pt x="17311" y="5958"/>
                        <a:pt x="17440" y="6184"/>
                      </a:cubicBezTo>
                      <a:lnTo>
                        <a:pt x="20132" y="11175"/>
                      </a:lnTo>
                      <a:cubicBezTo>
                        <a:pt x="20206" y="11307"/>
                        <a:pt x="20250" y="11475"/>
                        <a:pt x="20250" y="11634"/>
                      </a:cubicBezTo>
                      <a:cubicBezTo>
                        <a:pt x="20250" y="11634"/>
                        <a:pt x="20250" y="16617"/>
                        <a:pt x="20250" y="16617"/>
                      </a:cubicBezTo>
                      <a:cubicBezTo>
                        <a:pt x="20250" y="17074"/>
                        <a:pt x="19946" y="17448"/>
                        <a:pt x="19576" y="17448"/>
                      </a:cubicBezTo>
                      <a:lnTo>
                        <a:pt x="18803" y="17448"/>
                      </a:lnTo>
                      <a:cubicBezTo>
                        <a:pt x="18498" y="16016"/>
                        <a:pt x="17455" y="14956"/>
                        <a:pt x="16202" y="14956"/>
                      </a:cubicBezTo>
                      <a:cubicBezTo>
                        <a:pt x="14942" y="14956"/>
                        <a:pt x="13897" y="16016"/>
                        <a:pt x="13594" y="17448"/>
                      </a:cubicBezTo>
                      <a:lnTo>
                        <a:pt x="10030" y="17448"/>
                      </a:lnTo>
                      <a:cubicBezTo>
                        <a:pt x="9729" y="16016"/>
                        <a:pt x="8678" y="14956"/>
                        <a:pt x="7423" y="14956"/>
                      </a:cubicBezTo>
                      <a:cubicBezTo>
                        <a:pt x="6166" y="14956"/>
                        <a:pt x="5125" y="16016"/>
                        <a:pt x="4822" y="17448"/>
                      </a:cubicBezTo>
                      <a:lnTo>
                        <a:pt x="4049" y="17448"/>
                      </a:lnTo>
                      <a:cubicBezTo>
                        <a:pt x="3676" y="17448"/>
                        <a:pt x="3374" y="17074"/>
                        <a:pt x="3374" y="16617"/>
                      </a:cubicBezTo>
                      <a:lnTo>
                        <a:pt x="3374" y="14134"/>
                      </a:lnTo>
                      <a:lnTo>
                        <a:pt x="12146" y="14134"/>
                      </a:lnTo>
                      <a:cubicBezTo>
                        <a:pt x="13265" y="14134"/>
                        <a:pt x="14177" y="13008"/>
                        <a:pt x="14177" y="11634"/>
                      </a:cubicBezTo>
                      <a:lnTo>
                        <a:pt x="14177" y="5821"/>
                      </a:lnTo>
                      <a:close/>
                      <a:moveTo>
                        <a:pt x="15553" y="6450"/>
                      </a:moveTo>
                      <a:cubicBezTo>
                        <a:pt x="15182" y="6450"/>
                        <a:pt x="14885" y="6824"/>
                        <a:pt x="14885" y="7281"/>
                      </a:cubicBezTo>
                      <a:lnTo>
                        <a:pt x="14885" y="12263"/>
                      </a:lnTo>
                      <a:cubicBezTo>
                        <a:pt x="14885" y="12721"/>
                        <a:pt x="15182" y="13102"/>
                        <a:pt x="15553" y="13102"/>
                      </a:cubicBezTo>
                      <a:lnTo>
                        <a:pt x="18259" y="13102"/>
                      </a:lnTo>
                      <a:cubicBezTo>
                        <a:pt x="18629" y="13102"/>
                        <a:pt x="18934" y="12721"/>
                        <a:pt x="18934" y="12263"/>
                      </a:cubicBezTo>
                      <a:lnTo>
                        <a:pt x="18934" y="11022"/>
                      </a:lnTo>
                      <a:cubicBezTo>
                        <a:pt x="18934" y="10857"/>
                        <a:pt x="18888" y="10694"/>
                        <a:pt x="18816" y="10554"/>
                      </a:cubicBezTo>
                      <a:cubicBezTo>
                        <a:pt x="18816" y="10554"/>
                        <a:pt x="16798" y="6829"/>
                        <a:pt x="16798" y="6829"/>
                      </a:cubicBezTo>
                      <a:cubicBezTo>
                        <a:pt x="16673" y="6592"/>
                        <a:pt x="16460" y="6450"/>
                        <a:pt x="16234" y="6450"/>
                      </a:cubicBezTo>
                      <a:lnTo>
                        <a:pt x="15553" y="6450"/>
                      </a:lnTo>
                      <a:close/>
                      <a:moveTo>
                        <a:pt x="15553" y="7281"/>
                      </a:moveTo>
                      <a:lnTo>
                        <a:pt x="16234" y="7281"/>
                      </a:lnTo>
                      <a:lnTo>
                        <a:pt x="18259" y="11022"/>
                      </a:lnTo>
                      <a:cubicBezTo>
                        <a:pt x="18259" y="11022"/>
                        <a:pt x="18259" y="12263"/>
                        <a:pt x="18259" y="12263"/>
                      </a:cubicBezTo>
                      <a:lnTo>
                        <a:pt x="15553" y="12263"/>
                      </a:lnTo>
                      <a:lnTo>
                        <a:pt x="15553" y="7281"/>
                      </a:lnTo>
                      <a:close/>
                      <a:moveTo>
                        <a:pt x="7423" y="16617"/>
                      </a:moveTo>
                      <a:cubicBezTo>
                        <a:pt x="8167" y="16617"/>
                        <a:pt x="8772" y="17365"/>
                        <a:pt x="8772" y="18278"/>
                      </a:cubicBezTo>
                      <a:cubicBezTo>
                        <a:pt x="8772" y="19191"/>
                        <a:pt x="8167" y="19939"/>
                        <a:pt x="7423" y="19939"/>
                      </a:cubicBezTo>
                      <a:cubicBezTo>
                        <a:pt x="6677" y="19939"/>
                        <a:pt x="6073" y="19191"/>
                        <a:pt x="6073" y="18278"/>
                      </a:cubicBezTo>
                      <a:cubicBezTo>
                        <a:pt x="6073" y="17365"/>
                        <a:pt x="6677" y="16617"/>
                        <a:pt x="7423" y="16617"/>
                      </a:cubicBezTo>
                      <a:close/>
                      <a:moveTo>
                        <a:pt x="16202" y="16617"/>
                      </a:moveTo>
                      <a:cubicBezTo>
                        <a:pt x="16943" y="16617"/>
                        <a:pt x="17551" y="17365"/>
                        <a:pt x="17551" y="18278"/>
                      </a:cubicBezTo>
                      <a:cubicBezTo>
                        <a:pt x="17551" y="19191"/>
                        <a:pt x="16943" y="19939"/>
                        <a:pt x="16202" y="19939"/>
                      </a:cubicBezTo>
                      <a:cubicBezTo>
                        <a:pt x="15454" y="19939"/>
                        <a:pt x="14852" y="19191"/>
                        <a:pt x="14852" y="18278"/>
                      </a:cubicBezTo>
                      <a:cubicBezTo>
                        <a:pt x="14852" y="17365"/>
                        <a:pt x="15454" y="16617"/>
                        <a:pt x="16202" y="16617"/>
                      </a:cubicBezTo>
                      <a:close/>
                    </a:path>
                  </a:pathLst>
                </a:custGeom>
                <a:solidFill>
                  <a:srgbClr val="CF002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7" name="i$ľíde"/>
              <p:cNvSpPr/>
              <p:nvPr/>
            </p:nvSpPr>
            <p:spPr>
              <a:xfrm>
                <a:off x="5394944" y="2790440"/>
                <a:ext cx="124992" cy="124992"/>
              </a:xfrm>
              <a:prstGeom prst="ellips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2" name="肘形连接符 11"/>
            <p:cNvCxnSpPr>
              <a:stCxn id="6" idx="3"/>
              <a:endCxn id="23" idx="0"/>
            </p:cNvCxnSpPr>
            <p:nvPr/>
          </p:nvCxnSpPr>
          <p:spPr>
            <a:xfrm>
              <a:off x="5204336" y="1871647"/>
              <a:ext cx="2539897" cy="898128"/>
            </a:xfrm>
            <a:prstGeom prst="bentConnector2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išlïḓe"/>
            <p:cNvGrpSpPr/>
            <p:nvPr/>
          </p:nvGrpSpPr>
          <p:grpSpPr>
            <a:xfrm>
              <a:off x="7455308" y="2769775"/>
              <a:ext cx="577851" cy="640347"/>
              <a:chOff x="7326982" y="2790440"/>
              <a:chExt cx="577851" cy="640347"/>
            </a:xfrm>
          </p:grpSpPr>
          <p:grpSp>
            <p:nvGrpSpPr>
              <p:cNvPr id="22" name="iṩľïde"/>
              <p:cNvGrpSpPr/>
              <p:nvPr/>
            </p:nvGrpSpPr>
            <p:grpSpPr>
              <a:xfrm>
                <a:off x="7326982" y="2852936"/>
                <a:ext cx="577851" cy="577851"/>
                <a:chOff x="0" y="0"/>
                <a:chExt cx="1155700" cy="1155700"/>
              </a:xfrm>
            </p:grpSpPr>
            <p:sp>
              <p:nvSpPr>
                <p:cNvPr id="24" name="íṥlide"/>
                <p:cNvSpPr/>
                <p:nvPr/>
              </p:nvSpPr>
              <p:spPr>
                <a:xfrm>
                  <a:off x="0" y="0"/>
                  <a:ext cx="1155700" cy="1155700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íšlïḋe"/>
                <p:cNvSpPr/>
                <p:nvPr/>
              </p:nvSpPr>
              <p:spPr>
                <a:xfrm>
                  <a:off x="183806" y="275576"/>
                  <a:ext cx="825501" cy="573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600" extrusionOk="0">
                      <a:moveTo>
                        <a:pt x="4416" y="0"/>
                      </a:moveTo>
                      <a:cubicBezTo>
                        <a:pt x="4300" y="0"/>
                        <a:pt x="4188" y="70"/>
                        <a:pt x="4106" y="189"/>
                      </a:cubicBezTo>
                      <a:cubicBezTo>
                        <a:pt x="4023" y="307"/>
                        <a:pt x="3975" y="468"/>
                        <a:pt x="3975" y="636"/>
                      </a:cubicBezTo>
                      <a:lnTo>
                        <a:pt x="3975" y="3704"/>
                      </a:lnTo>
                      <a:cubicBezTo>
                        <a:pt x="3975" y="3874"/>
                        <a:pt x="4022" y="4041"/>
                        <a:pt x="4106" y="4161"/>
                      </a:cubicBezTo>
                      <a:cubicBezTo>
                        <a:pt x="4189" y="4281"/>
                        <a:pt x="4298" y="4340"/>
                        <a:pt x="4416" y="4340"/>
                      </a:cubicBezTo>
                      <a:lnTo>
                        <a:pt x="6549" y="4340"/>
                      </a:lnTo>
                      <a:cubicBezTo>
                        <a:pt x="6666" y="4340"/>
                        <a:pt x="6776" y="4281"/>
                        <a:pt x="6859" y="4161"/>
                      </a:cubicBezTo>
                      <a:cubicBezTo>
                        <a:pt x="6942" y="4041"/>
                        <a:pt x="6990" y="3874"/>
                        <a:pt x="6990" y="3704"/>
                      </a:cubicBezTo>
                      <a:lnTo>
                        <a:pt x="6990" y="636"/>
                      </a:lnTo>
                      <a:cubicBezTo>
                        <a:pt x="6990" y="466"/>
                        <a:pt x="6942" y="309"/>
                        <a:pt x="6859" y="189"/>
                      </a:cubicBezTo>
                      <a:cubicBezTo>
                        <a:pt x="6776" y="69"/>
                        <a:pt x="6666" y="0"/>
                        <a:pt x="6549" y="0"/>
                      </a:cubicBezTo>
                      <a:lnTo>
                        <a:pt x="4416" y="0"/>
                      </a:lnTo>
                      <a:close/>
                      <a:moveTo>
                        <a:pt x="4858" y="1271"/>
                      </a:moveTo>
                      <a:lnTo>
                        <a:pt x="6107" y="1271"/>
                      </a:lnTo>
                      <a:lnTo>
                        <a:pt x="6107" y="3069"/>
                      </a:lnTo>
                      <a:lnTo>
                        <a:pt x="4858" y="3069"/>
                      </a:lnTo>
                      <a:cubicBezTo>
                        <a:pt x="4858" y="3069"/>
                        <a:pt x="4858" y="1271"/>
                        <a:pt x="4858" y="1271"/>
                      </a:cubicBezTo>
                      <a:close/>
                      <a:moveTo>
                        <a:pt x="3174" y="5402"/>
                      </a:moveTo>
                      <a:cubicBezTo>
                        <a:pt x="2762" y="5402"/>
                        <a:pt x="2429" y="5892"/>
                        <a:pt x="2429" y="6485"/>
                      </a:cubicBezTo>
                      <a:lnTo>
                        <a:pt x="2429" y="9554"/>
                      </a:lnTo>
                      <a:cubicBezTo>
                        <a:pt x="2429" y="9721"/>
                        <a:pt x="2478" y="9882"/>
                        <a:pt x="2560" y="10001"/>
                      </a:cubicBezTo>
                      <a:cubicBezTo>
                        <a:pt x="2643" y="10119"/>
                        <a:pt x="2754" y="10189"/>
                        <a:pt x="2871" y="10189"/>
                      </a:cubicBezTo>
                      <a:lnTo>
                        <a:pt x="11165" y="10189"/>
                      </a:lnTo>
                      <a:cubicBezTo>
                        <a:pt x="11318" y="10189"/>
                        <a:pt x="11464" y="10069"/>
                        <a:pt x="11545" y="9881"/>
                      </a:cubicBezTo>
                      <a:cubicBezTo>
                        <a:pt x="11625" y="9694"/>
                        <a:pt x="11628" y="9464"/>
                        <a:pt x="11559" y="9266"/>
                      </a:cubicBezTo>
                      <a:lnTo>
                        <a:pt x="10427" y="5998"/>
                      </a:lnTo>
                      <a:cubicBezTo>
                        <a:pt x="10300" y="5635"/>
                        <a:pt x="10040" y="5402"/>
                        <a:pt x="9757" y="5402"/>
                      </a:cubicBezTo>
                      <a:lnTo>
                        <a:pt x="3174" y="5402"/>
                      </a:lnTo>
                      <a:close/>
                      <a:moveTo>
                        <a:pt x="3312" y="6674"/>
                      </a:moveTo>
                      <a:lnTo>
                        <a:pt x="9675" y="6674"/>
                      </a:lnTo>
                      <a:lnTo>
                        <a:pt x="10454" y="8918"/>
                      </a:lnTo>
                      <a:lnTo>
                        <a:pt x="3312" y="8918"/>
                      </a:lnTo>
                      <a:cubicBezTo>
                        <a:pt x="3312" y="8918"/>
                        <a:pt x="3312" y="6674"/>
                        <a:pt x="3312" y="6674"/>
                      </a:cubicBezTo>
                      <a:close/>
                      <a:moveTo>
                        <a:pt x="745" y="11123"/>
                      </a:moveTo>
                      <a:cubicBezTo>
                        <a:pt x="320" y="11126"/>
                        <a:pt x="0" y="11619"/>
                        <a:pt x="0" y="12195"/>
                      </a:cubicBezTo>
                      <a:cubicBezTo>
                        <a:pt x="0" y="12312"/>
                        <a:pt x="16" y="12433"/>
                        <a:pt x="41" y="12543"/>
                      </a:cubicBezTo>
                      <a:lnTo>
                        <a:pt x="1691" y="19673"/>
                      </a:lnTo>
                      <a:cubicBezTo>
                        <a:pt x="1958" y="20828"/>
                        <a:pt x="2708" y="21600"/>
                        <a:pt x="3554" y="21600"/>
                      </a:cubicBezTo>
                      <a:lnTo>
                        <a:pt x="14236" y="21600"/>
                      </a:lnTo>
                      <a:cubicBezTo>
                        <a:pt x="16616" y="21600"/>
                        <a:pt x="18807" y="19743"/>
                        <a:pt x="19957" y="16744"/>
                      </a:cubicBezTo>
                      <a:lnTo>
                        <a:pt x="21461" y="12821"/>
                      </a:lnTo>
                      <a:cubicBezTo>
                        <a:pt x="21553" y="12636"/>
                        <a:pt x="21600" y="12416"/>
                        <a:pt x="21599" y="12205"/>
                      </a:cubicBezTo>
                      <a:cubicBezTo>
                        <a:pt x="21598" y="11655"/>
                        <a:pt x="21294" y="11127"/>
                        <a:pt x="20854" y="11123"/>
                      </a:cubicBezTo>
                      <a:lnTo>
                        <a:pt x="745" y="11123"/>
                      </a:lnTo>
                      <a:close/>
                      <a:moveTo>
                        <a:pt x="883" y="12394"/>
                      </a:moveTo>
                      <a:lnTo>
                        <a:pt x="20557" y="12394"/>
                      </a:lnTo>
                      <a:cubicBezTo>
                        <a:pt x="20557" y="12394"/>
                        <a:pt x="19129" y="16128"/>
                        <a:pt x="19129" y="16128"/>
                      </a:cubicBezTo>
                      <a:cubicBezTo>
                        <a:pt x="18134" y="18722"/>
                        <a:pt x="16239" y="20329"/>
                        <a:pt x="14181" y="20329"/>
                      </a:cubicBezTo>
                      <a:lnTo>
                        <a:pt x="3499" y="20329"/>
                      </a:lnTo>
                      <a:cubicBezTo>
                        <a:pt x="3033" y="20329"/>
                        <a:pt x="2617" y="19902"/>
                        <a:pt x="2470" y="19266"/>
                      </a:cubicBezTo>
                      <a:lnTo>
                        <a:pt x="883" y="12394"/>
                      </a:lnTo>
                      <a:close/>
                      <a:moveTo>
                        <a:pt x="5272" y="14301"/>
                      </a:moveTo>
                      <a:cubicBezTo>
                        <a:pt x="4798" y="14301"/>
                        <a:pt x="4416" y="14859"/>
                        <a:pt x="4416" y="15542"/>
                      </a:cubicBezTo>
                      <a:cubicBezTo>
                        <a:pt x="4416" y="16225"/>
                        <a:pt x="4798" y="16774"/>
                        <a:pt x="5272" y="16774"/>
                      </a:cubicBezTo>
                      <a:cubicBezTo>
                        <a:pt x="5747" y="16774"/>
                        <a:pt x="6135" y="16225"/>
                        <a:pt x="6135" y="15542"/>
                      </a:cubicBezTo>
                      <a:cubicBezTo>
                        <a:pt x="6135" y="14859"/>
                        <a:pt x="5747" y="14301"/>
                        <a:pt x="5272" y="14301"/>
                      </a:cubicBezTo>
                      <a:close/>
                      <a:moveTo>
                        <a:pt x="8170" y="14301"/>
                      </a:moveTo>
                      <a:cubicBezTo>
                        <a:pt x="7695" y="14301"/>
                        <a:pt x="7308" y="14859"/>
                        <a:pt x="7308" y="15542"/>
                      </a:cubicBezTo>
                      <a:cubicBezTo>
                        <a:pt x="7308" y="16225"/>
                        <a:pt x="7695" y="16774"/>
                        <a:pt x="8170" y="16774"/>
                      </a:cubicBezTo>
                      <a:cubicBezTo>
                        <a:pt x="8645" y="16774"/>
                        <a:pt x="9026" y="16225"/>
                        <a:pt x="9026" y="15542"/>
                      </a:cubicBezTo>
                      <a:cubicBezTo>
                        <a:pt x="9026" y="14859"/>
                        <a:pt x="8645" y="14301"/>
                        <a:pt x="8170" y="14301"/>
                      </a:cubicBezTo>
                      <a:close/>
                      <a:moveTo>
                        <a:pt x="11062" y="14301"/>
                      </a:moveTo>
                      <a:cubicBezTo>
                        <a:pt x="10587" y="14301"/>
                        <a:pt x="10199" y="14859"/>
                        <a:pt x="10199" y="15542"/>
                      </a:cubicBezTo>
                      <a:cubicBezTo>
                        <a:pt x="10199" y="16225"/>
                        <a:pt x="10587" y="16774"/>
                        <a:pt x="11062" y="16774"/>
                      </a:cubicBezTo>
                      <a:cubicBezTo>
                        <a:pt x="11537" y="16774"/>
                        <a:pt x="11917" y="16225"/>
                        <a:pt x="11917" y="15542"/>
                      </a:cubicBezTo>
                      <a:cubicBezTo>
                        <a:pt x="11917" y="14859"/>
                        <a:pt x="11537" y="14301"/>
                        <a:pt x="11062" y="14301"/>
                      </a:cubicBezTo>
                      <a:close/>
                    </a:path>
                  </a:pathLst>
                </a:custGeom>
                <a:solidFill>
                  <a:srgbClr val="CF002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3" name="îṣļiḓe"/>
              <p:cNvSpPr/>
              <p:nvPr/>
            </p:nvSpPr>
            <p:spPr>
              <a:xfrm>
                <a:off x="7553411" y="2790440"/>
                <a:ext cx="124992" cy="124992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4" name="肘形连接符 13"/>
            <p:cNvCxnSpPr>
              <a:stCxn id="6" idx="3"/>
              <a:endCxn id="19" idx="0"/>
            </p:cNvCxnSpPr>
            <p:nvPr/>
          </p:nvCxnSpPr>
          <p:spPr>
            <a:xfrm>
              <a:off x="5204336" y="1871647"/>
              <a:ext cx="4899464" cy="898128"/>
            </a:xfrm>
            <a:prstGeom prst="bentConnector2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î$ľíḓé"/>
            <p:cNvGrpSpPr/>
            <p:nvPr/>
          </p:nvGrpSpPr>
          <p:grpSpPr>
            <a:xfrm>
              <a:off x="9814875" y="2769775"/>
              <a:ext cx="577851" cy="661012"/>
              <a:chOff x="9479482" y="2769775"/>
              <a:chExt cx="577851" cy="661012"/>
            </a:xfrm>
          </p:grpSpPr>
          <p:grpSp>
            <p:nvGrpSpPr>
              <p:cNvPr id="18" name="íṡļíḑé"/>
              <p:cNvGrpSpPr/>
              <p:nvPr/>
            </p:nvGrpSpPr>
            <p:grpSpPr>
              <a:xfrm>
                <a:off x="9479482" y="2852936"/>
                <a:ext cx="577851" cy="577851"/>
                <a:chOff x="0" y="0"/>
                <a:chExt cx="1155700" cy="1155700"/>
              </a:xfrm>
            </p:grpSpPr>
            <p:sp>
              <p:nvSpPr>
                <p:cNvPr id="20" name="îṡḻîḋè"/>
                <p:cNvSpPr/>
                <p:nvPr/>
              </p:nvSpPr>
              <p:spPr>
                <a:xfrm>
                  <a:off x="0" y="0"/>
                  <a:ext cx="1155700" cy="1155700"/>
                </a:xfrm>
                <a:prstGeom prst="roundRect">
                  <a:avLst>
                    <a:gd name="adj" fmla="val 15000"/>
                  </a:avLst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îşľîḑê"/>
                <p:cNvSpPr/>
                <p:nvPr/>
              </p:nvSpPr>
              <p:spPr>
                <a:xfrm>
                  <a:off x="262400" y="165671"/>
                  <a:ext cx="668314" cy="847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03" y="6729"/>
                      </a:moveTo>
                      <a:cubicBezTo>
                        <a:pt x="17891" y="6790"/>
                        <a:pt x="17842" y="6883"/>
                        <a:pt x="17842" y="6994"/>
                      </a:cubicBezTo>
                      <a:cubicBezTo>
                        <a:pt x="17842" y="7080"/>
                        <a:pt x="17901" y="7139"/>
                        <a:pt x="18015" y="7191"/>
                      </a:cubicBezTo>
                      <a:cubicBezTo>
                        <a:pt x="18122" y="7230"/>
                        <a:pt x="18344" y="7284"/>
                        <a:pt x="18697" y="7352"/>
                      </a:cubicBezTo>
                      <a:cubicBezTo>
                        <a:pt x="19207" y="7434"/>
                        <a:pt x="19552" y="7540"/>
                        <a:pt x="19715" y="7661"/>
                      </a:cubicBezTo>
                      <a:cubicBezTo>
                        <a:pt x="19899" y="7775"/>
                        <a:pt x="19976" y="7963"/>
                        <a:pt x="19976" y="8220"/>
                      </a:cubicBezTo>
                      <a:cubicBezTo>
                        <a:pt x="19976" y="8479"/>
                        <a:pt x="19851" y="8684"/>
                        <a:pt x="19591" y="8842"/>
                      </a:cubicBezTo>
                      <a:cubicBezTo>
                        <a:pt x="19332" y="8993"/>
                        <a:pt x="18985" y="9069"/>
                        <a:pt x="18546" y="9069"/>
                      </a:cubicBezTo>
                      <a:cubicBezTo>
                        <a:pt x="18091" y="9069"/>
                        <a:pt x="17748" y="8987"/>
                        <a:pt x="17505" y="8826"/>
                      </a:cubicBezTo>
                      <a:cubicBezTo>
                        <a:pt x="17256" y="8660"/>
                        <a:pt x="17122" y="8433"/>
                        <a:pt x="17105" y="8130"/>
                      </a:cubicBezTo>
                      <a:lnTo>
                        <a:pt x="17814" y="8130"/>
                      </a:lnTo>
                      <a:cubicBezTo>
                        <a:pt x="17814" y="8283"/>
                        <a:pt x="17879" y="8395"/>
                        <a:pt x="18015" y="8471"/>
                      </a:cubicBezTo>
                      <a:cubicBezTo>
                        <a:pt x="18132" y="8553"/>
                        <a:pt x="18312" y="8592"/>
                        <a:pt x="18546" y="8592"/>
                      </a:cubicBezTo>
                      <a:cubicBezTo>
                        <a:pt x="18773" y="8592"/>
                        <a:pt x="18957" y="8562"/>
                        <a:pt x="19091" y="8501"/>
                      </a:cubicBezTo>
                      <a:cubicBezTo>
                        <a:pt x="19217" y="8442"/>
                        <a:pt x="19283" y="8356"/>
                        <a:pt x="19283" y="8253"/>
                      </a:cubicBezTo>
                      <a:cubicBezTo>
                        <a:pt x="19283" y="8152"/>
                        <a:pt x="19234" y="8078"/>
                        <a:pt x="19148" y="8024"/>
                      </a:cubicBezTo>
                      <a:cubicBezTo>
                        <a:pt x="19054" y="7973"/>
                        <a:pt x="18860" y="7926"/>
                        <a:pt x="18555" y="7874"/>
                      </a:cubicBezTo>
                      <a:cubicBezTo>
                        <a:pt x="18003" y="7775"/>
                        <a:pt x="17623" y="7669"/>
                        <a:pt x="17440" y="7554"/>
                      </a:cubicBezTo>
                      <a:cubicBezTo>
                        <a:pt x="17256" y="7442"/>
                        <a:pt x="17161" y="7268"/>
                        <a:pt x="17161" y="7024"/>
                      </a:cubicBezTo>
                      <a:cubicBezTo>
                        <a:pt x="17161" y="6759"/>
                        <a:pt x="17278" y="6550"/>
                        <a:pt x="17527" y="6388"/>
                      </a:cubicBezTo>
                      <a:cubicBezTo>
                        <a:pt x="17776" y="6230"/>
                        <a:pt x="18103" y="6154"/>
                        <a:pt x="18524" y="6154"/>
                      </a:cubicBezTo>
                      <a:cubicBezTo>
                        <a:pt x="18919" y="6154"/>
                        <a:pt x="19234" y="6230"/>
                        <a:pt x="19487" y="6397"/>
                      </a:cubicBezTo>
                      <a:cubicBezTo>
                        <a:pt x="19737" y="6563"/>
                        <a:pt x="19868" y="6785"/>
                        <a:pt x="19899" y="7063"/>
                      </a:cubicBezTo>
                      <a:lnTo>
                        <a:pt x="19179" y="7063"/>
                      </a:lnTo>
                      <a:cubicBezTo>
                        <a:pt x="19169" y="6926"/>
                        <a:pt x="19091" y="6820"/>
                        <a:pt x="18967" y="6747"/>
                      </a:cubicBezTo>
                      <a:cubicBezTo>
                        <a:pt x="18832" y="6670"/>
                        <a:pt x="18648" y="6631"/>
                        <a:pt x="18437" y="6631"/>
                      </a:cubicBezTo>
                      <a:cubicBezTo>
                        <a:pt x="18257" y="6631"/>
                        <a:pt x="18103" y="6661"/>
                        <a:pt x="18003" y="6729"/>
                      </a:cubicBezTo>
                      <a:cubicBezTo>
                        <a:pt x="18003" y="6729"/>
                        <a:pt x="18003" y="6729"/>
                        <a:pt x="18003" y="6729"/>
                      </a:cubicBezTo>
                      <a:close/>
                      <a:moveTo>
                        <a:pt x="15761" y="7344"/>
                      </a:moveTo>
                      <a:cubicBezTo>
                        <a:pt x="15665" y="7405"/>
                        <a:pt x="15528" y="7434"/>
                        <a:pt x="15338" y="7434"/>
                      </a:cubicBezTo>
                      <a:lnTo>
                        <a:pt x="14490" y="7434"/>
                      </a:lnTo>
                      <a:lnTo>
                        <a:pt x="14490" y="6707"/>
                      </a:lnTo>
                      <a:lnTo>
                        <a:pt x="15366" y="6707"/>
                      </a:lnTo>
                      <a:cubicBezTo>
                        <a:pt x="15549" y="6707"/>
                        <a:pt x="15675" y="6738"/>
                        <a:pt x="15768" y="6798"/>
                      </a:cubicBezTo>
                      <a:cubicBezTo>
                        <a:pt x="15865" y="6857"/>
                        <a:pt x="15902" y="6950"/>
                        <a:pt x="15902" y="7070"/>
                      </a:cubicBezTo>
                      <a:cubicBezTo>
                        <a:pt x="15902" y="7191"/>
                        <a:pt x="15855" y="7284"/>
                        <a:pt x="15761" y="7344"/>
                      </a:cubicBezTo>
                      <a:cubicBezTo>
                        <a:pt x="15761" y="7344"/>
                        <a:pt x="15761" y="7344"/>
                        <a:pt x="15761" y="7344"/>
                      </a:cubicBezTo>
                      <a:close/>
                      <a:moveTo>
                        <a:pt x="16633" y="6994"/>
                      </a:moveTo>
                      <a:cubicBezTo>
                        <a:pt x="16633" y="6769"/>
                        <a:pt x="16526" y="6579"/>
                        <a:pt x="16326" y="6435"/>
                      </a:cubicBezTo>
                      <a:cubicBezTo>
                        <a:pt x="16124" y="6299"/>
                        <a:pt x="15855" y="6230"/>
                        <a:pt x="15518" y="6230"/>
                      </a:cubicBezTo>
                      <a:lnTo>
                        <a:pt x="13751" y="6230"/>
                      </a:lnTo>
                      <a:lnTo>
                        <a:pt x="13751" y="8993"/>
                      </a:lnTo>
                      <a:lnTo>
                        <a:pt x="14490" y="8993"/>
                      </a:lnTo>
                      <a:lnTo>
                        <a:pt x="14490" y="7904"/>
                      </a:lnTo>
                      <a:lnTo>
                        <a:pt x="15210" y="7904"/>
                      </a:lnTo>
                      <a:cubicBezTo>
                        <a:pt x="15432" y="7904"/>
                        <a:pt x="15577" y="7926"/>
                        <a:pt x="15665" y="7980"/>
                      </a:cubicBezTo>
                      <a:cubicBezTo>
                        <a:pt x="15761" y="8032"/>
                        <a:pt x="15800" y="8122"/>
                        <a:pt x="15800" y="8245"/>
                      </a:cubicBezTo>
                      <a:lnTo>
                        <a:pt x="15806" y="8494"/>
                      </a:lnTo>
                      <a:cubicBezTo>
                        <a:pt x="15806" y="8609"/>
                        <a:pt x="15815" y="8706"/>
                        <a:pt x="15837" y="8805"/>
                      </a:cubicBezTo>
                      <a:cubicBezTo>
                        <a:pt x="15855" y="8895"/>
                        <a:pt x="15865" y="8963"/>
                        <a:pt x="15886" y="8987"/>
                      </a:cubicBezTo>
                      <a:lnTo>
                        <a:pt x="16692" y="8987"/>
                      </a:lnTo>
                      <a:lnTo>
                        <a:pt x="16692" y="8919"/>
                      </a:lnTo>
                      <a:cubicBezTo>
                        <a:pt x="16633" y="8895"/>
                        <a:pt x="16585" y="8864"/>
                        <a:pt x="16575" y="8826"/>
                      </a:cubicBezTo>
                      <a:cubicBezTo>
                        <a:pt x="16547" y="8788"/>
                        <a:pt x="16538" y="8720"/>
                        <a:pt x="16526" y="8638"/>
                      </a:cubicBezTo>
                      <a:lnTo>
                        <a:pt x="16519" y="8184"/>
                      </a:lnTo>
                      <a:cubicBezTo>
                        <a:pt x="16508" y="7963"/>
                        <a:pt x="16401" y="7805"/>
                        <a:pt x="16202" y="7707"/>
                      </a:cubicBezTo>
                      <a:cubicBezTo>
                        <a:pt x="16174" y="7691"/>
                        <a:pt x="16135" y="7685"/>
                        <a:pt x="16086" y="7661"/>
                      </a:cubicBezTo>
                      <a:cubicBezTo>
                        <a:pt x="16163" y="7639"/>
                        <a:pt x="16230" y="7609"/>
                        <a:pt x="16298" y="7579"/>
                      </a:cubicBezTo>
                      <a:cubicBezTo>
                        <a:pt x="16519" y="7456"/>
                        <a:pt x="16633" y="7260"/>
                        <a:pt x="16633" y="6994"/>
                      </a:cubicBezTo>
                      <a:cubicBezTo>
                        <a:pt x="16633" y="6994"/>
                        <a:pt x="16633" y="6994"/>
                        <a:pt x="16633" y="6994"/>
                      </a:cubicBezTo>
                      <a:close/>
                      <a:moveTo>
                        <a:pt x="12311" y="8993"/>
                      </a:moveTo>
                      <a:lnTo>
                        <a:pt x="12311" y="7737"/>
                      </a:lnTo>
                      <a:lnTo>
                        <a:pt x="10936" y="7737"/>
                      </a:lnTo>
                      <a:lnTo>
                        <a:pt x="10936" y="8993"/>
                      </a:lnTo>
                      <a:lnTo>
                        <a:pt x="10200" y="8993"/>
                      </a:lnTo>
                      <a:lnTo>
                        <a:pt x="10200" y="6230"/>
                      </a:lnTo>
                      <a:lnTo>
                        <a:pt x="10936" y="6230"/>
                      </a:lnTo>
                      <a:lnTo>
                        <a:pt x="10936" y="7268"/>
                      </a:lnTo>
                      <a:lnTo>
                        <a:pt x="12311" y="7268"/>
                      </a:lnTo>
                      <a:lnTo>
                        <a:pt x="12311" y="6230"/>
                      </a:lnTo>
                      <a:lnTo>
                        <a:pt x="13033" y="6230"/>
                      </a:lnTo>
                      <a:lnTo>
                        <a:pt x="13033" y="8993"/>
                      </a:lnTo>
                      <a:cubicBezTo>
                        <a:pt x="13033" y="8993"/>
                        <a:pt x="12311" y="8993"/>
                        <a:pt x="12311" y="8993"/>
                      </a:cubicBezTo>
                      <a:close/>
                      <a:moveTo>
                        <a:pt x="16086" y="3348"/>
                      </a:moveTo>
                      <a:lnTo>
                        <a:pt x="16135" y="3271"/>
                      </a:lnTo>
                      <a:lnTo>
                        <a:pt x="17787" y="1111"/>
                      </a:lnTo>
                      <a:lnTo>
                        <a:pt x="17787" y="3348"/>
                      </a:lnTo>
                      <a:cubicBezTo>
                        <a:pt x="17787" y="3348"/>
                        <a:pt x="16086" y="3348"/>
                        <a:pt x="16086" y="3348"/>
                      </a:cubicBezTo>
                      <a:close/>
                      <a:moveTo>
                        <a:pt x="17787" y="5367"/>
                      </a:moveTo>
                      <a:lnTo>
                        <a:pt x="19104" y="5367"/>
                      </a:lnTo>
                      <a:lnTo>
                        <a:pt x="19104" y="4180"/>
                      </a:lnTo>
                      <a:lnTo>
                        <a:pt x="19868" y="4180"/>
                      </a:lnTo>
                      <a:lnTo>
                        <a:pt x="19868" y="3348"/>
                      </a:lnTo>
                      <a:lnTo>
                        <a:pt x="19104" y="3348"/>
                      </a:lnTo>
                      <a:lnTo>
                        <a:pt x="19104" y="0"/>
                      </a:lnTo>
                      <a:lnTo>
                        <a:pt x="17613" y="0"/>
                      </a:lnTo>
                      <a:lnTo>
                        <a:pt x="15106" y="3271"/>
                      </a:lnTo>
                      <a:lnTo>
                        <a:pt x="15106" y="4180"/>
                      </a:lnTo>
                      <a:lnTo>
                        <a:pt x="17787" y="4180"/>
                      </a:lnTo>
                      <a:cubicBezTo>
                        <a:pt x="17787" y="4180"/>
                        <a:pt x="17787" y="5367"/>
                        <a:pt x="17787" y="5367"/>
                      </a:cubicBezTo>
                      <a:close/>
                      <a:moveTo>
                        <a:pt x="14415" y="5367"/>
                      </a:moveTo>
                      <a:lnTo>
                        <a:pt x="9776" y="5367"/>
                      </a:lnTo>
                      <a:lnTo>
                        <a:pt x="9776" y="5360"/>
                      </a:lnTo>
                      <a:cubicBezTo>
                        <a:pt x="9776" y="4876"/>
                        <a:pt x="9929" y="4451"/>
                        <a:pt x="10247" y="4095"/>
                      </a:cubicBezTo>
                      <a:cubicBezTo>
                        <a:pt x="10563" y="3746"/>
                        <a:pt x="11159" y="3340"/>
                        <a:pt x="12024" y="2853"/>
                      </a:cubicBezTo>
                      <a:cubicBezTo>
                        <a:pt x="12410" y="2643"/>
                        <a:pt x="12676" y="2443"/>
                        <a:pt x="12841" y="2271"/>
                      </a:cubicBezTo>
                      <a:cubicBezTo>
                        <a:pt x="13003" y="2089"/>
                        <a:pt x="13081" y="1892"/>
                        <a:pt x="13081" y="1674"/>
                      </a:cubicBezTo>
                      <a:cubicBezTo>
                        <a:pt x="13081" y="1440"/>
                        <a:pt x="12995" y="1243"/>
                        <a:pt x="12820" y="1106"/>
                      </a:cubicBezTo>
                      <a:cubicBezTo>
                        <a:pt x="12648" y="954"/>
                        <a:pt x="12416" y="885"/>
                        <a:pt x="12121" y="885"/>
                      </a:cubicBezTo>
                      <a:cubicBezTo>
                        <a:pt x="11824" y="885"/>
                        <a:pt x="11581" y="976"/>
                        <a:pt x="11419" y="1158"/>
                      </a:cubicBezTo>
                      <a:cubicBezTo>
                        <a:pt x="11235" y="1342"/>
                        <a:pt x="11159" y="1590"/>
                        <a:pt x="11169" y="1892"/>
                      </a:cubicBezTo>
                      <a:lnTo>
                        <a:pt x="9863" y="1892"/>
                      </a:lnTo>
                      <a:cubicBezTo>
                        <a:pt x="9842" y="1317"/>
                        <a:pt x="10038" y="855"/>
                        <a:pt x="10449" y="514"/>
                      </a:cubicBezTo>
                      <a:cubicBezTo>
                        <a:pt x="10851" y="175"/>
                        <a:pt x="11419" y="0"/>
                        <a:pt x="12139" y="0"/>
                      </a:cubicBezTo>
                      <a:cubicBezTo>
                        <a:pt x="12801" y="0"/>
                        <a:pt x="13348" y="159"/>
                        <a:pt x="13779" y="470"/>
                      </a:cubicBezTo>
                      <a:cubicBezTo>
                        <a:pt x="14194" y="786"/>
                        <a:pt x="14415" y="1188"/>
                        <a:pt x="14415" y="1679"/>
                      </a:cubicBezTo>
                      <a:cubicBezTo>
                        <a:pt x="14415" y="2089"/>
                        <a:pt x="14290" y="2430"/>
                        <a:pt x="14051" y="2695"/>
                      </a:cubicBezTo>
                      <a:cubicBezTo>
                        <a:pt x="13810" y="2960"/>
                        <a:pt x="13358" y="3263"/>
                        <a:pt x="12697" y="3595"/>
                      </a:cubicBezTo>
                      <a:cubicBezTo>
                        <a:pt x="12080" y="3907"/>
                        <a:pt x="11668" y="4180"/>
                        <a:pt x="11438" y="4429"/>
                      </a:cubicBezTo>
                      <a:lnTo>
                        <a:pt x="11438" y="4437"/>
                      </a:lnTo>
                      <a:lnTo>
                        <a:pt x="14415" y="4437"/>
                      </a:lnTo>
                      <a:cubicBezTo>
                        <a:pt x="14415" y="4437"/>
                        <a:pt x="14415" y="5367"/>
                        <a:pt x="14415" y="5367"/>
                      </a:cubicBezTo>
                      <a:close/>
                      <a:moveTo>
                        <a:pt x="11045" y="20298"/>
                      </a:moveTo>
                      <a:cubicBezTo>
                        <a:pt x="11045" y="21008"/>
                        <a:pt x="10314" y="21600"/>
                        <a:pt x="9403" y="21600"/>
                      </a:cubicBezTo>
                      <a:cubicBezTo>
                        <a:pt x="8489" y="21600"/>
                        <a:pt x="7750" y="21008"/>
                        <a:pt x="7750" y="20298"/>
                      </a:cubicBezTo>
                      <a:cubicBezTo>
                        <a:pt x="7750" y="19577"/>
                        <a:pt x="8489" y="18995"/>
                        <a:pt x="9403" y="18995"/>
                      </a:cubicBezTo>
                      <a:cubicBezTo>
                        <a:pt x="10314" y="18995"/>
                        <a:pt x="11045" y="19577"/>
                        <a:pt x="11045" y="20298"/>
                      </a:cubicBezTo>
                      <a:cubicBezTo>
                        <a:pt x="11045" y="20298"/>
                        <a:pt x="11045" y="20298"/>
                        <a:pt x="11045" y="20298"/>
                      </a:cubicBezTo>
                      <a:close/>
                      <a:moveTo>
                        <a:pt x="5175" y="20298"/>
                      </a:moveTo>
                      <a:cubicBezTo>
                        <a:pt x="5175" y="21008"/>
                        <a:pt x="4448" y="21600"/>
                        <a:pt x="3541" y="21600"/>
                      </a:cubicBezTo>
                      <a:cubicBezTo>
                        <a:pt x="2625" y="21600"/>
                        <a:pt x="1882" y="21008"/>
                        <a:pt x="1882" y="20298"/>
                      </a:cubicBezTo>
                      <a:cubicBezTo>
                        <a:pt x="1882" y="19577"/>
                        <a:pt x="2625" y="18995"/>
                        <a:pt x="3541" y="18995"/>
                      </a:cubicBezTo>
                      <a:cubicBezTo>
                        <a:pt x="4448" y="18995"/>
                        <a:pt x="5175" y="19577"/>
                        <a:pt x="5175" y="20298"/>
                      </a:cubicBezTo>
                      <a:cubicBezTo>
                        <a:pt x="5175" y="20298"/>
                        <a:pt x="5175" y="20298"/>
                        <a:pt x="5175" y="20298"/>
                      </a:cubicBezTo>
                      <a:close/>
                      <a:moveTo>
                        <a:pt x="21600" y="12006"/>
                      </a:moveTo>
                      <a:cubicBezTo>
                        <a:pt x="21600" y="12259"/>
                        <a:pt x="21339" y="12460"/>
                        <a:pt x="21021" y="12460"/>
                      </a:cubicBezTo>
                      <a:lnTo>
                        <a:pt x="16990" y="12460"/>
                      </a:lnTo>
                      <a:lnTo>
                        <a:pt x="13714" y="18359"/>
                      </a:lnTo>
                      <a:cubicBezTo>
                        <a:pt x="13627" y="18526"/>
                        <a:pt x="13417" y="18624"/>
                        <a:pt x="13184" y="18624"/>
                      </a:cubicBezTo>
                      <a:lnTo>
                        <a:pt x="847" y="18624"/>
                      </a:lnTo>
                      <a:cubicBezTo>
                        <a:pt x="523" y="18624"/>
                        <a:pt x="264" y="18428"/>
                        <a:pt x="264" y="18177"/>
                      </a:cubicBezTo>
                      <a:cubicBezTo>
                        <a:pt x="264" y="17928"/>
                        <a:pt x="523" y="17723"/>
                        <a:pt x="847" y="17723"/>
                      </a:cubicBezTo>
                      <a:lnTo>
                        <a:pt x="12810" y="17723"/>
                      </a:lnTo>
                      <a:lnTo>
                        <a:pt x="16086" y="11824"/>
                      </a:lnTo>
                      <a:cubicBezTo>
                        <a:pt x="16174" y="11657"/>
                        <a:pt x="16384" y="11554"/>
                        <a:pt x="16613" y="11554"/>
                      </a:cubicBezTo>
                      <a:lnTo>
                        <a:pt x="21021" y="11554"/>
                      </a:lnTo>
                      <a:cubicBezTo>
                        <a:pt x="21339" y="11554"/>
                        <a:pt x="21600" y="11758"/>
                        <a:pt x="21600" y="12006"/>
                      </a:cubicBezTo>
                      <a:cubicBezTo>
                        <a:pt x="21600" y="12006"/>
                        <a:pt x="21600" y="12006"/>
                        <a:pt x="21600" y="12006"/>
                      </a:cubicBezTo>
                      <a:close/>
                      <a:moveTo>
                        <a:pt x="3650" y="4466"/>
                      </a:moveTo>
                      <a:cubicBezTo>
                        <a:pt x="5034" y="4466"/>
                        <a:pt x="6147" y="5345"/>
                        <a:pt x="6147" y="6435"/>
                      </a:cubicBezTo>
                      <a:lnTo>
                        <a:pt x="6147" y="9675"/>
                      </a:lnTo>
                      <a:lnTo>
                        <a:pt x="1158" y="9675"/>
                      </a:lnTo>
                      <a:lnTo>
                        <a:pt x="1158" y="6435"/>
                      </a:lnTo>
                      <a:cubicBezTo>
                        <a:pt x="1158" y="5345"/>
                        <a:pt x="2273" y="4466"/>
                        <a:pt x="3650" y="4466"/>
                      </a:cubicBezTo>
                      <a:cubicBezTo>
                        <a:pt x="3650" y="4466"/>
                        <a:pt x="3650" y="4466"/>
                        <a:pt x="3650" y="4466"/>
                      </a:cubicBezTo>
                      <a:close/>
                      <a:moveTo>
                        <a:pt x="10936" y="11113"/>
                      </a:moveTo>
                      <a:lnTo>
                        <a:pt x="5982" y="15080"/>
                      </a:lnTo>
                      <a:cubicBezTo>
                        <a:pt x="4963" y="13984"/>
                        <a:pt x="5059" y="12430"/>
                        <a:pt x="6310" y="11431"/>
                      </a:cubicBezTo>
                      <a:cubicBezTo>
                        <a:pt x="6992" y="10888"/>
                        <a:pt x="7903" y="10585"/>
                        <a:pt x="8872" y="10585"/>
                      </a:cubicBezTo>
                      <a:cubicBezTo>
                        <a:pt x="9620" y="10590"/>
                        <a:pt x="10341" y="10772"/>
                        <a:pt x="10936" y="11113"/>
                      </a:cubicBezTo>
                      <a:cubicBezTo>
                        <a:pt x="10936" y="11113"/>
                        <a:pt x="10936" y="11113"/>
                        <a:pt x="10936" y="11113"/>
                      </a:cubicBezTo>
                      <a:close/>
                      <a:moveTo>
                        <a:pt x="11438" y="15405"/>
                      </a:moveTo>
                      <a:cubicBezTo>
                        <a:pt x="10228" y="16366"/>
                        <a:pt x="8201" y="16481"/>
                        <a:pt x="6809" y="15716"/>
                      </a:cubicBezTo>
                      <a:lnTo>
                        <a:pt x="11765" y="11750"/>
                      </a:lnTo>
                      <a:cubicBezTo>
                        <a:pt x="12784" y="12856"/>
                        <a:pt x="12685" y="14398"/>
                        <a:pt x="11438" y="15405"/>
                      </a:cubicBezTo>
                      <a:cubicBezTo>
                        <a:pt x="11438" y="15405"/>
                        <a:pt x="11438" y="15405"/>
                        <a:pt x="11438" y="15405"/>
                      </a:cubicBezTo>
                      <a:close/>
                      <a:moveTo>
                        <a:pt x="1158" y="14082"/>
                      </a:moveTo>
                      <a:lnTo>
                        <a:pt x="1158" y="10585"/>
                      </a:lnTo>
                      <a:lnTo>
                        <a:pt x="5811" y="10585"/>
                      </a:lnTo>
                      <a:cubicBezTo>
                        <a:pt x="5704" y="10652"/>
                        <a:pt x="5590" y="10720"/>
                        <a:pt x="5493" y="10794"/>
                      </a:cubicBezTo>
                      <a:cubicBezTo>
                        <a:pt x="3821" y="12135"/>
                        <a:pt x="3713" y="14218"/>
                        <a:pt x="5109" y="15670"/>
                      </a:cubicBezTo>
                      <a:cubicBezTo>
                        <a:pt x="4686" y="15913"/>
                        <a:pt x="4187" y="16050"/>
                        <a:pt x="3650" y="16050"/>
                      </a:cubicBezTo>
                      <a:cubicBezTo>
                        <a:pt x="2273" y="16050"/>
                        <a:pt x="1158" y="15170"/>
                        <a:pt x="1158" y="14082"/>
                      </a:cubicBezTo>
                      <a:cubicBezTo>
                        <a:pt x="1158" y="14082"/>
                        <a:pt x="1158" y="14082"/>
                        <a:pt x="1158" y="14082"/>
                      </a:cubicBezTo>
                      <a:close/>
                      <a:moveTo>
                        <a:pt x="3650" y="16958"/>
                      </a:moveTo>
                      <a:cubicBezTo>
                        <a:pt x="4485" y="16958"/>
                        <a:pt x="5271" y="16732"/>
                        <a:pt x="5916" y="16323"/>
                      </a:cubicBezTo>
                      <a:cubicBezTo>
                        <a:pt x="6761" y="16852"/>
                        <a:pt x="7778" y="17155"/>
                        <a:pt x="8872" y="17155"/>
                      </a:cubicBezTo>
                      <a:cubicBezTo>
                        <a:pt x="10151" y="17155"/>
                        <a:pt x="11360" y="16761"/>
                        <a:pt x="12252" y="16041"/>
                      </a:cubicBezTo>
                      <a:cubicBezTo>
                        <a:pt x="14088" y="14573"/>
                        <a:pt x="14067" y="12195"/>
                        <a:pt x="12204" y="10750"/>
                      </a:cubicBezTo>
                      <a:cubicBezTo>
                        <a:pt x="11304" y="10059"/>
                        <a:pt x="10123" y="9675"/>
                        <a:pt x="8872" y="9675"/>
                      </a:cubicBezTo>
                      <a:cubicBezTo>
                        <a:pt x="8326" y="9675"/>
                        <a:pt x="7799" y="9764"/>
                        <a:pt x="7297" y="9902"/>
                      </a:cubicBezTo>
                      <a:lnTo>
                        <a:pt x="7297" y="6435"/>
                      </a:lnTo>
                      <a:cubicBezTo>
                        <a:pt x="7297" y="4846"/>
                        <a:pt x="5667" y="3557"/>
                        <a:pt x="3650" y="3557"/>
                      </a:cubicBezTo>
                      <a:cubicBezTo>
                        <a:pt x="1639" y="3557"/>
                        <a:pt x="0" y="4846"/>
                        <a:pt x="0" y="6435"/>
                      </a:cubicBezTo>
                      <a:lnTo>
                        <a:pt x="0" y="14082"/>
                      </a:lnTo>
                      <a:cubicBezTo>
                        <a:pt x="0" y="15670"/>
                        <a:pt x="1639" y="16958"/>
                        <a:pt x="3650" y="16958"/>
                      </a:cubicBezTo>
                      <a:cubicBezTo>
                        <a:pt x="3650" y="16958"/>
                        <a:pt x="3650" y="16958"/>
                        <a:pt x="3650" y="16958"/>
                      </a:cubicBezTo>
                      <a:close/>
                    </a:path>
                  </a:pathLst>
                </a:custGeom>
                <a:solidFill>
                  <a:srgbClr val="CF002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9" name="îṡ1ïḍê"/>
              <p:cNvSpPr/>
              <p:nvPr/>
            </p:nvSpPr>
            <p:spPr>
              <a:xfrm>
                <a:off x="9705911" y="2769775"/>
                <a:ext cx="124992" cy="124992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>
              <a:off x="6600056" y="4005064"/>
              <a:ext cx="0" cy="1588906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925812" y="4005064"/>
              <a:ext cx="0" cy="1588906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14:doors dir="vert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253c9a4-c028-4dc2-b708-73b7e1aeb92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81066" y="1899138"/>
            <a:ext cx="8829869" cy="3976802"/>
            <a:chOff x="1243685" y="1366210"/>
            <a:chExt cx="10013153" cy="4509730"/>
          </a:xfrm>
        </p:grpSpPr>
        <p:sp>
          <p:nvSpPr>
            <p:cNvPr id="4" name="ísḻíḑê"/>
            <p:cNvSpPr/>
            <p:nvPr/>
          </p:nvSpPr>
          <p:spPr>
            <a:xfrm>
              <a:off x="4148425" y="3144335"/>
              <a:ext cx="2422469" cy="101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55" extrusionOk="0">
                  <a:moveTo>
                    <a:pt x="0" y="17755"/>
                  </a:moveTo>
                  <a:cubicBezTo>
                    <a:pt x="4555" y="1088"/>
                    <a:pt x="11755" y="-3845"/>
                    <a:pt x="21600" y="2956"/>
                  </a:cubicBezTo>
                </a:path>
              </a:pathLst>
            </a:custGeom>
            <a:ln w="12700" cap="flat" cmpd="sng" algn="ctr">
              <a:solidFill>
                <a:schemeClr val="bg1"/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5" name="işḻïḍè"/>
            <p:cNvSpPr/>
            <p:nvPr/>
          </p:nvSpPr>
          <p:spPr>
            <a:xfrm rot="21284061">
              <a:off x="5049592" y="2850588"/>
              <a:ext cx="632546" cy="63254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6" name="iṣḷïḋe"/>
            <p:cNvSpPr/>
            <p:nvPr/>
          </p:nvSpPr>
          <p:spPr>
            <a:xfrm rot="21284061">
              <a:off x="5202151" y="2982653"/>
              <a:ext cx="323222" cy="322791"/>
            </a:xfrm>
            <a:custGeom>
              <a:avLst/>
              <a:gdLst>
                <a:gd name="T0" fmla="*/ 196 w 361"/>
                <a:gd name="T1" fmla="*/ 116 h 361"/>
                <a:gd name="T2" fmla="*/ 190 w 361"/>
                <a:gd name="T3" fmla="*/ 124 h 361"/>
                <a:gd name="T4" fmla="*/ 148 w 361"/>
                <a:gd name="T5" fmla="*/ 166 h 361"/>
                <a:gd name="T6" fmla="*/ 107 w 361"/>
                <a:gd name="T7" fmla="*/ 124 h 361"/>
                <a:gd name="T8" fmla="*/ 107 w 361"/>
                <a:gd name="T9" fmla="*/ 124 h 361"/>
                <a:gd name="T10" fmla="*/ 100 w 361"/>
                <a:gd name="T11" fmla="*/ 116 h 361"/>
                <a:gd name="T12" fmla="*/ 104 w 361"/>
                <a:gd name="T13" fmla="*/ 106 h 361"/>
                <a:gd name="T14" fmla="*/ 105 w 361"/>
                <a:gd name="T15" fmla="*/ 106 h 361"/>
                <a:gd name="T16" fmla="*/ 149 w 361"/>
                <a:gd name="T17" fmla="*/ 52 h 361"/>
                <a:gd name="T18" fmla="*/ 192 w 361"/>
                <a:gd name="T19" fmla="*/ 106 h 361"/>
                <a:gd name="T20" fmla="*/ 192 w 361"/>
                <a:gd name="T21" fmla="*/ 106 h 361"/>
                <a:gd name="T22" fmla="*/ 196 w 361"/>
                <a:gd name="T23" fmla="*/ 116 h 361"/>
                <a:gd name="T24" fmla="*/ 361 w 361"/>
                <a:gd name="T25" fmla="*/ 339 h 361"/>
                <a:gd name="T26" fmla="*/ 339 w 361"/>
                <a:gd name="T27" fmla="*/ 361 h 361"/>
                <a:gd name="T28" fmla="*/ 253 w 361"/>
                <a:gd name="T29" fmla="*/ 275 h 361"/>
                <a:gd name="T30" fmla="*/ 256 w 361"/>
                <a:gd name="T31" fmla="*/ 272 h 361"/>
                <a:gd name="T32" fmla="*/ 231 w 361"/>
                <a:gd name="T33" fmla="*/ 248 h 361"/>
                <a:gd name="T34" fmla="*/ 52 w 361"/>
                <a:gd name="T35" fmla="*/ 240 h 361"/>
                <a:gd name="T36" fmla="*/ 52 w 361"/>
                <a:gd name="T37" fmla="*/ 52 h 361"/>
                <a:gd name="T38" fmla="*/ 240 w 361"/>
                <a:gd name="T39" fmla="*/ 52 h 361"/>
                <a:gd name="T40" fmla="*/ 248 w 361"/>
                <a:gd name="T41" fmla="*/ 232 h 361"/>
                <a:gd name="T42" fmla="*/ 272 w 361"/>
                <a:gd name="T43" fmla="*/ 256 h 361"/>
                <a:gd name="T44" fmla="*/ 275 w 361"/>
                <a:gd name="T45" fmla="*/ 253 h 361"/>
                <a:gd name="T46" fmla="*/ 361 w 361"/>
                <a:gd name="T47" fmla="*/ 339 h 361"/>
                <a:gd name="T48" fmla="*/ 239 w 361"/>
                <a:gd name="T49" fmla="*/ 204 h 361"/>
                <a:gd name="T50" fmla="*/ 224 w 361"/>
                <a:gd name="T51" fmla="*/ 69 h 361"/>
                <a:gd name="T52" fmla="*/ 69 w 361"/>
                <a:gd name="T53" fmla="*/ 69 h 361"/>
                <a:gd name="T54" fmla="*/ 56 w 361"/>
                <a:gd name="T55" fmla="*/ 207 h 361"/>
                <a:gd name="T56" fmla="*/ 116 w 361"/>
                <a:gd name="T57" fmla="*/ 173 h 361"/>
                <a:gd name="T58" fmla="*/ 138 w 361"/>
                <a:gd name="T59" fmla="*/ 215 h 361"/>
                <a:gd name="T60" fmla="*/ 141 w 361"/>
                <a:gd name="T61" fmla="*/ 187 h 361"/>
                <a:gd name="T62" fmla="*/ 136 w 361"/>
                <a:gd name="T63" fmla="*/ 183 h 361"/>
                <a:gd name="T64" fmla="*/ 148 w 361"/>
                <a:gd name="T65" fmla="*/ 183 h 361"/>
                <a:gd name="T66" fmla="*/ 161 w 361"/>
                <a:gd name="T67" fmla="*/ 183 h 361"/>
                <a:gd name="T68" fmla="*/ 155 w 361"/>
                <a:gd name="T69" fmla="*/ 187 h 361"/>
                <a:gd name="T70" fmla="*/ 159 w 361"/>
                <a:gd name="T71" fmla="*/ 215 h 361"/>
                <a:gd name="T72" fmla="*/ 181 w 361"/>
                <a:gd name="T73" fmla="*/ 172 h 361"/>
                <a:gd name="T74" fmla="*/ 239 w 361"/>
                <a:gd name="T75" fmla="*/ 204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1" h="361">
                  <a:moveTo>
                    <a:pt x="196" y="116"/>
                  </a:moveTo>
                  <a:cubicBezTo>
                    <a:pt x="196" y="121"/>
                    <a:pt x="193" y="124"/>
                    <a:pt x="190" y="124"/>
                  </a:cubicBezTo>
                  <a:cubicBezTo>
                    <a:pt x="183" y="147"/>
                    <a:pt x="164" y="165"/>
                    <a:pt x="148" y="166"/>
                  </a:cubicBezTo>
                  <a:cubicBezTo>
                    <a:pt x="131" y="165"/>
                    <a:pt x="114" y="148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4" y="125"/>
                    <a:pt x="101" y="121"/>
                    <a:pt x="100" y="116"/>
                  </a:cubicBezTo>
                  <a:cubicBezTo>
                    <a:pt x="99" y="111"/>
                    <a:pt x="101" y="106"/>
                    <a:pt x="104" y="106"/>
                  </a:cubicBezTo>
                  <a:cubicBezTo>
                    <a:pt x="104" y="106"/>
                    <a:pt x="104" y="106"/>
                    <a:pt x="105" y="106"/>
                  </a:cubicBezTo>
                  <a:cubicBezTo>
                    <a:pt x="103" y="69"/>
                    <a:pt x="125" y="52"/>
                    <a:pt x="149" y="52"/>
                  </a:cubicBezTo>
                  <a:cubicBezTo>
                    <a:pt x="172" y="53"/>
                    <a:pt x="191" y="6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5" y="106"/>
                    <a:pt x="197" y="111"/>
                    <a:pt x="196" y="116"/>
                  </a:cubicBezTo>
                  <a:close/>
                  <a:moveTo>
                    <a:pt x="361" y="339"/>
                  </a:moveTo>
                  <a:lnTo>
                    <a:pt x="339" y="361"/>
                  </a:lnTo>
                  <a:lnTo>
                    <a:pt x="253" y="275"/>
                  </a:lnTo>
                  <a:lnTo>
                    <a:pt x="256" y="272"/>
                  </a:lnTo>
                  <a:lnTo>
                    <a:pt x="231" y="248"/>
                  </a:lnTo>
                  <a:cubicBezTo>
                    <a:pt x="179" y="292"/>
                    <a:pt x="101" y="289"/>
                    <a:pt x="52" y="240"/>
                  </a:cubicBezTo>
                  <a:cubicBezTo>
                    <a:pt x="0" y="188"/>
                    <a:pt x="0" y="104"/>
                    <a:pt x="52" y="52"/>
                  </a:cubicBezTo>
                  <a:cubicBezTo>
                    <a:pt x="104" y="0"/>
                    <a:pt x="188" y="0"/>
                    <a:pt x="240" y="52"/>
                  </a:cubicBezTo>
                  <a:cubicBezTo>
                    <a:pt x="289" y="101"/>
                    <a:pt x="292" y="179"/>
                    <a:pt x="248" y="232"/>
                  </a:cubicBezTo>
                  <a:lnTo>
                    <a:pt x="272" y="256"/>
                  </a:lnTo>
                  <a:lnTo>
                    <a:pt x="275" y="253"/>
                  </a:lnTo>
                  <a:lnTo>
                    <a:pt x="361" y="339"/>
                  </a:lnTo>
                  <a:close/>
                  <a:moveTo>
                    <a:pt x="239" y="204"/>
                  </a:moveTo>
                  <a:cubicBezTo>
                    <a:pt x="265" y="162"/>
                    <a:pt x="260" y="105"/>
                    <a:pt x="224" y="69"/>
                  </a:cubicBezTo>
                  <a:cubicBezTo>
                    <a:pt x="181" y="26"/>
                    <a:pt x="111" y="26"/>
                    <a:pt x="69" y="69"/>
                  </a:cubicBezTo>
                  <a:cubicBezTo>
                    <a:pt x="31" y="106"/>
                    <a:pt x="27" y="165"/>
                    <a:pt x="56" y="207"/>
                  </a:cubicBezTo>
                  <a:cubicBezTo>
                    <a:pt x="65" y="186"/>
                    <a:pt x="87" y="176"/>
                    <a:pt x="116" y="173"/>
                  </a:cubicBezTo>
                  <a:lnTo>
                    <a:pt x="138" y="215"/>
                  </a:lnTo>
                  <a:lnTo>
                    <a:pt x="141" y="187"/>
                  </a:lnTo>
                  <a:lnTo>
                    <a:pt x="136" y="183"/>
                  </a:lnTo>
                  <a:lnTo>
                    <a:pt x="148" y="183"/>
                  </a:lnTo>
                  <a:lnTo>
                    <a:pt x="161" y="183"/>
                  </a:lnTo>
                  <a:lnTo>
                    <a:pt x="155" y="187"/>
                  </a:lnTo>
                  <a:lnTo>
                    <a:pt x="159" y="215"/>
                  </a:lnTo>
                  <a:lnTo>
                    <a:pt x="181" y="172"/>
                  </a:lnTo>
                  <a:cubicBezTo>
                    <a:pt x="207" y="176"/>
                    <a:pt x="229" y="185"/>
                    <a:pt x="239" y="204"/>
                  </a:cubicBezTo>
                  <a:close/>
                </a:path>
              </a:pathLst>
            </a:custGeom>
            <a:solidFill>
              <a:srgbClr val="CF002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7" name="íśļiḋe"/>
            <p:cNvSpPr/>
            <p:nvPr/>
          </p:nvSpPr>
          <p:spPr>
            <a:xfrm>
              <a:off x="1665515" y="3570645"/>
              <a:ext cx="2300725" cy="102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78" extrusionOk="0">
                  <a:moveTo>
                    <a:pt x="0" y="17478"/>
                  </a:moveTo>
                  <a:cubicBezTo>
                    <a:pt x="6934" y="476"/>
                    <a:pt x="14134" y="-4122"/>
                    <a:pt x="21600" y="3685"/>
                  </a:cubicBezTo>
                </a:path>
              </a:pathLst>
            </a:custGeom>
            <a:ln w="12700" cap="flat" cmpd="sng" algn="ctr">
              <a:solidFill>
                <a:schemeClr val="bg1"/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8" name="išḻídè"/>
            <p:cNvSpPr/>
            <p:nvPr/>
          </p:nvSpPr>
          <p:spPr>
            <a:xfrm rot="21284061">
              <a:off x="2535606" y="3371615"/>
              <a:ext cx="533920" cy="533919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9" name="iśļîdé"/>
            <p:cNvSpPr/>
            <p:nvPr/>
          </p:nvSpPr>
          <p:spPr>
            <a:xfrm rot="21284061">
              <a:off x="2664380" y="3484304"/>
              <a:ext cx="272824" cy="270026"/>
            </a:xfrm>
            <a:custGeom>
              <a:avLst/>
              <a:gdLst>
                <a:gd name="T0" fmla="*/ 3351 w 6219"/>
                <a:gd name="T1" fmla="*/ 2180 h 6165"/>
                <a:gd name="T2" fmla="*/ 2535 w 6219"/>
                <a:gd name="T3" fmla="*/ 2996 h 6165"/>
                <a:gd name="T4" fmla="*/ 1719 w 6219"/>
                <a:gd name="T5" fmla="*/ 2180 h 6165"/>
                <a:gd name="T6" fmla="*/ 2535 w 6219"/>
                <a:gd name="T7" fmla="*/ 1364 h 6165"/>
                <a:gd name="T8" fmla="*/ 3351 w 6219"/>
                <a:gd name="T9" fmla="*/ 2180 h 6165"/>
                <a:gd name="T10" fmla="*/ 6006 w 6219"/>
                <a:gd name="T11" fmla="*/ 6006 h 6165"/>
                <a:gd name="T12" fmla="*/ 5621 w 6219"/>
                <a:gd name="T13" fmla="*/ 6165 h 6165"/>
                <a:gd name="T14" fmla="*/ 5237 w 6219"/>
                <a:gd name="T15" fmla="*/ 6006 h 6165"/>
                <a:gd name="T16" fmla="*/ 3840 w 6219"/>
                <a:gd name="T17" fmla="*/ 4605 h 6165"/>
                <a:gd name="T18" fmla="*/ 2498 w 6219"/>
                <a:gd name="T19" fmla="*/ 4997 h 6165"/>
                <a:gd name="T20" fmla="*/ 0 w 6219"/>
                <a:gd name="T21" fmla="*/ 2498 h 6165"/>
                <a:gd name="T22" fmla="*/ 2498 w 6219"/>
                <a:gd name="T23" fmla="*/ 0 h 6165"/>
                <a:gd name="T24" fmla="*/ 4997 w 6219"/>
                <a:gd name="T25" fmla="*/ 2498 h 6165"/>
                <a:gd name="T26" fmla="*/ 4605 w 6219"/>
                <a:gd name="T27" fmla="*/ 3840 h 6165"/>
                <a:gd name="T28" fmla="*/ 6006 w 6219"/>
                <a:gd name="T29" fmla="*/ 5237 h 6165"/>
                <a:gd name="T30" fmla="*/ 6006 w 6219"/>
                <a:gd name="T31" fmla="*/ 6006 h 6165"/>
                <a:gd name="T32" fmla="*/ 4476 w 6219"/>
                <a:gd name="T33" fmla="*/ 2498 h 6165"/>
                <a:gd name="T34" fmla="*/ 2498 w 6219"/>
                <a:gd name="T35" fmla="*/ 521 h 6165"/>
                <a:gd name="T36" fmla="*/ 521 w 6219"/>
                <a:gd name="T37" fmla="*/ 2498 h 6165"/>
                <a:gd name="T38" fmla="*/ 1275 w 6219"/>
                <a:gd name="T39" fmla="*/ 4052 h 6165"/>
                <a:gd name="T40" fmla="*/ 2173 w 6219"/>
                <a:gd name="T41" fmla="*/ 3268 h 6165"/>
                <a:gd name="T42" fmla="*/ 2898 w 6219"/>
                <a:gd name="T43" fmla="*/ 3268 h 6165"/>
                <a:gd name="T44" fmla="*/ 3787 w 6219"/>
                <a:gd name="T45" fmla="*/ 3998 h 6165"/>
                <a:gd name="T46" fmla="*/ 4476 w 6219"/>
                <a:gd name="T47" fmla="*/ 2498 h 6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19" h="6165">
                  <a:moveTo>
                    <a:pt x="3351" y="2180"/>
                  </a:moveTo>
                  <a:cubicBezTo>
                    <a:pt x="3351" y="2630"/>
                    <a:pt x="2986" y="2996"/>
                    <a:pt x="2535" y="2996"/>
                  </a:cubicBezTo>
                  <a:cubicBezTo>
                    <a:pt x="2085" y="2996"/>
                    <a:pt x="1719" y="2630"/>
                    <a:pt x="1719" y="2180"/>
                  </a:cubicBezTo>
                  <a:cubicBezTo>
                    <a:pt x="1719" y="1729"/>
                    <a:pt x="2085" y="1364"/>
                    <a:pt x="2535" y="1364"/>
                  </a:cubicBezTo>
                  <a:cubicBezTo>
                    <a:pt x="2986" y="1364"/>
                    <a:pt x="3351" y="1729"/>
                    <a:pt x="3351" y="2180"/>
                  </a:cubicBezTo>
                  <a:close/>
                  <a:moveTo>
                    <a:pt x="6006" y="6006"/>
                  </a:moveTo>
                  <a:cubicBezTo>
                    <a:pt x="5900" y="6112"/>
                    <a:pt x="5761" y="6165"/>
                    <a:pt x="5621" y="6165"/>
                  </a:cubicBezTo>
                  <a:cubicBezTo>
                    <a:pt x="5482" y="6165"/>
                    <a:pt x="5343" y="6112"/>
                    <a:pt x="5237" y="6006"/>
                  </a:cubicBezTo>
                  <a:cubicBezTo>
                    <a:pt x="5237" y="6006"/>
                    <a:pt x="3851" y="4619"/>
                    <a:pt x="3840" y="4605"/>
                  </a:cubicBezTo>
                  <a:cubicBezTo>
                    <a:pt x="3453" y="4853"/>
                    <a:pt x="2992" y="4997"/>
                    <a:pt x="2498" y="4997"/>
                  </a:cubicBezTo>
                  <a:cubicBezTo>
                    <a:pt x="1119" y="4997"/>
                    <a:pt x="0" y="3878"/>
                    <a:pt x="0" y="2498"/>
                  </a:cubicBezTo>
                  <a:cubicBezTo>
                    <a:pt x="0" y="1119"/>
                    <a:pt x="1119" y="0"/>
                    <a:pt x="2498" y="0"/>
                  </a:cubicBezTo>
                  <a:cubicBezTo>
                    <a:pt x="3878" y="0"/>
                    <a:pt x="4997" y="1119"/>
                    <a:pt x="4997" y="2498"/>
                  </a:cubicBezTo>
                  <a:cubicBezTo>
                    <a:pt x="4997" y="2992"/>
                    <a:pt x="4853" y="3453"/>
                    <a:pt x="4605" y="3840"/>
                  </a:cubicBezTo>
                  <a:cubicBezTo>
                    <a:pt x="4619" y="3851"/>
                    <a:pt x="6006" y="5237"/>
                    <a:pt x="6006" y="5237"/>
                  </a:cubicBezTo>
                  <a:cubicBezTo>
                    <a:pt x="6219" y="5449"/>
                    <a:pt x="6219" y="5794"/>
                    <a:pt x="6006" y="6006"/>
                  </a:cubicBezTo>
                  <a:close/>
                  <a:moveTo>
                    <a:pt x="4476" y="2498"/>
                  </a:moveTo>
                  <a:cubicBezTo>
                    <a:pt x="4476" y="1406"/>
                    <a:pt x="3591" y="521"/>
                    <a:pt x="2498" y="521"/>
                  </a:cubicBezTo>
                  <a:cubicBezTo>
                    <a:pt x="1406" y="521"/>
                    <a:pt x="521" y="1406"/>
                    <a:pt x="521" y="2498"/>
                  </a:cubicBezTo>
                  <a:cubicBezTo>
                    <a:pt x="521" y="3129"/>
                    <a:pt x="816" y="3690"/>
                    <a:pt x="1275" y="4052"/>
                  </a:cubicBezTo>
                  <a:cubicBezTo>
                    <a:pt x="1335" y="3609"/>
                    <a:pt x="1714" y="3268"/>
                    <a:pt x="2173" y="3268"/>
                  </a:cubicBezTo>
                  <a:lnTo>
                    <a:pt x="2898" y="3268"/>
                  </a:lnTo>
                  <a:cubicBezTo>
                    <a:pt x="3338" y="3268"/>
                    <a:pt x="3705" y="3582"/>
                    <a:pt x="3787" y="3998"/>
                  </a:cubicBezTo>
                  <a:cubicBezTo>
                    <a:pt x="4209" y="3635"/>
                    <a:pt x="4476" y="3098"/>
                    <a:pt x="4476" y="2498"/>
                  </a:cubicBezTo>
                  <a:close/>
                </a:path>
              </a:pathLst>
            </a:custGeom>
            <a:solidFill>
              <a:srgbClr val="CF002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0" name="îṡliḓê"/>
            <p:cNvSpPr/>
            <p:nvPr/>
          </p:nvSpPr>
          <p:spPr>
            <a:xfrm>
              <a:off x="8482409" y="3068960"/>
              <a:ext cx="2774429" cy="2774429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1" name="îŝḻîḋê"/>
            <p:cNvSpPr/>
            <p:nvPr/>
          </p:nvSpPr>
          <p:spPr>
            <a:xfrm>
              <a:off x="9372601" y="3463626"/>
              <a:ext cx="994048" cy="992548"/>
            </a:xfrm>
            <a:custGeom>
              <a:avLst/>
              <a:gdLst>
                <a:gd name="T0" fmla="*/ 6827 w 6827"/>
                <a:gd name="T1" fmla="*/ 910 h 6827"/>
                <a:gd name="T2" fmla="*/ 5916 w 6827"/>
                <a:gd name="T3" fmla="*/ 0 h 6827"/>
                <a:gd name="T4" fmla="*/ 5006 w 6827"/>
                <a:gd name="T5" fmla="*/ 910 h 6827"/>
                <a:gd name="T6" fmla="*/ 5796 w 6827"/>
                <a:gd name="T7" fmla="*/ 1812 h 6827"/>
                <a:gd name="T8" fmla="*/ 4892 w 6827"/>
                <a:gd name="T9" fmla="*/ 2617 h 6827"/>
                <a:gd name="T10" fmla="*/ 1934 w 6827"/>
                <a:gd name="T11" fmla="*/ 2617 h 6827"/>
                <a:gd name="T12" fmla="*/ 796 w 6827"/>
                <a:gd name="T13" fmla="*/ 3755 h 6827"/>
                <a:gd name="T14" fmla="*/ 796 w 6827"/>
                <a:gd name="T15" fmla="*/ 5014 h 6827"/>
                <a:gd name="T16" fmla="*/ 0 w 6827"/>
                <a:gd name="T17" fmla="*/ 5916 h 6827"/>
                <a:gd name="T18" fmla="*/ 910 w 6827"/>
                <a:gd name="T19" fmla="*/ 6827 h 6827"/>
                <a:gd name="T20" fmla="*/ 1820 w 6827"/>
                <a:gd name="T21" fmla="*/ 5916 h 6827"/>
                <a:gd name="T22" fmla="*/ 1024 w 6827"/>
                <a:gd name="T23" fmla="*/ 5014 h 6827"/>
                <a:gd name="T24" fmla="*/ 1024 w 6827"/>
                <a:gd name="T25" fmla="*/ 3755 h 6827"/>
                <a:gd name="T26" fmla="*/ 1934 w 6827"/>
                <a:gd name="T27" fmla="*/ 2844 h 6827"/>
                <a:gd name="T28" fmla="*/ 3757 w 6827"/>
                <a:gd name="T29" fmla="*/ 2844 h 6827"/>
                <a:gd name="T30" fmla="*/ 3300 w 6827"/>
                <a:gd name="T31" fmla="*/ 3755 h 6827"/>
                <a:gd name="T32" fmla="*/ 3300 w 6827"/>
                <a:gd name="T33" fmla="*/ 5014 h 6827"/>
                <a:gd name="T34" fmla="*/ 2503 w 6827"/>
                <a:gd name="T35" fmla="*/ 5916 h 6827"/>
                <a:gd name="T36" fmla="*/ 3413 w 6827"/>
                <a:gd name="T37" fmla="*/ 6827 h 6827"/>
                <a:gd name="T38" fmla="*/ 4324 w 6827"/>
                <a:gd name="T39" fmla="*/ 5916 h 6827"/>
                <a:gd name="T40" fmla="*/ 3527 w 6827"/>
                <a:gd name="T41" fmla="*/ 5014 h 6827"/>
                <a:gd name="T42" fmla="*/ 3527 w 6827"/>
                <a:gd name="T43" fmla="*/ 3755 h 6827"/>
                <a:gd name="T44" fmla="*/ 4437 w 6827"/>
                <a:gd name="T45" fmla="*/ 2844 h 6827"/>
                <a:gd name="T46" fmla="*/ 4892 w 6827"/>
                <a:gd name="T47" fmla="*/ 2844 h 6827"/>
                <a:gd name="T48" fmla="*/ 6025 w 6827"/>
                <a:gd name="T49" fmla="*/ 1814 h 6827"/>
                <a:gd name="T50" fmla="*/ 6827 w 6827"/>
                <a:gd name="T51" fmla="*/ 910 h 6827"/>
                <a:gd name="T52" fmla="*/ 1593 w 6827"/>
                <a:gd name="T53" fmla="*/ 5916 h 6827"/>
                <a:gd name="T54" fmla="*/ 910 w 6827"/>
                <a:gd name="T55" fmla="*/ 6599 h 6827"/>
                <a:gd name="T56" fmla="*/ 228 w 6827"/>
                <a:gd name="T57" fmla="*/ 5916 h 6827"/>
                <a:gd name="T58" fmla="*/ 910 w 6827"/>
                <a:gd name="T59" fmla="*/ 5234 h 6827"/>
                <a:gd name="T60" fmla="*/ 1593 w 6827"/>
                <a:gd name="T61" fmla="*/ 5916 h 6827"/>
                <a:gd name="T62" fmla="*/ 4096 w 6827"/>
                <a:gd name="T63" fmla="*/ 5916 h 6827"/>
                <a:gd name="T64" fmla="*/ 3413 w 6827"/>
                <a:gd name="T65" fmla="*/ 6599 h 6827"/>
                <a:gd name="T66" fmla="*/ 2731 w 6827"/>
                <a:gd name="T67" fmla="*/ 5916 h 6827"/>
                <a:gd name="T68" fmla="*/ 3413 w 6827"/>
                <a:gd name="T69" fmla="*/ 5234 h 6827"/>
                <a:gd name="T70" fmla="*/ 4096 w 6827"/>
                <a:gd name="T71" fmla="*/ 5916 h 6827"/>
                <a:gd name="T72" fmla="*/ 5916 w 6827"/>
                <a:gd name="T73" fmla="*/ 1593 h 6827"/>
                <a:gd name="T74" fmla="*/ 5234 w 6827"/>
                <a:gd name="T75" fmla="*/ 910 h 6827"/>
                <a:gd name="T76" fmla="*/ 5916 w 6827"/>
                <a:gd name="T77" fmla="*/ 228 h 6827"/>
                <a:gd name="T78" fmla="*/ 6599 w 6827"/>
                <a:gd name="T79" fmla="*/ 910 h 6827"/>
                <a:gd name="T80" fmla="*/ 5916 w 6827"/>
                <a:gd name="T81" fmla="*/ 1593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27" h="6827">
                  <a:moveTo>
                    <a:pt x="6827" y="910"/>
                  </a:moveTo>
                  <a:cubicBezTo>
                    <a:pt x="6827" y="410"/>
                    <a:pt x="6417" y="0"/>
                    <a:pt x="5916" y="0"/>
                  </a:cubicBezTo>
                  <a:cubicBezTo>
                    <a:pt x="5416" y="0"/>
                    <a:pt x="5006" y="410"/>
                    <a:pt x="5006" y="910"/>
                  </a:cubicBezTo>
                  <a:cubicBezTo>
                    <a:pt x="5006" y="1370"/>
                    <a:pt x="5352" y="1753"/>
                    <a:pt x="5796" y="1812"/>
                  </a:cubicBezTo>
                  <a:cubicBezTo>
                    <a:pt x="5744" y="2264"/>
                    <a:pt x="5357" y="2617"/>
                    <a:pt x="4892" y="2617"/>
                  </a:cubicBezTo>
                  <a:lnTo>
                    <a:pt x="1934" y="2617"/>
                  </a:lnTo>
                  <a:cubicBezTo>
                    <a:pt x="1308" y="2617"/>
                    <a:pt x="796" y="3129"/>
                    <a:pt x="796" y="3755"/>
                  </a:cubicBezTo>
                  <a:lnTo>
                    <a:pt x="796" y="5014"/>
                  </a:lnTo>
                  <a:cubicBezTo>
                    <a:pt x="349" y="5070"/>
                    <a:pt x="0" y="5454"/>
                    <a:pt x="0" y="5916"/>
                  </a:cubicBezTo>
                  <a:cubicBezTo>
                    <a:pt x="0" y="6417"/>
                    <a:pt x="410" y="6827"/>
                    <a:pt x="910" y="6827"/>
                  </a:cubicBezTo>
                  <a:cubicBezTo>
                    <a:pt x="1411" y="6827"/>
                    <a:pt x="1820" y="6417"/>
                    <a:pt x="1820" y="5916"/>
                  </a:cubicBezTo>
                  <a:cubicBezTo>
                    <a:pt x="1820" y="5454"/>
                    <a:pt x="1471" y="5070"/>
                    <a:pt x="1024" y="5014"/>
                  </a:cubicBezTo>
                  <a:lnTo>
                    <a:pt x="1024" y="3755"/>
                  </a:lnTo>
                  <a:cubicBezTo>
                    <a:pt x="1024" y="3254"/>
                    <a:pt x="1434" y="2844"/>
                    <a:pt x="1934" y="2844"/>
                  </a:cubicBezTo>
                  <a:lnTo>
                    <a:pt x="3757" y="2844"/>
                  </a:lnTo>
                  <a:cubicBezTo>
                    <a:pt x="3480" y="3052"/>
                    <a:pt x="3300" y="3384"/>
                    <a:pt x="3300" y="3755"/>
                  </a:cubicBezTo>
                  <a:lnTo>
                    <a:pt x="3300" y="5014"/>
                  </a:lnTo>
                  <a:cubicBezTo>
                    <a:pt x="2852" y="5070"/>
                    <a:pt x="2503" y="5454"/>
                    <a:pt x="2503" y="5916"/>
                  </a:cubicBezTo>
                  <a:cubicBezTo>
                    <a:pt x="2503" y="6417"/>
                    <a:pt x="2913" y="6827"/>
                    <a:pt x="3413" y="6827"/>
                  </a:cubicBezTo>
                  <a:cubicBezTo>
                    <a:pt x="3914" y="6827"/>
                    <a:pt x="4324" y="6417"/>
                    <a:pt x="4324" y="5916"/>
                  </a:cubicBezTo>
                  <a:cubicBezTo>
                    <a:pt x="4324" y="5454"/>
                    <a:pt x="3975" y="5070"/>
                    <a:pt x="3527" y="5014"/>
                  </a:cubicBezTo>
                  <a:lnTo>
                    <a:pt x="3527" y="3755"/>
                  </a:lnTo>
                  <a:cubicBezTo>
                    <a:pt x="3527" y="3254"/>
                    <a:pt x="3937" y="2844"/>
                    <a:pt x="4437" y="2844"/>
                  </a:cubicBezTo>
                  <a:lnTo>
                    <a:pt x="4892" y="2844"/>
                  </a:lnTo>
                  <a:cubicBezTo>
                    <a:pt x="5482" y="2844"/>
                    <a:pt x="5971" y="2390"/>
                    <a:pt x="6025" y="1814"/>
                  </a:cubicBezTo>
                  <a:cubicBezTo>
                    <a:pt x="6475" y="1760"/>
                    <a:pt x="6827" y="1374"/>
                    <a:pt x="6827" y="910"/>
                  </a:cubicBezTo>
                  <a:close/>
                  <a:moveTo>
                    <a:pt x="1593" y="5916"/>
                  </a:moveTo>
                  <a:cubicBezTo>
                    <a:pt x="1593" y="6292"/>
                    <a:pt x="1286" y="6599"/>
                    <a:pt x="910" y="6599"/>
                  </a:cubicBezTo>
                  <a:cubicBezTo>
                    <a:pt x="535" y="6599"/>
                    <a:pt x="228" y="6292"/>
                    <a:pt x="228" y="5916"/>
                  </a:cubicBezTo>
                  <a:cubicBezTo>
                    <a:pt x="228" y="5541"/>
                    <a:pt x="535" y="5234"/>
                    <a:pt x="910" y="5234"/>
                  </a:cubicBezTo>
                  <a:cubicBezTo>
                    <a:pt x="1286" y="5234"/>
                    <a:pt x="1593" y="5541"/>
                    <a:pt x="1593" y="5916"/>
                  </a:cubicBezTo>
                  <a:close/>
                  <a:moveTo>
                    <a:pt x="4096" y="5916"/>
                  </a:moveTo>
                  <a:cubicBezTo>
                    <a:pt x="4096" y="6292"/>
                    <a:pt x="3789" y="6599"/>
                    <a:pt x="3413" y="6599"/>
                  </a:cubicBezTo>
                  <a:cubicBezTo>
                    <a:pt x="3038" y="6599"/>
                    <a:pt x="2731" y="6292"/>
                    <a:pt x="2731" y="5916"/>
                  </a:cubicBezTo>
                  <a:cubicBezTo>
                    <a:pt x="2731" y="5541"/>
                    <a:pt x="3038" y="5234"/>
                    <a:pt x="3413" y="5234"/>
                  </a:cubicBezTo>
                  <a:cubicBezTo>
                    <a:pt x="3789" y="5234"/>
                    <a:pt x="4096" y="5541"/>
                    <a:pt x="4096" y="5916"/>
                  </a:cubicBezTo>
                  <a:close/>
                  <a:moveTo>
                    <a:pt x="5916" y="1593"/>
                  </a:moveTo>
                  <a:cubicBezTo>
                    <a:pt x="5541" y="1593"/>
                    <a:pt x="5234" y="1286"/>
                    <a:pt x="5234" y="910"/>
                  </a:cubicBezTo>
                  <a:cubicBezTo>
                    <a:pt x="5234" y="535"/>
                    <a:pt x="5541" y="228"/>
                    <a:pt x="5916" y="228"/>
                  </a:cubicBezTo>
                  <a:cubicBezTo>
                    <a:pt x="6292" y="228"/>
                    <a:pt x="6599" y="535"/>
                    <a:pt x="6599" y="910"/>
                  </a:cubicBezTo>
                  <a:cubicBezTo>
                    <a:pt x="6599" y="1286"/>
                    <a:pt x="6292" y="1593"/>
                    <a:pt x="5916" y="1593"/>
                  </a:cubicBezTo>
                  <a:close/>
                </a:path>
              </a:pathLst>
            </a:custGeom>
            <a:solidFill>
              <a:srgbClr val="CF002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2" name="i$lïďé"/>
            <p:cNvSpPr/>
            <p:nvPr/>
          </p:nvSpPr>
          <p:spPr>
            <a:xfrm>
              <a:off x="9118762" y="4731825"/>
              <a:ext cx="1501725" cy="507036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3" name="iśḻîḋé"/>
            <p:cNvSpPr/>
            <p:nvPr/>
          </p:nvSpPr>
          <p:spPr>
            <a:xfrm rot="21284061">
              <a:off x="5599832" y="3615072"/>
              <a:ext cx="2260867" cy="2260868"/>
            </a:xfrm>
            <a:prstGeom prst="ellipse">
              <a:avLst/>
            </a:prstGeom>
            <a:solidFill>
              <a:srgbClr val="53585E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4" name="ïṧḷîḓe"/>
            <p:cNvSpPr/>
            <p:nvPr/>
          </p:nvSpPr>
          <p:spPr>
            <a:xfrm>
              <a:off x="5599832" y="3615072"/>
              <a:ext cx="2260867" cy="2260868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5" name="ïṥľiḍê"/>
            <p:cNvSpPr/>
            <p:nvPr/>
          </p:nvSpPr>
          <p:spPr>
            <a:xfrm>
              <a:off x="5761637" y="4443776"/>
              <a:ext cx="1937257" cy="580664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6" name="ïsļîḍé" title="ihoQeRZTQY3qTU4"/>
            <p:cNvSpPr/>
            <p:nvPr/>
          </p:nvSpPr>
          <p:spPr>
            <a:xfrm>
              <a:off x="6260453" y="4110202"/>
              <a:ext cx="939626" cy="660279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rgbClr val="CF002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7" name="iṥļiḍê"/>
            <p:cNvSpPr/>
            <p:nvPr/>
          </p:nvSpPr>
          <p:spPr>
            <a:xfrm>
              <a:off x="1243685" y="4419809"/>
              <a:ext cx="1425146" cy="142514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8" name="iślïḍê"/>
            <p:cNvSpPr/>
            <p:nvPr/>
          </p:nvSpPr>
          <p:spPr>
            <a:xfrm>
              <a:off x="1472652" y="4938554"/>
              <a:ext cx="967210" cy="308618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19" name="îš1îḋê"/>
            <p:cNvSpPr/>
            <p:nvPr/>
          </p:nvSpPr>
          <p:spPr>
            <a:xfrm>
              <a:off x="1613937" y="4555313"/>
              <a:ext cx="684639" cy="683739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rgbClr val="CF002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0" name="iSḻïďé"/>
            <p:cNvSpPr/>
            <p:nvPr/>
          </p:nvSpPr>
          <p:spPr>
            <a:xfrm>
              <a:off x="6772238" y="2603384"/>
              <a:ext cx="3026014" cy="126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90" extrusionOk="0">
                  <a:moveTo>
                    <a:pt x="0" y="17890"/>
                  </a:moveTo>
                  <a:cubicBezTo>
                    <a:pt x="4906" y="1368"/>
                    <a:pt x="12106" y="-3710"/>
                    <a:pt x="21600" y="2657"/>
                  </a:cubicBezTo>
                </a:path>
              </a:pathLst>
            </a:custGeom>
            <a:ln w="12700" cap="flat" cmpd="sng" algn="ctr">
              <a:solidFill>
                <a:schemeClr val="bg1"/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1" name="íšḻíďê"/>
            <p:cNvSpPr/>
            <p:nvPr/>
          </p:nvSpPr>
          <p:spPr>
            <a:xfrm rot="21284061">
              <a:off x="7731102" y="2411820"/>
              <a:ext cx="612314" cy="63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rgbClr val="53585E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2" name="iṩḻíḑê"/>
            <p:cNvSpPr/>
            <p:nvPr/>
          </p:nvSpPr>
          <p:spPr>
            <a:xfrm rot="21284061">
              <a:off x="7630961" y="2366375"/>
              <a:ext cx="820916" cy="82091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3" name="iṧľïḋè"/>
            <p:cNvSpPr/>
            <p:nvPr/>
          </p:nvSpPr>
          <p:spPr>
            <a:xfrm rot="21284061">
              <a:off x="7839683" y="2537489"/>
              <a:ext cx="398014" cy="419475"/>
            </a:xfrm>
            <a:custGeom>
              <a:avLst/>
              <a:gdLst>
                <a:gd name="T0" fmla="*/ 996 w 2186"/>
                <a:gd name="T1" fmla="*/ 2133 h 2308"/>
                <a:gd name="T2" fmla="*/ 996 w 2186"/>
                <a:gd name="T3" fmla="*/ 2133 h 2308"/>
                <a:gd name="T4" fmla="*/ 996 w 2186"/>
                <a:gd name="T5" fmla="*/ 2133 h 2308"/>
                <a:gd name="T6" fmla="*/ 996 w 2186"/>
                <a:gd name="T7" fmla="*/ 2133 h 2308"/>
                <a:gd name="T8" fmla="*/ 1694 w 2186"/>
                <a:gd name="T9" fmla="*/ 1994 h 2308"/>
                <a:gd name="T10" fmla="*/ 1300 w 2186"/>
                <a:gd name="T11" fmla="*/ 1767 h 2308"/>
                <a:gd name="T12" fmla="*/ 1255 w 2186"/>
                <a:gd name="T13" fmla="*/ 1423 h 2308"/>
                <a:gd name="T14" fmla="*/ 1413 w 2186"/>
                <a:gd name="T15" fmla="*/ 1186 h 2308"/>
                <a:gd name="T16" fmla="*/ 1242 w 2186"/>
                <a:gd name="T17" fmla="*/ 1126 h 2308"/>
                <a:gd name="T18" fmla="*/ 1547 w 2186"/>
                <a:gd name="T19" fmla="*/ 550 h 2308"/>
                <a:gd name="T20" fmla="*/ 996 w 2186"/>
                <a:gd name="T21" fmla="*/ 0 h 2308"/>
                <a:gd name="T22" fmla="*/ 446 w 2186"/>
                <a:gd name="T23" fmla="*/ 550 h 2308"/>
                <a:gd name="T24" fmla="*/ 751 w 2186"/>
                <a:gd name="T25" fmla="*/ 1126 h 2308"/>
                <a:gd name="T26" fmla="*/ 0 w 2186"/>
                <a:gd name="T27" fmla="*/ 1887 h 2308"/>
                <a:gd name="T28" fmla="*/ 996 w 2186"/>
                <a:gd name="T29" fmla="*/ 2133 h 2308"/>
                <a:gd name="T30" fmla="*/ 717 w 2186"/>
                <a:gd name="T31" fmla="*/ 1853 h 2308"/>
                <a:gd name="T32" fmla="*/ 952 w 2186"/>
                <a:gd name="T33" fmla="*/ 1285 h 2308"/>
                <a:gd name="T34" fmla="*/ 950 w 2186"/>
                <a:gd name="T35" fmla="*/ 1285 h 2308"/>
                <a:gd name="T36" fmla="*/ 858 w 2186"/>
                <a:gd name="T37" fmla="*/ 1181 h 2308"/>
                <a:gd name="T38" fmla="*/ 996 w 2186"/>
                <a:gd name="T39" fmla="*/ 1206 h 2308"/>
                <a:gd name="T40" fmla="*/ 1134 w 2186"/>
                <a:gd name="T41" fmla="*/ 1181 h 2308"/>
                <a:gd name="T42" fmla="*/ 1043 w 2186"/>
                <a:gd name="T43" fmla="*/ 1285 h 2308"/>
                <a:gd name="T44" fmla="*/ 1040 w 2186"/>
                <a:gd name="T45" fmla="*/ 1285 h 2308"/>
                <a:gd name="T46" fmla="*/ 1275 w 2186"/>
                <a:gd name="T47" fmla="*/ 1853 h 2308"/>
                <a:gd name="T48" fmla="*/ 996 w 2186"/>
                <a:gd name="T49" fmla="*/ 2132 h 2308"/>
                <a:gd name="T50" fmla="*/ 1813 w 2186"/>
                <a:gd name="T51" fmla="*/ 2035 h 2308"/>
                <a:gd name="T52" fmla="*/ 1783 w 2186"/>
                <a:gd name="T53" fmla="*/ 1984 h 2308"/>
                <a:gd name="T54" fmla="*/ 1694 w 2186"/>
                <a:gd name="T55" fmla="*/ 1994 h 2308"/>
                <a:gd name="T56" fmla="*/ 1487 w 2186"/>
                <a:gd name="T57" fmla="*/ 1183 h 2308"/>
                <a:gd name="T58" fmla="*/ 2050 w 2186"/>
                <a:gd name="T59" fmla="*/ 1334 h 2308"/>
                <a:gd name="T60" fmla="*/ 1899 w 2186"/>
                <a:gd name="T61" fmla="*/ 1897 h 2308"/>
                <a:gd name="T62" fmla="*/ 1336 w 2186"/>
                <a:gd name="T63" fmla="*/ 1746 h 2308"/>
                <a:gd name="T64" fmla="*/ 1487 w 2186"/>
                <a:gd name="T65" fmla="*/ 1183 h 2308"/>
                <a:gd name="T66" fmla="*/ 1521 w 2186"/>
                <a:gd name="T67" fmla="*/ 1242 h 2308"/>
                <a:gd name="T68" fmla="*/ 1395 w 2186"/>
                <a:gd name="T69" fmla="*/ 1712 h 2308"/>
                <a:gd name="T70" fmla="*/ 1865 w 2186"/>
                <a:gd name="T71" fmla="*/ 1838 h 2308"/>
                <a:gd name="T72" fmla="*/ 1991 w 2186"/>
                <a:gd name="T73" fmla="*/ 1368 h 2308"/>
                <a:gd name="T74" fmla="*/ 1521 w 2186"/>
                <a:gd name="T75" fmla="*/ 1242 h 2308"/>
                <a:gd name="T76" fmla="*/ 2003 w 2186"/>
                <a:gd name="T77" fmla="*/ 1872 h 2308"/>
                <a:gd name="T78" fmla="*/ 1826 w 2186"/>
                <a:gd name="T79" fmla="*/ 1974 h 2308"/>
                <a:gd name="T80" fmla="*/ 1962 w 2186"/>
                <a:gd name="T81" fmla="*/ 2210 h 2308"/>
                <a:gd name="T82" fmla="*/ 2139 w 2186"/>
                <a:gd name="T83" fmla="*/ 2108 h 2308"/>
                <a:gd name="T84" fmla="*/ 2003 w 2186"/>
                <a:gd name="T85" fmla="*/ 1872 h 2308"/>
                <a:gd name="T86" fmla="*/ 2158 w 2186"/>
                <a:gd name="T87" fmla="*/ 2140 h 2308"/>
                <a:gd name="T88" fmla="*/ 1981 w 2186"/>
                <a:gd name="T89" fmla="*/ 2243 h 2308"/>
                <a:gd name="T90" fmla="*/ 2121 w 2186"/>
                <a:gd name="T91" fmla="*/ 2280 h 2308"/>
                <a:gd name="T92" fmla="*/ 2158 w 2186"/>
                <a:gd name="T93" fmla="*/ 214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6" h="2308">
                  <a:moveTo>
                    <a:pt x="996" y="2133"/>
                  </a:moveTo>
                  <a:lnTo>
                    <a:pt x="996" y="2133"/>
                  </a:lnTo>
                  <a:lnTo>
                    <a:pt x="996" y="2133"/>
                  </a:lnTo>
                  <a:lnTo>
                    <a:pt x="996" y="2133"/>
                  </a:lnTo>
                  <a:close/>
                  <a:moveTo>
                    <a:pt x="1694" y="1994"/>
                  </a:moveTo>
                  <a:cubicBezTo>
                    <a:pt x="1532" y="1994"/>
                    <a:pt x="1381" y="1907"/>
                    <a:pt x="1300" y="1767"/>
                  </a:cubicBezTo>
                  <a:cubicBezTo>
                    <a:pt x="1240" y="1662"/>
                    <a:pt x="1224" y="1540"/>
                    <a:pt x="1255" y="1423"/>
                  </a:cubicBezTo>
                  <a:cubicBezTo>
                    <a:pt x="1281" y="1327"/>
                    <a:pt x="1337" y="1246"/>
                    <a:pt x="1413" y="1186"/>
                  </a:cubicBezTo>
                  <a:cubicBezTo>
                    <a:pt x="1358" y="1161"/>
                    <a:pt x="1301" y="1141"/>
                    <a:pt x="1242" y="1126"/>
                  </a:cubicBezTo>
                  <a:cubicBezTo>
                    <a:pt x="1422" y="1005"/>
                    <a:pt x="1547" y="766"/>
                    <a:pt x="1547" y="550"/>
                  </a:cubicBezTo>
                  <a:cubicBezTo>
                    <a:pt x="1547" y="246"/>
                    <a:pt x="1300" y="0"/>
                    <a:pt x="996" y="0"/>
                  </a:cubicBezTo>
                  <a:cubicBezTo>
                    <a:pt x="693" y="0"/>
                    <a:pt x="446" y="246"/>
                    <a:pt x="446" y="550"/>
                  </a:cubicBezTo>
                  <a:cubicBezTo>
                    <a:pt x="446" y="766"/>
                    <a:pt x="570" y="1005"/>
                    <a:pt x="751" y="1126"/>
                  </a:cubicBezTo>
                  <a:cubicBezTo>
                    <a:pt x="319" y="1235"/>
                    <a:pt x="0" y="1610"/>
                    <a:pt x="0" y="1887"/>
                  </a:cubicBezTo>
                  <a:cubicBezTo>
                    <a:pt x="0" y="2051"/>
                    <a:pt x="498" y="2133"/>
                    <a:pt x="996" y="2133"/>
                  </a:cubicBezTo>
                  <a:lnTo>
                    <a:pt x="717" y="1853"/>
                  </a:lnTo>
                  <a:lnTo>
                    <a:pt x="952" y="1285"/>
                  </a:lnTo>
                  <a:lnTo>
                    <a:pt x="950" y="1285"/>
                  </a:lnTo>
                  <a:lnTo>
                    <a:pt x="858" y="1181"/>
                  </a:lnTo>
                  <a:cubicBezTo>
                    <a:pt x="903" y="1197"/>
                    <a:pt x="949" y="1206"/>
                    <a:pt x="996" y="1206"/>
                  </a:cubicBezTo>
                  <a:cubicBezTo>
                    <a:pt x="1044" y="1206"/>
                    <a:pt x="1090" y="1197"/>
                    <a:pt x="1134" y="1181"/>
                  </a:cubicBezTo>
                  <a:lnTo>
                    <a:pt x="1043" y="1285"/>
                  </a:lnTo>
                  <a:lnTo>
                    <a:pt x="1040" y="1285"/>
                  </a:lnTo>
                  <a:lnTo>
                    <a:pt x="1275" y="1853"/>
                  </a:lnTo>
                  <a:lnTo>
                    <a:pt x="996" y="2132"/>
                  </a:lnTo>
                  <a:cubicBezTo>
                    <a:pt x="1310" y="2132"/>
                    <a:pt x="1624" y="2100"/>
                    <a:pt x="1813" y="2035"/>
                  </a:cubicBezTo>
                  <a:lnTo>
                    <a:pt x="1783" y="1984"/>
                  </a:lnTo>
                  <a:cubicBezTo>
                    <a:pt x="1754" y="1990"/>
                    <a:pt x="1724" y="1994"/>
                    <a:pt x="1694" y="1994"/>
                  </a:cubicBezTo>
                  <a:close/>
                  <a:moveTo>
                    <a:pt x="1487" y="1183"/>
                  </a:moveTo>
                  <a:cubicBezTo>
                    <a:pt x="1684" y="1070"/>
                    <a:pt x="1937" y="1137"/>
                    <a:pt x="2050" y="1334"/>
                  </a:cubicBezTo>
                  <a:cubicBezTo>
                    <a:pt x="2164" y="1531"/>
                    <a:pt x="2096" y="1784"/>
                    <a:pt x="1899" y="1897"/>
                  </a:cubicBezTo>
                  <a:cubicBezTo>
                    <a:pt x="1703" y="2011"/>
                    <a:pt x="1450" y="1943"/>
                    <a:pt x="1336" y="1746"/>
                  </a:cubicBezTo>
                  <a:cubicBezTo>
                    <a:pt x="1223" y="1550"/>
                    <a:pt x="1290" y="1297"/>
                    <a:pt x="1487" y="1183"/>
                  </a:cubicBezTo>
                  <a:close/>
                  <a:moveTo>
                    <a:pt x="1521" y="1242"/>
                  </a:moveTo>
                  <a:cubicBezTo>
                    <a:pt x="1357" y="1337"/>
                    <a:pt x="1300" y="1548"/>
                    <a:pt x="1395" y="1712"/>
                  </a:cubicBezTo>
                  <a:cubicBezTo>
                    <a:pt x="1490" y="1876"/>
                    <a:pt x="1701" y="1933"/>
                    <a:pt x="1865" y="1838"/>
                  </a:cubicBezTo>
                  <a:cubicBezTo>
                    <a:pt x="2029" y="1743"/>
                    <a:pt x="2086" y="1533"/>
                    <a:pt x="1991" y="1368"/>
                  </a:cubicBezTo>
                  <a:cubicBezTo>
                    <a:pt x="1896" y="1204"/>
                    <a:pt x="1686" y="1148"/>
                    <a:pt x="1521" y="1242"/>
                  </a:cubicBezTo>
                  <a:close/>
                  <a:moveTo>
                    <a:pt x="2003" y="1872"/>
                  </a:moveTo>
                  <a:lnTo>
                    <a:pt x="1826" y="1974"/>
                  </a:lnTo>
                  <a:lnTo>
                    <a:pt x="1962" y="2210"/>
                  </a:lnTo>
                  <a:lnTo>
                    <a:pt x="2139" y="2108"/>
                  </a:lnTo>
                  <a:lnTo>
                    <a:pt x="2003" y="1872"/>
                  </a:lnTo>
                  <a:close/>
                  <a:moveTo>
                    <a:pt x="2158" y="2140"/>
                  </a:moveTo>
                  <a:lnTo>
                    <a:pt x="1981" y="2243"/>
                  </a:lnTo>
                  <a:cubicBezTo>
                    <a:pt x="2009" y="2292"/>
                    <a:pt x="2072" y="2308"/>
                    <a:pt x="2121" y="2280"/>
                  </a:cubicBezTo>
                  <a:cubicBezTo>
                    <a:pt x="2169" y="2252"/>
                    <a:pt x="2186" y="2189"/>
                    <a:pt x="2158" y="2140"/>
                  </a:cubicBezTo>
                  <a:close/>
                </a:path>
              </a:pathLst>
            </a:custGeom>
            <a:solidFill>
              <a:srgbClr val="CF002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4" name="ïş1îḑè"/>
            <p:cNvSpPr/>
            <p:nvPr/>
          </p:nvSpPr>
          <p:spPr>
            <a:xfrm>
              <a:off x="3217140" y="4011972"/>
              <a:ext cx="1845098" cy="184509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5" name="ïṡḻîḑè"/>
            <p:cNvSpPr/>
            <p:nvPr/>
          </p:nvSpPr>
          <p:spPr>
            <a:xfrm>
              <a:off x="3388828" y="4740694"/>
              <a:ext cx="1501726" cy="308618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6" name="îṡļïďè"/>
            <p:cNvSpPr/>
            <p:nvPr/>
          </p:nvSpPr>
          <p:spPr>
            <a:xfrm>
              <a:off x="3797683" y="4471096"/>
              <a:ext cx="684639" cy="467185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CF002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27" name="išlíḓê"/>
            <p:cNvSpPr txBox="1"/>
            <p:nvPr/>
          </p:nvSpPr>
          <p:spPr>
            <a:xfrm>
              <a:off x="1499056" y="5186008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F0024"/>
                  </a:solidFill>
                  <a:effectLst/>
                  <a:uLnTx/>
                  <a:uFillTx/>
                  <a:latin typeface="+mn-ea"/>
                </a:rPr>
                <a:t>关键词</a:t>
              </a:r>
            </a:p>
          </p:txBody>
        </p:sp>
        <p:sp>
          <p:nvSpPr>
            <p:cNvPr id="28" name="ï$ľíḑé"/>
            <p:cNvSpPr txBox="1"/>
            <p:nvPr/>
          </p:nvSpPr>
          <p:spPr>
            <a:xfrm>
              <a:off x="3691225" y="4928775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F0024"/>
                  </a:solidFill>
                  <a:effectLst/>
                  <a:uLnTx/>
                  <a:uFillTx/>
                  <a:latin typeface="+mn-ea"/>
                </a:rPr>
                <a:t>关键词</a:t>
              </a:r>
            </a:p>
          </p:txBody>
        </p:sp>
        <p:sp>
          <p:nvSpPr>
            <p:cNvPr id="29" name="î$ḷîďê"/>
            <p:cNvSpPr txBox="1"/>
            <p:nvPr/>
          </p:nvSpPr>
          <p:spPr>
            <a:xfrm>
              <a:off x="6315038" y="4770481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F0024"/>
                  </a:solidFill>
                  <a:effectLst/>
                  <a:uLnTx/>
                  <a:uFillTx/>
                  <a:latin typeface="+mn-ea"/>
                </a:rPr>
                <a:t>关键词</a:t>
              </a:r>
            </a:p>
          </p:txBody>
        </p:sp>
        <p:sp>
          <p:nvSpPr>
            <p:cNvPr id="30" name="îṣlíḑé"/>
            <p:cNvSpPr txBox="1"/>
            <p:nvPr/>
          </p:nvSpPr>
          <p:spPr>
            <a:xfrm>
              <a:off x="9412423" y="4509621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F0024"/>
                  </a:solidFill>
                  <a:effectLst/>
                  <a:uLnTx/>
                  <a:uFillTx/>
                  <a:latin typeface="+mn-ea"/>
                </a:rPr>
                <a:t>关键词</a:t>
              </a:r>
            </a:p>
          </p:txBody>
        </p:sp>
        <p:grpSp>
          <p:nvGrpSpPr>
            <p:cNvPr id="31" name="iṩľidè"/>
            <p:cNvGrpSpPr/>
            <p:nvPr/>
          </p:nvGrpSpPr>
          <p:grpSpPr>
            <a:xfrm>
              <a:off x="1851064" y="2394443"/>
              <a:ext cx="2195910" cy="908538"/>
              <a:chOff x="1268227" y="1619185"/>
              <a:chExt cx="2195910" cy="908538"/>
            </a:xfrm>
          </p:grpSpPr>
          <p:sp>
            <p:nvSpPr>
              <p:cNvPr id="38" name="iṩḻîḓe"/>
              <p:cNvSpPr/>
              <p:nvPr/>
            </p:nvSpPr>
            <p:spPr bwMode="auto">
              <a:xfrm>
                <a:off x="1268227" y="1970324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此部分内容作为文字排版占位显示</a:t>
                </a:r>
                <a:br>
                  <a:rPr kumimoji="0" lang="en-US" altLang="zh-CN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</a:b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 （建议使用主题字体）</a:t>
                </a:r>
              </a:p>
            </p:txBody>
          </p:sp>
          <p:sp>
            <p:nvSpPr>
              <p:cNvPr id="39" name="isḻïḓè"/>
              <p:cNvSpPr txBox="1"/>
              <p:nvPr/>
            </p:nvSpPr>
            <p:spPr bwMode="auto">
              <a:xfrm>
                <a:off x="1268227" y="1619185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32" name="îṥľíḍè"/>
            <p:cNvGrpSpPr/>
            <p:nvPr/>
          </p:nvGrpSpPr>
          <p:grpSpPr>
            <a:xfrm>
              <a:off x="4485695" y="1806005"/>
              <a:ext cx="2195910" cy="908538"/>
              <a:chOff x="1268227" y="1619185"/>
              <a:chExt cx="2195910" cy="908538"/>
            </a:xfrm>
          </p:grpSpPr>
          <p:sp>
            <p:nvSpPr>
              <p:cNvPr id="36" name="iṩliḓè"/>
              <p:cNvSpPr/>
              <p:nvPr/>
            </p:nvSpPr>
            <p:spPr bwMode="auto">
              <a:xfrm>
                <a:off x="1268227" y="1970324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此部分内容作为文字排版占位显示</a:t>
                </a:r>
                <a:br>
                  <a:rPr kumimoji="0" lang="en-US" altLang="zh-CN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</a:b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 （建议使用主题字体）</a:t>
                </a:r>
              </a:p>
            </p:txBody>
          </p:sp>
          <p:sp>
            <p:nvSpPr>
              <p:cNvPr id="37" name="iṥḻídè"/>
              <p:cNvSpPr txBox="1"/>
              <p:nvPr/>
            </p:nvSpPr>
            <p:spPr bwMode="auto">
              <a:xfrm>
                <a:off x="1268227" y="1619185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33" name="ïṣḻïḋe"/>
            <p:cNvGrpSpPr/>
            <p:nvPr/>
          </p:nvGrpSpPr>
          <p:grpSpPr>
            <a:xfrm>
              <a:off x="7200079" y="1366210"/>
              <a:ext cx="2195910" cy="908538"/>
              <a:chOff x="1268227" y="1619185"/>
              <a:chExt cx="2195910" cy="908538"/>
            </a:xfrm>
          </p:grpSpPr>
          <p:sp>
            <p:nvSpPr>
              <p:cNvPr id="34" name="îSļîḋe"/>
              <p:cNvSpPr/>
              <p:nvPr/>
            </p:nvSpPr>
            <p:spPr bwMode="auto">
              <a:xfrm>
                <a:off x="1268227" y="1970324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92500"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此部分内容作为文字排版占位显示</a:t>
                </a:r>
                <a:br>
                  <a:rPr kumimoji="0" lang="en-US" altLang="zh-CN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</a:b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 （建议使用主题字体）</a:t>
                </a:r>
              </a:p>
            </p:txBody>
          </p:sp>
          <p:sp>
            <p:nvSpPr>
              <p:cNvPr id="35" name="iŝľîḍè"/>
              <p:cNvSpPr txBox="1"/>
              <p:nvPr/>
            </p:nvSpPr>
            <p:spPr bwMode="auto">
              <a:xfrm>
                <a:off x="1268227" y="1619185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</a:rPr>
                  <a:t>标题文本预设</a:t>
                </a:r>
              </a:p>
            </p:txBody>
          </p:sp>
        </p:grpSp>
      </p:grpSp>
      <p:sp>
        <p:nvSpPr>
          <p:cNvPr id="40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14:gallery dir="l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86" y="0"/>
            <a:ext cx="2805014" cy="287382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98832" y="1524215"/>
            <a:ext cx="5956234" cy="3812894"/>
            <a:chOff x="3098832" y="1524215"/>
            <a:chExt cx="5956234" cy="3812894"/>
          </a:xfrm>
        </p:grpSpPr>
        <p:grpSp>
          <p:nvGrpSpPr>
            <p:cNvPr id="15" name="组合 14"/>
            <p:cNvGrpSpPr/>
            <p:nvPr/>
          </p:nvGrpSpPr>
          <p:grpSpPr>
            <a:xfrm>
              <a:off x="5236901" y="1524215"/>
              <a:ext cx="1680098" cy="2365060"/>
              <a:chOff x="3069245" y="1225634"/>
              <a:chExt cx="1680098" cy="236506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069245" y="1728646"/>
                <a:ext cx="1680098" cy="1862048"/>
                <a:chOff x="2911178" y="1347646"/>
                <a:chExt cx="1680098" cy="1862048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911178" y="1438621"/>
                  <a:ext cx="1680098" cy="1680098"/>
                  <a:chOff x="6397328" y="1987051"/>
                  <a:chExt cx="952584" cy="952584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6397329" y="1987052"/>
                    <a:ext cx="952583" cy="95258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/>
                  </a:p>
                </p:txBody>
              </p:sp>
              <p:cxnSp>
                <p:nvCxnSpPr>
                  <p:cNvPr id="12" name="直接连接符 11"/>
                  <p:cNvCxnSpPr/>
                  <p:nvPr/>
                </p:nvCxnSpPr>
                <p:spPr>
                  <a:xfrm>
                    <a:off x="6397328" y="2463343"/>
                    <a:ext cx="952583" cy="0"/>
                  </a:xfrm>
                  <a:prstGeom prst="line">
                    <a:avLst/>
                  </a:prstGeom>
                  <a:ln>
                    <a:solidFill>
                      <a:schemeClr val="bg1">
                        <a:alpha val="60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6873620" y="1987051"/>
                    <a:ext cx="0" cy="952583"/>
                  </a:xfrm>
                  <a:prstGeom prst="line">
                    <a:avLst/>
                  </a:prstGeom>
                  <a:ln>
                    <a:solidFill>
                      <a:schemeClr val="bg1">
                        <a:alpha val="60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2911179" y="1347646"/>
                  <a:ext cx="168009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500" dirty="0">
                      <a:solidFill>
                        <a:schemeClr val="bg1"/>
                      </a:solidFill>
                      <a:latin typeface="经典繁颜体" pitchFamily="49" charset="-122"/>
                      <a:ea typeface="叶根友唐楷简" pitchFamily="2" charset="-122"/>
                    </a:rPr>
                    <a:t>叁</a:t>
                  </a: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3222055" y="1225634"/>
                <a:ext cx="13744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spc="600" dirty="0">
                    <a:solidFill>
                      <a:schemeClr val="bg1"/>
                    </a:solidFill>
                  </a:rPr>
                  <a:t>san</a:t>
                </a:r>
                <a:endParaRPr lang="zh-CN" altLang="en-US" sz="3200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Content Placeholder 2"/>
            <p:cNvSpPr txBox="1"/>
            <p:nvPr/>
          </p:nvSpPr>
          <p:spPr>
            <a:xfrm>
              <a:off x="3098832" y="4136216"/>
              <a:ext cx="5956234" cy="120089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050" spc="300" dirty="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050" spc="300" dirty="0">
                  <a:solidFill>
                    <a:schemeClr val="bg1"/>
                  </a:solidFill>
                  <a:latin typeface="+mn-ea"/>
                </a:rPr>
                <a:t>..</a:t>
              </a:r>
              <a:endParaRPr lang="en-US" altLang="zh-CN" sz="1050" spc="3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00">
        <p14:switch dir="r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4acc5bc-3f95-4570-b50d-9b1e812127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45671" y="2166425"/>
            <a:ext cx="9100658" cy="3547600"/>
            <a:chOff x="983432" y="1484784"/>
            <a:chExt cx="10091426" cy="3933819"/>
          </a:xfrm>
        </p:grpSpPr>
        <p:sp>
          <p:nvSpPr>
            <p:cNvPr id="4" name="îṩḻïḑé"/>
            <p:cNvSpPr/>
            <p:nvPr/>
          </p:nvSpPr>
          <p:spPr>
            <a:xfrm rot="3600000">
              <a:off x="5481291" y="2413780"/>
              <a:ext cx="2515242" cy="1259390"/>
            </a:xfrm>
            <a:custGeom>
              <a:avLst/>
              <a:gdLst>
                <a:gd name="connsiteX0" fmla="*/ 1213505 w 1391850"/>
                <a:gd name="connsiteY0" fmla="*/ 0 h 696292"/>
                <a:gd name="connsiteX1" fmla="*/ 1391850 w 1391850"/>
                <a:gd name="connsiteY1" fmla="*/ 680523 h 696292"/>
                <a:gd name="connsiteX2" fmla="*/ 664395 w 1391850"/>
                <a:gd name="connsiteY2" fmla="*/ 679784 h 696292"/>
                <a:gd name="connsiteX3" fmla="*/ 810270 w 1391850"/>
                <a:gd name="connsiteY3" fmla="*/ 476062 h 696292"/>
                <a:gd name="connsiteX4" fmla="*/ 0 w 1391850"/>
                <a:gd name="connsiteY4" fmla="*/ 696292 h 696292"/>
                <a:gd name="connsiteX5" fmla="*/ 1084978 w 1391850"/>
                <a:gd name="connsiteY5" fmla="*/ 149640 h 69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1850" h="696292">
                  <a:moveTo>
                    <a:pt x="1213505" y="0"/>
                  </a:moveTo>
                  <a:lnTo>
                    <a:pt x="1391850" y="680523"/>
                  </a:lnTo>
                  <a:lnTo>
                    <a:pt x="664395" y="679784"/>
                  </a:lnTo>
                  <a:lnTo>
                    <a:pt x="810270" y="476062"/>
                  </a:lnTo>
                  <a:cubicBezTo>
                    <a:pt x="711564" y="424684"/>
                    <a:pt x="364296" y="301346"/>
                    <a:pt x="0" y="696292"/>
                  </a:cubicBezTo>
                  <a:cubicBezTo>
                    <a:pt x="100779" y="106417"/>
                    <a:pt x="733669" y="-15667"/>
                    <a:pt x="1084978" y="149640"/>
                  </a:cubicBezTo>
                  <a:close/>
                </a:path>
              </a:pathLst>
            </a:cu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iSḻîḍe"/>
            <p:cNvSpPr/>
            <p:nvPr/>
          </p:nvSpPr>
          <p:spPr>
            <a:xfrm rot="3600000" flipH="1" flipV="1">
              <a:off x="4195467" y="3156151"/>
              <a:ext cx="2515242" cy="1259390"/>
            </a:xfrm>
            <a:custGeom>
              <a:avLst/>
              <a:gdLst>
                <a:gd name="connsiteX0" fmla="*/ 1213505 w 1391850"/>
                <a:gd name="connsiteY0" fmla="*/ 0 h 696292"/>
                <a:gd name="connsiteX1" fmla="*/ 1391850 w 1391850"/>
                <a:gd name="connsiteY1" fmla="*/ 680523 h 696292"/>
                <a:gd name="connsiteX2" fmla="*/ 664395 w 1391850"/>
                <a:gd name="connsiteY2" fmla="*/ 679784 h 696292"/>
                <a:gd name="connsiteX3" fmla="*/ 810270 w 1391850"/>
                <a:gd name="connsiteY3" fmla="*/ 476062 h 696292"/>
                <a:gd name="connsiteX4" fmla="*/ 0 w 1391850"/>
                <a:gd name="connsiteY4" fmla="*/ 696292 h 696292"/>
                <a:gd name="connsiteX5" fmla="*/ 1084978 w 1391850"/>
                <a:gd name="connsiteY5" fmla="*/ 149640 h 69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1850" h="696292">
                  <a:moveTo>
                    <a:pt x="1213505" y="0"/>
                  </a:moveTo>
                  <a:lnTo>
                    <a:pt x="1391850" y="680523"/>
                  </a:lnTo>
                  <a:lnTo>
                    <a:pt x="664395" y="679784"/>
                  </a:lnTo>
                  <a:lnTo>
                    <a:pt x="810270" y="476062"/>
                  </a:lnTo>
                  <a:cubicBezTo>
                    <a:pt x="711564" y="424684"/>
                    <a:pt x="364296" y="301346"/>
                    <a:pt x="0" y="696292"/>
                  </a:cubicBezTo>
                  <a:cubicBezTo>
                    <a:pt x="100779" y="106417"/>
                    <a:pt x="733669" y="-15667"/>
                    <a:pt x="1084978" y="14964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6" name="îśļïďê"/>
            <p:cNvGrpSpPr/>
            <p:nvPr/>
          </p:nvGrpSpPr>
          <p:grpSpPr>
            <a:xfrm>
              <a:off x="983432" y="1484784"/>
              <a:ext cx="2746610" cy="970279"/>
              <a:chOff x="5159896" y="3071603"/>
              <a:chExt cx="2746610" cy="970279"/>
            </a:xfrm>
          </p:grpSpPr>
          <p:sp>
            <p:nvSpPr>
              <p:cNvPr id="27" name="ï$ľïḍè"/>
              <p:cNvSpPr/>
              <p:nvPr/>
            </p:nvSpPr>
            <p:spPr bwMode="auto">
              <a:xfrm>
                <a:off x="5798443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8" name="î$ḻîde"/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9" name="íśļîḋè"/>
              <p:cNvSpPr/>
              <p:nvPr/>
            </p:nvSpPr>
            <p:spPr bwMode="auto">
              <a:xfrm>
                <a:off x="5159896" y="3212204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" name="ïṥlïḋe"/>
            <p:cNvGrpSpPr/>
            <p:nvPr/>
          </p:nvGrpSpPr>
          <p:grpSpPr>
            <a:xfrm>
              <a:off x="983432" y="4448324"/>
              <a:ext cx="2746610" cy="970279"/>
              <a:chOff x="8688288" y="3071603"/>
              <a:chExt cx="2746610" cy="970279"/>
            </a:xfrm>
          </p:grpSpPr>
          <p:sp>
            <p:nvSpPr>
              <p:cNvPr id="24" name="íŝ1iḓè"/>
              <p:cNvSpPr/>
              <p:nvPr/>
            </p:nvSpPr>
            <p:spPr bwMode="auto">
              <a:xfrm>
                <a:off x="9326835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5" name="ïS1iḍé"/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6" name="îṡḻîdè"/>
              <p:cNvSpPr/>
              <p:nvPr/>
            </p:nvSpPr>
            <p:spPr bwMode="auto">
              <a:xfrm>
                <a:off x="8688288" y="3228526"/>
                <a:ext cx="461080" cy="332731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8" name="îslîḑe"/>
            <p:cNvGrpSpPr/>
            <p:nvPr/>
          </p:nvGrpSpPr>
          <p:grpSpPr>
            <a:xfrm>
              <a:off x="983432" y="2966554"/>
              <a:ext cx="2746610" cy="970279"/>
              <a:chOff x="8688288" y="3071603"/>
              <a:chExt cx="2746610" cy="970279"/>
            </a:xfrm>
          </p:grpSpPr>
          <p:sp>
            <p:nvSpPr>
              <p:cNvPr id="21" name="i$1iḑè"/>
              <p:cNvSpPr/>
              <p:nvPr/>
            </p:nvSpPr>
            <p:spPr bwMode="auto">
              <a:xfrm>
                <a:off x="9326835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2" name="iSľîḑè"/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3" name="ïṡḷîdê"/>
              <p:cNvSpPr/>
              <p:nvPr/>
            </p:nvSpPr>
            <p:spPr bwMode="auto">
              <a:xfrm>
                <a:off x="8688288" y="3164655"/>
                <a:ext cx="461080" cy="46047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9" name="ïṩlïde"/>
            <p:cNvGrpSpPr/>
            <p:nvPr/>
          </p:nvGrpSpPr>
          <p:grpSpPr>
            <a:xfrm>
              <a:off x="8328248" y="1484784"/>
              <a:ext cx="2746610" cy="970279"/>
              <a:chOff x="5159896" y="3071603"/>
              <a:chExt cx="2746610" cy="970279"/>
            </a:xfrm>
          </p:grpSpPr>
          <p:sp>
            <p:nvSpPr>
              <p:cNvPr id="18" name="ïṣļïdè"/>
              <p:cNvSpPr/>
              <p:nvPr/>
            </p:nvSpPr>
            <p:spPr bwMode="auto">
              <a:xfrm>
                <a:off x="5798443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9" name="íṩḷidé"/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0" name="íṧ1íḍê"/>
              <p:cNvSpPr/>
              <p:nvPr/>
            </p:nvSpPr>
            <p:spPr bwMode="auto">
              <a:xfrm>
                <a:off x="5159896" y="3212204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0" name="îṩļîḑé"/>
            <p:cNvGrpSpPr/>
            <p:nvPr/>
          </p:nvGrpSpPr>
          <p:grpSpPr>
            <a:xfrm>
              <a:off x="8328248" y="4448324"/>
              <a:ext cx="2746610" cy="970279"/>
              <a:chOff x="8688288" y="3071603"/>
              <a:chExt cx="2746610" cy="970279"/>
            </a:xfrm>
          </p:grpSpPr>
          <p:sp>
            <p:nvSpPr>
              <p:cNvPr id="15" name="i$1îďé"/>
              <p:cNvSpPr/>
              <p:nvPr/>
            </p:nvSpPr>
            <p:spPr bwMode="auto">
              <a:xfrm>
                <a:off x="9326835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6" name="isľîḋê"/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7" name="ïSliḑé"/>
              <p:cNvSpPr/>
              <p:nvPr/>
            </p:nvSpPr>
            <p:spPr bwMode="auto">
              <a:xfrm>
                <a:off x="8688288" y="3228526"/>
                <a:ext cx="461080" cy="332731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1" name="i$ļiḍè"/>
            <p:cNvGrpSpPr/>
            <p:nvPr/>
          </p:nvGrpSpPr>
          <p:grpSpPr>
            <a:xfrm>
              <a:off x="8328248" y="2966554"/>
              <a:ext cx="2746610" cy="970279"/>
              <a:chOff x="8688288" y="3071603"/>
              <a:chExt cx="2746610" cy="970279"/>
            </a:xfrm>
          </p:grpSpPr>
          <p:sp>
            <p:nvSpPr>
              <p:cNvPr id="12" name="îślïďe"/>
              <p:cNvSpPr/>
              <p:nvPr/>
            </p:nvSpPr>
            <p:spPr bwMode="auto">
              <a:xfrm>
                <a:off x="9326835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" name="îşḻîḍê"/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" name="iṥḻïḍê"/>
              <p:cNvSpPr/>
              <p:nvPr/>
            </p:nvSpPr>
            <p:spPr bwMode="auto">
              <a:xfrm>
                <a:off x="8688288" y="3164655"/>
                <a:ext cx="461080" cy="46047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30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00">
        <p14:flip dir="r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500ad29-9169-4980-ad81-b5d60f63e5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50127" y="2082018"/>
            <a:ext cx="9891746" cy="3667735"/>
            <a:chOff x="830275" y="1844824"/>
            <a:chExt cx="10531450" cy="390492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032104" y="4534920"/>
              <a:ext cx="4329621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830275" y="3077994"/>
              <a:ext cx="1053145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30275" y="4534920"/>
              <a:ext cx="4329621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işliďê"/>
            <p:cNvGrpSpPr/>
            <p:nvPr/>
          </p:nvGrpSpPr>
          <p:grpSpPr>
            <a:xfrm>
              <a:off x="3879271" y="1844824"/>
              <a:ext cx="4430349" cy="3850004"/>
              <a:chOff x="6888088" y="1697410"/>
              <a:chExt cx="4430349" cy="3850004"/>
            </a:xfrm>
          </p:grpSpPr>
          <p:grpSp>
            <p:nvGrpSpPr>
              <p:cNvPr id="32" name="îṣḷïḓè"/>
              <p:cNvGrpSpPr/>
              <p:nvPr/>
            </p:nvGrpSpPr>
            <p:grpSpPr>
              <a:xfrm>
                <a:off x="6888088" y="1697410"/>
                <a:ext cx="4430349" cy="3850004"/>
                <a:chOff x="3880826" y="2019300"/>
                <a:chExt cx="4430349" cy="3850004"/>
              </a:xfrm>
            </p:grpSpPr>
            <p:sp>
              <p:nvSpPr>
                <p:cNvPr id="36" name="ïšľiḓè"/>
                <p:cNvSpPr/>
                <p:nvPr/>
              </p:nvSpPr>
              <p:spPr bwMode="auto">
                <a:xfrm>
                  <a:off x="3880826" y="3436223"/>
                  <a:ext cx="4428160" cy="2433081"/>
                </a:xfrm>
                <a:custGeom>
                  <a:avLst/>
                  <a:gdLst>
                    <a:gd name="T0" fmla="*/ 559 w 2022"/>
                    <a:gd name="T1" fmla="*/ 783 h 1111"/>
                    <a:gd name="T2" fmla="*/ 1009 w 2022"/>
                    <a:gd name="T3" fmla="*/ 0 h 1111"/>
                    <a:gd name="T4" fmla="*/ 0 w 2022"/>
                    <a:gd name="T5" fmla="*/ 1111 h 1111"/>
                    <a:gd name="T6" fmla="*/ 2022 w 2022"/>
                    <a:gd name="T7" fmla="*/ 1111 h 1111"/>
                    <a:gd name="T8" fmla="*/ 559 w 2022"/>
                    <a:gd name="T9" fmla="*/ 783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2" h="1111">
                      <a:moveTo>
                        <a:pt x="559" y="783"/>
                      </a:moveTo>
                      <a:lnTo>
                        <a:pt x="1009" y="0"/>
                      </a:lnTo>
                      <a:lnTo>
                        <a:pt x="0" y="1111"/>
                      </a:lnTo>
                      <a:lnTo>
                        <a:pt x="2022" y="1111"/>
                      </a:lnTo>
                      <a:lnTo>
                        <a:pt x="559" y="7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8575">
                  <a:solidFill>
                    <a:srgbClr val="CF0024"/>
                  </a:solidFill>
                </a:ln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7" name="ïṧḷïdè"/>
                <p:cNvSpPr/>
                <p:nvPr/>
              </p:nvSpPr>
              <p:spPr bwMode="auto">
                <a:xfrm>
                  <a:off x="5105029" y="2019300"/>
                  <a:ext cx="3206146" cy="3850004"/>
                </a:xfrm>
                <a:custGeom>
                  <a:avLst/>
                  <a:gdLst>
                    <a:gd name="T0" fmla="*/ 904 w 1464"/>
                    <a:gd name="T1" fmla="*/ 1430 h 1758"/>
                    <a:gd name="T2" fmla="*/ 0 w 1464"/>
                    <a:gd name="T3" fmla="*/ 1430 h 1758"/>
                    <a:gd name="T4" fmla="*/ 1464 w 1464"/>
                    <a:gd name="T5" fmla="*/ 1758 h 1758"/>
                    <a:gd name="T6" fmla="*/ 449 w 1464"/>
                    <a:gd name="T7" fmla="*/ 0 h 1758"/>
                    <a:gd name="T8" fmla="*/ 904 w 1464"/>
                    <a:gd name="T9" fmla="*/ 1430 h 1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4" h="1758">
                      <a:moveTo>
                        <a:pt x="904" y="1430"/>
                      </a:moveTo>
                      <a:lnTo>
                        <a:pt x="0" y="1430"/>
                      </a:lnTo>
                      <a:lnTo>
                        <a:pt x="1464" y="1758"/>
                      </a:lnTo>
                      <a:lnTo>
                        <a:pt x="449" y="0"/>
                      </a:lnTo>
                      <a:lnTo>
                        <a:pt x="904" y="143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rgbClr val="CF0024"/>
                  </a:solidFill>
                </a:ln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8" name="îṥḻîďê"/>
                <p:cNvSpPr/>
                <p:nvPr/>
              </p:nvSpPr>
              <p:spPr bwMode="auto">
                <a:xfrm>
                  <a:off x="3880826" y="2019300"/>
                  <a:ext cx="3203956" cy="3850004"/>
                </a:xfrm>
                <a:custGeom>
                  <a:avLst/>
                  <a:gdLst>
                    <a:gd name="T0" fmla="*/ 1009 w 1463"/>
                    <a:gd name="T1" fmla="*/ 647 h 1758"/>
                    <a:gd name="T2" fmla="*/ 1463 w 1463"/>
                    <a:gd name="T3" fmla="*/ 1430 h 1758"/>
                    <a:gd name="T4" fmla="*/ 1008 w 1463"/>
                    <a:gd name="T5" fmla="*/ 0 h 1758"/>
                    <a:gd name="T6" fmla="*/ 0 w 1463"/>
                    <a:gd name="T7" fmla="*/ 1758 h 1758"/>
                    <a:gd name="T8" fmla="*/ 1009 w 1463"/>
                    <a:gd name="T9" fmla="*/ 647 h 1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3" h="1758">
                      <a:moveTo>
                        <a:pt x="1009" y="647"/>
                      </a:moveTo>
                      <a:lnTo>
                        <a:pt x="1463" y="1430"/>
                      </a:lnTo>
                      <a:lnTo>
                        <a:pt x="1008" y="0"/>
                      </a:lnTo>
                      <a:lnTo>
                        <a:pt x="0" y="1758"/>
                      </a:lnTo>
                      <a:lnTo>
                        <a:pt x="1009" y="64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rgbClr val="CF0024"/>
                  </a:solidFill>
                </a:ln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33" name="ïṩḻiḑé"/>
              <p:cNvGrpSpPr/>
              <p:nvPr/>
            </p:nvGrpSpPr>
            <p:grpSpPr>
              <a:xfrm>
                <a:off x="8644968" y="3789040"/>
                <a:ext cx="914400" cy="947451"/>
                <a:chOff x="3251055" y="2542035"/>
                <a:chExt cx="914400" cy="947451"/>
              </a:xfrm>
            </p:grpSpPr>
            <p:sp>
              <p:nvSpPr>
                <p:cNvPr id="34" name="îšlîdè"/>
                <p:cNvSpPr/>
                <p:nvPr/>
              </p:nvSpPr>
              <p:spPr bwMode="auto">
                <a:xfrm>
                  <a:off x="3477715" y="2542035"/>
                  <a:ext cx="461080" cy="460795"/>
                </a:xfrm>
                <a:custGeom>
                  <a:avLst/>
                  <a:gdLst>
                    <a:gd name="connsiteX0" fmla="*/ 482620 w 607097"/>
                    <a:gd name="connsiteY0" fmla="*/ 381169 h 606722"/>
                    <a:gd name="connsiteX1" fmla="*/ 496768 w 607097"/>
                    <a:gd name="connsiteY1" fmla="*/ 381169 h 606722"/>
                    <a:gd name="connsiteX2" fmla="*/ 510916 w 607097"/>
                    <a:gd name="connsiteY2" fmla="*/ 395381 h 606722"/>
                    <a:gd name="connsiteX3" fmla="*/ 510916 w 607097"/>
                    <a:gd name="connsiteY3" fmla="*/ 409505 h 606722"/>
                    <a:gd name="connsiteX4" fmla="*/ 503887 w 607097"/>
                    <a:gd name="connsiteY4" fmla="*/ 412525 h 606722"/>
                    <a:gd name="connsiteX5" fmla="*/ 496768 w 607097"/>
                    <a:gd name="connsiteY5" fmla="*/ 409505 h 606722"/>
                    <a:gd name="connsiteX6" fmla="*/ 482620 w 607097"/>
                    <a:gd name="connsiteY6" fmla="*/ 395381 h 606722"/>
                    <a:gd name="connsiteX7" fmla="*/ 482620 w 607097"/>
                    <a:gd name="connsiteY7" fmla="*/ 381169 h 606722"/>
                    <a:gd name="connsiteX8" fmla="*/ 546398 w 607097"/>
                    <a:gd name="connsiteY8" fmla="*/ 242745 h 606722"/>
                    <a:gd name="connsiteX9" fmla="*/ 566606 w 607097"/>
                    <a:gd name="connsiteY9" fmla="*/ 242745 h 606722"/>
                    <a:gd name="connsiteX10" fmla="*/ 576754 w 607097"/>
                    <a:gd name="connsiteY10" fmla="*/ 252756 h 606722"/>
                    <a:gd name="connsiteX11" fmla="*/ 566606 w 607097"/>
                    <a:gd name="connsiteY11" fmla="*/ 262856 h 606722"/>
                    <a:gd name="connsiteX12" fmla="*/ 546398 w 607097"/>
                    <a:gd name="connsiteY12" fmla="*/ 262856 h 606722"/>
                    <a:gd name="connsiteX13" fmla="*/ 536249 w 607097"/>
                    <a:gd name="connsiteY13" fmla="*/ 252756 h 606722"/>
                    <a:gd name="connsiteX14" fmla="*/ 546398 w 607097"/>
                    <a:gd name="connsiteY14" fmla="*/ 242745 h 606722"/>
                    <a:gd name="connsiteX15" fmla="*/ 353968 w 607097"/>
                    <a:gd name="connsiteY15" fmla="*/ 101120 h 606722"/>
                    <a:gd name="connsiteX16" fmla="*/ 364118 w 607097"/>
                    <a:gd name="connsiteY16" fmla="*/ 111251 h 606722"/>
                    <a:gd name="connsiteX17" fmla="*/ 364118 w 607097"/>
                    <a:gd name="connsiteY17" fmla="*/ 242683 h 606722"/>
                    <a:gd name="connsiteX18" fmla="*/ 424838 w 607097"/>
                    <a:gd name="connsiteY18" fmla="*/ 242683 h 606722"/>
                    <a:gd name="connsiteX19" fmla="*/ 434988 w 607097"/>
                    <a:gd name="connsiteY19" fmla="*/ 252725 h 606722"/>
                    <a:gd name="connsiteX20" fmla="*/ 424838 w 607097"/>
                    <a:gd name="connsiteY20" fmla="*/ 262856 h 606722"/>
                    <a:gd name="connsiteX21" fmla="*/ 353968 w 607097"/>
                    <a:gd name="connsiteY21" fmla="*/ 262856 h 606722"/>
                    <a:gd name="connsiteX22" fmla="*/ 343818 w 607097"/>
                    <a:gd name="connsiteY22" fmla="*/ 252725 h 606722"/>
                    <a:gd name="connsiteX23" fmla="*/ 343818 w 607097"/>
                    <a:gd name="connsiteY23" fmla="*/ 111251 h 606722"/>
                    <a:gd name="connsiteX24" fmla="*/ 353968 w 607097"/>
                    <a:gd name="connsiteY24" fmla="*/ 101120 h 606722"/>
                    <a:gd name="connsiteX25" fmla="*/ 496768 w 607097"/>
                    <a:gd name="connsiteY25" fmla="*/ 96101 h 606722"/>
                    <a:gd name="connsiteX26" fmla="*/ 510916 w 607097"/>
                    <a:gd name="connsiteY26" fmla="*/ 96101 h 606722"/>
                    <a:gd name="connsiteX27" fmla="*/ 510916 w 607097"/>
                    <a:gd name="connsiteY27" fmla="*/ 110217 h 606722"/>
                    <a:gd name="connsiteX28" fmla="*/ 496768 w 607097"/>
                    <a:gd name="connsiteY28" fmla="*/ 124334 h 606722"/>
                    <a:gd name="connsiteX29" fmla="*/ 489650 w 607097"/>
                    <a:gd name="connsiteY29" fmla="*/ 127441 h 606722"/>
                    <a:gd name="connsiteX30" fmla="*/ 482620 w 607097"/>
                    <a:gd name="connsiteY30" fmla="*/ 124334 h 606722"/>
                    <a:gd name="connsiteX31" fmla="*/ 482620 w 607097"/>
                    <a:gd name="connsiteY31" fmla="*/ 110217 h 606722"/>
                    <a:gd name="connsiteX32" fmla="*/ 196955 w 607097"/>
                    <a:gd name="connsiteY32" fmla="*/ 96101 h 606722"/>
                    <a:gd name="connsiteX33" fmla="*/ 211110 w 607097"/>
                    <a:gd name="connsiteY33" fmla="*/ 96101 h 606722"/>
                    <a:gd name="connsiteX34" fmla="*/ 225355 w 607097"/>
                    <a:gd name="connsiteY34" fmla="*/ 110217 h 606722"/>
                    <a:gd name="connsiteX35" fmla="*/ 225355 w 607097"/>
                    <a:gd name="connsiteY35" fmla="*/ 124334 h 606722"/>
                    <a:gd name="connsiteX36" fmla="*/ 218233 w 607097"/>
                    <a:gd name="connsiteY36" fmla="*/ 127441 h 606722"/>
                    <a:gd name="connsiteX37" fmla="*/ 211110 w 607097"/>
                    <a:gd name="connsiteY37" fmla="*/ 124334 h 606722"/>
                    <a:gd name="connsiteX38" fmla="*/ 196955 w 607097"/>
                    <a:gd name="connsiteY38" fmla="*/ 110217 h 606722"/>
                    <a:gd name="connsiteX39" fmla="*/ 196955 w 607097"/>
                    <a:gd name="connsiteY39" fmla="*/ 96101 h 606722"/>
                    <a:gd name="connsiteX40" fmla="*/ 103963 w 607097"/>
                    <a:gd name="connsiteY40" fmla="*/ 81761 h 606722"/>
                    <a:gd name="connsiteX41" fmla="*/ 87598 w 607097"/>
                    <a:gd name="connsiteY41" fmla="*/ 90026 h 606722"/>
                    <a:gd name="connsiteX42" fmla="*/ 62322 w 607097"/>
                    <a:gd name="connsiteY42" fmla="*/ 115266 h 606722"/>
                    <a:gd name="connsiteX43" fmla="*/ 34998 w 607097"/>
                    <a:gd name="connsiteY43" fmla="*/ 265902 h 606722"/>
                    <a:gd name="connsiteX44" fmla="*/ 75494 w 607097"/>
                    <a:gd name="connsiteY44" fmla="*/ 322602 h 606722"/>
                    <a:gd name="connsiteX45" fmla="*/ 283044 w 607097"/>
                    <a:gd name="connsiteY45" fmla="*/ 530826 h 606722"/>
                    <a:gd name="connsiteX46" fmla="*/ 327634 w 607097"/>
                    <a:gd name="connsiteY46" fmla="*/ 565219 h 606722"/>
                    <a:gd name="connsiteX47" fmla="*/ 490684 w 607097"/>
                    <a:gd name="connsiteY47" fmla="*/ 545046 h 606722"/>
                    <a:gd name="connsiteX48" fmla="*/ 515960 w 607097"/>
                    <a:gd name="connsiteY48" fmla="*/ 519717 h 606722"/>
                    <a:gd name="connsiteX49" fmla="*/ 521033 w 607097"/>
                    <a:gd name="connsiteY49" fmla="*/ 485324 h 606722"/>
                    <a:gd name="connsiteX50" fmla="*/ 434969 w 607097"/>
                    <a:gd name="connsiteY50" fmla="*/ 411561 h 606722"/>
                    <a:gd name="connsiteX51" fmla="*/ 414321 w 607097"/>
                    <a:gd name="connsiteY51" fmla="*/ 406318 h 606722"/>
                    <a:gd name="connsiteX52" fmla="*/ 413698 w 607097"/>
                    <a:gd name="connsiteY52" fmla="*/ 406496 h 606722"/>
                    <a:gd name="connsiteX53" fmla="*/ 405599 w 607097"/>
                    <a:gd name="connsiteY53" fmla="*/ 413605 h 606722"/>
                    <a:gd name="connsiteX54" fmla="*/ 404620 w 607097"/>
                    <a:gd name="connsiteY54" fmla="*/ 414583 h 606722"/>
                    <a:gd name="connsiteX55" fmla="*/ 373202 w 607097"/>
                    <a:gd name="connsiteY55" fmla="*/ 447910 h 606722"/>
                    <a:gd name="connsiteX56" fmla="*/ 349528 w 607097"/>
                    <a:gd name="connsiteY56" fmla="*/ 459552 h 606722"/>
                    <a:gd name="connsiteX57" fmla="*/ 405599 w 607097"/>
                    <a:gd name="connsiteY57" fmla="*/ 475282 h 606722"/>
                    <a:gd name="connsiteX58" fmla="*/ 414677 w 607097"/>
                    <a:gd name="connsiteY58" fmla="*/ 486391 h 606722"/>
                    <a:gd name="connsiteX59" fmla="*/ 404620 w 607097"/>
                    <a:gd name="connsiteY59" fmla="*/ 495456 h 606722"/>
                    <a:gd name="connsiteX60" fmla="*/ 403552 w 607097"/>
                    <a:gd name="connsiteY60" fmla="*/ 495456 h 606722"/>
                    <a:gd name="connsiteX61" fmla="*/ 287138 w 607097"/>
                    <a:gd name="connsiteY61" fmla="*/ 441866 h 606722"/>
                    <a:gd name="connsiteX62" fmla="*/ 286426 w 607097"/>
                    <a:gd name="connsiteY62" fmla="*/ 441067 h 606722"/>
                    <a:gd name="connsiteX63" fmla="*/ 284112 w 607097"/>
                    <a:gd name="connsiteY63" fmla="*/ 438845 h 606722"/>
                    <a:gd name="connsiteX64" fmla="*/ 176777 w 607097"/>
                    <a:gd name="connsiteY64" fmla="*/ 331666 h 606722"/>
                    <a:gd name="connsiteX65" fmla="*/ 111895 w 607097"/>
                    <a:gd name="connsiteY65" fmla="*/ 213379 h 606722"/>
                    <a:gd name="connsiteX66" fmla="*/ 121062 w 607097"/>
                    <a:gd name="connsiteY66" fmla="*/ 202270 h 606722"/>
                    <a:gd name="connsiteX67" fmla="*/ 132188 w 607097"/>
                    <a:gd name="connsiteY67" fmla="*/ 211335 h 606722"/>
                    <a:gd name="connsiteX68" fmla="*/ 146428 w 607097"/>
                    <a:gd name="connsiteY68" fmla="*/ 259325 h 606722"/>
                    <a:gd name="connsiteX69" fmla="*/ 158532 w 607097"/>
                    <a:gd name="connsiteY69" fmla="*/ 233553 h 606722"/>
                    <a:gd name="connsiteX70" fmla="*/ 191907 w 607097"/>
                    <a:gd name="connsiteY70" fmla="*/ 202270 h 606722"/>
                    <a:gd name="connsiteX71" fmla="*/ 192975 w 607097"/>
                    <a:gd name="connsiteY71" fmla="*/ 201204 h 606722"/>
                    <a:gd name="connsiteX72" fmla="*/ 200006 w 607097"/>
                    <a:gd name="connsiteY72" fmla="*/ 193117 h 606722"/>
                    <a:gd name="connsiteX73" fmla="*/ 194933 w 607097"/>
                    <a:gd name="connsiteY73" fmla="*/ 170899 h 606722"/>
                    <a:gd name="connsiteX74" fmla="*/ 121062 w 607097"/>
                    <a:gd name="connsiteY74" fmla="*/ 84961 h 606722"/>
                    <a:gd name="connsiteX75" fmla="*/ 103963 w 607097"/>
                    <a:gd name="connsiteY75" fmla="*/ 81761 h 606722"/>
                    <a:gd name="connsiteX76" fmla="*/ 353980 w 607097"/>
                    <a:gd name="connsiteY76" fmla="*/ 30273 h 606722"/>
                    <a:gd name="connsiteX77" fmla="*/ 364141 w 607097"/>
                    <a:gd name="connsiteY77" fmla="*/ 40422 h 606722"/>
                    <a:gd name="connsiteX78" fmla="*/ 364141 w 607097"/>
                    <a:gd name="connsiteY78" fmla="*/ 60719 h 606722"/>
                    <a:gd name="connsiteX79" fmla="*/ 353980 w 607097"/>
                    <a:gd name="connsiteY79" fmla="*/ 70778 h 606722"/>
                    <a:gd name="connsiteX80" fmla="*/ 343818 w 607097"/>
                    <a:gd name="connsiteY80" fmla="*/ 60719 h 606722"/>
                    <a:gd name="connsiteX81" fmla="*/ 343818 w 607097"/>
                    <a:gd name="connsiteY81" fmla="*/ 40422 h 606722"/>
                    <a:gd name="connsiteX82" fmla="*/ 353980 w 607097"/>
                    <a:gd name="connsiteY82" fmla="*/ 30273 h 606722"/>
                    <a:gd name="connsiteX83" fmla="*/ 353978 w 607097"/>
                    <a:gd name="connsiteY83" fmla="*/ 20263 h 606722"/>
                    <a:gd name="connsiteX84" fmla="*/ 174819 w 607097"/>
                    <a:gd name="connsiteY84" fmla="*/ 104957 h 606722"/>
                    <a:gd name="connsiteX85" fmla="*/ 214246 w 607097"/>
                    <a:gd name="connsiteY85" fmla="*/ 160768 h 606722"/>
                    <a:gd name="connsiteX86" fmla="*/ 221278 w 607097"/>
                    <a:gd name="connsiteY86" fmla="*/ 198182 h 606722"/>
                    <a:gd name="connsiteX87" fmla="*/ 215938 w 607097"/>
                    <a:gd name="connsiteY87" fmla="*/ 209025 h 606722"/>
                    <a:gd name="connsiteX88" fmla="*/ 210152 w 607097"/>
                    <a:gd name="connsiteY88" fmla="*/ 215157 h 606722"/>
                    <a:gd name="connsiteX89" fmla="*/ 206147 w 607097"/>
                    <a:gd name="connsiteY89" fmla="*/ 218445 h 606722"/>
                    <a:gd name="connsiteX90" fmla="*/ 176777 w 607097"/>
                    <a:gd name="connsiteY90" fmla="*/ 244662 h 606722"/>
                    <a:gd name="connsiteX91" fmla="*/ 182829 w 607097"/>
                    <a:gd name="connsiteY91" fmla="*/ 308382 h 606722"/>
                    <a:gd name="connsiteX92" fmla="*/ 189504 w 607097"/>
                    <a:gd name="connsiteY92" fmla="*/ 315136 h 606722"/>
                    <a:gd name="connsiteX93" fmla="*/ 189949 w 607097"/>
                    <a:gd name="connsiteY93" fmla="*/ 315492 h 606722"/>
                    <a:gd name="connsiteX94" fmla="*/ 191640 w 607097"/>
                    <a:gd name="connsiteY94" fmla="*/ 317269 h 606722"/>
                    <a:gd name="connsiteX95" fmla="*/ 298263 w 607097"/>
                    <a:gd name="connsiteY95" fmla="*/ 424714 h 606722"/>
                    <a:gd name="connsiteX96" fmla="*/ 362077 w 607097"/>
                    <a:gd name="connsiteY96" fmla="*/ 430758 h 606722"/>
                    <a:gd name="connsiteX97" fmla="*/ 388422 w 607097"/>
                    <a:gd name="connsiteY97" fmla="*/ 401430 h 606722"/>
                    <a:gd name="connsiteX98" fmla="*/ 408625 w 607097"/>
                    <a:gd name="connsiteY98" fmla="*/ 386233 h 606722"/>
                    <a:gd name="connsiteX99" fmla="*/ 419661 w 607097"/>
                    <a:gd name="connsiteY99" fmla="*/ 384900 h 606722"/>
                    <a:gd name="connsiteX100" fmla="*/ 446094 w 607097"/>
                    <a:gd name="connsiteY100" fmla="*/ 392365 h 606722"/>
                    <a:gd name="connsiteX101" fmla="*/ 501987 w 607097"/>
                    <a:gd name="connsiteY101" fmla="*/ 431646 h 606722"/>
                    <a:gd name="connsiteX102" fmla="*/ 586894 w 607097"/>
                    <a:gd name="connsiteY102" fmla="*/ 252749 h 606722"/>
                    <a:gd name="connsiteX103" fmla="*/ 353978 w 607097"/>
                    <a:gd name="connsiteY103" fmla="*/ 20263 h 606722"/>
                    <a:gd name="connsiteX104" fmla="*/ 353978 w 607097"/>
                    <a:gd name="connsiteY104" fmla="*/ 0 h 606722"/>
                    <a:gd name="connsiteX105" fmla="*/ 607097 w 607097"/>
                    <a:gd name="connsiteY105" fmla="*/ 252749 h 606722"/>
                    <a:gd name="connsiteX106" fmla="*/ 517384 w 607097"/>
                    <a:gd name="connsiteY106" fmla="*/ 445421 h 606722"/>
                    <a:gd name="connsiteX107" fmla="*/ 540257 w 607097"/>
                    <a:gd name="connsiteY107" fmla="*/ 474215 h 606722"/>
                    <a:gd name="connsiteX108" fmla="*/ 531179 w 607097"/>
                    <a:gd name="connsiteY108" fmla="*/ 532870 h 606722"/>
                    <a:gd name="connsiteX109" fmla="*/ 505814 w 607097"/>
                    <a:gd name="connsiteY109" fmla="*/ 559176 h 606722"/>
                    <a:gd name="connsiteX110" fmla="*/ 401505 w 607097"/>
                    <a:gd name="connsiteY110" fmla="*/ 606722 h 606722"/>
                    <a:gd name="connsiteX111" fmla="*/ 318556 w 607097"/>
                    <a:gd name="connsiteY111" fmla="*/ 582460 h 606722"/>
                    <a:gd name="connsiteX112" fmla="*/ 268893 w 607097"/>
                    <a:gd name="connsiteY112" fmla="*/ 543979 h 606722"/>
                    <a:gd name="connsiteX113" fmla="*/ 61343 w 607097"/>
                    <a:gd name="connsiteY113" fmla="*/ 336732 h 606722"/>
                    <a:gd name="connsiteX114" fmla="*/ 16753 w 607097"/>
                    <a:gd name="connsiteY114" fmla="*/ 275056 h 606722"/>
                    <a:gd name="connsiteX115" fmla="*/ 48171 w 607097"/>
                    <a:gd name="connsiteY115" fmla="*/ 101135 h 606722"/>
                    <a:gd name="connsiteX116" fmla="*/ 73447 w 607097"/>
                    <a:gd name="connsiteY116" fmla="*/ 75807 h 606722"/>
                    <a:gd name="connsiteX117" fmla="*/ 132188 w 607097"/>
                    <a:gd name="connsiteY117" fmla="*/ 66742 h 606722"/>
                    <a:gd name="connsiteX118" fmla="*/ 160757 w 607097"/>
                    <a:gd name="connsiteY118" fmla="*/ 89315 h 606722"/>
                    <a:gd name="connsiteX119" fmla="*/ 353978 w 607097"/>
                    <a:gd name="connsiteY119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607097" h="606722">
                      <a:moveTo>
                        <a:pt x="482620" y="381169"/>
                      </a:moveTo>
                      <a:cubicBezTo>
                        <a:pt x="486624" y="377172"/>
                        <a:pt x="492675" y="377172"/>
                        <a:pt x="496768" y="381169"/>
                      </a:cubicBezTo>
                      <a:lnTo>
                        <a:pt x="510916" y="395381"/>
                      </a:lnTo>
                      <a:cubicBezTo>
                        <a:pt x="515009" y="399379"/>
                        <a:pt x="515009" y="405419"/>
                        <a:pt x="510916" y="409505"/>
                      </a:cubicBezTo>
                      <a:cubicBezTo>
                        <a:pt x="509937" y="412525"/>
                        <a:pt x="506912" y="412525"/>
                        <a:pt x="503887" y="412525"/>
                      </a:cubicBezTo>
                      <a:cubicBezTo>
                        <a:pt x="500861" y="412525"/>
                        <a:pt x="498815" y="411548"/>
                        <a:pt x="496768" y="409505"/>
                      </a:cubicBezTo>
                      <a:lnTo>
                        <a:pt x="482620" y="395381"/>
                      </a:lnTo>
                      <a:cubicBezTo>
                        <a:pt x="478527" y="391295"/>
                        <a:pt x="478527" y="385255"/>
                        <a:pt x="482620" y="381169"/>
                      </a:cubicBezTo>
                      <a:close/>
                      <a:moveTo>
                        <a:pt x="546398" y="242745"/>
                      </a:moveTo>
                      <a:lnTo>
                        <a:pt x="566606" y="242745"/>
                      </a:lnTo>
                      <a:cubicBezTo>
                        <a:pt x="572659" y="242745"/>
                        <a:pt x="576754" y="246732"/>
                        <a:pt x="576754" y="252756"/>
                      </a:cubicBezTo>
                      <a:cubicBezTo>
                        <a:pt x="576754" y="258869"/>
                        <a:pt x="572659" y="262856"/>
                        <a:pt x="566606" y="262856"/>
                      </a:cubicBezTo>
                      <a:lnTo>
                        <a:pt x="546398" y="262856"/>
                      </a:lnTo>
                      <a:cubicBezTo>
                        <a:pt x="540255" y="262856"/>
                        <a:pt x="536249" y="258869"/>
                        <a:pt x="536249" y="252756"/>
                      </a:cubicBezTo>
                      <a:cubicBezTo>
                        <a:pt x="536249" y="246732"/>
                        <a:pt x="540255" y="242745"/>
                        <a:pt x="546398" y="242745"/>
                      </a:cubicBezTo>
                      <a:close/>
                      <a:moveTo>
                        <a:pt x="353968" y="101120"/>
                      </a:moveTo>
                      <a:cubicBezTo>
                        <a:pt x="360022" y="101120"/>
                        <a:pt x="364118" y="105119"/>
                        <a:pt x="364118" y="111251"/>
                      </a:cubicBezTo>
                      <a:lnTo>
                        <a:pt x="364118" y="242683"/>
                      </a:lnTo>
                      <a:lnTo>
                        <a:pt x="424838" y="242683"/>
                      </a:lnTo>
                      <a:cubicBezTo>
                        <a:pt x="430893" y="242683"/>
                        <a:pt x="434988" y="246682"/>
                        <a:pt x="434988" y="252725"/>
                      </a:cubicBezTo>
                      <a:cubicBezTo>
                        <a:pt x="434988" y="258857"/>
                        <a:pt x="430893" y="262856"/>
                        <a:pt x="424838" y="262856"/>
                      </a:cubicBezTo>
                      <a:lnTo>
                        <a:pt x="353968" y="262856"/>
                      </a:lnTo>
                      <a:cubicBezTo>
                        <a:pt x="347825" y="262856"/>
                        <a:pt x="343818" y="258857"/>
                        <a:pt x="343818" y="252725"/>
                      </a:cubicBezTo>
                      <a:lnTo>
                        <a:pt x="343818" y="111251"/>
                      </a:lnTo>
                      <a:cubicBezTo>
                        <a:pt x="343818" y="105119"/>
                        <a:pt x="347825" y="101120"/>
                        <a:pt x="353968" y="101120"/>
                      </a:cubicBezTo>
                      <a:close/>
                      <a:moveTo>
                        <a:pt x="496768" y="96101"/>
                      </a:moveTo>
                      <a:cubicBezTo>
                        <a:pt x="500861" y="92017"/>
                        <a:pt x="506912" y="92017"/>
                        <a:pt x="510916" y="96101"/>
                      </a:cubicBezTo>
                      <a:cubicBezTo>
                        <a:pt x="515009" y="100096"/>
                        <a:pt x="515009" y="106222"/>
                        <a:pt x="510916" y="110217"/>
                      </a:cubicBezTo>
                      <a:lnTo>
                        <a:pt x="496768" y="124334"/>
                      </a:lnTo>
                      <a:cubicBezTo>
                        <a:pt x="494722" y="126376"/>
                        <a:pt x="492675" y="127441"/>
                        <a:pt x="489650" y="127441"/>
                      </a:cubicBezTo>
                      <a:cubicBezTo>
                        <a:pt x="486624" y="127441"/>
                        <a:pt x="484578" y="126376"/>
                        <a:pt x="482620" y="124334"/>
                      </a:cubicBezTo>
                      <a:cubicBezTo>
                        <a:pt x="478527" y="120338"/>
                        <a:pt x="478527" y="114301"/>
                        <a:pt x="482620" y="110217"/>
                      </a:cubicBezTo>
                      <a:close/>
                      <a:moveTo>
                        <a:pt x="196955" y="96101"/>
                      </a:moveTo>
                      <a:cubicBezTo>
                        <a:pt x="201050" y="92017"/>
                        <a:pt x="207104" y="92017"/>
                        <a:pt x="211110" y="96101"/>
                      </a:cubicBezTo>
                      <a:lnTo>
                        <a:pt x="225355" y="110217"/>
                      </a:lnTo>
                      <a:cubicBezTo>
                        <a:pt x="229361" y="114301"/>
                        <a:pt x="229361" y="120338"/>
                        <a:pt x="225355" y="124334"/>
                      </a:cubicBezTo>
                      <a:cubicBezTo>
                        <a:pt x="223307" y="126376"/>
                        <a:pt x="220280" y="127441"/>
                        <a:pt x="218233" y="127441"/>
                      </a:cubicBezTo>
                      <a:cubicBezTo>
                        <a:pt x="215206" y="127441"/>
                        <a:pt x="213158" y="126376"/>
                        <a:pt x="211110" y="124334"/>
                      </a:cubicBezTo>
                      <a:lnTo>
                        <a:pt x="196955" y="110217"/>
                      </a:lnTo>
                      <a:cubicBezTo>
                        <a:pt x="192949" y="106222"/>
                        <a:pt x="192949" y="100096"/>
                        <a:pt x="196955" y="96101"/>
                      </a:cubicBezTo>
                      <a:close/>
                      <a:moveTo>
                        <a:pt x="103963" y="81761"/>
                      </a:moveTo>
                      <a:cubicBezTo>
                        <a:pt x="98011" y="82650"/>
                        <a:pt x="92182" y="85449"/>
                        <a:pt x="87598" y="90026"/>
                      </a:cubicBezTo>
                      <a:lnTo>
                        <a:pt x="62322" y="115266"/>
                      </a:lnTo>
                      <a:cubicBezTo>
                        <a:pt x="17732" y="159790"/>
                        <a:pt x="8654" y="209291"/>
                        <a:pt x="34998" y="265902"/>
                      </a:cubicBezTo>
                      <a:cubicBezTo>
                        <a:pt x="44077" y="285187"/>
                        <a:pt x="57249" y="304383"/>
                        <a:pt x="75494" y="322602"/>
                      </a:cubicBezTo>
                      <a:lnTo>
                        <a:pt x="283044" y="530826"/>
                      </a:lnTo>
                      <a:cubicBezTo>
                        <a:pt x="297284" y="545046"/>
                        <a:pt x="312415" y="557132"/>
                        <a:pt x="327634" y="565219"/>
                      </a:cubicBezTo>
                      <a:cubicBezTo>
                        <a:pt x="389401" y="599612"/>
                        <a:pt x="443068" y="592503"/>
                        <a:pt x="490684" y="545046"/>
                      </a:cubicBezTo>
                      <a:lnTo>
                        <a:pt x="515960" y="519717"/>
                      </a:lnTo>
                      <a:cubicBezTo>
                        <a:pt x="525127" y="510653"/>
                        <a:pt x="527085" y="496433"/>
                        <a:pt x="521033" y="485324"/>
                      </a:cubicBezTo>
                      <a:cubicBezTo>
                        <a:pt x="503856" y="451998"/>
                        <a:pt x="434969" y="411561"/>
                        <a:pt x="434969" y="411561"/>
                      </a:cubicBezTo>
                      <a:cubicBezTo>
                        <a:pt x="427582" y="407829"/>
                        <a:pt x="420195" y="405874"/>
                        <a:pt x="414321" y="406318"/>
                      </a:cubicBezTo>
                      <a:cubicBezTo>
                        <a:pt x="414143" y="406318"/>
                        <a:pt x="413876" y="406407"/>
                        <a:pt x="413698" y="406496"/>
                      </a:cubicBezTo>
                      <a:cubicBezTo>
                        <a:pt x="409604" y="407473"/>
                        <a:pt x="407646" y="409517"/>
                        <a:pt x="405599" y="413605"/>
                      </a:cubicBezTo>
                      <a:lnTo>
                        <a:pt x="404620" y="414583"/>
                      </a:lnTo>
                      <a:cubicBezTo>
                        <a:pt x="397500" y="423648"/>
                        <a:pt x="380323" y="443910"/>
                        <a:pt x="373202" y="447910"/>
                      </a:cubicBezTo>
                      <a:cubicBezTo>
                        <a:pt x="365548" y="453242"/>
                        <a:pt x="357538" y="457152"/>
                        <a:pt x="349528" y="459552"/>
                      </a:cubicBezTo>
                      <a:cubicBezTo>
                        <a:pt x="365281" y="466839"/>
                        <a:pt x="384328" y="473149"/>
                        <a:pt x="405599" y="475282"/>
                      </a:cubicBezTo>
                      <a:cubicBezTo>
                        <a:pt x="410672" y="476259"/>
                        <a:pt x="414677" y="480259"/>
                        <a:pt x="414677" y="486391"/>
                      </a:cubicBezTo>
                      <a:cubicBezTo>
                        <a:pt x="413698" y="491456"/>
                        <a:pt x="409604" y="495456"/>
                        <a:pt x="404620" y="495456"/>
                      </a:cubicBezTo>
                      <a:lnTo>
                        <a:pt x="403552" y="495456"/>
                      </a:lnTo>
                      <a:cubicBezTo>
                        <a:pt x="333686" y="488346"/>
                        <a:pt x="288117" y="443910"/>
                        <a:pt x="287138" y="441866"/>
                      </a:cubicBezTo>
                      <a:cubicBezTo>
                        <a:pt x="286871" y="441600"/>
                        <a:pt x="286604" y="441333"/>
                        <a:pt x="286426" y="441067"/>
                      </a:cubicBezTo>
                      <a:cubicBezTo>
                        <a:pt x="285625" y="440356"/>
                        <a:pt x="284824" y="439645"/>
                        <a:pt x="284112" y="438845"/>
                      </a:cubicBezTo>
                      <a:lnTo>
                        <a:pt x="176777" y="331666"/>
                      </a:lnTo>
                      <a:cubicBezTo>
                        <a:pt x="174730" y="329622"/>
                        <a:pt x="119015" y="284120"/>
                        <a:pt x="111895" y="213379"/>
                      </a:cubicBezTo>
                      <a:cubicBezTo>
                        <a:pt x="110916" y="208314"/>
                        <a:pt x="115010" y="203248"/>
                        <a:pt x="121062" y="202270"/>
                      </a:cubicBezTo>
                      <a:cubicBezTo>
                        <a:pt x="127115" y="201204"/>
                        <a:pt x="131209" y="205292"/>
                        <a:pt x="132188" y="211335"/>
                      </a:cubicBezTo>
                      <a:cubicBezTo>
                        <a:pt x="133968" y="229109"/>
                        <a:pt x="139486" y="245284"/>
                        <a:pt x="146428" y="259325"/>
                      </a:cubicBezTo>
                      <a:cubicBezTo>
                        <a:pt x="148653" y="250794"/>
                        <a:pt x="152658" y="242262"/>
                        <a:pt x="158532" y="233553"/>
                      </a:cubicBezTo>
                      <a:cubicBezTo>
                        <a:pt x="162537" y="227510"/>
                        <a:pt x="183808" y="210358"/>
                        <a:pt x="191907" y="202270"/>
                      </a:cubicBezTo>
                      <a:lnTo>
                        <a:pt x="192975" y="201204"/>
                      </a:lnTo>
                      <a:cubicBezTo>
                        <a:pt x="196980" y="199160"/>
                        <a:pt x="199027" y="196138"/>
                        <a:pt x="200006" y="193117"/>
                      </a:cubicBezTo>
                      <a:cubicBezTo>
                        <a:pt x="202053" y="187073"/>
                        <a:pt x="200006" y="178986"/>
                        <a:pt x="194933" y="170899"/>
                      </a:cubicBezTo>
                      <a:cubicBezTo>
                        <a:pt x="194933" y="169832"/>
                        <a:pt x="154438" y="102113"/>
                        <a:pt x="121062" y="84961"/>
                      </a:cubicBezTo>
                      <a:cubicBezTo>
                        <a:pt x="115989" y="81895"/>
                        <a:pt x="109915" y="80873"/>
                        <a:pt x="103963" y="81761"/>
                      </a:cubicBezTo>
                      <a:close/>
                      <a:moveTo>
                        <a:pt x="353980" y="30273"/>
                      </a:moveTo>
                      <a:cubicBezTo>
                        <a:pt x="360041" y="30273"/>
                        <a:pt x="364141" y="34368"/>
                        <a:pt x="364141" y="40422"/>
                      </a:cubicBezTo>
                      <a:lnTo>
                        <a:pt x="364141" y="60719"/>
                      </a:lnTo>
                      <a:cubicBezTo>
                        <a:pt x="364141" y="66772"/>
                        <a:pt x="360041" y="70778"/>
                        <a:pt x="353980" y="70778"/>
                      </a:cubicBezTo>
                      <a:cubicBezTo>
                        <a:pt x="347829" y="70778"/>
                        <a:pt x="343818" y="66772"/>
                        <a:pt x="343818" y="60719"/>
                      </a:cubicBezTo>
                      <a:lnTo>
                        <a:pt x="343818" y="40422"/>
                      </a:lnTo>
                      <a:cubicBezTo>
                        <a:pt x="343818" y="34368"/>
                        <a:pt x="347829" y="30273"/>
                        <a:pt x="353980" y="30273"/>
                      </a:cubicBezTo>
                      <a:close/>
                      <a:moveTo>
                        <a:pt x="353978" y="20263"/>
                      </a:moveTo>
                      <a:cubicBezTo>
                        <a:pt x="284112" y="20263"/>
                        <a:pt x="219409" y="50479"/>
                        <a:pt x="174819" y="104957"/>
                      </a:cubicBezTo>
                      <a:cubicBezTo>
                        <a:pt x="196446" y="130818"/>
                        <a:pt x="212911" y="158901"/>
                        <a:pt x="214246" y="160768"/>
                      </a:cubicBezTo>
                      <a:cubicBezTo>
                        <a:pt x="221278" y="173920"/>
                        <a:pt x="224304" y="187073"/>
                        <a:pt x="221278" y="198182"/>
                      </a:cubicBezTo>
                      <a:cubicBezTo>
                        <a:pt x="220299" y="202093"/>
                        <a:pt x="218430" y="205736"/>
                        <a:pt x="215938" y="209025"/>
                      </a:cubicBezTo>
                      <a:cubicBezTo>
                        <a:pt x="214336" y="211335"/>
                        <a:pt x="212466" y="213379"/>
                        <a:pt x="210152" y="215157"/>
                      </a:cubicBezTo>
                      <a:cubicBezTo>
                        <a:pt x="208906" y="216312"/>
                        <a:pt x="207482" y="217378"/>
                        <a:pt x="206147" y="218445"/>
                      </a:cubicBezTo>
                      <a:cubicBezTo>
                        <a:pt x="193954" y="228487"/>
                        <a:pt x="179803" y="241640"/>
                        <a:pt x="176777" y="244662"/>
                      </a:cubicBezTo>
                      <a:cubicBezTo>
                        <a:pt x="160579" y="269012"/>
                        <a:pt x="162537" y="287142"/>
                        <a:pt x="182829" y="308382"/>
                      </a:cubicBezTo>
                      <a:lnTo>
                        <a:pt x="189504" y="315136"/>
                      </a:lnTo>
                      <a:cubicBezTo>
                        <a:pt x="189771" y="315403"/>
                        <a:pt x="189949" y="315492"/>
                        <a:pt x="189949" y="315492"/>
                      </a:cubicBezTo>
                      <a:cubicBezTo>
                        <a:pt x="190572" y="316025"/>
                        <a:pt x="191195" y="316647"/>
                        <a:pt x="191640" y="317269"/>
                      </a:cubicBezTo>
                      <a:lnTo>
                        <a:pt x="298263" y="424714"/>
                      </a:lnTo>
                      <a:cubicBezTo>
                        <a:pt x="318556" y="444888"/>
                        <a:pt x="337780" y="446932"/>
                        <a:pt x="362077" y="430758"/>
                      </a:cubicBezTo>
                      <a:cubicBezTo>
                        <a:pt x="365103" y="428713"/>
                        <a:pt x="378275" y="414583"/>
                        <a:pt x="388422" y="401430"/>
                      </a:cubicBezTo>
                      <a:cubicBezTo>
                        <a:pt x="393406" y="393343"/>
                        <a:pt x="400526" y="388277"/>
                        <a:pt x="408625" y="386233"/>
                      </a:cubicBezTo>
                      <a:cubicBezTo>
                        <a:pt x="412096" y="385344"/>
                        <a:pt x="415834" y="384900"/>
                        <a:pt x="419661" y="384900"/>
                      </a:cubicBezTo>
                      <a:cubicBezTo>
                        <a:pt x="428294" y="384989"/>
                        <a:pt x="437728" y="387477"/>
                        <a:pt x="446094" y="392365"/>
                      </a:cubicBezTo>
                      <a:cubicBezTo>
                        <a:pt x="447963" y="393609"/>
                        <a:pt x="476088" y="410051"/>
                        <a:pt x="501987" y="431646"/>
                      </a:cubicBezTo>
                      <a:cubicBezTo>
                        <a:pt x="556545" y="387122"/>
                        <a:pt x="586894" y="322513"/>
                        <a:pt x="586894" y="252749"/>
                      </a:cubicBezTo>
                      <a:cubicBezTo>
                        <a:pt x="586894" y="124330"/>
                        <a:pt x="482585" y="20263"/>
                        <a:pt x="353978" y="20263"/>
                      </a:cubicBezTo>
                      <a:close/>
                      <a:moveTo>
                        <a:pt x="353978" y="0"/>
                      </a:moveTo>
                      <a:cubicBezTo>
                        <a:pt x="493710" y="0"/>
                        <a:pt x="607097" y="113222"/>
                        <a:pt x="607097" y="252749"/>
                      </a:cubicBezTo>
                      <a:cubicBezTo>
                        <a:pt x="607097" y="327578"/>
                        <a:pt x="574345" y="397786"/>
                        <a:pt x="517384" y="445421"/>
                      </a:cubicBezTo>
                      <a:cubicBezTo>
                        <a:pt x="526907" y="454753"/>
                        <a:pt x="535184" y="464617"/>
                        <a:pt x="540257" y="474215"/>
                      </a:cubicBezTo>
                      <a:cubicBezTo>
                        <a:pt x="550403" y="493412"/>
                        <a:pt x="547377" y="517673"/>
                        <a:pt x="531179" y="532870"/>
                      </a:cubicBezTo>
                      <a:lnTo>
                        <a:pt x="505814" y="559176"/>
                      </a:lnTo>
                      <a:cubicBezTo>
                        <a:pt x="474486" y="590548"/>
                        <a:pt x="438974" y="606722"/>
                        <a:pt x="401505" y="606722"/>
                      </a:cubicBezTo>
                      <a:cubicBezTo>
                        <a:pt x="375249" y="606722"/>
                        <a:pt x="346858" y="598635"/>
                        <a:pt x="318556" y="582460"/>
                      </a:cubicBezTo>
                      <a:cubicBezTo>
                        <a:pt x="301289" y="573307"/>
                        <a:pt x="285091" y="560154"/>
                        <a:pt x="268893" y="543979"/>
                      </a:cubicBezTo>
                      <a:lnTo>
                        <a:pt x="61343" y="336732"/>
                      </a:lnTo>
                      <a:cubicBezTo>
                        <a:pt x="42030" y="317536"/>
                        <a:pt x="26899" y="296296"/>
                        <a:pt x="16753" y="275056"/>
                      </a:cubicBezTo>
                      <a:cubicBezTo>
                        <a:pt x="-13596" y="210358"/>
                        <a:pt x="-2471" y="151703"/>
                        <a:pt x="48171" y="101135"/>
                      </a:cubicBezTo>
                      <a:lnTo>
                        <a:pt x="73447" y="75807"/>
                      </a:lnTo>
                      <a:cubicBezTo>
                        <a:pt x="88666" y="60699"/>
                        <a:pt x="112963" y="56611"/>
                        <a:pt x="132188" y="66742"/>
                      </a:cubicBezTo>
                      <a:cubicBezTo>
                        <a:pt x="141711" y="71719"/>
                        <a:pt x="151412" y="79895"/>
                        <a:pt x="160757" y="89315"/>
                      </a:cubicBezTo>
                      <a:cubicBezTo>
                        <a:pt x="209173" y="32971"/>
                        <a:pt x="278772" y="0"/>
                        <a:pt x="353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5" name="íś1îḓe"/>
                <p:cNvSpPr txBox="1"/>
                <p:nvPr/>
              </p:nvSpPr>
              <p:spPr>
                <a:xfrm>
                  <a:off x="3251055" y="2967766"/>
                  <a:ext cx="914400" cy="521720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anchor="ctr" anchorCtr="0">
                  <a:normAutofit/>
                </a:bodyPr>
                <a:lstStyle/>
                <a:p>
                  <a:pPr algn="ctr"/>
                  <a:r>
                    <a:rPr lang="zh-CN" altLang="en-US" sz="1600" b="1">
                      <a:solidFill>
                        <a:schemeClr val="bg1"/>
                      </a:solidFill>
                      <a:latin typeface="+mn-ea"/>
                    </a:rPr>
                    <a:t>关键词</a:t>
                  </a:r>
                  <a:endParaRPr lang="zh-CN" altLang="en-US" sz="1600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8" name="îşļiḍe"/>
            <p:cNvGrpSpPr/>
            <p:nvPr/>
          </p:nvGrpSpPr>
          <p:grpSpPr>
            <a:xfrm>
              <a:off x="6922537" y="1863981"/>
              <a:ext cx="2746610" cy="970279"/>
              <a:chOff x="8472264" y="1500708"/>
              <a:chExt cx="2746610" cy="970279"/>
            </a:xfrm>
          </p:grpSpPr>
          <p:sp>
            <p:nvSpPr>
              <p:cNvPr id="29" name="íśḷïḓê"/>
              <p:cNvSpPr/>
              <p:nvPr/>
            </p:nvSpPr>
            <p:spPr bwMode="auto">
              <a:xfrm>
                <a:off x="9110811" y="191358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0" name="ïṣļïďe"/>
              <p:cNvSpPr txBox="1"/>
              <p:nvPr/>
            </p:nvSpPr>
            <p:spPr bwMode="auto">
              <a:xfrm>
                <a:off x="9110811" y="1500708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1" name="íşľídê"/>
              <p:cNvSpPr/>
              <p:nvPr/>
            </p:nvSpPr>
            <p:spPr bwMode="auto">
              <a:xfrm>
                <a:off x="8472264" y="1593599"/>
                <a:ext cx="461080" cy="460795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9" name="îṧ1íḓé"/>
            <p:cNvGrpSpPr/>
            <p:nvPr/>
          </p:nvGrpSpPr>
          <p:grpSpPr>
            <a:xfrm>
              <a:off x="7808217" y="3321728"/>
              <a:ext cx="2746610" cy="970279"/>
              <a:chOff x="8472264" y="1500708"/>
              <a:chExt cx="2746610" cy="970279"/>
            </a:xfrm>
          </p:grpSpPr>
          <p:sp>
            <p:nvSpPr>
              <p:cNvPr id="26" name="ïślîḑè"/>
              <p:cNvSpPr/>
              <p:nvPr/>
            </p:nvSpPr>
            <p:spPr bwMode="auto">
              <a:xfrm>
                <a:off x="9110811" y="191358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7" name="iśḷïďé"/>
              <p:cNvSpPr txBox="1"/>
              <p:nvPr/>
            </p:nvSpPr>
            <p:spPr bwMode="auto">
              <a:xfrm>
                <a:off x="9110811" y="1500708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8" name="íṩ1îḋê"/>
              <p:cNvSpPr/>
              <p:nvPr/>
            </p:nvSpPr>
            <p:spPr bwMode="auto">
              <a:xfrm>
                <a:off x="8472264" y="1593760"/>
                <a:ext cx="461080" cy="46047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0" name="ïṣļíḑê"/>
            <p:cNvGrpSpPr/>
            <p:nvPr/>
          </p:nvGrpSpPr>
          <p:grpSpPr>
            <a:xfrm>
              <a:off x="8615115" y="4779474"/>
              <a:ext cx="2746610" cy="970279"/>
              <a:chOff x="8472264" y="1500708"/>
              <a:chExt cx="2746610" cy="970279"/>
            </a:xfrm>
          </p:grpSpPr>
          <p:sp>
            <p:nvSpPr>
              <p:cNvPr id="23" name="íṣḷiďè"/>
              <p:cNvSpPr/>
              <p:nvPr/>
            </p:nvSpPr>
            <p:spPr bwMode="auto">
              <a:xfrm>
                <a:off x="9110811" y="191358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4" name="íṧ1iḋe"/>
              <p:cNvSpPr txBox="1"/>
              <p:nvPr/>
            </p:nvSpPr>
            <p:spPr bwMode="auto">
              <a:xfrm>
                <a:off x="9110811" y="1500708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5" name="işliḓè"/>
              <p:cNvSpPr/>
              <p:nvPr/>
            </p:nvSpPr>
            <p:spPr bwMode="auto">
              <a:xfrm>
                <a:off x="8472264" y="1593805"/>
                <a:ext cx="461080" cy="460384"/>
              </a:xfrm>
              <a:custGeom>
                <a:avLst/>
                <a:gdLst>
                  <a:gd name="T0" fmla="*/ 6827 w 6827"/>
                  <a:gd name="T1" fmla="*/ 910 h 6827"/>
                  <a:gd name="T2" fmla="*/ 5916 w 6827"/>
                  <a:gd name="T3" fmla="*/ 0 h 6827"/>
                  <a:gd name="T4" fmla="*/ 5006 w 6827"/>
                  <a:gd name="T5" fmla="*/ 910 h 6827"/>
                  <a:gd name="T6" fmla="*/ 5796 w 6827"/>
                  <a:gd name="T7" fmla="*/ 1812 h 6827"/>
                  <a:gd name="T8" fmla="*/ 4892 w 6827"/>
                  <a:gd name="T9" fmla="*/ 2617 h 6827"/>
                  <a:gd name="T10" fmla="*/ 1934 w 6827"/>
                  <a:gd name="T11" fmla="*/ 2617 h 6827"/>
                  <a:gd name="T12" fmla="*/ 796 w 6827"/>
                  <a:gd name="T13" fmla="*/ 3755 h 6827"/>
                  <a:gd name="T14" fmla="*/ 796 w 6827"/>
                  <a:gd name="T15" fmla="*/ 5014 h 6827"/>
                  <a:gd name="T16" fmla="*/ 0 w 6827"/>
                  <a:gd name="T17" fmla="*/ 5916 h 6827"/>
                  <a:gd name="T18" fmla="*/ 910 w 6827"/>
                  <a:gd name="T19" fmla="*/ 6827 h 6827"/>
                  <a:gd name="T20" fmla="*/ 1820 w 6827"/>
                  <a:gd name="T21" fmla="*/ 5916 h 6827"/>
                  <a:gd name="T22" fmla="*/ 1024 w 6827"/>
                  <a:gd name="T23" fmla="*/ 5014 h 6827"/>
                  <a:gd name="T24" fmla="*/ 1024 w 6827"/>
                  <a:gd name="T25" fmla="*/ 3755 h 6827"/>
                  <a:gd name="T26" fmla="*/ 1934 w 6827"/>
                  <a:gd name="T27" fmla="*/ 2844 h 6827"/>
                  <a:gd name="T28" fmla="*/ 3757 w 6827"/>
                  <a:gd name="T29" fmla="*/ 2844 h 6827"/>
                  <a:gd name="T30" fmla="*/ 3300 w 6827"/>
                  <a:gd name="T31" fmla="*/ 3755 h 6827"/>
                  <a:gd name="T32" fmla="*/ 3300 w 6827"/>
                  <a:gd name="T33" fmla="*/ 5014 h 6827"/>
                  <a:gd name="T34" fmla="*/ 2503 w 6827"/>
                  <a:gd name="T35" fmla="*/ 5916 h 6827"/>
                  <a:gd name="T36" fmla="*/ 3413 w 6827"/>
                  <a:gd name="T37" fmla="*/ 6827 h 6827"/>
                  <a:gd name="T38" fmla="*/ 4324 w 6827"/>
                  <a:gd name="T39" fmla="*/ 5916 h 6827"/>
                  <a:gd name="T40" fmla="*/ 3527 w 6827"/>
                  <a:gd name="T41" fmla="*/ 5014 h 6827"/>
                  <a:gd name="T42" fmla="*/ 3527 w 6827"/>
                  <a:gd name="T43" fmla="*/ 3755 h 6827"/>
                  <a:gd name="T44" fmla="*/ 4437 w 6827"/>
                  <a:gd name="T45" fmla="*/ 2844 h 6827"/>
                  <a:gd name="T46" fmla="*/ 4892 w 6827"/>
                  <a:gd name="T47" fmla="*/ 2844 h 6827"/>
                  <a:gd name="T48" fmla="*/ 6025 w 6827"/>
                  <a:gd name="T49" fmla="*/ 1814 h 6827"/>
                  <a:gd name="T50" fmla="*/ 6827 w 6827"/>
                  <a:gd name="T51" fmla="*/ 910 h 6827"/>
                  <a:gd name="T52" fmla="*/ 1593 w 6827"/>
                  <a:gd name="T53" fmla="*/ 5916 h 6827"/>
                  <a:gd name="T54" fmla="*/ 910 w 6827"/>
                  <a:gd name="T55" fmla="*/ 6599 h 6827"/>
                  <a:gd name="T56" fmla="*/ 228 w 6827"/>
                  <a:gd name="T57" fmla="*/ 5916 h 6827"/>
                  <a:gd name="T58" fmla="*/ 910 w 6827"/>
                  <a:gd name="T59" fmla="*/ 5234 h 6827"/>
                  <a:gd name="T60" fmla="*/ 1593 w 6827"/>
                  <a:gd name="T61" fmla="*/ 5916 h 6827"/>
                  <a:gd name="T62" fmla="*/ 4096 w 6827"/>
                  <a:gd name="T63" fmla="*/ 5916 h 6827"/>
                  <a:gd name="T64" fmla="*/ 3413 w 6827"/>
                  <a:gd name="T65" fmla="*/ 6599 h 6827"/>
                  <a:gd name="T66" fmla="*/ 2731 w 6827"/>
                  <a:gd name="T67" fmla="*/ 5916 h 6827"/>
                  <a:gd name="T68" fmla="*/ 3413 w 6827"/>
                  <a:gd name="T69" fmla="*/ 5234 h 6827"/>
                  <a:gd name="T70" fmla="*/ 4096 w 6827"/>
                  <a:gd name="T71" fmla="*/ 5916 h 6827"/>
                  <a:gd name="T72" fmla="*/ 5916 w 6827"/>
                  <a:gd name="T73" fmla="*/ 1593 h 6827"/>
                  <a:gd name="T74" fmla="*/ 5234 w 6827"/>
                  <a:gd name="T75" fmla="*/ 910 h 6827"/>
                  <a:gd name="T76" fmla="*/ 5916 w 6827"/>
                  <a:gd name="T77" fmla="*/ 228 h 6827"/>
                  <a:gd name="T78" fmla="*/ 6599 w 6827"/>
                  <a:gd name="T79" fmla="*/ 910 h 6827"/>
                  <a:gd name="T80" fmla="*/ 5916 w 6827"/>
                  <a:gd name="T81" fmla="*/ 159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27" h="6827">
                    <a:moveTo>
                      <a:pt x="6827" y="910"/>
                    </a:moveTo>
                    <a:cubicBezTo>
                      <a:pt x="6827" y="410"/>
                      <a:pt x="6417" y="0"/>
                      <a:pt x="5916" y="0"/>
                    </a:cubicBezTo>
                    <a:cubicBezTo>
                      <a:pt x="5416" y="0"/>
                      <a:pt x="5006" y="410"/>
                      <a:pt x="5006" y="910"/>
                    </a:cubicBezTo>
                    <a:cubicBezTo>
                      <a:pt x="5006" y="1370"/>
                      <a:pt x="5352" y="1753"/>
                      <a:pt x="5796" y="1812"/>
                    </a:cubicBezTo>
                    <a:cubicBezTo>
                      <a:pt x="5744" y="2264"/>
                      <a:pt x="5357" y="2617"/>
                      <a:pt x="4892" y="2617"/>
                    </a:cubicBezTo>
                    <a:lnTo>
                      <a:pt x="1934" y="2617"/>
                    </a:lnTo>
                    <a:cubicBezTo>
                      <a:pt x="1308" y="2617"/>
                      <a:pt x="796" y="3129"/>
                      <a:pt x="796" y="3755"/>
                    </a:cubicBezTo>
                    <a:lnTo>
                      <a:pt x="796" y="5014"/>
                    </a:lnTo>
                    <a:cubicBezTo>
                      <a:pt x="349" y="5070"/>
                      <a:pt x="0" y="5454"/>
                      <a:pt x="0" y="5916"/>
                    </a:cubicBezTo>
                    <a:cubicBezTo>
                      <a:pt x="0" y="6417"/>
                      <a:pt x="410" y="6827"/>
                      <a:pt x="910" y="6827"/>
                    </a:cubicBezTo>
                    <a:cubicBezTo>
                      <a:pt x="1411" y="6827"/>
                      <a:pt x="1820" y="6417"/>
                      <a:pt x="1820" y="5916"/>
                    </a:cubicBezTo>
                    <a:cubicBezTo>
                      <a:pt x="1820" y="5454"/>
                      <a:pt x="1471" y="5070"/>
                      <a:pt x="1024" y="5014"/>
                    </a:cubicBezTo>
                    <a:lnTo>
                      <a:pt x="1024" y="3755"/>
                    </a:lnTo>
                    <a:cubicBezTo>
                      <a:pt x="1024" y="3254"/>
                      <a:pt x="1434" y="2844"/>
                      <a:pt x="1934" y="2844"/>
                    </a:cubicBezTo>
                    <a:lnTo>
                      <a:pt x="3757" y="2844"/>
                    </a:lnTo>
                    <a:cubicBezTo>
                      <a:pt x="3480" y="3052"/>
                      <a:pt x="3300" y="3384"/>
                      <a:pt x="3300" y="3755"/>
                    </a:cubicBezTo>
                    <a:lnTo>
                      <a:pt x="3300" y="5014"/>
                    </a:lnTo>
                    <a:cubicBezTo>
                      <a:pt x="2852" y="5070"/>
                      <a:pt x="2503" y="5454"/>
                      <a:pt x="2503" y="5916"/>
                    </a:cubicBezTo>
                    <a:cubicBezTo>
                      <a:pt x="2503" y="6417"/>
                      <a:pt x="2913" y="6827"/>
                      <a:pt x="3413" y="6827"/>
                    </a:cubicBezTo>
                    <a:cubicBezTo>
                      <a:pt x="3914" y="6827"/>
                      <a:pt x="4324" y="6417"/>
                      <a:pt x="4324" y="5916"/>
                    </a:cubicBezTo>
                    <a:cubicBezTo>
                      <a:pt x="4324" y="5454"/>
                      <a:pt x="3975" y="5070"/>
                      <a:pt x="3527" y="5014"/>
                    </a:cubicBezTo>
                    <a:lnTo>
                      <a:pt x="3527" y="3755"/>
                    </a:lnTo>
                    <a:cubicBezTo>
                      <a:pt x="3527" y="3254"/>
                      <a:pt x="3937" y="2844"/>
                      <a:pt x="4437" y="2844"/>
                    </a:cubicBezTo>
                    <a:lnTo>
                      <a:pt x="4892" y="2844"/>
                    </a:lnTo>
                    <a:cubicBezTo>
                      <a:pt x="5482" y="2844"/>
                      <a:pt x="5971" y="2390"/>
                      <a:pt x="6025" y="1814"/>
                    </a:cubicBezTo>
                    <a:cubicBezTo>
                      <a:pt x="6475" y="1760"/>
                      <a:pt x="6827" y="1374"/>
                      <a:pt x="6827" y="910"/>
                    </a:cubicBezTo>
                    <a:close/>
                    <a:moveTo>
                      <a:pt x="1593" y="5916"/>
                    </a:moveTo>
                    <a:cubicBezTo>
                      <a:pt x="1593" y="6292"/>
                      <a:pt x="1286" y="6599"/>
                      <a:pt x="910" y="6599"/>
                    </a:cubicBezTo>
                    <a:cubicBezTo>
                      <a:pt x="535" y="6599"/>
                      <a:pt x="228" y="6292"/>
                      <a:pt x="228" y="5916"/>
                    </a:cubicBezTo>
                    <a:cubicBezTo>
                      <a:pt x="228" y="5541"/>
                      <a:pt x="535" y="5234"/>
                      <a:pt x="910" y="5234"/>
                    </a:cubicBezTo>
                    <a:cubicBezTo>
                      <a:pt x="1286" y="5234"/>
                      <a:pt x="1593" y="5541"/>
                      <a:pt x="1593" y="5916"/>
                    </a:cubicBezTo>
                    <a:close/>
                    <a:moveTo>
                      <a:pt x="4096" y="5916"/>
                    </a:moveTo>
                    <a:cubicBezTo>
                      <a:pt x="4096" y="6292"/>
                      <a:pt x="3789" y="6599"/>
                      <a:pt x="3413" y="6599"/>
                    </a:cubicBezTo>
                    <a:cubicBezTo>
                      <a:pt x="3038" y="6599"/>
                      <a:pt x="2731" y="6292"/>
                      <a:pt x="2731" y="5916"/>
                    </a:cubicBezTo>
                    <a:cubicBezTo>
                      <a:pt x="2731" y="5541"/>
                      <a:pt x="3038" y="5234"/>
                      <a:pt x="3413" y="5234"/>
                    </a:cubicBezTo>
                    <a:cubicBezTo>
                      <a:pt x="3789" y="5234"/>
                      <a:pt x="4096" y="5541"/>
                      <a:pt x="4096" y="5916"/>
                    </a:cubicBezTo>
                    <a:close/>
                    <a:moveTo>
                      <a:pt x="5916" y="1593"/>
                    </a:moveTo>
                    <a:cubicBezTo>
                      <a:pt x="5541" y="1593"/>
                      <a:pt x="5234" y="1286"/>
                      <a:pt x="5234" y="910"/>
                    </a:cubicBezTo>
                    <a:cubicBezTo>
                      <a:pt x="5234" y="535"/>
                      <a:pt x="5541" y="228"/>
                      <a:pt x="5916" y="228"/>
                    </a:cubicBezTo>
                    <a:cubicBezTo>
                      <a:pt x="6292" y="228"/>
                      <a:pt x="6599" y="535"/>
                      <a:pt x="6599" y="910"/>
                    </a:cubicBezTo>
                    <a:cubicBezTo>
                      <a:pt x="6599" y="1286"/>
                      <a:pt x="6292" y="1593"/>
                      <a:pt x="5916" y="15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1" name="íSliḓè"/>
            <p:cNvGrpSpPr/>
            <p:nvPr/>
          </p:nvGrpSpPr>
          <p:grpSpPr>
            <a:xfrm>
              <a:off x="2519743" y="1863981"/>
              <a:ext cx="2746610" cy="970279"/>
              <a:chOff x="8472264" y="1500708"/>
              <a:chExt cx="2746610" cy="970279"/>
            </a:xfrm>
          </p:grpSpPr>
          <p:sp>
            <p:nvSpPr>
              <p:cNvPr id="20" name="ïŝḷíḓé"/>
              <p:cNvSpPr/>
              <p:nvPr/>
            </p:nvSpPr>
            <p:spPr bwMode="auto">
              <a:xfrm>
                <a:off x="9110811" y="191358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1" name="iṧḷiḑè"/>
              <p:cNvSpPr txBox="1"/>
              <p:nvPr/>
            </p:nvSpPr>
            <p:spPr bwMode="auto">
              <a:xfrm>
                <a:off x="9110811" y="1500708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2" name="iŝļîďè"/>
              <p:cNvSpPr/>
              <p:nvPr/>
            </p:nvSpPr>
            <p:spPr bwMode="auto">
              <a:xfrm>
                <a:off x="8472264" y="1623372"/>
                <a:ext cx="461080" cy="401250"/>
              </a:xfrm>
              <a:custGeom>
                <a:avLst/>
                <a:gdLst>
                  <a:gd name="T0" fmla="*/ 5905 w 5905"/>
                  <a:gd name="T1" fmla="*/ 2081 h 5146"/>
                  <a:gd name="T2" fmla="*/ 1743 w 5905"/>
                  <a:gd name="T3" fmla="*/ 2008 h 5146"/>
                  <a:gd name="T4" fmla="*/ 801 w 5905"/>
                  <a:gd name="T5" fmla="*/ 1764 h 5146"/>
                  <a:gd name="T6" fmla="*/ 78 w 5905"/>
                  <a:gd name="T7" fmla="*/ 1738 h 5146"/>
                  <a:gd name="T8" fmla="*/ 22 w 5905"/>
                  <a:gd name="T9" fmla="*/ 1859 h 5146"/>
                  <a:gd name="T10" fmla="*/ 22 w 5905"/>
                  <a:gd name="T11" fmla="*/ 2303 h 5146"/>
                  <a:gd name="T12" fmla="*/ 78 w 5905"/>
                  <a:gd name="T13" fmla="*/ 2424 h 5146"/>
                  <a:gd name="T14" fmla="*/ 801 w 5905"/>
                  <a:gd name="T15" fmla="*/ 2398 h 5146"/>
                  <a:gd name="T16" fmla="*/ 1743 w 5905"/>
                  <a:gd name="T17" fmla="*/ 2154 h 5146"/>
                  <a:gd name="T18" fmla="*/ 1805 w 5905"/>
                  <a:gd name="T19" fmla="*/ 5061 h 5146"/>
                  <a:gd name="T20" fmla="*/ 1877 w 5905"/>
                  <a:gd name="T21" fmla="*/ 5146 h 5146"/>
                  <a:gd name="T22" fmla="*/ 5825 w 5905"/>
                  <a:gd name="T23" fmla="*/ 5120 h 5146"/>
                  <a:gd name="T24" fmla="*/ 5545 w 5905"/>
                  <a:gd name="T25" fmla="*/ 3250 h 5146"/>
                  <a:gd name="T26" fmla="*/ 814 w 5905"/>
                  <a:gd name="T27" fmla="*/ 2008 h 5146"/>
                  <a:gd name="T28" fmla="*/ 236 w 5905"/>
                  <a:gd name="T29" fmla="*/ 1885 h 5146"/>
                  <a:gd name="T30" fmla="*/ 711 w 5905"/>
                  <a:gd name="T31" fmla="*/ 2277 h 5146"/>
                  <a:gd name="T32" fmla="*/ 340 w 5905"/>
                  <a:gd name="T33" fmla="*/ 2154 h 5146"/>
                  <a:gd name="T34" fmla="*/ 711 w 5905"/>
                  <a:gd name="T35" fmla="*/ 2277 h 5146"/>
                  <a:gd name="T36" fmla="*/ 3823 w 5905"/>
                  <a:gd name="T37" fmla="*/ 3609 h 5146"/>
                  <a:gd name="T38" fmla="*/ 3823 w 5905"/>
                  <a:gd name="T39" fmla="*/ 553 h 5146"/>
                  <a:gd name="T40" fmla="*/ 1890 w 5905"/>
                  <a:gd name="T41" fmla="*/ 2008 h 5146"/>
                  <a:gd name="T42" fmla="*/ 5758 w 5905"/>
                  <a:gd name="T43" fmla="*/ 2081 h 5146"/>
                  <a:gd name="T44" fmla="*/ 1890 w 5905"/>
                  <a:gd name="T45" fmla="*/ 2154 h 5146"/>
                  <a:gd name="T46" fmla="*/ 2852 w 5905"/>
                  <a:gd name="T47" fmla="*/ 2154 h 5146"/>
                  <a:gd name="T48" fmla="*/ 4798 w 5905"/>
                  <a:gd name="T49" fmla="*/ 2081 h 5146"/>
                  <a:gd name="T50" fmla="*/ 2852 w 5905"/>
                  <a:gd name="T51" fmla="*/ 2008 h 5146"/>
                  <a:gd name="T52" fmla="*/ 3823 w 5905"/>
                  <a:gd name="T53" fmla="*/ 700 h 5146"/>
                  <a:gd name="T54" fmla="*/ 3823 w 5905"/>
                  <a:gd name="T55" fmla="*/ 3462 h 5146"/>
                  <a:gd name="T56" fmla="*/ 2852 w 5905"/>
                  <a:gd name="T57" fmla="*/ 2154 h 5146"/>
                  <a:gd name="T58" fmla="*/ 3823 w 5905"/>
                  <a:gd name="T59" fmla="*/ 2503 h 5146"/>
                  <a:gd name="T60" fmla="*/ 3823 w 5905"/>
                  <a:gd name="T61" fmla="*/ 1659 h 5146"/>
                  <a:gd name="T62" fmla="*/ 2999 w 5905"/>
                  <a:gd name="T63" fmla="*/ 2008 h 5146"/>
                  <a:gd name="T64" fmla="*/ 4652 w 5905"/>
                  <a:gd name="T65" fmla="*/ 2081 h 5146"/>
                  <a:gd name="T66" fmla="*/ 2999 w 5905"/>
                  <a:gd name="T67" fmla="*/ 2154 h 5146"/>
                  <a:gd name="T68" fmla="*/ 3823 w 5905"/>
                  <a:gd name="T69" fmla="*/ 2008 h 5146"/>
                  <a:gd name="T70" fmla="*/ 3823 w 5905"/>
                  <a:gd name="T71" fmla="*/ 1806 h 5146"/>
                  <a:gd name="T72" fmla="*/ 3823 w 5905"/>
                  <a:gd name="T73" fmla="*/ 2356 h 5146"/>
                  <a:gd name="T74" fmla="*/ 3823 w 5905"/>
                  <a:gd name="T75" fmla="*/ 2154 h 5146"/>
                  <a:gd name="T76" fmla="*/ 3823 w 5905"/>
                  <a:gd name="T77" fmla="*/ 2008 h 5146"/>
                  <a:gd name="T78" fmla="*/ 2224 w 5905"/>
                  <a:gd name="T79" fmla="*/ 3412 h 5146"/>
                  <a:gd name="T80" fmla="*/ 5423 w 5905"/>
                  <a:gd name="T81" fmla="*/ 3412 h 5146"/>
                  <a:gd name="T82" fmla="*/ 1964 w 5905"/>
                  <a:gd name="T83" fmla="*/ 4999 h 5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05" h="5146">
                    <a:moveTo>
                      <a:pt x="5545" y="3250"/>
                    </a:moveTo>
                    <a:cubicBezTo>
                      <a:pt x="5772" y="2916"/>
                      <a:pt x="5905" y="2514"/>
                      <a:pt x="5905" y="2081"/>
                    </a:cubicBezTo>
                    <a:cubicBezTo>
                      <a:pt x="5905" y="933"/>
                      <a:pt x="4971" y="0"/>
                      <a:pt x="3823" y="0"/>
                    </a:cubicBezTo>
                    <a:cubicBezTo>
                      <a:pt x="2700" y="0"/>
                      <a:pt x="1782" y="894"/>
                      <a:pt x="1743" y="2008"/>
                    </a:cubicBezTo>
                    <a:lnTo>
                      <a:pt x="1006" y="2008"/>
                    </a:lnTo>
                    <a:lnTo>
                      <a:pt x="801" y="1764"/>
                    </a:lnTo>
                    <a:cubicBezTo>
                      <a:pt x="787" y="1748"/>
                      <a:pt x="767" y="1738"/>
                      <a:pt x="745" y="1738"/>
                    </a:cubicBezTo>
                    <a:lnTo>
                      <a:pt x="78" y="1738"/>
                    </a:lnTo>
                    <a:cubicBezTo>
                      <a:pt x="50" y="1738"/>
                      <a:pt x="24" y="1755"/>
                      <a:pt x="12" y="1781"/>
                    </a:cubicBezTo>
                    <a:cubicBezTo>
                      <a:pt x="0" y="1806"/>
                      <a:pt x="4" y="1837"/>
                      <a:pt x="22" y="1859"/>
                    </a:cubicBezTo>
                    <a:lnTo>
                      <a:pt x="210" y="2081"/>
                    </a:lnTo>
                    <a:lnTo>
                      <a:pt x="22" y="2303"/>
                    </a:lnTo>
                    <a:cubicBezTo>
                      <a:pt x="4" y="2325"/>
                      <a:pt x="0" y="2355"/>
                      <a:pt x="12" y="2381"/>
                    </a:cubicBezTo>
                    <a:cubicBezTo>
                      <a:pt x="24" y="2407"/>
                      <a:pt x="50" y="2424"/>
                      <a:pt x="78" y="2424"/>
                    </a:cubicBezTo>
                    <a:lnTo>
                      <a:pt x="745" y="2424"/>
                    </a:lnTo>
                    <a:cubicBezTo>
                      <a:pt x="767" y="2424"/>
                      <a:pt x="787" y="2414"/>
                      <a:pt x="801" y="2398"/>
                    </a:cubicBezTo>
                    <a:lnTo>
                      <a:pt x="1006" y="2154"/>
                    </a:lnTo>
                    <a:lnTo>
                      <a:pt x="1743" y="2154"/>
                    </a:lnTo>
                    <a:cubicBezTo>
                      <a:pt x="1758" y="2559"/>
                      <a:pt x="1888" y="2935"/>
                      <a:pt x="2102" y="3250"/>
                    </a:cubicBezTo>
                    <a:lnTo>
                      <a:pt x="1805" y="5061"/>
                    </a:lnTo>
                    <a:cubicBezTo>
                      <a:pt x="1801" y="5082"/>
                      <a:pt x="1807" y="5104"/>
                      <a:pt x="1821" y="5120"/>
                    </a:cubicBezTo>
                    <a:cubicBezTo>
                      <a:pt x="1835" y="5137"/>
                      <a:pt x="1856" y="5146"/>
                      <a:pt x="1877" y="5146"/>
                    </a:cubicBezTo>
                    <a:lnTo>
                      <a:pt x="5769" y="5146"/>
                    </a:lnTo>
                    <a:cubicBezTo>
                      <a:pt x="5791" y="5146"/>
                      <a:pt x="5811" y="5137"/>
                      <a:pt x="5825" y="5120"/>
                    </a:cubicBezTo>
                    <a:cubicBezTo>
                      <a:pt x="5839" y="5104"/>
                      <a:pt x="5845" y="5082"/>
                      <a:pt x="5842" y="5061"/>
                    </a:cubicBezTo>
                    <a:lnTo>
                      <a:pt x="5545" y="3250"/>
                    </a:lnTo>
                    <a:close/>
                    <a:moveTo>
                      <a:pt x="711" y="1885"/>
                    </a:moveTo>
                    <a:lnTo>
                      <a:pt x="814" y="2008"/>
                    </a:lnTo>
                    <a:lnTo>
                      <a:pt x="340" y="2008"/>
                    </a:lnTo>
                    <a:lnTo>
                      <a:pt x="236" y="1885"/>
                    </a:lnTo>
                    <a:lnTo>
                      <a:pt x="711" y="1885"/>
                    </a:lnTo>
                    <a:close/>
                    <a:moveTo>
                      <a:pt x="711" y="2277"/>
                    </a:moveTo>
                    <a:lnTo>
                      <a:pt x="236" y="2277"/>
                    </a:lnTo>
                    <a:lnTo>
                      <a:pt x="340" y="2154"/>
                    </a:lnTo>
                    <a:lnTo>
                      <a:pt x="814" y="2154"/>
                    </a:lnTo>
                    <a:lnTo>
                      <a:pt x="711" y="2277"/>
                    </a:lnTo>
                    <a:close/>
                    <a:moveTo>
                      <a:pt x="2297" y="2154"/>
                    </a:moveTo>
                    <a:cubicBezTo>
                      <a:pt x="2335" y="2963"/>
                      <a:pt x="3005" y="3609"/>
                      <a:pt x="3823" y="3609"/>
                    </a:cubicBezTo>
                    <a:cubicBezTo>
                      <a:pt x="4666" y="3609"/>
                      <a:pt x="5351" y="2924"/>
                      <a:pt x="5351" y="2081"/>
                    </a:cubicBezTo>
                    <a:cubicBezTo>
                      <a:pt x="5351" y="1238"/>
                      <a:pt x="4666" y="553"/>
                      <a:pt x="3823" y="553"/>
                    </a:cubicBezTo>
                    <a:cubicBezTo>
                      <a:pt x="3005" y="553"/>
                      <a:pt x="2335" y="1199"/>
                      <a:pt x="2297" y="2008"/>
                    </a:cubicBezTo>
                    <a:lnTo>
                      <a:pt x="1890" y="2008"/>
                    </a:lnTo>
                    <a:cubicBezTo>
                      <a:pt x="1929" y="975"/>
                      <a:pt x="2781" y="146"/>
                      <a:pt x="3823" y="146"/>
                    </a:cubicBezTo>
                    <a:cubicBezTo>
                      <a:pt x="4890" y="146"/>
                      <a:pt x="5758" y="1014"/>
                      <a:pt x="5758" y="2081"/>
                    </a:cubicBezTo>
                    <a:cubicBezTo>
                      <a:pt x="5758" y="3148"/>
                      <a:pt x="4890" y="4016"/>
                      <a:pt x="3823" y="4016"/>
                    </a:cubicBezTo>
                    <a:cubicBezTo>
                      <a:pt x="2781" y="4016"/>
                      <a:pt x="1929" y="3187"/>
                      <a:pt x="1890" y="2154"/>
                    </a:cubicBezTo>
                    <a:lnTo>
                      <a:pt x="2297" y="2154"/>
                    </a:lnTo>
                    <a:close/>
                    <a:moveTo>
                      <a:pt x="2852" y="2154"/>
                    </a:moveTo>
                    <a:cubicBezTo>
                      <a:pt x="2889" y="2658"/>
                      <a:pt x="3311" y="3056"/>
                      <a:pt x="3823" y="3056"/>
                    </a:cubicBezTo>
                    <a:cubicBezTo>
                      <a:pt x="4361" y="3056"/>
                      <a:pt x="4798" y="2619"/>
                      <a:pt x="4798" y="2081"/>
                    </a:cubicBezTo>
                    <a:cubicBezTo>
                      <a:pt x="4798" y="1543"/>
                      <a:pt x="4361" y="1106"/>
                      <a:pt x="3823" y="1106"/>
                    </a:cubicBezTo>
                    <a:cubicBezTo>
                      <a:pt x="3311" y="1106"/>
                      <a:pt x="2889" y="1504"/>
                      <a:pt x="2852" y="2008"/>
                    </a:cubicBezTo>
                    <a:lnTo>
                      <a:pt x="2444" y="2008"/>
                    </a:lnTo>
                    <a:cubicBezTo>
                      <a:pt x="2482" y="1280"/>
                      <a:pt x="3086" y="700"/>
                      <a:pt x="3823" y="700"/>
                    </a:cubicBezTo>
                    <a:cubicBezTo>
                      <a:pt x="4585" y="700"/>
                      <a:pt x="5205" y="1319"/>
                      <a:pt x="5205" y="2081"/>
                    </a:cubicBezTo>
                    <a:cubicBezTo>
                      <a:pt x="5205" y="2843"/>
                      <a:pt x="4585" y="3462"/>
                      <a:pt x="3823" y="3462"/>
                    </a:cubicBezTo>
                    <a:cubicBezTo>
                      <a:pt x="3086" y="3462"/>
                      <a:pt x="2482" y="2882"/>
                      <a:pt x="2444" y="2154"/>
                    </a:cubicBezTo>
                    <a:lnTo>
                      <a:pt x="2852" y="2154"/>
                    </a:lnTo>
                    <a:close/>
                    <a:moveTo>
                      <a:pt x="3408" y="2154"/>
                    </a:moveTo>
                    <a:cubicBezTo>
                      <a:pt x="3443" y="2352"/>
                      <a:pt x="3616" y="2503"/>
                      <a:pt x="3823" y="2503"/>
                    </a:cubicBezTo>
                    <a:cubicBezTo>
                      <a:pt x="4056" y="2503"/>
                      <a:pt x="4245" y="2313"/>
                      <a:pt x="4245" y="2081"/>
                    </a:cubicBezTo>
                    <a:cubicBezTo>
                      <a:pt x="4245" y="1849"/>
                      <a:pt x="4056" y="1659"/>
                      <a:pt x="3823" y="1659"/>
                    </a:cubicBezTo>
                    <a:cubicBezTo>
                      <a:pt x="3616" y="1659"/>
                      <a:pt x="3443" y="1810"/>
                      <a:pt x="3408" y="2008"/>
                    </a:cubicBezTo>
                    <a:lnTo>
                      <a:pt x="2999" y="2008"/>
                    </a:lnTo>
                    <a:cubicBezTo>
                      <a:pt x="3036" y="1585"/>
                      <a:pt x="3391" y="1253"/>
                      <a:pt x="3823" y="1253"/>
                    </a:cubicBezTo>
                    <a:cubicBezTo>
                      <a:pt x="4280" y="1253"/>
                      <a:pt x="4652" y="1624"/>
                      <a:pt x="4652" y="2081"/>
                    </a:cubicBezTo>
                    <a:cubicBezTo>
                      <a:pt x="4652" y="2538"/>
                      <a:pt x="4280" y="2909"/>
                      <a:pt x="3823" y="2909"/>
                    </a:cubicBezTo>
                    <a:cubicBezTo>
                      <a:pt x="3391" y="2909"/>
                      <a:pt x="3036" y="2577"/>
                      <a:pt x="2999" y="2154"/>
                    </a:cubicBezTo>
                    <a:lnTo>
                      <a:pt x="3408" y="2154"/>
                    </a:lnTo>
                    <a:close/>
                    <a:moveTo>
                      <a:pt x="3823" y="2008"/>
                    </a:moveTo>
                    <a:lnTo>
                      <a:pt x="3559" y="2008"/>
                    </a:lnTo>
                    <a:cubicBezTo>
                      <a:pt x="3591" y="1892"/>
                      <a:pt x="3697" y="1806"/>
                      <a:pt x="3823" y="1806"/>
                    </a:cubicBezTo>
                    <a:cubicBezTo>
                      <a:pt x="3975" y="1806"/>
                      <a:pt x="4098" y="1929"/>
                      <a:pt x="4098" y="2081"/>
                    </a:cubicBezTo>
                    <a:cubicBezTo>
                      <a:pt x="4098" y="2233"/>
                      <a:pt x="3975" y="2356"/>
                      <a:pt x="3823" y="2356"/>
                    </a:cubicBezTo>
                    <a:cubicBezTo>
                      <a:pt x="3697" y="2356"/>
                      <a:pt x="3591" y="2270"/>
                      <a:pt x="3559" y="2154"/>
                    </a:cubicBezTo>
                    <a:lnTo>
                      <a:pt x="3823" y="2154"/>
                    </a:lnTo>
                    <a:cubicBezTo>
                      <a:pt x="3864" y="2154"/>
                      <a:pt x="3897" y="2122"/>
                      <a:pt x="3897" y="2081"/>
                    </a:cubicBezTo>
                    <a:cubicBezTo>
                      <a:pt x="3897" y="2040"/>
                      <a:pt x="3864" y="2008"/>
                      <a:pt x="3823" y="2008"/>
                    </a:cubicBezTo>
                    <a:close/>
                    <a:moveTo>
                      <a:pt x="1964" y="4999"/>
                    </a:moveTo>
                    <a:lnTo>
                      <a:pt x="2224" y="3412"/>
                    </a:lnTo>
                    <a:cubicBezTo>
                      <a:pt x="2606" y="3870"/>
                      <a:pt x="3181" y="4162"/>
                      <a:pt x="3823" y="4162"/>
                    </a:cubicBezTo>
                    <a:cubicBezTo>
                      <a:pt x="4465" y="4162"/>
                      <a:pt x="5040" y="3870"/>
                      <a:pt x="5423" y="3412"/>
                    </a:cubicBezTo>
                    <a:lnTo>
                      <a:pt x="5683" y="4999"/>
                    </a:lnTo>
                    <a:lnTo>
                      <a:pt x="1964" y="49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2" name="íṣľïďè"/>
            <p:cNvGrpSpPr/>
            <p:nvPr/>
          </p:nvGrpSpPr>
          <p:grpSpPr>
            <a:xfrm>
              <a:off x="1646446" y="3321728"/>
              <a:ext cx="2746610" cy="970279"/>
              <a:chOff x="8472264" y="1500708"/>
              <a:chExt cx="2746610" cy="970279"/>
            </a:xfrm>
          </p:grpSpPr>
          <p:sp>
            <p:nvSpPr>
              <p:cNvPr id="17" name="iṣlïḍé"/>
              <p:cNvSpPr/>
              <p:nvPr/>
            </p:nvSpPr>
            <p:spPr bwMode="auto">
              <a:xfrm>
                <a:off x="9110811" y="191358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8" name="íSḻíďê"/>
              <p:cNvSpPr txBox="1"/>
              <p:nvPr/>
            </p:nvSpPr>
            <p:spPr bwMode="auto">
              <a:xfrm>
                <a:off x="9110811" y="1500708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9" name="íśļîḓé"/>
              <p:cNvSpPr/>
              <p:nvPr/>
            </p:nvSpPr>
            <p:spPr bwMode="auto">
              <a:xfrm>
                <a:off x="8472264" y="1648855"/>
                <a:ext cx="461080" cy="350284"/>
              </a:xfrm>
              <a:custGeom>
                <a:avLst/>
                <a:gdLst>
                  <a:gd name="connsiteX0" fmla="*/ 332561 w 606914"/>
                  <a:gd name="connsiteY0" fmla="*/ 314722 h 461075"/>
                  <a:gd name="connsiteX1" fmla="*/ 522673 w 606914"/>
                  <a:gd name="connsiteY1" fmla="*/ 314722 h 461075"/>
                  <a:gd name="connsiteX2" fmla="*/ 539614 w 606914"/>
                  <a:gd name="connsiteY2" fmla="*/ 331552 h 461075"/>
                  <a:gd name="connsiteX3" fmla="*/ 522763 w 606914"/>
                  <a:gd name="connsiteY3" fmla="*/ 348382 h 461075"/>
                  <a:gd name="connsiteX4" fmla="*/ 332561 w 606914"/>
                  <a:gd name="connsiteY4" fmla="*/ 348382 h 461075"/>
                  <a:gd name="connsiteX5" fmla="*/ 315710 w 606914"/>
                  <a:gd name="connsiteY5" fmla="*/ 331552 h 461075"/>
                  <a:gd name="connsiteX6" fmla="*/ 332561 w 606914"/>
                  <a:gd name="connsiteY6" fmla="*/ 314722 h 461075"/>
                  <a:gd name="connsiteX7" fmla="*/ 176382 w 606914"/>
                  <a:gd name="connsiteY7" fmla="*/ 289604 h 461075"/>
                  <a:gd name="connsiteX8" fmla="*/ 103153 w 606914"/>
                  <a:gd name="connsiteY8" fmla="*/ 347707 h 461075"/>
                  <a:gd name="connsiteX9" fmla="*/ 249611 w 606914"/>
                  <a:gd name="connsiteY9" fmla="*/ 347707 h 461075"/>
                  <a:gd name="connsiteX10" fmla="*/ 176382 w 606914"/>
                  <a:gd name="connsiteY10" fmla="*/ 289604 h 461075"/>
                  <a:gd name="connsiteX11" fmla="*/ 176293 w 606914"/>
                  <a:gd name="connsiteY11" fmla="*/ 255941 h 461075"/>
                  <a:gd name="connsiteX12" fmla="*/ 284926 w 606914"/>
                  <a:gd name="connsiteY12" fmla="*/ 362031 h 461075"/>
                  <a:gd name="connsiteX13" fmla="*/ 268255 w 606914"/>
                  <a:gd name="connsiteY13" fmla="*/ 381548 h 461075"/>
                  <a:gd name="connsiteX14" fmla="*/ 268165 w 606914"/>
                  <a:gd name="connsiteY14" fmla="*/ 381548 h 461075"/>
                  <a:gd name="connsiteX15" fmla="*/ 84241 w 606914"/>
                  <a:gd name="connsiteY15" fmla="*/ 381548 h 461075"/>
                  <a:gd name="connsiteX16" fmla="*/ 67390 w 606914"/>
                  <a:gd name="connsiteY16" fmla="*/ 364717 h 461075"/>
                  <a:gd name="connsiteX17" fmla="*/ 176293 w 606914"/>
                  <a:gd name="connsiteY17" fmla="*/ 255941 h 461075"/>
                  <a:gd name="connsiteX18" fmla="*/ 332561 w 606914"/>
                  <a:gd name="connsiteY18" fmla="*/ 230538 h 461075"/>
                  <a:gd name="connsiteX19" fmla="*/ 522673 w 606914"/>
                  <a:gd name="connsiteY19" fmla="*/ 230538 h 461075"/>
                  <a:gd name="connsiteX20" fmla="*/ 539614 w 606914"/>
                  <a:gd name="connsiteY20" fmla="*/ 247368 h 461075"/>
                  <a:gd name="connsiteX21" fmla="*/ 522763 w 606914"/>
                  <a:gd name="connsiteY21" fmla="*/ 264198 h 461075"/>
                  <a:gd name="connsiteX22" fmla="*/ 332561 w 606914"/>
                  <a:gd name="connsiteY22" fmla="*/ 264198 h 461075"/>
                  <a:gd name="connsiteX23" fmla="*/ 315710 w 606914"/>
                  <a:gd name="connsiteY23" fmla="*/ 247368 h 461075"/>
                  <a:gd name="connsiteX24" fmla="*/ 332561 w 606914"/>
                  <a:gd name="connsiteY24" fmla="*/ 230538 h 461075"/>
                  <a:gd name="connsiteX25" fmla="*/ 176282 w 606914"/>
                  <a:gd name="connsiteY25" fmla="*/ 147025 h 461075"/>
                  <a:gd name="connsiteX26" fmla="*/ 150914 w 606914"/>
                  <a:gd name="connsiteY26" fmla="*/ 172270 h 461075"/>
                  <a:gd name="connsiteX27" fmla="*/ 176282 w 606914"/>
                  <a:gd name="connsiteY27" fmla="*/ 197604 h 461075"/>
                  <a:gd name="connsiteX28" fmla="*/ 201560 w 606914"/>
                  <a:gd name="connsiteY28" fmla="*/ 172270 h 461075"/>
                  <a:gd name="connsiteX29" fmla="*/ 176282 w 606914"/>
                  <a:gd name="connsiteY29" fmla="*/ 147025 h 461075"/>
                  <a:gd name="connsiteX30" fmla="*/ 332561 w 606914"/>
                  <a:gd name="connsiteY30" fmla="*/ 146353 h 461075"/>
                  <a:gd name="connsiteX31" fmla="*/ 522673 w 606914"/>
                  <a:gd name="connsiteY31" fmla="*/ 146353 h 461075"/>
                  <a:gd name="connsiteX32" fmla="*/ 539614 w 606914"/>
                  <a:gd name="connsiteY32" fmla="*/ 163183 h 461075"/>
                  <a:gd name="connsiteX33" fmla="*/ 522763 w 606914"/>
                  <a:gd name="connsiteY33" fmla="*/ 180013 h 461075"/>
                  <a:gd name="connsiteX34" fmla="*/ 332561 w 606914"/>
                  <a:gd name="connsiteY34" fmla="*/ 180013 h 461075"/>
                  <a:gd name="connsiteX35" fmla="*/ 315710 w 606914"/>
                  <a:gd name="connsiteY35" fmla="*/ 163183 h 461075"/>
                  <a:gd name="connsiteX36" fmla="*/ 332561 w 606914"/>
                  <a:gd name="connsiteY36" fmla="*/ 146353 h 461075"/>
                  <a:gd name="connsiteX37" fmla="*/ 176282 w 606914"/>
                  <a:gd name="connsiteY37" fmla="*/ 113187 h 461075"/>
                  <a:gd name="connsiteX38" fmla="*/ 235265 w 606914"/>
                  <a:gd name="connsiteY38" fmla="*/ 172180 h 461075"/>
                  <a:gd name="connsiteX39" fmla="*/ 176282 w 606914"/>
                  <a:gd name="connsiteY39" fmla="*/ 231173 h 461075"/>
                  <a:gd name="connsiteX40" fmla="*/ 117209 w 606914"/>
                  <a:gd name="connsiteY40" fmla="*/ 172180 h 461075"/>
                  <a:gd name="connsiteX41" fmla="*/ 176282 w 606914"/>
                  <a:gd name="connsiteY41" fmla="*/ 113187 h 461075"/>
                  <a:gd name="connsiteX42" fmla="*/ 50546 w 606914"/>
                  <a:gd name="connsiteY42" fmla="*/ 67300 h 461075"/>
                  <a:gd name="connsiteX43" fmla="*/ 33698 w 606914"/>
                  <a:gd name="connsiteY43" fmla="*/ 84125 h 461075"/>
                  <a:gd name="connsiteX44" fmla="*/ 33698 w 606914"/>
                  <a:gd name="connsiteY44" fmla="*/ 410600 h 461075"/>
                  <a:gd name="connsiteX45" fmla="*/ 50546 w 606914"/>
                  <a:gd name="connsiteY45" fmla="*/ 427425 h 461075"/>
                  <a:gd name="connsiteX46" fmla="*/ 556458 w 606914"/>
                  <a:gd name="connsiteY46" fmla="*/ 427425 h 461075"/>
                  <a:gd name="connsiteX47" fmla="*/ 573306 w 606914"/>
                  <a:gd name="connsiteY47" fmla="*/ 410600 h 461075"/>
                  <a:gd name="connsiteX48" fmla="*/ 573217 w 606914"/>
                  <a:gd name="connsiteY48" fmla="*/ 410600 h 461075"/>
                  <a:gd name="connsiteX49" fmla="*/ 573217 w 606914"/>
                  <a:gd name="connsiteY49" fmla="*/ 84125 h 461075"/>
                  <a:gd name="connsiteX50" fmla="*/ 556368 w 606914"/>
                  <a:gd name="connsiteY50" fmla="*/ 67300 h 461075"/>
                  <a:gd name="connsiteX51" fmla="*/ 387791 w 606914"/>
                  <a:gd name="connsiteY51" fmla="*/ 67300 h 461075"/>
                  <a:gd name="connsiteX52" fmla="*/ 387791 w 606914"/>
                  <a:gd name="connsiteY52" fmla="*/ 84125 h 461075"/>
                  <a:gd name="connsiteX53" fmla="*/ 370942 w 606914"/>
                  <a:gd name="connsiteY53" fmla="*/ 100950 h 461075"/>
                  <a:gd name="connsiteX54" fmla="*/ 235972 w 606914"/>
                  <a:gd name="connsiteY54" fmla="*/ 100950 h 461075"/>
                  <a:gd name="connsiteX55" fmla="*/ 219124 w 606914"/>
                  <a:gd name="connsiteY55" fmla="*/ 84125 h 461075"/>
                  <a:gd name="connsiteX56" fmla="*/ 219124 w 606914"/>
                  <a:gd name="connsiteY56" fmla="*/ 67300 h 461075"/>
                  <a:gd name="connsiteX57" fmla="*/ 253000 w 606914"/>
                  <a:gd name="connsiteY57" fmla="*/ 33650 h 461075"/>
                  <a:gd name="connsiteX58" fmla="*/ 253000 w 606914"/>
                  <a:gd name="connsiteY58" fmla="*/ 67300 h 461075"/>
                  <a:gd name="connsiteX59" fmla="*/ 354183 w 606914"/>
                  <a:gd name="connsiteY59" fmla="*/ 67300 h 461075"/>
                  <a:gd name="connsiteX60" fmla="*/ 354183 w 606914"/>
                  <a:gd name="connsiteY60" fmla="*/ 33650 h 461075"/>
                  <a:gd name="connsiteX61" fmla="*/ 236152 w 606914"/>
                  <a:gd name="connsiteY61" fmla="*/ 0 h 461075"/>
                  <a:gd name="connsiteX62" fmla="*/ 371032 w 606914"/>
                  <a:gd name="connsiteY62" fmla="*/ 0 h 461075"/>
                  <a:gd name="connsiteX63" fmla="*/ 387880 w 606914"/>
                  <a:gd name="connsiteY63" fmla="*/ 16825 h 461075"/>
                  <a:gd name="connsiteX64" fmla="*/ 387880 w 606914"/>
                  <a:gd name="connsiteY64" fmla="*/ 33650 h 461075"/>
                  <a:gd name="connsiteX65" fmla="*/ 556458 w 606914"/>
                  <a:gd name="connsiteY65" fmla="*/ 33650 h 461075"/>
                  <a:gd name="connsiteX66" fmla="*/ 606914 w 606914"/>
                  <a:gd name="connsiteY66" fmla="*/ 84125 h 461075"/>
                  <a:gd name="connsiteX67" fmla="*/ 606914 w 606914"/>
                  <a:gd name="connsiteY67" fmla="*/ 410600 h 461075"/>
                  <a:gd name="connsiteX68" fmla="*/ 556368 w 606914"/>
                  <a:gd name="connsiteY68" fmla="*/ 461075 h 461075"/>
                  <a:gd name="connsiteX69" fmla="*/ 50546 w 606914"/>
                  <a:gd name="connsiteY69" fmla="*/ 461075 h 461075"/>
                  <a:gd name="connsiteX70" fmla="*/ 0 w 606914"/>
                  <a:gd name="connsiteY70" fmla="*/ 410600 h 461075"/>
                  <a:gd name="connsiteX71" fmla="*/ 0 w 606914"/>
                  <a:gd name="connsiteY71" fmla="*/ 84125 h 461075"/>
                  <a:gd name="connsiteX72" fmla="*/ 50546 w 606914"/>
                  <a:gd name="connsiteY72" fmla="*/ 33650 h 461075"/>
                  <a:gd name="connsiteX73" fmla="*/ 219303 w 606914"/>
                  <a:gd name="connsiteY73" fmla="*/ 33650 h 461075"/>
                  <a:gd name="connsiteX74" fmla="*/ 219303 w 606914"/>
                  <a:gd name="connsiteY74" fmla="*/ 16825 h 461075"/>
                  <a:gd name="connsiteX75" fmla="*/ 236152 w 606914"/>
                  <a:gd name="connsiteY75" fmla="*/ 0 h 46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606914" h="461075">
                    <a:moveTo>
                      <a:pt x="332561" y="314722"/>
                    </a:moveTo>
                    <a:lnTo>
                      <a:pt x="522673" y="314722"/>
                    </a:lnTo>
                    <a:cubicBezTo>
                      <a:pt x="531995" y="314722"/>
                      <a:pt x="539614" y="322242"/>
                      <a:pt x="539614" y="331552"/>
                    </a:cubicBezTo>
                    <a:cubicBezTo>
                      <a:pt x="539614" y="340862"/>
                      <a:pt x="532085" y="348382"/>
                      <a:pt x="522763" y="348382"/>
                    </a:cubicBezTo>
                    <a:lnTo>
                      <a:pt x="332561" y="348382"/>
                    </a:lnTo>
                    <a:cubicBezTo>
                      <a:pt x="323239" y="348382"/>
                      <a:pt x="315710" y="340862"/>
                      <a:pt x="315710" y="331552"/>
                    </a:cubicBezTo>
                    <a:cubicBezTo>
                      <a:pt x="315710" y="322242"/>
                      <a:pt x="323239" y="314722"/>
                      <a:pt x="332561" y="314722"/>
                    </a:cubicBezTo>
                    <a:close/>
                    <a:moveTo>
                      <a:pt x="176382" y="289604"/>
                    </a:moveTo>
                    <a:cubicBezTo>
                      <a:pt x="140798" y="289604"/>
                      <a:pt x="110772" y="314403"/>
                      <a:pt x="103153" y="347707"/>
                    </a:cubicBezTo>
                    <a:lnTo>
                      <a:pt x="249611" y="347707"/>
                    </a:lnTo>
                    <a:cubicBezTo>
                      <a:pt x="241903" y="314582"/>
                      <a:pt x="211966" y="289604"/>
                      <a:pt x="176382" y="289604"/>
                    </a:cubicBezTo>
                    <a:close/>
                    <a:moveTo>
                      <a:pt x="176293" y="255941"/>
                    </a:moveTo>
                    <a:cubicBezTo>
                      <a:pt x="235450" y="255941"/>
                      <a:pt x="283672" y="303212"/>
                      <a:pt x="284926" y="362031"/>
                    </a:cubicBezTo>
                    <a:cubicBezTo>
                      <a:pt x="285106" y="362927"/>
                      <a:pt x="286002" y="381548"/>
                      <a:pt x="268255" y="381548"/>
                    </a:cubicBezTo>
                    <a:lnTo>
                      <a:pt x="268165" y="381548"/>
                    </a:lnTo>
                    <a:lnTo>
                      <a:pt x="84241" y="381548"/>
                    </a:lnTo>
                    <a:cubicBezTo>
                      <a:pt x="74919" y="381548"/>
                      <a:pt x="67390" y="374028"/>
                      <a:pt x="67390" y="364717"/>
                    </a:cubicBezTo>
                    <a:cubicBezTo>
                      <a:pt x="67390" y="304734"/>
                      <a:pt x="116239" y="255941"/>
                      <a:pt x="176293" y="255941"/>
                    </a:cubicBezTo>
                    <a:close/>
                    <a:moveTo>
                      <a:pt x="332561" y="230538"/>
                    </a:moveTo>
                    <a:lnTo>
                      <a:pt x="522673" y="230538"/>
                    </a:lnTo>
                    <a:cubicBezTo>
                      <a:pt x="531995" y="230538"/>
                      <a:pt x="539614" y="238058"/>
                      <a:pt x="539614" y="247368"/>
                    </a:cubicBezTo>
                    <a:cubicBezTo>
                      <a:pt x="539614" y="256678"/>
                      <a:pt x="532085" y="264198"/>
                      <a:pt x="522763" y="264198"/>
                    </a:cubicBezTo>
                    <a:lnTo>
                      <a:pt x="332561" y="264198"/>
                    </a:lnTo>
                    <a:cubicBezTo>
                      <a:pt x="323239" y="264198"/>
                      <a:pt x="315710" y="256678"/>
                      <a:pt x="315710" y="247368"/>
                    </a:cubicBezTo>
                    <a:cubicBezTo>
                      <a:pt x="315710" y="238058"/>
                      <a:pt x="323239" y="230538"/>
                      <a:pt x="332561" y="230538"/>
                    </a:cubicBezTo>
                    <a:close/>
                    <a:moveTo>
                      <a:pt x="176282" y="147025"/>
                    </a:moveTo>
                    <a:cubicBezTo>
                      <a:pt x="162388" y="147025"/>
                      <a:pt x="151003" y="158305"/>
                      <a:pt x="150914" y="172270"/>
                    </a:cubicBezTo>
                    <a:cubicBezTo>
                      <a:pt x="150914" y="186235"/>
                      <a:pt x="162298" y="197604"/>
                      <a:pt x="176282" y="197604"/>
                    </a:cubicBezTo>
                    <a:cubicBezTo>
                      <a:pt x="190266" y="197604"/>
                      <a:pt x="201560" y="186235"/>
                      <a:pt x="201560" y="172270"/>
                    </a:cubicBezTo>
                    <a:cubicBezTo>
                      <a:pt x="201560" y="158305"/>
                      <a:pt x="190266" y="147025"/>
                      <a:pt x="176282" y="147025"/>
                    </a:cubicBezTo>
                    <a:close/>
                    <a:moveTo>
                      <a:pt x="332561" y="146353"/>
                    </a:moveTo>
                    <a:lnTo>
                      <a:pt x="522673" y="146353"/>
                    </a:lnTo>
                    <a:cubicBezTo>
                      <a:pt x="531995" y="146353"/>
                      <a:pt x="539614" y="153963"/>
                      <a:pt x="539614" y="163183"/>
                    </a:cubicBezTo>
                    <a:cubicBezTo>
                      <a:pt x="539614" y="172493"/>
                      <a:pt x="532085" y="180013"/>
                      <a:pt x="522763" y="180013"/>
                    </a:cubicBezTo>
                    <a:lnTo>
                      <a:pt x="332561" y="180013"/>
                    </a:lnTo>
                    <a:cubicBezTo>
                      <a:pt x="323239" y="180013"/>
                      <a:pt x="315710" y="172493"/>
                      <a:pt x="315710" y="163183"/>
                    </a:cubicBezTo>
                    <a:cubicBezTo>
                      <a:pt x="315710" y="153873"/>
                      <a:pt x="323239" y="146353"/>
                      <a:pt x="332561" y="146353"/>
                    </a:cubicBezTo>
                    <a:close/>
                    <a:moveTo>
                      <a:pt x="176282" y="113187"/>
                    </a:moveTo>
                    <a:cubicBezTo>
                      <a:pt x="208732" y="113187"/>
                      <a:pt x="235265" y="139685"/>
                      <a:pt x="235265" y="172180"/>
                    </a:cubicBezTo>
                    <a:cubicBezTo>
                      <a:pt x="235265" y="204676"/>
                      <a:pt x="208732" y="231173"/>
                      <a:pt x="176282" y="231173"/>
                    </a:cubicBezTo>
                    <a:cubicBezTo>
                      <a:pt x="143742" y="231173"/>
                      <a:pt x="117209" y="204765"/>
                      <a:pt x="117209" y="172180"/>
                    </a:cubicBezTo>
                    <a:cubicBezTo>
                      <a:pt x="117209" y="139685"/>
                      <a:pt x="143742" y="113187"/>
                      <a:pt x="176282" y="113187"/>
                    </a:cubicBezTo>
                    <a:close/>
                    <a:moveTo>
                      <a:pt x="50546" y="67300"/>
                    </a:moveTo>
                    <a:cubicBezTo>
                      <a:pt x="41226" y="67300"/>
                      <a:pt x="33698" y="74818"/>
                      <a:pt x="33698" y="84125"/>
                    </a:cubicBezTo>
                    <a:lnTo>
                      <a:pt x="33698" y="410600"/>
                    </a:lnTo>
                    <a:cubicBezTo>
                      <a:pt x="33698" y="419908"/>
                      <a:pt x="41226" y="427425"/>
                      <a:pt x="50546" y="427425"/>
                    </a:cubicBezTo>
                    <a:lnTo>
                      <a:pt x="556458" y="427425"/>
                    </a:lnTo>
                    <a:cubicBezTo>
                      <a:pt x="565778" y="427425"/>
                      <a:pt x="573306" y="419908"/>
                      <a:pt x="573306" y="410600"/>
                    </a:cubicBezTo>
                    <a:lnTo>
                      <a:pt x="573217" y="410600"/>
                    </a:lnTo>
                    <a:lnTo>
                      <a:pt x="573217" y="84125"/>
                    </a:lnTo>
                    <a:cubicBezTo>
                      <a:pt x="573217" y="74818"/>
                      <a:pt x="565689" y="67300"/>
                      <a:pt x="556368" y="67300"/>
                    </a:cubicBezTo>
                    <a:lnTo>
                      <a:pt x="387791" y="67300"/>
                    </a:lnTo>
                    <a:lnTo>
                      <a:pt x="387791" y="84125"/>
                    </a:lnTo>
                    <a:cubicBezTo>
                      <a:pt x="387791" y="93432"/>
                      <a:pt x="380262" y="100950"/>
                      <a:pt x="370942" y="100950"/>
                    </a:cubicBezTo>
                    <a:lnTo>
                      <a:pt x="235972" y="100950"/>
                    </a:lnTo>
                    <a:cubicBezTo>
                      <a:pt x="226652" y="100950"/>
                      <a:pt x="219124" y="93432"/>
                      <a:pt x="219124" y="84125"/>
                    </a:cubicBezTo>
                    <a:lnTo>
                      <a:pt x="219124" y="67300"/>
                    </a:lnTo>
                    <a:close/>
                    <a:moveTo>
                      <a:pt x="253000" y="33650"/>
                    </a:moveTo>
                    <a:lnTo>
                      <a:pt x="253000" y="67300"/>
                    </a:lnTo>
                    <a:lnTo>
                      <a:pt x="354183" y="67300"/>
                    </a:lnTo>
                    <a:lnTo>
                      <a:pt x="354183" y="33650"/>
                    </a:lnTo>
                    <a:close/>
                    <a:moveTo>
                      <a:pt x="236152" y="0"/>
                    </a:moveTo>
                    <a:lnTo>
                      <a:pt x="371032" y="0"/>
                    </a:lnTo>
                    <a:cubicBezTo>
                      <a:pt x="380352" y="0"/>
                      <a:pt x="387880" y="7518"/>
                      <a:pt x="387880" y="16825"/>
                    </a:cubicBezTo>
                    <a:lnTo>
                      <a:pt x="387880" y="33650"/>
                    </a:lnTo>
                    <a:lnTo>
                      <a:pt x="556458" y="33650"/>
                    </a:lnTo>
                    <a:cubicBezTo>
                      <a:pt x="584330" y="33650"/>
                      <a:pt x="607004" y="56292"/>
                      <a:pt x="606914" y="84125"/>
                    </a:cubicBezTo>
                    <a:lnTo>
                      <a:pt x="606914" y="410600"/>
                    </a:lnTo>
                    <a:cubicBezTo>
                      <a:pt x="606914" y="438433"/>
                      <a:pt x="584240" y="461075"/>
                      <a:pt x="556368" y="461075"/>
                    </a:cubicBezTo>
                    <a:lnTo>
                      <a:pt x="50546" y="461075"/>
                    </a:lnTo>
                    <a:cubicBezTo>
                      <a:pt x="22674" y="461075"/>
                      <a:pt x="0" y="438433"/>
                      <a:pt x="0" y="410600"/>
                    </a:cubicBezTo>
                    <a:lnTo>
                      <a:pt x="0" y="84125"/>
                    </a:lnTo>
                    <a:cubicBezTo>
                      <a:pt x="0" y="56292"/>
                      <a:pt x="22674" y="33650"/>
                      <a:pt x="50546" y="33650"/>
                    </a:cubicBezTo>
                    <a:lnTo>
                      <a:pt x="219303" y="33650"/>
                    </a:lnTo>
                    <a:lnTo>
                      <a:pt x="219303" y="16825"/>
                    </a:lnTo>
                    <a:cubicBezTo>
                      <a:pt x="219303" y="7518"/>
                      <a:pt x="226831" y="0"/>
                      <a:pt x="236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3" name="îṣḻídê"/>
            <p:cNvGrpSpPr/>
            <p:nvPr/>
          </p:nvGrpSpPr>
          <p:grpSpPr>
            <a:xfrm>
              <a:off x="830275" y="4777833"/>
              <a:ext cx="2746610" cy="970279"/>
              <a:chOff x="8472264" y="1500708"/>
              <a:chExt cx="2746610" cy="970279"/>
            </a:xfrm>
          </p:grpSpPr>
          <p:sp>
            <p:nvSpPr>
              <p:cNvPr id="14" name="isḻíde"/>
              <p:cNvSpPr/>
              <p:nvPr/>
            </p:nvSpPr>
            <p:spPr bwMode="auto">
              <a:xfrm>
                <a:off x="9110811" y="1913588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25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5" name="î$lîďé"/>
              <p:cNvSpPr txBox="1"/>
              <p:nvPr/>
            </p:nvSpPr>
            <p:spPr bwMode="auto">
              <a:xfrm>
                <a:off x="9110811" y="1500708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6" name="îṩ1îḓe"/>
              <p:cNvSpPr/>
              <p:nvPr/>
            </p:nvSpPr>
            <p:spPr bwMode="auto">
              <a:xfrm>
                <a:off x="8472264" y="1683061"/>
                <a:ext cx="461080" cy="281872"/>
              </a:xfrm>
              <a:custGeom>
                <a:avLst/>
                <a:gdLst>
                  <a:gd name="T0" fmla="*/ 5927 w 6533"/>
                  <a:gd name="T1" fmla="*/ 2776 h 4000"/>
                  <a:gd name="T2" fmla="*/ 5581 w 6533"/>
                  <a:gd name="T3" fmla="*/ 2885 h 4000"/>
                  <a:gd name="T4" fmla="*/ 4571 w 6533"/>
                  <a:gd name="T5" fmla="*/ 1991 h 4000"/>
                  <a:gd name="T6" fmla="*/ 4660 w 6533"/>
                  <a:gd name="T7" fmla="*/ 1672 h 4000"/>
                  <a:gd name="T8" fmla="*/ 4053 w 6533"/>
                  <a:gd name="T9" fmla="*/ 1060 h 4000"/>
                  <a:gd name="T10" fmla="*/ 3446 w 6533"/>
                  <a:gd name="T11" fmla="*/ 1672 h 4000"/>
                  <a:gd name="T12" fmla="*/ 3504 w 6533"/>
                  <a:gd name="T13" fmla="*/ 1933 h 4000"/>
                  <a:gd name="T14" fmla="*/ 2935 w 6533"/>
                  <a:gd name="T15" fmla="*/ 2521 h 4000"/>
                  <a:gd name="T16" fmla="*/ 2668 w 6533"/>
                  <a:gd name="T17" fmla="*/ 2458 h 4000"/>
                  <a:gd name="T18" fmla="*/ 2307 w 6533"/>
                  <a:gd name="T19" fmla="*/ 2578 h 4000"/>
                  <a:gd name="T20" fmla="*/ 1015 w 6533"/>
                  <a:gd name="T21" fmla="*/ 1064 h 4000"/>
                  <a:gd name="T22" fmla="*/ 1213 w 6533"/>
                  <a:gd name="T23" fmla="*/ 612 h 4000"/>
                  <a:gd name="T24" fmla="*/ 607 w 6533"/>
                  <a:gd name="T25" fmla="*/ 0 h 4000"/>
                  <a:gd name="T26" fmla="*/ 0 w 6533"/>
                  <a:gd name="T27" fmla="*/ 612 h 4000"/>
                  <a:gd name="T28" fmla="*/ 607 w 6533"/>
                  <a:gd name="T29" fmla="*/ 1224 h 4000"/>
                  <a:gd name="T30" fmla="*/ 842 w 6533"/>
                  <a:gd name="T31" fmla="*/ 1176 h 4000"/>
                  <a:gd name="T32" fmla="*/ 2166 w 6533"/>
                  <a:gd name="T33" fmla="*/ 2727 h 4000"/>
                  <a:gd name="T34" fmla="*/ 2061 w 6533"/>
                  <a:gd name="T35" fmla="*/ 3070 h 4000"/>
                  <a:gd name="T36" fmla="*/ 2668 w 6533"/>
                  <a:gd name="T37" fmla="*/ 3682 h 4000"/>
                  <a:gd name="T38" fmla="*/ 3275 w 6533"/>
                  <a:gd name="T39" fmla="*/ 3070 h 4000"/>
                  <a:gd name="T40" fmla="*/ 3102 w 6533"/>
                  <a:gd name="T41" fmla="*/ 2642 h 4000"/>
                  <a:gd name="T42" fmla="*/ 3623 w 6533"/>
                  <a:gd name="T43" fmla="*/ 2104 h 4000"/>
                  <a:gd name="T44" fmla="*/ 4053 w 6533"/>
                  <a:gd name="T45" fmla="*/ 2284 h 4000"/>
                  <a:gd name="T46" fmla="*/ 4438 w 6533"/>
                  <a:gd name="T47" fmla="*/ 2145 h 4000"/>
                  <a:gd name="T48" fmla="*/ 5435 w 6533"/>
                  <a:gd name="T49" fmla="*/ 3029 h 4000"/>
                  <a:gd name="T50" fmla="*/ 5320 w 6533"/>
                  <a:gd name="T51" fmla="*/ 3388 h 4000"/>
                  <a:gd name="T52" fmla="*/ 5927 w 6533"/>
                  <a:gd name="T53" fmla="*/ 4000 h 4000"/>
                  <a:gd name="T54" fmla="*/ 6533 w 6533"/>
                  <a:gd name="T55" fmla="*/ 3388 h 4000"/>
                  <a:gd name="T56" fmla="*/ 5927 w 6533"/>
                  <a:gd name="T57" fmla="*/ 2776 h 4000"/>
                  <a:gd name="T58" fmla="*/ 204 w 6533"/>
                  <a:gd name="T59" fmla="*/ 612 h 4000"/>
                  <a:gd name="T60" fmla="*/ 607 w 6533"/>
                  <a:gd name="T61" fmla="*/ 204 h 4000"/>
                  <a:gd name="T62" fmla="*/ 1009 w 6533"/>
                  <a:gd name="T63" fmla="*/ 612 h 4000"/>
                  <a:gd name="T64" fmla="*/ 607 w 6533"/>
                  <a:gd name="T65" fmla="*/ 1020 h 4000"/>
                  <a:gd name="T66" fmla="*/ 204 w 6533"/>
                  <a:gd name="T67" fmla="*/ 612 h 4000"/>
                  <a:gd name="T68" fmla="*/ 2668 w 6533"/>
                  <a:gd name="T69" fmla="*/ 3478 h 4000"/>
                  <a:gd name="T70" fmla="*/ 2265 w 6533"/>
                  <a:gd name="T71" fmla="*/ 3070 h 4000"/>
                  <a:gd name="T72" fmla="*/ 2668 w 6533"/>
                  <a:gd name="T73" fmla="*/ 2662 h 4000"/>
                  <a:gd name="T74" fmla="*/ 3070 w 6533"/>
                  <a:gd name="T75" fmla="*/ 3070 h 4000"/>
                  <a:gd name="T76" fmla="*/ 2668 w 6533"/>
                  <a:gd name="T77" fmla="*/ 3478 h 4000"/>
                  <a:gd name="T78" fmla="*/ 4053 w 6533"/>
                  <a:gd name="T79" fmla="*/ 2080 h 4000"/>
                  <a:gd name="T80" fmla="*/ 3650 w 6533"/>
                  <a:gd name="T81" fmla="*/ 1672 h 4000"/>
                  <a:gd name="T82" fmla="*/ 4053 w 6533"/>
                  <a:gd name="T83" fmla="*/ 1264 h 4000"/>
                  <a:gd name="T84" fmla="*/ 4456 w 6533"/>
                  <a:gd name="T85" fmla="*/ 1672 h 4000"/>
                  <a:gd name="T86" fmla="*/ 4053 w 6533"/>
                  <a:gd name="T87" fmla="*/ 2080 h 4000"/>
                  <a:gd name="T88" fmla="*/ 5927 w 6533"/>
                  <a:gd name="T89" fmla="*/ 3796 h 4000"/>
                  <a:gd name="T90" fmla="*/ 5524 w 6533"/>
                  <a:gd name="T91" fmla="*/ 3388 h 4000"/>
                  <a:gd name="T92" fmla="*/ 5927 w 6533"/>
                  <a:gd name="T93" fmla="*/ 2980 h 4000"/>
                  <a:gd name="T94" fmla="*/ 6329 w 6533"/>
                  <a:gd name="T95" fmla="*/ 3388 h 4000"/>
                  <a:gd name="T96" fmla="*/ 5927 w 6533"/>
                  <a:gd name="T97" fmla="*/ 3796 h 4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533" h="4000">
                    <a:moveTo>
                      <a:pt x="5927" y="2776"/>
                    </a:moveTo>
                    <a:cubicBezTo>
                      <a:pt x="5798" y="2776"/>
                      <a:pt x="5679" y="2816"/>
                      <a:pt x="5581" y="2885"/>
                    </a:cubicBezTo>
                    <a:lnTo>
                      <a:pt x="4571" y="1991"/>
                    </a:lnTo>
                    <a:cubicBezTo>
                      <a:pt x="4627" y="1898"/>
                      <a:pt x="4660" y="1789"/>
                      <a:pt x="4660" y="1672"/>
                    </a:cubicBezTo>
                    <a:cubicBezTo>
                      <a:pt x="4660" y="1335"/>
                      <a:pt x="4388" y="1060"/>
                      <a:pt x="4053" y="1060"/>
                    </a:cubicBezTo>
                    <a:cubicBezTo>
                      <a:pt x="3718" y="1060"/>
                      <a:pt x="3446" y="1335"/>
                      <a:pt x="3446" y="1672"/>
                    </a:cubicBezTo>
                    <a:cubicBezTo>
                      <a:pt x="3446" y="1766"/>
                      <a:pt x="3467" y="1854"/>
                      <a:pt x="3504" y="1933"/>
                    </a:cubicBezTo>
                    <a:lnTo>
                      <a:pt x="2935" y="2521"/>
                    </a:lnTo>
                    <a:cubicBezTo>
                      <a:pt x="2855" y="2480"/>
                      <a:pt x="2764" y="2458"/>
                      <a:pt x="2668" y="2458"/>
                    </a:cubicBezTo>
                    <a:cubicBezTo>
                      <a:pt x="2533" y="2458"/>
                      <a:pt x="2408" y="2502"/>
                      <a:pt x="2307" y="2578"/>
                    </a:cubicBezTo>
                    <a:lnTo>
                      <a:pt x="1015" y="1064"/>
                    </a:lnTo>
                    <a:cubicBezTo>
                      <a:pt x="1137" y="952"/>
                      <a:pt x="1213" y="791"/>
                      <a:pt x="1213" y="612"/>
                    </a:cubicBezTo>
                    <a:cubicBezTo>
                      <a:pt x="1213" y="274"/>
                      <a:pt x="941" y="0"/>
                      <a:pt x="607" y="0"/>
                    </a:cubicBezTo>
                    <a:cubicBezTo>
                      <a:pt x="272" y="0"/>
                      <a:pt x="0" y="274"/>
                      <a:pt x="0" y="612"/>
                    </a:cubicBezTo>
                    <a:cubicBezTo>
                      <a:pt x="0" y="949"/>
                      <a:pt x="272" y="1224"/>
                      <a:pt x="607" y="1224"/>
                    </a:cubicBezTo>
                    <a:cubicBezTo>
                      <a:pt x="690" y="1224"/>
                      <a:pt x="769" y="1207"/>
                      <a:pt x="842" y="1176"/>
                    </a:cubicBezTo>
                    <a:lnTo>
                      <a:pt x="2166" y="2727"/>
                    </a:lnTo>
                    <a:cubicBezTo>
                      <a:pt x="2100" y="2825"/>
                      <a:pt x="2061" y="2943"/>
                      <a:pt x="2061" y="3070"/>
                    </a:cubicBezTo>
                    <a:cubicBezTo>
                      <a:pt x="2061" y="3407"/>
                      <a:pt x="2333" y="3682"/>
                      <a:pt x="2668" y="3682"/>
                    </a:cubicBezTo>
                    <a:cubicBezTo>
                      <a:pt x="3002" y="3682"/>
                      <a:pt x="3275" y="3407"/>
                      <a:pt x="3275" y="3070"/>
                    </a:cubicBezTo>
                    <a:cubicBezTo>
                      <a:pt x="3275" y="2904"/>
                      <a:pt x="3209" y="2753"/>
                      <a:pt x="3102" y="2642"/>
                    </a:cubicBezTo>
                    <a:lnTo>
                      <a:pt x="3623" y="2104"/>
                    </a:lnTo>
                    <a:cubicBezTo>
                      <a:pt x="3733" y="2215"/>
                      <a:pt x="3885" y="2284"/>
                      <a:pt x="4053" y="2284"/>
                    </a:cubicBezTo>
                    <a:cubicBezTo>
                      <a:pt x="4199" y="2284"/>
                      <a:pt x="4333" y="2232"/>
                      <a:pt x="4438" y="2145"/>
                    </a:cubicBezTo>
                    <a:lnTo>
                      <a:pt x="5435" y="3029"/>
                    </a:lnTo>
                    <a:cubicBezTo>
                      <a:pt x="5363" y="3130"/>
                      <a:pt x="5320" y="3254"/>
                      <a:pt x="5320" y="3388"/>
                    </a:cubicBezTo>
                    <a:cubicBezTo>
                      <a:pt x="5320" y="3725"/>
                      <a:pt x="5592" y="4000"/>
                      <a:pt x="5927" y="4000"/>
                    </a:cubicBezTo>
                    <a:cubicBezTo>
                      <a:pt x="6261" y="4000"/>
                      <a:pt x="6533" y="3725"/>
                      <a:pt x="6533" y="3388"/>
                    </a:cubicBezTo>
                    <a:cubicBezTo>
                      <a:pt x="6533" y="3050"/>
                      <a:pt x="6261" y="2776"/>
                      <a:pt x="5927" y="2776"/>
                    </a:cubicBezTo>
                    <a:close/>
                    <a:moveTo>
                      <a:pt x="204" y="612"/>
                    </a:moveTo>
                    <a:cubicBezTo>
                      <a:pt x="204" y="387"/>
                      <a:pt x="385" y="204"/>
                      <a:pt x="607" y="204"/>
                    </a:cubicBezTo>
                    <a:cubicBezTo>
                      <a:pt x="828" y="204"/>
                      <a:pt x="1009" y="387"/>
                      <a:pt x="1009" y="612"/>
                    </a:cubicBezTo>
                    <a:cubicBezTo>
                      <a:pt x="1009" y="837"/>
                      <a:pt x="828" y="1020"/>
                      <a:pt x="607" y="1020"/>
                    </a:cubicBezTo>
                    <a:cubicBezTo>
                      <a:pt x="385" y="1020"/>
                      <a:pt x="204" y="837"/>
                      <a:pt x="204" y="612"/>
                    </a:cubicBezTo>
                    <a:close/>
                    <a:moveTo>
                      <a:pt x="2668" y="3478"/>
                    </a:moveTo>
                    <a:cubicBezTo>
                      <a:pt x="2446" y="3478"/>
                      <a:pt x="2265" y="3295"/>
                      <a:pt x="2265" y="3070"/>
                    </a:cubicBezTo>
                    <a:cubicBezTo>
                      <a:pt x="2265" y="2845"/>
                      <a:pt x="2446" y="2662"/>
                      <a:pt x="2668" y="2662"/>
                    </a:cubicBezTo>
                    <a:cubicBezTo>
                      <a:pt x="2890" y="2662"/>
                      <a:pt x="3070" y="2845"/>
                      <a:pt x="3070" y="3070"/>
                    </a:cubicBezTo>
                    <a:cubicBezTo>
                      <a:pt x="3070" y="3295"/>
                      <a:pt x="2890" y="3478"/>
                      <a:pt x="2668" y="3478"/>
                    </a:cubicBezTo>
                    <a:close/>
                    <a:moveTo>
                      <a:pt x="4053" y="2080"/>
                    </a:moveTo>
                    <a:cubicBezTo>
                      <a:pt x="3831" y="2080"/>
                      <a:pt x="3650" y="1897"/>
                      <a:pt x="3650" y="1672"/>
                    </a:cubicBezTo>
                    <a:cubicBezTo>
                      <a:pt x="3650" y="1447"/>
                      <a:pt x="3831" y="1264"/>
                      <a:pt x="4053" y="1264"/>
                    </a:cubicBezTo>
                    <a:cubicBezTo>
                      <a:pt x="4275" y="1264"/>
                      <a:pt x="4456" y="1447"/>
                      <a:pt x="4456" y="1672"/>
                    </a:cubicBezTo>
                    <a:cubicBezTo>
                      <a:pt x="4456" y="1897"/>
                      <a:pt x="4275" y="2080"/>
                      <a:pt x="4053" y="2080"/>
                    </a:cubicBezTo>
                    <a:close/>
                    <a:moveTo>
                      <a:pt x="5927" y="3796"/>
                    </a:moveTo>
                    <a:cubicBezTo>
                      <a:pt x="5705" y="3796"/>
                      <a:pt x="5524" y="3613"/>
                      <a:pt x="5524" y="3388"/>
                    </a:cubicBezTo>
                    <a:cubicBezTo>
                      <a:pt x="5524" y="3163"/>
                      <a:pt x="5705" y="2980"/>
                      <a:pt x="5927" y="2980"/>
                    </a:cubicBezTo>
                    <a:cubicBezTo>
                      <a:pt x="6149" y="2980"/>
                      <a:pt x="6329" y="3163"/>
                      <a:pt x="6329" y="3388"/>
                    </a:cubicBezTo>
                    <a:cubicBezTo>
                      <a:pt x="6329" y="3613"/>
                      <a:pt x="6149" y="3796"/>
                      <a:pt x="5927" y="37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40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 pattern="rectangle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62f4693-34fc-4622-bfca-43fd35292ef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98662" y="2270174"/>
            <a:ext cx="8994676" cy="3383106"/>
            <a:chOff x="866776" y="1484784"/>
            <a:chExt cx="10446965" cy="3929346"/>
          </a:xfrm>
        </p:grpSpPr>
        <p:grpSp>
          <p:nvGrpSpPr>
            <p:cNvPr id="4" name="islíďê"/>
            <p:cNvGrpSpPr/>
            <p:nvPr/>
          </p:nvGrpSpPr>
          <p:grpSpPr>
            <a:xfrm>
              <a:off x="866776" y="1484784"/>
              <a:ext cx="10446965" cy="2626967"/>
              <a:chOff x="866776" y="1754227"/>
              <a:chExt cx="10446965" cy="2626967"/>
            </a:xfrm>
          </p:grpSpPr>
          <p:sp>
            <p:nvSpPr>
              <p:cNvPr id="20" name="ïšļiďè"/>
              <p:cNvSpPr/>
              <p:nvPr/>
            </p:nvSpPr>
            <p:spPr>
              <a:xfrm>
                <a:off x="6512520" y="2182579"/>
                <a:ext cx="1772290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CF0024"/>
                    </a:solidFill>
                  </a:rPr>
                  <a:t>关键词</a:t>
                </a:r>
                <a:endParaRPr lang="zh-CN" altLang="en-US" sz="2000" dirty="0">
                  <a:solidFill>
                    <a:srgbClr val="CF0024"/>
                  </a:solidFill>
                </a:endParaRPr>
              </a:p>
            </p:txBody>
          </p:sp>
          <p:sp>
            <p:nvSpPr>
              <p:cNvPr id="21" name="íś1íďè"/>
              <p:cNvSpPr/>
              <p:nvPr/>
            </p:nvSpPr>
            <p:spPr>
              <a:xfrm>
                <a:off x="3883525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CF0024"/>
                    </a:solidFill>
                  </a:rPr>
                  <a:t>关键词</a:t>
                </a:r>
              </a:p>
            </p:txBody>
          </p:sp>
          <p:sp>
            <p:nvSpPr>
              <p:cNvPr id="22" name="îS1îde"/>
              <p:cNvSpPr/>
              <p:nvPr/>
            </p:nvSpPr>
            <p:spPr>
              <a:xfrm>
                <a:off x="1270767" y="2166338"/>
                <a:ext cx="177025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2000" dirty="0">
                    <a:solidFill>
                      <a:srgbClr val="CF0024"/>
                    </a:solidFill>
                  </a:rPr>
                  <a:t>关键词</a:t>
                </a:r>
              </a:p>
            </p:txBody>
          </p:sp>
          <p:sp>
            <p:nvSpPr>
              <p:cNvPr id="23" name="îṡļîḑè"/>
              <p:cNvSpPr/>
              <p:nvPr/>
            </p:nvSpPr>
            <p:spPr bwMode="auto">
              <a:xfrm>
                <a:off x="866776" y="1760315"/>
                <a:ext cx="4998140" cy="260869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şḻíḋe"/>
              <p:cNvSpPr/>
              <p:nvPr/>
            </p:nvSpPr>
            <p:spPr>
              <a:xfrm>
                <a:off x="1985367" y="2306417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altLang="zh-CN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5" name="íṩ1îďê"/>
              <p:cNvSpPr/>
              <p:nvPr/>
            </p:nvSpPr>
            <p:spPr>
              <a:xfrm>
                <a:off x="4602185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altLang="zh-CN" sz="1400" b="1">
                    <a:solidFill>
                      <a:schemeClr val="bg1"/>
                    </a:solidFill>
                  </a:rPr>
                  <a:t>2</a:t>
                </a:r>
                <a:endParaRPr lang="en-US" altLang="zh-CN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îśḷiḍè"/>
              <p:cNvSpPr/>
              <p:nvPr/>
            </p:nvSpPr>
            <p:spPr>
              <a:xfrm>
                <a:off x="7225091" y="2322658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altLang="zh-CN" sz="1400" b="1">
                    <a:solidFill>
                      <a:schemeClr val="bg1"/>
                    </a:solidFill>
                  </a:rPr>
                  <a:t>3</a:t>
                </a:r>
                <a:endParaRPr lang="en-US" altLang="zh-CN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îṩḷídê"/>
              <p:cNvSpPr/>
              <p:nvPr/>
            </p:nvSpPr>
            <p:spPr>
              <a:xfrm>
                <a:off x="3684573" y="1754227"/>
                <a:ext cx="4797158" cy="2626967"/>
              </a:xfrm>
              <a:custGeom>
                <a:avLst/>
                <a:gdLst>
                  <a:gd name="connsiteX0" fmla="*/ 0 w 3902075"/>
                  <a:gd name="connsiteY0" fmla="*/ 1047871 h 2096659"/>
                  <a:gd name="connsiteX1" fmla="*/ 1019175 w 3902075"/>
                  <a:gd name="connsiteY1" fmla="*/ 2067046 h 2096659"/>
                  <a:gd name="connsiteX2" fmla="*/ 3063875 w 3902075"/>
                  <a:gd name="connsiteY2" fmla="*/ 25521 h 2096659"/>
                  <a:gd name="connsiteX3" fmla="*/ 3902075 w 3902075"/>
                  <a:gd name="connsiteY3" fmla="*/ 866896 h 2096659"/>
                  <a:gd name="connsiteX4" fmla="*/ 3902075 w 3902075"/>
                  <a:gd name="connsiteY4" fmla="*/ 866896 h 2096659"/>
                  <a:gd name="connsiteX0-1" fmla="*/ 0 w 3902075"/>
                  <a:gd name="connsiteY0-2" fmla="*/ 1047871 h 2096659"/>
                  <a:gd name="connsiteX1-3" fmla="*/ 1019175 w 3902075"/>
                  <a:gd name="connsiteY1-4" fmla="*/ 2067046 h 2096659"/>
                  <a:gd name="connsiteX2-5" fmla="*/ 3063875 w 3902075"/>
                  <a:gd name="connsiteY2-6" fmla="*/ 25521 h 2096659"/>
                  <a:gd name="connsiteX3-7" fmla="*/ 3902075 w 3902075"/>
                  <a:gd name="connsiteY3-8" fmla="*/ 866896 h 2096659"/>
                  <a:gd name="connsiteX4-9" fmla="*/ 3902075 w 3902075"/>
                  <a:gd name="connsiteY4-10" fmla="*/ 866896 h 2096659"/>
                  <a:gd name="connsiteX0-11" fmla="*/ 0 w 3902075"/>
                  <a:gd name="connsiteY0-12" fmla="*/ 1047871 h 2067046"/>
                  <a:gd name="connsiteX1-13" fmla="*/ 1019175 w 3902075"/>
                  <a:gd name="connsiteY1-14" fmla="*/ 2067046 h 2067046"/>
                  <a:gd name="connsiteX2-15" fmla="*/ 3063875 w 3902075"/>
                  <a:gd name="connsiteY2-16" fmla="*/ 25521 h 2067046"/>
                  <a:gd name="connsiteX3-17" fmla="*/ 3902075 w 3902075"/>
                  <a:gd name="connsiteY3-18" fmla="*/ 866896 h 2067046"/>
                  <a:gd name="connsiteX4-19" fmla="*/ 3902075 w 3902075"/>
                  <a:gd name="connsiteY4-20" fmla="*/ 866896 h 2067046"/>
                  <a:gd name="connsiteX0-21" fmla="*/ 0 w 3902075"/>
                  <a:gd name="connsiteY0-22" fmla="*/ 1047871 h 2067046"/>
                  <a:gd name="connsiteX1-23" fmla="*/ 1019175 w 3902075"/>
                  <a:gd name="connsiteY1-24" fmla="*/ 2067046 h 2067046"/>
                  <a:gd name="connsiteX2-25" fmla="*/ 3063875 w 3902075"/>
                  <a:gd name="connsiteY2-26" fmla="*/ 25521 h 2067046"/>
                  <a:gd name="connsiteX3-27" fmla="*/ 3902075 w 3902075"/>
                  <a:gd name="connsiteY3-28" fmla="*/ 866896 h 2067046"/>
                  <a:gd name="connsiteX4-29" fmla="*/ 3902075 w 3902075"/>
                  <a:gd name="connsiteY4-30" fmla="*/ 866896 h 2067046"/>
                  <a:gd name="connsiteX0-31" fmla="*/ 0 w 3902075"/>
                  <a:gd name="connsiteY0-32" fmla="*/ 1047871 h 2067046"/>
                  <a:gd name="connsiteX1-33" fmla="*/ 1019175 w 3902075"/>
                  <a:gd name="connsiteY1-34" fmla="*/ 2067046 h 2067046"/>
                  <a:gd name="connsiteX2-35" fmla="*/ 3063875 w 3902075"/>
                  <a:gd name="connsiteY2-36" fmla="*/ 25521 h 2067046"/>
                  <a:gd name="connsiteX3-37" fmla="*/ 3902075 w 3902075"/>
                  <a:gd name="connsiteY3-38" fmla="*/ 866896 h 2067046"/>
                  <a:gd name="connsiteX4-39" fmla="*/ 3902075 w 3902075"/>
                  <a:gd name="connsiteY4-40" fmla="*/ 866896 h 2067046"/>
                  <a:gd name="connsiteX0-41" fmla="*/ 0 w 3902075"/>
                  <a:gd name="connsiteY0-42" fmla="*/ 1047871 h 2067046"/>
                  <a:gd name="connsiteX1-43" fmla="*/ 1019175 w 3902075"/>
                  <a:gd name="connsiteY1-44" fmla="*/ 2067046 h 2067046"/>
                  <a:gd name="connsiteX2-45" fmla="*/ 3063875 w 3902075"/>
                  <a:gd name="connsiteY2-46" fmla="*/ 25521 h 2067046"/>
                  <a:gd name="connsiteX3-47" fmla="*/ 3902075 w 3902075"/>
                  <a:gd name="connsiteY3-48" fmla="*/ 866896 h 2067046"/>
                  <a:gd name="connsiteX4-49" fmla="*/ 3902075 w 3902075"/>
                  <a:gd name="connsiteY4-50" fmla="*/ 866896 h 2067046"/>
                  <a:gd name="connsiteX0-51" fmla="*/ 0 w 3902075"/>
                  <a:gd name="connsiteY0-52" fmla="*/ 1047871 h 2067046"/>
                  <a:gd name="connsiteX1-53" fmla="*/ 1019175 w 3902075"/>
                  <a:gd name="connsiteY1-54" fmla="*/ 2067046 h 2067046"/>
                  <a:gd name="connsiteX2-55" fmla="*/ 3063875 w 3902075"/>
                  <a:gd name="connsiteY2-56" fmla="*/ 25521 h 2067046"/>
                  <a:gd name="connsiteX3-57" fmla="*/ 3902075 w 3902075"/>
                  <a:gd name="connsiteY3-58" fmla="*/ 866896 h 2067046"/>
                  <a:gd name="connsiteX4-59" fmla="*/ 3902075 w 3902075"/>
                  <a:gd name="connsiteY4-60" fmla="*/ 866896 h 2067046"/>
                  <a:gd name="connsiteX0-61" fmla="*/ 0 w 3902075"/>
                  <a:gd name="connsiteY0-62" fmla="*/ 1047871 h 2067046"/>
                  <a:gd name="connsiteX1-63" fmla="*/ 1019175 w 3902075"/>
                  <a:gd name="connsiteY1-64" fmla="*/ 2067046 h 2067046"/>
                  <a:gd name="connsiteX2-65" fmla="*/ 3063875 w 3902075"/>
                  <a:gd name="connsiteY2-66" fmla="*/ 25521 h 2067046"/>
                  <a:gd name="connsiteX3-67" fmla="*/ 3902075 w 3902075"/>
                  <a:gd name="connsiteY3-68" fmla="*/ 866896 h 2067046"/>
                  <a:gd name="connsiteX4-69" fmla="*/ 3902075 w 3902075"/>
                  <a:gd name="connsiteY4-70" fmla="*/ 866896 h 2067046"/>
                  <a:gd name="connsiteX0-71" fmla="*/ 0 w 3902075"/>
                  <a:gd name="connsiteY0-72" fmla="*/ 1022350 h 2041525"/>
                  <a:gd name="connsiteX1-73" fmla="*/ 1019175 w 3902075"/>
                  <a:gd name="connsiteY1-74" fmla="*/ 2041525 h 2041525"/>
                  <a:gd name="connsiteX2-75" fmla="*/ 3063875 w 3902075"/>
                  <a:gd name="connsiteY2-76" fmla="*/ 0 h 2041525"/>
                  <a:gd name="connsiteX3-77" fmla="*/ 3902075 w 3902075"/>
                  <a:gd name="connsiteY3-78" fmla="*/ 841375 h 2041525"/>
                  <a:gd name="connsiteX4-79" fmla="*/ 3902075 w 3902075"/>
                  <a:gd name="connsiteY4-80" fmla="*/ 841375 h 2041525"/>
                  <a:gd name="connsiteX0-81" fmla="*/ 0 w 3902075"/>
                  <a:gd name="connsiteY0-82" fmla="*/ 1022350 h 1879600"/>
                  <a:gd name="connsiteX1-83" fmla="*/ 847725 w 3902075"/>
                  <a:gd name="connsiteY1-84" fmla="*/ 1879600 h 1879600"/>
                  <a:gd name="connsiteX2-85" fmla="*/ 3063875 w 3902075"/>
                  <a:gd name="connsiteY2-86" fmla="*/ 0 h 1879600"/>
                  <a:gd name="connsiteX3-87" fmla="*/ 3902075 w 3902075"/>
                  <a:gd name="connsiteY3-88" fmla="*/ 841375 h 1879600"/>
                  <a:gd name="connsiteX4-89" fmla="*/ 3902075 w 3902075"/>
                  <a:gd name="connsiteY4-90" fmla="*/ 841375 h 1879600"/>
                  <a:gd name="connsiteX0-91" fmla="*/ 0 w 3902075"/>
                  <a:gd name="connsiteY0-92" fmla="*/ 1196975 h 2054225"/>
                  <a:gd name="connsiteX1-93" fmla="*/ 847725 w 3902075"/>
                  <a:gd name="connsiteY1-94" fmla="*/ 2054225 h 2054225"/>
                  <a:gd name="connsiteX2-95" fmla="*/ 2895600 w 3902075"/>
                  <a:gd name="connsiteY2-96" fmla="*/ 0 h 2054225"/>
                  <a:gd name="connsiteX3-97" fmla="*/ 3902075 w 3902075"/>
                  <a:gd name="connsiteY3-98" fmla="*/ 1016000 h 2054225"/>
                  <a:gd name="connsiteX4-99" fmla="*/ 3902075 w 3902075"/>
                  <a:gd name="connsiteY4-100" fmla="*/ 1016000 h 2054225"/>
                  <a:gd name="connsiteX0-101" fmla="*/ 0 w 3902075"/>
                  <a:gd name="connsiteY0-102" fmla="*/ 1196975 h 2054225"/>
                  <a:gd name="connsiteX1-103" fmla="*/ 847725 w 3902075"/>
                  <a:gd name="connsiteY1-104" fmla="*/ 2054225 h 2054225"/>
                  <a:gd name="connsiteX2-105" fmla="*/ 2895600 w 3902075"/>
                  <a:gd name="connsiteY2-106" fmla="*/ 0 h 2054225"/>
                  <a:gd name="connsiteX3-107" fmla="*/ 3751060 w 3902075"/>
                  <a:gd name="connsiteY3-108" fmla="*/ 864864 h 2054225"/>
                  <a:gd name="connsiteX4-109" fmla="*/ 3902075 w 3902075"/>
                  <a:gd name="connsiteY4-110" fmla="*/ 1016000 h 2054225"/>
                  <a:gd name="connsiteX5" fmla="*/ 3902075 w 3902075"/>
                  <a:gd name="connsiteY5" fmla="*/ 1016000 h 2054225"/>
                  <a:gd name="connsiteX0-111" fmla="*/ 0 w 3902075"/>
                  <a:gd name="connsiteY0-112" fmla="*/ 1196975 h 2054225"/>
                  <a:gd name="connsiteX1-113" fmla="*/ 847725 w 3902075"/>
                  <a:gd name="connsiteY1-114" fmla="*/ 2054225 h 2054225"/>
                  <a:gd name="connsiteX2-115" fmla="*/ 2895600 w 3902075"/>
                  <a:gd name="connsiteY2-116" fmla="*/ 0 h 2054225"/>
                  <a:gd name="connsiteX3-117" fmla="*/ 3751060 w 3902075"/>
                  <a:gd name="connsiteY3-118" fmla="*/ 864864 h 2054225"/>
                  <a:gd name="connsiteX4-119" fmla="*/ 3902075 w 3902075"/>
                  <a:gd name="connsiteY4-120" fmla="*/ 1016000 h 2054225"/>
                  <a:gd name="connsiteX0-121" fmla="*/ 0 w 3751060"/>
                  <a:gd name="connsiteY0-122" fmla="*/ 1196975 h 2054225"/>
                  <a:gd name="connsiteX1-123" fmla="*/ 847725 w 3751060"/>
                  <a:gd name="connsiteY1-124" fmla="*/ 2054225 h 2054225"/>
                  <a:gd name="connsiteX2-125" fmla="*/ 2895600 w 3751060"/>
                  <a:gd name="connsiteY2-126" fmla="*/ 0 h 2054225"/>
                  <a:gd name="connsiteX3-127" fmla="*/ 3751060 w 3751060"/>
                  <a:gd name="connsiteY3-128" fmla="*/ 864864 h 2054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51060" h="2054225">
                    <a:moveTo>
                      <a:pt x="0" y="1196975"/>
                    </a:moveTo>
                    <a:cubicBezTo>
                      <a:pt x="339725" y="1536700"/>
                      <a:pt x="508000" y="1714500"/>
                      <a:pt x="847725" y="2054225"/>
                    </a:cubicBezTo>
                    <a:lnTo>
                      <a:pt x="2895600" y="0"/>
                    </a:lnTo>
                    <a:lnTo>
                      <a:pt x="3751060" y="864864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ṣliďé"/>
              <p:cNvSpPr/>
              <p:nvPr/>
            </p:nvSpPr>
            <p:spPr bwMode="auto">
              <a:xfrm flipH="1" flipV="1">
                <a:off x="6315601" y="1766408"/>
                <a:ext cx="4998140" cy="261072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sliḍe"/>
              <p:cNvSpPr/>
              <p:nvPr/>
            </p:nvSpPr>
            <p:spPr>
              <a:xfrm>
                <a:off x="9157760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 defTabSz="913765">
                  <a:defRPr/>
                </a:pPr>
                <a:r>
                  <a:rPr lang="zh-CN" altLang="en-US" sz="2000">
                    <a:solidFill>
                      <a:srgbClr val="CF0024"/>
                    </a:solidFill>
                  </a:rPr>
                  <a:t>关键词</a:t>
                </a:r>
                <a:endParaRPr lang="zh-CN" altLang="en-US" sz="2000" dirty="0">
                  <a:solidFill>
                    <a:srgbClr val="CF0024"/>
                  </a:solidFill>
                </a:endParaRPr>
              </a:p>
            </p:txBody>
          </p:sp>
          <p:sp>
            <p:nvSpPr>
              <p:cNvPr id="30" name="íS1ïdè"/>
              <p:cNvSpPr/>
              <p:nvPr/>
            </p:nvSpPr>
            <p:spPr>
              <a:xfrm>
                <a:off x="9868300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altLang="zh-CN" sz="1400" b="1">
                    <a:solidFill>
                      <a:schemeClr val="bg1"/>
                    </a:solidFill>
                  </a:rPr>
                  <a:t>4</a:t>
                </a:r>
                <a:endParaRPr lang="en-US" altLang="zh-CN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ïšlíďé"/>
            <p:cNvGrpSpPr/>
            <p:nvPr/>
          </p:nvGrpSpPr>
          <p:grpSpPr>
            <a:xfrm>
              <a:off x="1053881" y="4505592"/>
              <a:ext cx="2195910" cy="908538"/>
              <a:chOff x="1089101" y="5214479"/>
              <a:chExt cx="2195910" cy="908538"/>
            </a:xfrm>
          </p:grpSpPr>
          <p:sp>
            <p:nvSpPr>
              <p:cNvPr id="18" name="íSlídê"/>
              <p:cNvSpPr/>
              <p:nvPr/>
            </p:nvSpPr>
            <p:spPr bwMode="auto">
              <a:xfrm>
                <a:off x="1089101" y="556561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775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 dirty="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b="1" dirty="0">
                    <a:solidFill>
                      <a:schemeClr val="bg1"/>
                    </a:solidFill>
                  </a:rPr>
                </a:br>
                <a:r>
                  <a:rPr lang="zh-CN" altLang="en-US" sz="1000" b="1" dirty="0">
                    <a:solidFill>
                      <a:schemeClr val="bg1"/>
                    </a:solidFill>
                  </a:rPr>
                  <a:t> （建议使用主题字体）</a:t>
                </a:r>
              </a:p>
            </p:txBody>
          </p:sp>
          <p:sp>
            <p:nvSpPr>
              <p:cNvPr id="19" name="íṥḻide"/>
              <p:cNvSpPr txBox="1"/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ïṥḷîḓè"/>
            <p:cNvGrpSpPr/>
            <p:nvPr/>
          </p:nvGrpSpPr>
          <p:grpSpPr>
            <a:xfrm>
              <a:off x="3702861" y="4505592"/>
              <a:ext cx="2195910" cy="908538"/>
              <a:chOff x="1089101" y="5214479"/>
              <a:chExt cx="2195910" cy="908538"/>
            </a:xfrm>
          </p:grpSpPr>
          <p:sp>
            <p:nvSpPr>
              <p:cNvPr id="16" name="îṥḻiḓé"/>
              <p:cNvSpPr/>
              <p:nvPr/>
            </p:nvSpPr>
            <p:spPr bwMode="auto">
              <a:xfrm>
                <a:off x="1089101" y="556561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775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ïśļíḓê"/>
              <p:cNvSpPr txBox="1"/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ïṡļïḍé"/>
            <p:cNvGrpSpPr/>
            <p:nvPr/>
          </p:nvGrpSpPr>
          <p:grpSpPr>
            <a:xfrm>
              <a:off x="6285821" y="4505592"/>
              <a:ext cx="2195910" cy="908538"/>
              <a:chOff x="1089101" y="5214479"/>
              <a:chExt cx="2195910" cy="908538"/>
            </a:xfrm>
          </p:grpSpPr>
          <p:sp>
            <p:nvSpPr>
              <p:cNvPr id="14" name="îṡḻîḓè"/>
              <p:cNvSpPr/>
              <p:nvPr/>
            </p:nvSpPr>
            <p:spPr bwMode="auto">
              <a:xfrm>
                <a:off x="1089101" y="556561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775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íŝlíďe"/>
              <p:cNvSpPr txBox="1"/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iṥľiḓe"/>
            <p:cNvGrpSpPr/>
            <p:nvPr/>
          </p:nvGrpSpPr>
          <p:grpSpPr>
            <a:xfrm>
              <a:off x="8937829" y="4505592"/>
              <a:ext cx="2195910" cy="908538"/>
              <a:chOff x="1089101" y="5214479"/>
              <a:chExt cx="2195910" cy="908538"/>
            </a:xfrm>
          </p:grpSpPr>
          <p:sp>
            <p:nvSpPr>
              <p:cNvPr id="12" name="î$ļíďè"/>
              <p:cNvSpPr/>
              <p:nvPr/>
            </p:nvSpPr>
            <p:spPr bwMode="auto">
              <a:xfrm>
                <a:off x="1089101" y="5565618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 fontScale="77500" lnSpcReduction="20000"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bg1"/>
                    </a:solidFill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</a:rPr>
                  <a:t> （建议使用主题字体）</a:t>
                </a:r>
                <a:endParaRPr lang="zh-CN" alt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ïŝ1iḍê"/>
              <p:cNvSpPr txBox="1"/>
              <p:nvPr/>
            </p:nvSpPr>
            <p:spPr bwMode="auto">
              <a:xfrm>
                <a:off x="1089101" y="5214479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fontScale="92500" lnSpcReduction="20000"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8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3503712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096000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756904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14:prism dir="u" isInverted="1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43f97ef-553e-4a3c-afa9-a63b2da977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59075" y="1856935"/>
            <a:ext cx="10073850" cy="4247838"/>
            <a:chOff x="804390" y="1642149"/>
            <a:chExt cx="10583220" cy="4462624"/>
          </a:xfrm>
        </p:grpSpPr>
        <p:sp>
          <p:nvSpPr>
            <p:cNvPr id="4" name="išḷîḍê"/>
            <p:cNvSpPr/>
            <p:nvPr/>
          </p:nvSpPr>
          <p:spPr>
            <a:xfrm>
              <a:off x="3865780" y="3212976"/>
              <a:ext cx="4460440" cy="2342150"/>
            </a:xfrm>
            <a:prstGeom prst="trapezoid">
              <a:avLst>
                <a:gd name="adj" fmla="val 6325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sp>
          <p:nvSpPr>
            <p:cNvPr id="5" name="îṣḷide"/>
            <p:cNvSpPr/>
            <p:nvPr/>
          </p:nvSpPr>
          <p:spPr>
            <a:xfrm>
              <a:off x="4439816" y="1904967"/>
              <a:ext cx="3312368" cy="4199806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latin typeface="+mn-ea"/>
              </a:endParaRPr>
            </a:p>
          </p:txBody>
        </p:sp>
        <p:grpSp>
          <p:nvGrpSpPr>
            <p:cNvPr id="6" name="îṥ1ïḑè"/>
            <p:cNvGrpSpPr/>
            <p:nvPr/>
          </p:nvGrpSpPr>
          <p:grpSpPr>
            <a:xfrm>
              <a:off x="3750400" y="2983101"/>
              <a:ext cx="537460" cy="537460"/>
              <a:chOff x="5675954" y="2249137"/>
              <a:chExt cx="648072" cy="648072"/>
            </a:xfrm>
          </p:grpSpPr>
          <p:sp>
            <p:nvSpPr>
              <p:cNvPr id="29" name="işḻíḑe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30" name="îš1îdè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  <p:grpSp>
          <p:nvGrpSpPr>
            <p:cNvPr id="7" name="îṧļîḓê"/>
            <p:cNvGrpSpPr/>
            <p:nvPr/>
          </p:nvGrpSpPr>
          <p:grpSpPr>
            <a:xfrm>
              <a:off x="7904141" y="2983101"/>
              <a:ext cx="537460" cy="537460"/>
              <a:chOff x="4792557" y="2249137"/>
              <a:chExt cx="648072" cy="648072"/>
            </a:xfrm>
          </p:grpSpPr>
          <p:sp>
            <p:nvSpPr>
              <p:cNvPr id="27" name="íṩḷiḍé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8" name="îš1îďe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  <p:grpSp>
          <p:nvGrpSpPr>
            <p:cNvPr id="8" name="í$lîdé"/>
            <p:cNvGrpSpPr/>
            <p:nvPr/>
          </p:nvGrpSpPr>
          <p:grpSpPr>
            <a:xfrm>
              <a:off x="3615614" y="4807358"/>
              <a:ext cx="537460" cy="537460"/>
              <a:chOff x="6559351" y="2249137"/>
              <a:chExt cx="648072" cy="648072"/>
            </a:xfrm>
          </p:grpSpPr>
          <p:sp>
            <p:nvSpPr>
              <p:cNvPr id="25" name="išľíḍé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26" name="îṣḻîḋe"/>
              <p:cNvSpPr/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  <p:grpSp>
          <p:nvGrpSpPr>
            <p:cNvPr id="9" name="íš1íḑé"/>
            <p:cNvGrpSpPr/>
            <p:nvPr/>
          </p:nvGrpSpPr>
          <p:grpSpPr>
            <a:xfrm>
              <a:off x="804390" y="2728830"/>
              <a:ext cx="2578029" cy="1046002"/>
              <a:chOff x="8662573" y="1518902"/>
              <a:chExt cx="2578029" cy="1046002"/>
            </a:xfrm>
          </p:grpSpPr>
          <p:sp>
            <p:nvSpPr>
              <p:cNvPr id="23" name="ïş1iḋ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</a:p>
              <a:p>
                <a:pPr algn="r" defTabSz="913765"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24" name="iŝḻîḋ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rmAutofit fontScale="92500"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10" name="ï$ḷîḓe"/>
            <p:cNvGrpSpPr/>
            <p:nvPr/>
          </p:nvGrpSpPr>
          <p:grpSpPr>
            <a:xfrm>
              <a:off x="804390" y="4625968"/>
              <a:ext cx="2578029" cy="1046002"/>
              <a:chOff x="8662573" y="1518902"/>
              <a:chExt cx="2578029" cy="1046002"/>
            </a:xfrm>
          </p:grpSpPr>
          <p:sp>
            <p:nvSpPr>
              <p:cNvPr id="21" name="iṩliḓè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</a:p>
              <a:p>
                <a:pPr algn="r" defTabSz="913765"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22" name="ïṡḻïḍ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rmAutofit fontScale="92500"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11" name="îŝľïḓé"/>
            <p:cNvGrpSpPr/>
            <p:nvPr/>
          </p:nvGrpSpPr>
          <p:grpSpPr>
            <a:xfrm>
              <a:off x="8809581" y="2728830"/>
              <a:ext cx="2578029" cy="1046002"/>
              <a:chOff x="8662573" y="1518902"/>
              <a:chExt cx="2578029" cy="1046002"/>
            </a:xfrm>
          </p:grpSpPr>
          <p:sp>
            <p:nvSpPr>
              <p:cNvPr id="19" name="îśľíďè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</a:p>
              <a:p>
                <a:pPr defTabSz="913765"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20" name="íŝlîḍè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rmAutofit fontScale="92500"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12" name="ïṣḷîďê"/>
            <p:cNvGrpSpPr/>
            <p:nvPr/>
          </p:nvGrpSpPr>
          <p:grpSpPr>
            <a:xfrm>
              <a:off x="8038927" y="4807358"/>
              <a:ext cx="537460" cy="537460"/>
              <a:chOff x="3909160" y="2249137"/>
              <a:chExt cx="648072" cy="648072"/>
            </a:xfrm>
          </p:grpSpPr>
          <p:sp>
            <p:nvSpPr>
              <p:cNvPr id="17" name="îṡļiḓè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  <p:sp>
            <p:nvSpPr>
              <p:cNvPr id="18" name="iṩļídê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latin typeface="+mn-ea"/>
                </a:endParaRPr>
              </a:p>
            </p:txBody>
          </p:sp>
        </p:grpSp>
        <p:grpSp>
          <p:nvGrpSpPr>
            <p:cNvPr id="13" name="iṡ1îdè"/>
            <p:cNvGrpSpPr/>
            <p:nvPr/>
          </p:nvGrpSpPr>
          <p:grpSpPr>
            <a:xfrm>
              <a:off x="8809581" y="4625968"/>
              <a:ext cx="2578029" cy="1046002"/>
              <a:chOff x="8662573" y="1518902"/>
              <a:chExt cx="2578029" cy="1046002"/>
            </a:xfrm>
          </p:grpSpPr>
          <p:sp>
            <p:nvSpPr>
              <p:cNvPr id="15" name="íṡḻîḑ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</a:p>
              <a:p>
                <a:pPr defTabSz="913765">
                  <a:spcBef>
                    <a:spcPct val="0"/>
                  </a:spcBef>
                  <a:defRPr/>
                </a:pPr>
                <a:r>
                  <a:rPr lang="zh-CN" altLang="en-US" sz="1100" b="1" dirty="0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16" name="išľíḑ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rmAutofit fontScale="92500"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latin typeface="+mn-ea"/>
                  </a:rPr>
                  <a:t>标题文本预设</a:t>
                </a:r>
              </a:p>
            </p:txBody>
          </p:sp>
        </p:grpSp>
        <p:sp>
          <p:nvSpPr>
            <p:cNvPr id="14" name="íṣḷídé"/>
            <p:cNvSpPr/>
            <p:nvPr/>
          </p:nvSpPr>
          <p:spPr>
            <a:xfrm>
              <a:off x="5555940" y="1642149"/>
              <a:ext cx="1080120" cy="341678"/>
            </a:xfrm>
            <a:prstGeom prst="roundRect">
              <a:avLst>
                <a:gd name="adj" fmla="val 13693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b="1" dirty="0">
                  <a:solidFill>
                    <a:srgbClr val="CF0024"/>
                  </a:solidFill>
                  <a:latin typeface="+mn-ea"/>
                </a:rPr>
                <a:t>关键词</a:t>
              </a:r>
            </a:p>
          </p:txBody>
        </p:sp>
      </p:grpSp>
      <p:sp>
        <p:nvSpPr>
          <p:cNvPr id="31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14:doors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47185" y="2460529"/>
            <a:ext cx="6096000" cy="37003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除夕，又称大年夜、除夕夜、除夜、岁除等。是时值每年农历腊月（十二月）的最后一个晚上。除，即去除的之意；夕，指夜晚。除夕也就是辞旧迎新、一元复始、万象更新的节日。与清明节、中元节、重阳节三节是中国传统的祭祖大节，也是流行于汉字文化圈诸国的传统文化节日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887" l="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81" y="213725"/>
            <a:ext cx="4198773" cy="2592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691"/>
            <a:ext cx="6361064" cy="3545233"/>
          </a:xfrm>
          <a:prstGeom prst="rect">
            <a:avLst/>
          </a:prstGeom>
        </p:spPr>
      </p:pic>
    </p:spTree>
  </p:cSld>
  <p:clrMapOvr>
    <a:masterClrMapping/>
  </p:clrMapOvr>
  <p:transition spd="slow" advTm="2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86" y="0"/>
            <a:ext cx="2805014" cy="287382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98832" y="1524215"/>
            <a:ext cx="5956234" cy="3812894"/>
            <a:chOff x="3098832" y="1524215"/>
            <a:chExt cx="5956234" cy="3812894"/>
          </a:xfrm>
        </p:grpSpPr>
        <p:grpSp>
          <p:nvGrpSpPr>
            <p:cNvPr id="15" name="组合 14"/>
            <p:cNvGrpSpPr/>
            <p:nvPr/>
          </p:nvGrpSpPr>
          <p:grpSpPr>
            <a:xfrm>
              <a:off x="5236901" y="1524215"/>
              <a:ext cx="1680098" cy="2365060"/>
              <a:chOff x="3069245" y="1225634"/>
              <a:chExt cx="1680098" cy="236506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069245" y="1728646"/>
                <a:ext cx="1680098" cy="1862048"/>
                <a:chOff x="2911178" y="1347646"/>
                <a:chExt cx="1680098" cy="1862048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911178" y="1438621"/>
                  <a:ext cx="1680098" cy="1680098"/>
                  <a:chOff x="6397328" y="1987051"/>
                  <a:chExt cx="952584" cy="952584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6397329" y="1987052"/>
                    <a:ext cx="952583" cy="95258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/>
                  </a:p>
                </p:txBody>
              </p:sp>
              <p:cxnSp>
                <p:nvCxnSpPr>
                  <p:cNvPr id="12" name="直接连接符 11"/>
                  <p:cNvCxnSpPr/>
                  <p:nvPr/>
                </p:nvCxnSpPr>
                <p:spPr>
                  <a:xfrm>
                    <a:off x="6397328" y="2463343"/>
                    <a:ext cx="952583" cy="0"/>
                  </a:xfrm>
                  <a:prstGeom prst="line">
                    <a:avLst/>
                  </a:prstGeom>
                  <a:ln>
                    <a:solidFill>
                      <a:schemeClr val="bg1">
                        <a:alpha val="60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6873620" y="1987051"/>
                    <a:ext cx="0" cy="952583"/>
                  </a:xfrm>
                  <a:prstGeom prst="line">
                    <a:avLst/>
                  </a:prstGeom>
                  <a:ln>
                    <a:solidFill>
                      <a:schemeClr val="bg1">
                        <a:alpha val="60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2911179" y="1347646"/>
                  <a:ext cx="168009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500" dirty="0">
                      <a:solidFill>
                        <a:schemeClr val="bg1"/>
                      </a:solidFill>
                      <a:latin typeface="经典繁颜体" pitchFamily="49" charset="-122"/>
                      <a:ea typeface="叶根友唐楷简" pitchFamily="2" charset="-122"/>
                    </a:rPr>
                    <a:t>肆</a:t>
                  </a: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3222055" y="1225634"/>
                <a:ext cx="13744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spc="600" dirty="0" err="1">
                    <a:solidFill>
                      <a:schemeClr val="bg1"/>
                    </a:solidFill>
                  </a:rPr>
                  <a:t>si</a:t>
                </a:r>
                <a:endParaRPr lang="zh-CN" altLang="en-US" sz="3200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Content Placeholder 2"/>
            <p:cNvSpPr txBox="1"/>
            <p:nvPr/>
          </p:nvSpPr>
          <p:spPr>
            <a:xfrm>
              <a:off x="3098832" y="4136216"/>
              <a:ext cx="5956234" cy="120089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050" spc="300" dirty="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050" spc="300" dirty="0">
                  <a:solidFill>
                    <a:schemeClr val="bg1"/>
                  </a:solidFill>
                  <a:latin typeface="+mn-ea"/>
                </a:rPr>
                <a:t>..</a:t>
              </a:r>
              <a:endParaRPr lang="en-US" altLang="zh-CN" sz="1050" spc="3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500">
        <p14:honeycomb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8f7a7f1-f8ed-4629-9adb-3d05692d2bb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05202" y="1788195"/>
            <a:ext cx="9381597" cy="4042459"/>
            <a:chOff x="803412" y="1269581"/>
            <a:chExt cx="10585177" cy="4561073"/>
          </a:xfrm>
        </p:grpSpPr>
        <p:grpSp>
          <p:nvGrpSpPr>
            <p:cNvPr id="4" name="íṡḷïďè"/>
            <p:cNvGrpSpPr/>
            <p:nvPr/>
          </p:nvGrpSpPr>
          <p:grpSpPr>
            <a:xfrm>
              <a:off x="2870962" y="1269581"/>
              <a:ext cx="6450076" cy="863275"/>
              <a:chOff x="2870963" y="1269581"/>
              <a:chExt cx="6450076" cy="863275"/>
            </a:xfrm>
          </p:grpSpPr>
          <p:sp>
            <p:nvSpPr>
              <p:cNvPr id="23" name="îSļiḍe"/>
              <p:cNvSpPr txBox="1"/>
              <p:nvPr/>
            </p:nvSpPr>
            <p:spPr>
              <a:xfrm>
                <a:off x="2870963" y="1561681"/>
                <a:ext cx="6450075" cy="571175"/>
              </a:xfrm>
              <a:prstGeom prst="rect">
                <a:avLst/>
              </a:prstGeom>
              <a:noFill/>
            </p:spPr>
            <p:txBody>
              <a:bodyPr wrap="none"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altLang="zh-CN" sz="1000" b="1" dirty="0">
                    <a:solidFill>
                      <a:schemeClr val="bg1"/>
                    </a:solidFill>
                    <a:latin typeface="+mn-ea"/>
                  </a:rPr>
                  <a:t>1.</a:t>
                </a: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单击要填充的形状；</a:t>
                </a:r>
                <a:r>
                  <a:rPr lang="en-US" altLang="zh-CN" sz="1000" b="1" dirty="0">
                    <a:solidFill>
                      <a:schemeClr val="bg1"/>
                    </a:solidFill>
                    <a:latin typeface="+mn-ea"/>
                  </a:rPr>
                  <a:t>2.</a:t>
                </a: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在“格式”选项卡上的“形状样式”组中，单击“形状填充”</a:t>
                </a:r>
                <a:b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旁边的箭头，然后单击「图片或纹理填充」。</a:t>
                </a:r>
                <a:r>
                  <a:rPr lang="en-US" altLang="zh-CN" sz="1000" b="1" dirty="0">
                    <a:solidFill>
                      <a:schemeClr val="bg1"/>
                    </a:solidFill>
                    <a:latin typeface="+mn-ea"/>
                  </a:rPr>
                  <a:t>3.</a:t>
                </a: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找到包含需要使用的图片的文件夹，单击该图片，</a:t>
                </a:r>
                <a:b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然后单击“插入”。</a:t>
                </a:r>
                <a:r>
                  <a:rPr lang="en-US" altLang="zh-CN" sz="1000" b="1" dirty="0">
                    <a:solidFill>
                      <a:schemeClr val="bg1"/>
                    </a:solidFill>
                    <a:latin typeface="+mn-ea"/>
                  </a:rPr>
                  <a:t>4.</a:t>
                </a:r>
                <a:r>
                  <a:rPr lang="zh-CN" altLang="en-US" sz="1000" b="1" dirty="0">
                    <a:solidFill>
                      <a:schemeClr val="bg1"/>
                    </a:solidFill>
                    <a:latin typeface="+mn-ea"/>
                  </a:rPr>
                  <a:t>使用图片工具“裁剪”下拉菜单中的「填充」可对图片进行调整</a:t>
                </a:r>
              </a:p>
            </p:txBody>
          </p:sp>
          <p:sp>
            <p:nvSpPr>
              <p:cNvPr id="24" name="îsḷíde"/>
              <p:cNvSpPr txBox="1"/>
              <p:nvPr/>
            </p:nvSpPr>
            <p:spPr>
              <a:xfrm>
                <a:off x="2870963" y="1269581"/>
                <a:ext cx="6450076" cy="292100"/>
              </a:xfrm>
              <a:prstGeom prst="rect">
                <a:avLst/>
              </a:prstGeom>
              <a:noFill/>
            </p:spPr>
            <p:txBody>
              <a:bodyPr anchor="ctr"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请在形状中填充图片</a:t>
                </a:r>
                <a:endParaRPr lang="zh-CN" altLang="en-US" sz="16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5" name="iṣḻîďè"/>
            <p:cNvGrpSpPr/>
            <p:nvPr/>
          </p:nvGrpSpPr>
          <p:grpSpPr>
            <a:xfrm>
              <a:off x="803412" y="2424956"/>
              <a:ext cx="3384376" cy="3405698"/>
              <a:chOff x="839416" y="2424956"/>
              <a:chExt cx="3384376" cy="3405698"/>
            </a:xfrm>
          </p:grpSpPr>
          <p:sp>
            <p:nvSpPr>
              <p:cNvPr id="18" name="ïśḻiḓé"/>
              <p:cNvSpPr/>
              <p:nvPr/>
            </p:nvSpPr>
            <p:spPr>
              <a:xfrm>
                <a:off x="839416" y="2424956"/>
                <a:ext cx="3384376" cy="2016224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>
                <a:outerShdw dist="38100" dir="13500000" sx="101000" sy="101000" algn="br" rotWithShape="0">
                  <a:schemeClr val="accent1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19" name="isļïḍe"/>
              <p:cNvGrpSpPr/>
              <p:nvPr/>
            </p:nvGrpSpPr>
            <p:grpSpPr>
              <a:xfrm>
                <a:off x="1415479" y="4729212"/>
                <a:ext cx="2232249" cy="1101442"/>
                <a:chOff x="983432" y="1665617"/>
                <a:chExt cx="2232249" cy="1101442"/>
              </a:xfrm>
            </p:grpSpPr>
            <p:sp>
              <p:nvSpPr>
                <p:cNvPr id="20" name="îṩliḓê"/>
                <p:cNvSpPr/>
                <p:nvPr/>
              </p:nvSpPr>
              <p:spPr>
                <a:xfrm>
                  <a:off x="983432" y="2288515"/>
                  <a:ext cx="2232248" cy="478544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b="1">
                      <a:solidFill>
                        <a:schemeClr val="bg1"/>
                      </a:solidFill>
                      <a:effectLst/>
                      <a:latin typeface="+mn-ea"/>
                    </a:rPr>
                    <a:t>此部分内容作为文字排版占位显示</a:t>
                  </a:r>
                  <a:br>
                    <a:rPr lang="zh-CN" altLang="en-US" sz="1100" b="1">
                      <a:solidFill>
                        <a:schemeClr val="bg1"/>
                      </a:solidFill>
                      <a:effectLst/>
                      <a:latin typeface="+mn-ea"/>
                    </a:rPr>
                  </a:br>
                  <a:r>
                    <a:rPr lang="zh-CN" altLang="en-US" sz="1100" b="1">
                      <a:solidFill>
                        <a:schemeClr val="bg1"/>
                      </a:solidFill>
                      <a:effectLst/>
                      <a:latin typeface="+mn-ea"/>
                    </a:rPr>
                    <a:t>（建议使用主题字体）</a:t>
                  </a:r>
                  <a:endParaRPr lang="zh-CN" altLang="en-US" sz="1100" b="1" dirty="0">
                    <a:solidFill>
                      <a:schemeClr val="bg1"/>
                    </a:solidFill>
                    <a:effectLst/>
                    <a:latin typeface="+mn-ea"/>
                  </a:endParaRPr>
                </a:p>
              </p:txBody>
            </p:sp>
            <p:sp>
              <p:nvSpPr>
                <p:cNvPr id="21" name="ïṥḻîḓe"/>
                <p:cNvSpPr/>
                <p:nvPr/>
              </p:nvSpPr>
              <p:spPr>
                <a:xfrm>
                  <a:off x="983432" y="1665617"/>
                  <a:ext cx="1680474" cy="672131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en-US" altLang="zh-CN" sz="3600" b="1">
                      <a:solidFill>
                        <a:schemeClr val="bg1"/>
                      </a:solidFill>
                      <a:effectLst/>
                      <a:latin typeface="+mn-ea"/>
                    </a:rPr>
                    <a:t>45%</a:t>
                  </a:r>
                  <a:endParaRPr lang="en-US" altLang="zh-CN" sz="3600" b="1" dirty="0">
                    <a:solidFill>
                      <a:schemeClr val="bg1"/>
                    </a:solidFill>
                    <a:effectLst/>
                    <a:latin typeface="+mn-ea"/>
                  </a:endParaRPr>
                </a:p>
              </p:txBody>
            </p:sp>
            <p:sp>
              <p:nvSpPr>
                <p:cNvPr id="22" name="îṩľîďé"/>
                <p:cNvSpPr/>
                <p:nvPr/>
              </p:nvSpPr>
              <p:spPr>
                <a:xfrm>
                  <a:off x="2005385" y="1904359"/>
                  <a:ext cx="1210296" cy="263902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r>
                    <a:rPr lang="zh-CN" altLang="en-US" sz="1400" b="1">
                      <a:solidFill>
                        <a:schemeClr val="bg1"/>
                      </a:solidFill>
                      <a:effectLst/>
                      <a:latin typeface="+mn-ea"/>
                    </a:rPr>
                    <a:t>标题文本预设</a:t>
                  </a:r>
                  <a:endParaRPr lang="zh-CN" altLang="en-US" sz="1400" b="1" dirty="0">
                    <a:solidFill>
                      <a:schemeClr val="bg1"/>
                    </a:solidFill>
                    <a:effectLst/>
                    <a:latin typeface="+mn-ea"/>
                  </a:endParaRPr>
                </a:p>
              </p:txBody>
            </p:sp>
          </p:grpSp>
        </p:grpSp>
        <p:grpSp>
          <p:nvGrpSpPr>
            <p:cNvPr id="6" name="iSḻíḋè"/>
            <p:cNvGrpSpPr/>
            <p:nvPr/>
          </p:nvGrpSpPr>
          <p:grpSpPr>
            <a:xfrm>
              <a:off x="4403812" y="2424956"/>
              <a:ext cx="3384376" cy="3405698"/>
              <a:chOff x="4511825" y="2424956"/>
              <a:chExt cx="3384376" cy="3405698"/>
            </a:xfrm>
          </p:grpSpPr>
          <p:sp>
            <p:nvSpPr>
              <p:cNvPr id="13" name="í$ļiḍé"/>
              <p:cNvSpPr/>
              <p:nvPr/>
            </p:nvSpPr>
            <p:spPr>
              <a:xfrm>
                <a:off x="4511825" y="2424956"/>
                <a:ext cx="3384376" cy="2016224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>
                <a:outerShdw dist="38100" dir="13500000" sx="101000" sy="101000" algn="br" rotWithShape="0">
                  <a:schemeClr val="accent2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14" name="îş1ïḑè"/>
              <p:cNvGrpSpPr/>
              <p:nvPr/>
            </p:nvGrpSpPr>
            <p:grpSpPr>
              <a:xfrm>
                <a:off x="5087888" y="4729212"/>
                <a:ext cx="2232249" cy="1101442"/>
                <a:chOff x="983432" y="1665617"/>
                <a:chExt cx="2232249" cy="1101442"/>
              </a:xfrm>
            </p:grpSpPr>
            <p:sp>
              <p:nvSpPr>
                <p:cNvPr id="15" name="îsļiḋé"/>
                <p:cNvSpPr/>
                <p:nvPr/>
              </p:nvSpPr>
              <p:spPr>
                <a:xfrm>
                  <a:off x="983432" y="2288515"/>
                  <a:ext cx="2232248" cy="478544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b="1">
                      <a:solidFill>
                        <a:schemeClr val="bg1"/>
                      </a:solidFill>
                      <a:effectLst/>
                      <a:latin typeface="+mn-ea"/>
                    </a:rPr>
                    <a:t>此部分内容作为文字排版占位显示</a:t>
                  </a:r>
                  <a:br>
                    <a:rPr lang="zh-CN" altLang="en-US" sz="1100" b="1">
                      <a:solidFill>
                        <a:schemeClr val="bg1"/>
                      </a:solidFill>
                      <a:effectLst/>
                      <a:latin typeface="+mn-ea"/>
                    </a:rPr>
                  </a:br>
                  <a:r>
                    <a:rPr lang="zh-CN" altLang="en-US" sz="1100" b="1">
                      <a:solidFill>
                        <a:schemeClr val="bg1"/>
                      </a:solidFill>
                      <a:effectLst/>
                      <a:latin typeface="+mn-ea"/>
                    </a:rPr>
                    <a:t>（建议使用主题字体）</a:t>
                  </a:r>
                  <a:endParaRPr lang="zh-CN" altLang="en-US" sz="1100" b="1" dirty="0">
                    <a:solidFill>
                      <a:schemeClr val="bg1"/>
                    </a:solidFill>
                    <a:effectLst/>
                    <a:latin typeface="+mn-ea"/>
                  </a:endParaRPr>
                </a:p>
              </p:txBody>
            </p:sp>
            <p:sp>
              <p:nvSpPr>
                <p:cNvPr id="16" name="îṣḻíḓé"/>
                <p:cNvSpPr/>
                <p:nvPr/>
              </p:nvSpPr>
              <p:spPr>
                <a:xfrm>
                  <a:off x="983432" y="1665617"/>
                  <a:ext cx="1680474" cy="672131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en-US" altLang="zh-CN" sz="3600" b="1">
                      <a:solidFill>
                        <a:schemeClr val="bg1"/>
                      </a:solidFill>
                      <a:effectLst/>
                      <a:latin typeface="+mn-ea"/>
                    </a:rPr>
                    <a:t>60%</a:t>
                  </a:r>
                  <a:endParaRPr lang="en-US" altLang="zh-CN" sz="3600" b="1" dirty="0">
                    <a:solidFill>
                      <a:schemeClr val="bg1"/>
                    </a:solidFill>
                    <a:effectLst/>
                    <a:latin typeface="+mn-ea"/>
                  </a:endParaRPr>
                </a:p>
              </p:txBody>
            </p:sp>
            <p:sp>
              <p:nvSpPr>
                <p:cNvPr id="17" name="îṩlïḋê"/>
                <p:cNvSpPr/>
                <p:nvPr/>
              </p:nvSpPr>
              <p:spPr>
                <a:xfrm>
                  <a:off x="2005385" y="1904359"/>
                  <a:ext cx="1210296" cy="263902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r>
                    <a:rPr lang="zh-CN" altLang="en-US" sz="1400" b="1">
                      <a:solidFill>
                        <a:schemeClr val="bg1"/>
                      </a:solidFill>
                      <a:effectLst/>
                      <a:latin typeface="+mn-ea"/>
                    </a:rPr>
                    <a:t>标题文本预设</a:t>
                  </a:r>
                  <a:endParaRPr lang="zh-CN" altLang="en-US" sz="1400" b="1" dirty="0">
                    <a:solidFill>
                      <a:schemeClr val="bg1"/>
                    </a:solidFill>
                    <a:effectLst/>
                    <a:latin typeface="+mn-ea"/>
                  </a:endParaRPr>
                </a:p>
              </p:txBody>
            </p:sp>
          </p:grpSp>
        </p:grpSp>
        <p:grpSp>
          <p:nvGrpSpPr>
            <p:cNvPr id="7" name="îŝḻíḋe"/>
            <p:cNvGrpSpPr/>
            <p:nvPr/>
          </p:nvGrpSpPr>
          <p:grpSpPr>
            <a:xfrm>
              <a:off x="8004213" y="2424956"/>
              <a:ext cx="3384376" cy="3405698"/>
              <a:chOff x="8040217" y="2424956"/>
              <a:chExt cx="3384376" cy="3405698"/>
            </a:xfrm>
          </p:grpSpPr>
          <p:sp>
            <p:nvSpPr>
              <p:cNvPr id="8" name="iSľîḑé"/>
              <p:cNvSpPr/>
              <p:nvPr/>
            </p:nvSpPr>
            <p:spPr>
              <a:xfrm>
                <a:off x="8040217" y="2424956"/>
                <a:ext cx="3384376" cy="2016224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>
                <a:outerShdw dist="38100" dir="13500000" sx="101000" sy="101000" algn="br" rotWithShape="0">
                  <a:schemeClr val="accent3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9" name="ïş1iḋe"/>
              <p:cNvGrpSpPr/>
              <p:nvPr/>
            </p:nvGrpSpPr>
            <p:grpSpPr>
              <a:xfrm>
                <a:off x="8616280" y="4729212"/>
                <a:ext cx="2232249" cy="1101442"/>
                <a:chOff x="983432" y="1665617"/>
                <a:chExt cx="2232249" cy="1101442"/>
              </a:xfrm>
            </p:grpSpPr>
            <p:sp>
              <p:nvSpPr>
                <p:cNvPr id="10" name="îsľíḓé"/>
                <p:cNvSpPr/>
                <p:nvPr/>
              </p:nvSpPr>
              <p:spPr>
                <a:xfrm>
                  <a:off x="983432" y="2288515"/>
                  <a:ext cx="2232248" cy="478544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100" b="1">
                      <a:solidFill>
                        <a:schemeClr val="bg1"/>
                      </a:solidFill>
                      <a:effectLst/>
                      <a:latin typeface="+mn-ea"/>
                    </a:rPr>
                    <a:t>此部分内容作为文字排版占位显示</a:t>
                  </a:r>
                  <a:br>
                    <a:rPr lang="zh-CN" altLang="en-US" sz="1100" b="1">
                      <a:solidFill>
                        <a:schemeClr val="bg1"/>
                      </a:solidFill>
                      <a:effectLst/>
                      <a:latin typeface="+mn-ea"/>
                    </a:rPr>
                  </a:br>
                  <a:r>
                    <a:rPr lang="zh-CN" altLang="en-US" sz="1100" b="1">
                      <a:solidFill>
                        <a:schemeClr val="bg1"/>
                      </a:solidFill>
                      <a:effectLst/>
                      <a:latin typeface="+mn-ea"/>
                    </a:rPr>
                    <a:t>（建议使用主题字体）</a:t>
                  </a:r>
                  <a:endParaRPr lang="zh-CN" altLang="en-US" sz="1100" b="1" dirty="0">
                    <a:solidFill>
                      <a:schemeClr val="bg1"/>
                    </a:solidFill>
                    <a:effectLst/>
                    <a:latin typeface="+mn-ea"/>
                  </a:endParaRPr>
                </a:p>
              </p:txBody>
            </p:sp>
            <p:sp>
              <p:nvSpPr>
                <p:cNvPr id="11" name="iṡ1îḍé"/>
                <p:cNvSpPr/>
                <p:nvPr/>
              </p:nvSpPr>
              <p:spPr>
                <a:xfrm>
                  <a:off x="983432" y="1665617"/>
                  <a:ext cx="1680474" cy="672131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en-US" altLang="zh-CN" sz="3600" b="1">
                      <a:solidFill>
                        <a:schemeClr val="bg1"/>
                      </a:solidFill>
                      <a:effectLst/>
                      <a:latin typeface="+mn-ea"/>
                    </a:rPr>
                    <a:t>36%</a:t>
                  </a:r>
                  <a:endParaRPr lang="en-US" altLang="zh-CN" sz="3600" b="1" dirty="0">
                    <a:solidFill>
                      <a:schemeClr val="bg1"/>
                    </a:solidFill>
                    <a:effectLst/>
                    <a:latin typeface="+mn-ea"/>
                  </a:endParaRPr>
                </a:p>
              </p:txBody>
            </p:sp>
            <p:sp>
              <p:nvSpPr>
                <p:cNvPr id="12" name="iŝľíde"/>
                <p:cNvSpPr/>
                <p:nvPr/>
              </p:nvSpPr>
              <p:spPr>
                <a:xfrm>
                  <a:off x="2005385" y="1904359"/>
                  <a:ext cx="1210296" cy="263902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/>
                </a:bodyPr>
                <a:lstStyle/>
                <a:p>
                  <a:r>
                    <a:rPr lang="zh-CN" altLang="en-US" sz="1400" b="1">
                      <a:solidFill>
                        <a:schemeClr val="bg1"/>
                      </a:solidFill>
                      <a:effectLst/>
                      <a:latin typeface="+mn-ea"/>
                    </a:rPr>
                    <a:t>标题文本预设</a:t>
                  </a:r>
                  <a:endParaRPr lang="zh-CN" altLang="en-US" sz="1400" b="1" dirty="0">
                    <a:solidFill>
                      <a:schemeClr val="bg1"/>
                    </a:solidFill>
                    <a:effectLst/>
                    <a:latin typeface="+mn-ea"/>
                  </a:endParaRPr>
                </a:p>
              </p:txBody>
            </p:sp>
          </p:grpSp>
        </p:grpSp>
      </p:grpSp>
      <p:sp>
        <p:nvSpPr>
          <p:cNvPr id="25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:blinds dir="vert"/>
      </p:transition>
    </mc:Choice>
    <mc:Fallback xmlns="">
      <p:transition spd="slow" advTm="2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6d47070-59a9-4ed9-8f50-dc89b367d9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65442" y="2025747"/>
            <a:ext cx="8261116" cy="3873248"/>
            <a:chOff x="1534990" y="1664313"/>
            <a:chExt cx="9122021" cy="4276886"/>
          </a:xfrm>
        </p:grpSpPr>
        <p:grpSp>
          <p:nvGrpSpPr>
            <p:cNvPr id="4" name="îşļíḋe"/>
            <p:cNvGrpSpPr/>
            <p:nvPr/>
          </p:nvGrpSpPr>
          <p:grpSpPr>
            <a:xfrm>
              <a:off x="6033390" y="3534701"/>
              <a:ext cx="2773189" cy="536111"/>
              <a:chOff x="3404664" y="4189033"/>
              <a:chExt cx="2773189" cy="536111"/>
            </a:xfrm>
            <a:solidFill>
              <a:schemeClr val="accent3"/>
            </a:solidFill>
          </p:grpSpPr>
          <p:sp>
            <p:nvSpPr>
              <p:cNvPr id="38" name="í$ḷîdè"/>
              <p:cNvSpPr/>
              <p:nvPr/>
            </p:nvSpPr>
            <p:spPr>
              <a:xfrm>
                <a:off x="3404664" y="4189033"/>
                <a:ext cx="2628727" cy="536111"/>
              </a:xfrm>
              <a:prstGeom prst="rect">
                <a:avLst/>
              </a:prstGeom>
              <a:grpFill/>
              <a:ln>
                <a:solidFill>
                  <a:srgbClr val="CF0024"/>
                </a:solidFill>
              </a:ln>
              <a:effec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CF0024"/>
                    </a:solidFill>
                    <a:latin typeface="+mn-ea"/>
                  </a:rPr>
                  <a:t>关键词</a:t>
                </a:r>
              </a:p>
            </p:txBody>
          </p:sp>
          <p:sp>
            <p:nvSpPr>
              <p:cNvPr id="39" name="ïṣḻíḓè"/>
              <p:cNvSpPr/>
              <p:nvPr/>
            </p:nvSpPr>
            <p:spPr>
              <a:xfrm rot="5400000">
                <a:off x="6021834" y="4384857"/>
                <a:ext cx="167576" cy="14446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5" name="iŝ1îdê"/>
            <p:cNvGrpSpPr/>
            <p:nvPr/>
          </p:nvGrpSpPr>
          <p:grpSpPr>
            <a:xfrm>
              <a:off x="3404664" y="3534701"/>
              <a:ext cx="2773189" cy="536111"/>
              <a:chOff x="3404664" y="4189033"/>
              <a:chExt cx="2773189" cy="536111"/>
            </a:xfrm>
          </p:grpSpPr>
          <p:sp>
            <p:nvSpPr>
              <p:cNvPr id="36" name="íṣļíḑê"/>
              <p:cNvSpPr/>
              <p:nvPr/>
            </p:nvSpPr>
            <p:spPr>
              <a:xfrm>
                <a:off x="3404664" y="4189033"/>
                <a:ext cx="2628727" cy="53611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CF0024"/>
                </a:solidFill>
              </a:ln>
              <a:effectLst/>
            </p:spPr>
            <p:txBody>
              <a:bodyPr wrap="none" lIns="50800" tIns="50800" rIns="50800" bIns="50800" anchor="ctr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CF0024"/>
                    </a:solidFill>
                    <a:latin typeface="+mn-ea"/>
                  </a:rPr>
                  <a:t>关键词</a:t>
                </a:r>
              </a:p>
            </p:txBody>
          </p:sp>
          <p:sp>
            <p:nvSpPr>
              <p:cNvPr id="37" name="ïSlîḍé"/>
              <p:cNvSpPr/>
              <p:nvPr/>
            </p:nvSpPr>
            <p:spPr>
              <a:xfrm rot="5400000">
                <a:off x="6021834" y="4384857"/>
                <a:ext cx="167576" cy="14446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CF0024"/>
                </a:solidFill>
              </a:ln>
              <a:effectLst/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6" name="ïśliḓè"/>
            <p:cNvGrpSpPr/>
            <p:nvPr/>
          </p:nvGrpSpPr>
          <p:grpSpPr>
            <a:xfrm>
              <a:off x="1534990" y="5157192"/>
              <a:ext cx="2578029" cy="784007"/>
              <a:chOff x="251866" y="1988839"/>
              <a:chExt cx="3288629" cy="784007"/>
            </a:xfrm>
          </p:grpSpPr>
          <p:sp>
            <p:nvSpPr>
              <p:cNvPr id="34" name="íŝḻiďe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35" name="íṣļîde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7" name="íṧliḋè"/>
            <p:cNvGrpSpPr/>
            <p:nvPr/>
          </p:nvGrpSpPr>
          <p:grpSpPr>
            <a:xfrm>
              <a:off x="8078982" y="5157192"/>
              <a:ext cx="2578029" cy="784007"/>
              <a:chOff x="128816" y="2217083"/>
              <a:chExt cx="3288629" cy="784007"/>
            </a:xfrm>
          </p:grpSpPr>
          <p:sp>
            <p:nvSpPr>
              <p:cNvPr id="32" name="îSḷidè"/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33" name="ïṧlïḑê"/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8" name="is1ídè"/>
            <p:cNvGrpSpPr/>
            <p:nvPr/>
          </p:nvGrpSpPr>
          <p:grpSpPr>
            <a:xfrm>
              <a:off x="1534990" y="1664313"/>
              <a:ext cx="2578029" cy="784007"/>
              <a:chOff x="251866" y="1988839"/>
              <a:chExt cx="3288629" cy="784007"/>
            </a:xfrm>
          </p:grpSpPr>
          <p:sp>
            <p:nvSpPr>
              <p:cNvPr id="30" name="iṣľiḋé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31" name="îṧḷiḍè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9" name="î$ḻïḑe"/>
            <p:cNvGrpSpPr/>
            <p:nvPr/>
          </p:nvGrpSpPr>
          <p:grpSpPr>
            <a:xfrm>
              <a:off x="8147894" y="1664313"/>
              <a:ext cx="2509117" cy="784007"/>
              <a:chOff x="251866" y="1988839"/>
              <a:chExt cx="3288629" cy="784007"/>
            </a:xfrm>
          </p:grpSpPr>
          <p:sp>
            <p:nvSpPr>
              <p:cNvPr id="28" name="íṧḷïde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29" name="ïŝļíḓé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10" name="íšľîḓè"/>
            <p:cNvGrpSpPr/>
            <p:nvPr/>
          </p:nvGrpSpPr>
          <p:grpSpPr>
            <a:xfrm>
              <a:off x="4186526" y="2703943"/>
              <a:ext cx="421496" cy="421496"/>
              <a:chOff x="5675946" y="3009896"/>
              <a:chExt cx="648071" cy="648072"/>
            </a:xfrm>
          </p:grpSpPr>
          <p:sp>
            <p:nvSpPr>
              <p:cNvPr id="26" name="išḻïḓé"/>
              <p:cNvSpPr/>
              <p:nvPr/>
            </p:nvSpPr>
            <p:spPr>
              <a:xfrm>
                <a:off x="5675946" y="3009896"/>
                <a:ext cx="648071" cy="648072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7" name="íś1idè"/>
              <p:cNvSpPr/>
              <p:nvPr/>
            </p:nvSpPr>
            <p:spPr bwMode="auto">
              <a:xfrm>
                <a:off x="5809844" y="3150786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1" name="isļiḋe"/>
            <p:cNvGrpSpPr/>
            <p:nvPr/>
          </p:nvGrpSpPr>
          <p:grpSpPr>
            <a:xfrm>
              <a:off x="4184244" y="4480074"/>
              <a:ext cx="421496" cy="421496"/>
              <a:chOff x="4792551" y="3009896"/>
              <a:chExt cx="648071" cy="648072"/>
            </a:xfrm>
          </p:grpSpPr>
          <p:sp>
            <p:nvSpPr>
              <p:cNvPr id="24" name="î$ľïde"/>
              <p:cNvSpPr/>
              <p:nvPr/>
            </p:nvSpPr>
            <p:spPr>
              <a:xfrm>
                <a:off x="4792551" y="3009896"/>
                <a:ext cx="648071" cy="648072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5" name="íṣļíḓè"/>
              <p:cNvSpPr/>
              <p:nvPr/>
            </p:nvSpPr>
            <p:spPr bwMode="auto">
              <a:xfrm>
                <a:off x="4926447" y="3150786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2" name="ï$ļídè"/>
            <p:cNvGrpSpPr/>
            <p:nvPr/>
          </p:nvGrpSpPr>
          <p:grpSpPr>
            <a:xfrm>
              <a:off x="7212541" y="4480074"/>
              <a:ext cx="421496" cy="421496"/>
              <a:chOff x="3909156" y="3009896"/>
              <a:chExt cx="648071" cy="648072"/>
            </a:xfrm>
          </p:grpSpPr>
          <p:sp>
            <p:nvSpPr>
              <p:cNvPr id="22" name="îşḷidê"/>
              <p:cNvSpPr/>
              <p:nvPr/>
            </p:nvSpPr>
            <p:spPr>
              <a:xfrm>
                <a:off x="3909156" y="3009896"/>
                <a:ext cx="648071" cy="648072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3" name="iṥḻïdè"/>
              <p:cNvSpPr/>
              <p:nvPr/>
            </p:nvSpPr>
            <p:spPr bwMode="auto">
              <a:xfrm>
                <a:off x="4043050" y="3150786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3" name="îṩḷide"/>
            <p:cNvGrpSpPr/>
            <p:nvPr/>
          </p:nvGrpSpPr>
          <p:grpSpPr>
            <a:xfrm>
              <a:off x="7212541" y="2703943"/>
              <a:ext cx="421496" cy="421496"/>
              <a:chOff x="6559342" y="3009896"/>
              <a:chExt cx="648071" cy="648072"/>
            </a:xfrm>
          </p:grpSpPr>
          <p:sp>
            <p:nvSpPr>
              <p:cNvPr id="20" name="îŝḻiḑe"/>
              <p:cNvSpPr/>
              <p:nvPr/>
            </p:nvSpPr>
            <p:spPr>
              <a:xfrm>
                <a:off x="6559342" y="3009896"/>
                <a:ext cx="648071" cy="648072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1" name="íṡḷídê"/>
              <p:cNvSpPr/>
              <p:nvPr/>
            </p:nvSpPr>
            <p:spPr bwMode="auto">
              <a:xfrm>
                <a:off x="6693241" y="3150786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cxnSp>
          <p:nvCxnSpPr>
            <p:cNvPr id="14" name="肘形连接符 13"/>
            <p:cNvCxnSpPr>
              <a:stCxn id="39" idx="0"/>
              <a:endCxn id="22" idx="6"/>
            </p:cNvCxnSpPr>
            <p:nvPr/>
          </p:nvCxnSpPr>
          <p:spPr>
            <a:xfrm flipH="1">
              <a:off x="7634036" y="3802756"/>
              <a:ext cx="1172543" cy="888066"/>
            </a:xfrm>
            <a:prstGeom prst="bentConnector3">
              <a:avLst>
                <a:gd name="adj1" fmla="val -20482"/>
              </a:avLst>
            </a:prstGeom>
            <a:ln w="1905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>
              <a:stCxn id="39" idx="0"/>
              <a:endCxn id="20" idx="6"/>
            </p:cNvCxnSpPr>
            <p:nvPr/>
          </p:nvCxnSpPr>
          <p:spPr>
            <a:xfrm flipH="1" flipV="1">
              <a:off x="7634036" y="2914691"/>
              <a:ext cx="1172543" cy="888065"/>
            </a:xfrm>
            <a:prstGeom prst="bentConnector3">
              <a:avLst>
                <a:gd name="adj1" fmla="val -20482"/>
              </a:avLst>
            </a:prstGeom>
            <a:ln w="1905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>
              <a:stCxn id="26" idx="2"/>
              <a:endCxn id="36" idx="1"/>
            </p:cNvCxnSpPr>
            <p:nvPr/>
          </p:nvCxnSpPr>
          <p:spPr>
            <a:xfrm rot="10800000" flipV="1">
              <a:off x="3404665" y="2914691"/>
              <a:ext cx="781861" cy="888066"/>
            </a:xfrm>
            <a:prstGeom prst="bentConnector3">
              <a:avLst>
                <a:gd name="adj1" fmla="val 129238"/>
              </a:avLst>
            </a:prstGeom>
            <a:ln w="1905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>
              <a:stCxn id="24" idx="2"/>
              <a:endCxn id="36" idx="1"/>
            </p:cNvCxnSpPr>
            <p:nvPr/>
          </p:nvCxnSpPr>
          <p:spPr>
            <a:xfrm rot="10800000">
              <a:off x="3404665" y="3802758"/>
              <a:ext cx="779579" cy="888065"/>
            </a:xfrm>
            <a:prstGeom prst="bentConnector3">
              <a:avLst>
                <a:gd name="adj1" fmla="val 129324"/>
              </a:avLst>
            </a:prstGeom>
            <a:ln w="1905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0" idx="2"/>
              <a:endCxn id="26" idx="6"/>
            </p:cNvCxnSpPr>
            <p:nvPr/>
          </p:nvCxnSpPr>
          <p:spPr>
            <a:xfrm flipH="1">
              <a:off x="4608021" y="2914691"/>
              <a:ext cx="2604519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2" idx="2"/>
              <a:endCxn id="24" idx="6"/>
            </p:cNvCxnSpPr>
            <p:nvPr/>
          </p:nvCxnSpPr>
          <p:spPr>
            <a:xfrm flipH="1">
              <a:off x="4605739" y="4690822"/>
              <a:ext cx="260680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">
        <p14:prism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d9b0203-b486-42f1-835d-39a1cdba030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7492" y="1506863"/>
            <a:ext cx="10057017" cy="4120476"/>
            <a:chOff x="761038" y="1255748"/>
            <a:chExt cx="10669924" cy="4371591"/>
          </a:xfrm>
        </p:grpSpPr>
        <p:sp>
          <p:nvSpPr>
            <p:cNvPr id="4" name="îṡľîḑè"/>
            <p:cNvSpPr/>
            <p:nvPr/>
          </p:nvSpPr>
          <p:spPr>
            <a:xfrm>
              <a:off x="3660387" y="2718770"/>
              <a:ext cx="4886404" cy="2095998"/>
            </a:xfrm>
            <a:custGeom>
              <a:avLst/>
              <a:gdLst>
                <a:gd name="connsiteX0" fmla="*/ 0 w 4880225"/>
                <a:gd name="connsiteY0" fmla="*/ 328773 h 2373330"/>
                <a:gd name="connsiteX1" fmla="*/ 1756881 w 4880225"/>
                <a:gd name="connsiteY1" fmla="*/ 2373330 h 2373330"/>
                <a:gd name="connsiteX2" fmla="*/ 2414427 w 4880225"/>
                <a:gd name="connsiteY2" fmla="*/ 1469204 h 2373330"/>
                <a:gd name="connsiteX3" fmla="*/ 3154167 w 4880225"/>
                <a:gd name="connsiteY3" fmla="*/ 2270589 h 2373330"/>
                <a:gd name="connsiteX4" fmla="*/ 4880225 w 4880225"/>
                <a:gd name="connsiteY4" fmla="*/ 0 h 2373330"/>
                <a:gd name="connsiteX0-1" fmla="*/ 0 w 4880225"/>
                <a:gd name="connsiteY0-2" fmla="*/ 0 h 2044557"/>
                <a:gd name="connsiteX1-3" fmla="*/ 1756881 w 4880225"/>
                <a:gd name="connsiteY1-4" fmla="*/ 2044557 h 2044557"/>
                <a:gd name="connsiteX2-5" fmla="*/ 2414427 w 4880225"/>
                <a:gd name="connsiteY2-6" fmla="*/ 1140431 h 2044557"/>
                <a:gd name="connsiteX3-7" fmla="*/ 3154167 w 4880225"/>
                <a:gd name="connsiteY3-8" fmla="*/ 1941816 h 2044557"/>
                <a:gd name="connsiteX4-9" fmla="*/ 4880225 w 4880225"/>
                <a:gd name="connsiteY4-10" fmla="*/ 10275 h 2044557"/>
                <a:gd name="connsiteX0-11" fmla="*/ 0 w 4880225"/>
                <a:gd name="connsiteY0-12" fmla="*/ 0 h 2065106"/>
                <a:gd name="connsiteX1-13" fmla="*/ 1756881 w 4880225"/>
                <a:gd name="connsiteY1-14" fmla="*/ 2044557 h 2065106"/>
                <a:gd name="connsiteX2-15" fmla="*/ 2414427 w 4880225"/>
                <a:gd name="connsiteY2-16" fmla="*/ 1140431 h 2065106"/>
                <a:gd name="connsiteX3-17" fmla="*/ 3154167 w 4880225"/>
                <a:gd name="connsiteY3-18" fmla="*/ 2065106 h 2065106"/>
                <a:gd name="connsiteX4-19" fmla="*/ 4880225 w 4880225"/>
                <a:gd name="connsiteY4-20" fmla="*/ 10275 h 2065106"/>
                <a:gd name="connsiteX0-21" fmla="*/ 0 w 4880225"/>
                <a:gd name="connsiteY0-22" fmla="*/ 30822 h 2095928"/>
                <a:gd name="connsiteX1-23" fmla="*/ 1756881 w 4880225"/>
                <a:gd name="connsiteY1-24" fmla="*/ 2075379 h 2095928"/>
                <a:gd name="connsiteX2-25" fmla="*/ 2414427 w 4880225"/>
                <a:gd name="connsiteY2-26" fmla="*/ 1171253 h 2095928"/>
                <a:gd name="connsiteX3-27" fmla="*/ 3154167 w 4880225"/>
                <a:gd name="connsiteY3-28" fmla="*/ 2095928 h 2095928"/>
                <a:gd name="connsiteX4-29" fmla="*/ 4880225 w 4880225"/>
                <a:gd name="connsiteY4-30" fmla="*/ 0 h 2095928"/>
                <a:gd name="connsiteX0-31" fmla="*/ 0 w 4886404"/>
                <a:gd name="connsiteY0-32" fmla="*/ 0 h 2095998"/>
                <a:gd name="connsiteX1-33" fmla="*/ 1763060 w 4886404"/>
                <a:gd name="connsiteY1-34" fmla="*/ 2075449 h 2095998"/>
                <a:gd name="connsiteX2-35" fmla="*/ 2420606 w 4886404"/>
                <a:gd name="connsiteY2-36" fmla="*/ 1171323 h 2095998"/>
                <a:gd name="connsiteX3-37" fmla="*/ 3160346 w 4886404"/>
                <a:gd name="connsiteY3-38" fmla="*/ 2095998 h 2095998"/>
                <a:gd name="connsiteX4-39" fmla="*/ 4886404 w 4886404"/>
                <a:gd name="connsiteY4-40" fmla="*/ 70 h 2095998"/>
                <a:gd name="connsiteX0-41" fmla="*/ 0 w 4886404"/>
                <a:gd name="connsiteY0-42" fmla="*/ 0 h 2095998"/>
                <a:gd name="connsiteX1-43" fmla="*/ 1725990 w 4886404"/>
                <a:gd name="connsiteY1-44" fmla="*/ 2081628 h 2095998"/>
                <a:gd name="connsiteX2-45" fmla="*/ 2420606 w 4886404"/>
                <a:gd name="connsiteY2-46" fmla="*/ 1171323 h 2095998"/>
                <a:gd name="connsiteX3-47" fmla="*/ 3160346 w 4886404"/>
                <a:gd name="connsiteY3-48" fmla="*/ 2095998 h 2095998"/>
                <a:gd name="connsiteX4-49" fmla="*/ 4886404 w 4886404"/>
                <a:gd name="connsiteY4-50" fmla="*/ 70 h 2095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86404" h="2095998">
                  <a:moveTo>
                    <a:pt x="0" y="0"/>
                  </a:moveTo>
                  <a:lnTo>
                    <a:pt x="1725990" y="2081628"/>
                  </a:lnTo>
                  <a:lnTo>
                    <a:pt x="2420606" y="1171323"/>
                  </a:lnTo>
                  <a:lnTo>
                    <a:pt x="3160346" y="2095998"/>
                  </a:lnTo>
                  <a:lnTo>
                    <a:pt x="4886404" y="7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ïślíḍe"/>
            <p:cNvSpPr/>
            <p:nvPr/>
          </p:nvSpPr>
          <p:spPr>
            <a:xfrm>
              <a:off x="5566618" y="3729733"/>
              <a:ext cx="1080120" cy="341678"/>
            </a:xfrm>
            <a:prstGeom prst="roundRect">
              <a:avLst>
                <a:gd name="adj" fmla="val 136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rgbClr val="CF0024"/>
                  </a:solidFill>
                  <a:latin typeface="+mn-ea"/>
                </a:rPr>
                <a:t>关键词</a:t>
              </a:r>
            </a:p>
          </p:txBody>
        </p:sp>
        <p:grpSp>
          <p:nvGrpSpPr>
            <p:cNvPr id="6" name="ïśľïḑè"/>
            <p:cNvGrpSpPr/>
            <p:nvPr/>
          </p:nvGrpSpPr>
          <p:grpSpPr>
            <a:xfrm>
              <a:off x="4918546" y="4434302"/>
              <a:ext cx="648072" cy="648072"/>
              <a:chOff x="5675954" y="2249137"/>
              <a:chExt cx="648072" cy="648072"/>
            </a:xfrm>
          </p:grpSpPr>
          <p:sp>
            <p:nvSpPr>
              <p:cNvPr id="31" name="iS1íḋê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2" name="íṡ1íde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" name="îşļíḓê"/>
            <p:cNvGrpSpPr/>
            <p:nvPr/>
          </p:nvGrpSpPr>
          <p:grpSpPr>
            <a:xfrm>
              <a:off x="3546837" y="2905796"/>
              <a:ext cx="648072" cy="648072"/>
              <a:chOff x="4792557" y="2249137"/>
              <a:chExt cx="648072" cy="648072"/>
            </a:xfrm>
          </p:grpSpPr>
          <p:sp>
            <p:nvSpPr>
              <p:cNvPr id="29" name="íŝḻídé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0" name="ïSḷïḓê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8" name="ïṧḷíďè"/>
            <p:cNvGrpSpPr/>
            <p:nvPr/>
          </p:nvGrpSpPr>
          <p:grpSpPr>
            <a:xfrm>
              <a:off x="6503367" y="4434302"/>
              <a:ext cx="648072" cy="648072"/>
              <a:chOff x="3909160" y="2249137"/>
              <a:chExt cx="648072" cy="648072"/>
            </a:xfrm>
          </p:grpSpPr>
          <p:sp>
            <p:nvSpPr>
              <p:cNvPr id="27" name="işľîḓè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8" name="i$ľïḋe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9" name="i$lîḑé"/>
            <p:cNvGrpSpPr/>
            <p:nvPr/>
          </p:nvGrpSpPr>
          <p:grpSpPr>
            <a:xfrm>
              <a:off x="7997092" y="2902066"/>
              <a:ext cx="648072" cy="648072"/>
              <a:chOff x="6559351" y="2249137"/>
              <a:chExt cx="648072" cy="648072"/>
            </a:xfrm>
          </p:grpSpPr>
          <p:sp>
            <p:nvSpPr>
              <p:cNvPr id="25" name="iṣḷiḑê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6" name="isliḋê"/>
              <p:cNvSpPr/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b="1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0" name="îśļïdè"/>
            <p:cNvGrpSpPr/>
            <p:nvPr/>
          </p:nvGrpSpPr>
          <p:grpSpPr>
            <a:xfrm>
              <a:off x="8852933" y="2879267"/>
              <a:ext cx="2578029" cy="1046002"/>
              <a:chOff x="8662573" y="1518902"/>
              <a:chExt cx="2578029" cy="1046002"/>
            </a:xfrm>
          </p:grpSpPr>
          <p:sp>
            <p:nvSpPr>
              <p:cNvPr id="23" name="îṣlïḍè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24" name="i$ľiḋ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fontScale="92500"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11" name="îśľíḋè"/>
            <p:cNvGrpSpPr/>
            <p:nvPr/>
          </p:nvGrpSpPr>
          <p:grpSpPr>
            <a:xfrm>
              <a:off x="761038" y="2718770"/>
              <a:ext cx="2578029" cy="1046002"/>
              <a:chOff x="8662573" y="1518902"/>
              <a:chExt cx="2578029" cy="1046002"/>
            </a:xfrm>
          </p:grpSpPr>
          <p:sp>
            <p:nvSpPr>
              <p:cNvPr id="21" name="îṧļïḋ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22" name="ïṩľîḋè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fontScale="92500"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12" name="îşľïdé"/>
            <p:cNvGrpSpPr/>
            <p:nvPr/>
          </p:nvGrpSpPr>
          <p:grpSpPr>
            <a:xfrm>
              <a:off x="1946926" y="4581337"/>
              <a:ext cx="2578029" cy="1046002"/>
              <a:chOff x="8662573" y="1518902"/>
              <a:chExt cx="2578029" cy="1046002"/>
            </a:xfrm>
          </p:grpSpPr>
          <p:sp>
            <p:nvSpPr>
              <p:cNvPr id="19" name="ïṧľïďé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20" name="îšḷîde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fontScale="92500"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13" name="išľiḍé"/>
            <p:cNvGrpSpPr/>
            <p:nvPr/>
          </p:nvGrpSpPr>
          <p:grpSpPr>
            <a:xfrm>
              <a:off x="7667045" y="4581337"/>
              <a:ext cx="2578029" cy="1046002"/>
              <a:chOff x="8662573" y="1518902"/>
              <a:chExt cx="2578029" cy="1046002"/>
            </a:xfrm>
          </p:grpSpPr>
          <p:sp>
            <p:nvSpPr>
              <p:cNvPr id="17" name="iṩḻiḓe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100" b="1">
                    <a:solidFill>
                      <a:schemeClr val="bg1"/>
                    </a:solidFill>
                    <a:latin typeface="+mn-ea"/>
                  </a:rPr>
                  <a:t>（建议使用主题字体）</a:t>
                </a:r>
              </a:p>
            </p:txBody>
          </p:sp>
          <p:sp>
            <p:nvSpPr>
              <p:cNvPr id="18" name="ïšľîḑ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fontScale="92500"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</p:grpSp>
        <p:grpSp>
          <p:nvGrpSpPr>
            <p:cNvPr id="14" name="iSḻiḓê"/>
            <p:cNvGrpSpPr/>
            <p:nvPr/>
          </p:nvGrpSpPr>
          <p:grpSpPr>
            <a:xfrm>
              <a:off x="3536159" y="1255748"/>
              <a:ext cx="5119683" cy="1070509"/>
              <a:chOff x="3536159" y="3725012"/>
              <a:chExt cx="5119683" cy="940703"/>
            </a:xfrm>
          </p:grpSpPr>
          <p:sp>
            <p:nvSpPr>
              <p:cNvPr id="15" name="í$ḻíḋê"/>
              <p:cNvSpPr/>
              <p:nvPr/>
            </p:nvSpPr>
            <p:spPr>
              <a:xfrm>
                <a:off x="3536160" y="3725012"/>
                <a:ext cx="5119682" cy="42301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0000" tIns="46800" rIns="90000" bIns="46800" anchor="ctr" anchorCtr="0">
                <a:normAutofit lnSpcReduction="10000"/>
              </a:bodyPr>
              <a:lstStyle/>
              <a:p>
                <a:pPr algn="ctr">
                  <a:buSzPct val="25000"/>
                </a:pPr>
                <a:r>
                  <a:rPr lang="zh-CN" altLang="en-US" sz="2400" b="1">
                    <a:solidFill>
                      <a:schemeClr val="bg1"/>
                    </a:solidFill>
                    <a:latin typeface="+mn-ea"/>
                  </a:rPr>
                  <a:t>标题文本预设</a:t>
                </a:r>
              </a:p>
            </p:txBody>
          </p:sp>
          <p:sp>
            <p:nvSpPr>
              <p:cNvPr id="16" name="íšľïdé"/>
              <p:cNvSpPr txBox="1"/>
              <p:nvPr/>
            </p:nvSpPr>
            <p:spPr>
              <a:xfrm>
                <a:off x="3536159" y="4148027"/>
                <a:ext cx="5119682" cy="51768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norm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  <a:latin typeface="+mn-ea"/>
                  </a:rPr>
                  <a:t>或许大小不同的文字错落的排版，更能够让枯燥的段落赋予变化！</a:t>
                </a:r>
                <a:br>
                  <a:rPr lang="zh-CN" altLang="en-US" sz="1200" b="1">
                    <a:solidFill>
                      <a:schemeClr val="bg1"/>
                    </a:solidFill>
                    <a:latin typeface="+mn-ea"/>
                  </a:rPr>
                </a:br>
                <a:r>
                  <a:rPr lang="zh-CN" altLang="en-US" sz="1200" b="1">
                    <a:solidFill>
                      <a:schemeClr val="bg1"/>
                    </a:solidFill>
                    <a:latin typeface="+mn-ea"/>
                  </a:rPr>
                  <a:t>主次分明的布局排版帮助</a:t>
                </a:r>
                <a:r>
                  <a:rPr lang="en-US" altLang="zh-CN" sz="1200" b="1">
                    <a:solidFill>
                      <a:schemeClr val="bg1"/>
                    </a:solidFill>
                    <a:latin typeface="+mn-ea"/>
                  </a:rPr>
                  <a:t>PPT</a:t>
                </a:r>
                <a:r>
                  <a:rPr lang="zh-CN" altLang="en-US" sz="1200" b="1">
                    <a:solidFill>
                      <a:schemeClr val="bg1"/>
                    </a:solidFill>
                    <a:latin typeface="+mn-ea"/>
                  </a:rPr>
                  <a:t>更好的传递和表达信息</a:t>
                </a:r>
              </a:p>
            </p:txBody>
          </p:sp>
        </p:grpSp>
      </p:grpSp>
      <p:sp>
        <p:nvSpPr>
          <p:cNvPr id="33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">
        <p14:prism dir="u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8b1467-9889-40dc-affc-8ed7be52286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01434" y="2285932"/>
            <a:ext cx="10189132" cy="3336028"/>
            <a:chOff x="2452688" y="4278313"/>
            <a:chExt cx="19477037" cy="6376987"/>
          </a:xfrm>
        </p:grpSpPr>
        <p:sp>
          <p:nvSpPr>
            <p:cNvPr id="4" name="iṡľïḓé"/>
            <p:cNvSpPr/>
            <p:nvPr/>
          </p:nvSpPr>
          <p:spPr bwMode="auto">
            <a:xfrm>
              <a:off x="2713038" y="5838825"/>
              <a:ext cx="3460750" cy="319087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îşḷíďè"/>
            <p:cNvSpPr/>
            <p:nvPr/>
          </p:nvSpPr>
          <p:spPr bwMode="auto">
            <a:xfrm>
              <a:off x="3100388" y="4278313"/>
              <a:ext cx="2686050" cy="711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关键词</a:t>
              </a:r>
            </a:p>
          </p:txBody>
        </p:sp>
        <p:sp>
          <p:nvSpPr>
            <p:cNvPr id="6" name="išľîḍe"/>
            <p:cNvSpPr/>
            <p:nvPr/>
          </p:nvSpPr>
          <p:spPr bwMode="auto">
            <a:xfrm>
              <a:off x="3281363" y="4972050"/>
              <a:ext cx="2324100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824865"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7" name="îŝḷíďê"/>
            <p:cNvSpPr/>
            <p:nvPr/>
          </p:nvSpPr>
          <p:spPr bwMode="auto">
            <a:xfrm>
              <a:off x="2452688" y="9301163"/>
              <a:ext cx="3983037" cy="13541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b="1">
                  <a:solidFill>
                    <a:schemeClr val="bg1"/>
                  </a:solidFill>
                  <a:latin typeface="+mn-ea"/>
                </a:rPr>
                <a:t>此部分内容作为文字排版占位显示</a:t>
              </a:r>
              <a:br>
                <a:rPr lang="zh-CN" altLang="en-US" sz="1050" b="1">
                  <a:solidFill>
                    <a:schemeClr val="bg1"/>
                  </a:solidFill>
                  <a:latin typeface="+mn-ea"/>
                </a:rPr>
              </a:br>
              <a:r>
                <a:rPr lang="zh-CN" altLang="en-US" sz="1050" b="1">
                  <a:solidFill>
                    <a:schemeClr val="bg1"/>
                  </a:solidFill>
                  <a:latin typeface="+mn-ea"/>
                </a:rPr>
                <a:t>（建议使用主题字体）。</a:t>
              </a:r>
            </a:p>
          </p:txBody>
        </p:sp>
        <p:sp>
          <p:nvSpPr>
            <p:cNvPr id="8" name="ïS1ïḓé"/>
            <p:cNvSpPr/>
            <p:nvPr/>
          </p:nvSpPr>
          <p:spPr bwMode="auto">
            <a:xfrm>
              <a:off x="7878763" y="5838825"/>
              <a:ext cx="3460750" cy="319087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íṡḷîḑè"/>
            <p:cNvSpPr/>
            <p:nvPr/>
          </p:nvSpPr>
          <p:spPr bwMode="auto">
            <a:xfrm>
              <a:off x="8326438" y="4278313"/>
              <a:ext cx="2565400" cy="711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关键词</a:t>
              </a:r>
            </a:p>
          </p:txBody>
        </p:sp>
        <p:sp>
          <p:nvSpPr>
            <p:cNvPr id="10" name="isļïḍê"/>
            <p:cNvSpPr/>
            <p:nvPr/>
          </p:nvSpPr>
          <p:spPr bwMode="auto">
            <a:xfrm>
              <a:off x="8035925" y="4972050"/>
              <a:ext cx="3144838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824865"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11" name="iṧlíḋê"/>
            <p:cNvSpPr/>
            <p:nvPr/>
          </p:nvSpPr>
          <p:spPr bwMode="auto">
            <a:xfrm>
              <a:off x="7616825" y="9301163"/>
              <a:ext cx="3983038" cy="13541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b="1">
                  <a:solidFill>
                    <a:schemeClr val="bg1"/>
                  </a:solidFill>
                  <a:latin typeface="+mn-ea"/>
                </a:rPr>
                <a:t>此部分内容作为文字排版占位显示</a:t>
              </a:r>
              <a:br>
                <a:rPr lang="zh-CN" altLang="en-US" sz="1050" b="1">
                  <a:solidFill>
                    <a:schemeClr val="bg1"/>
                  </a:solidFill>
                  <a:latin typeface="+mn-ea"/>
                </a:rPr>
              </a:br>
              <a:r>
                <a:rPr lang="zh-CN" altLang="en-US" sz="1050" b="1">
                  <a:solidFill>
                    <a:schemeClr val="bg1"/>
                  </a:solidFill>
                  <a:latin typeface="+mn-ea"/>
                </a:rPr>
                <a:t>（建议使用主题字体）。</a:t>
              </a:r>
            </a:p>
          </p:txBody>
        </p:sp>
        <p:sp>
          <p:nvSpPr>
            <p:cNvPr id="12" name="ï$ḻîḑè"/>
            <p:cNvSpPr/>
            <p:nvPr/>
          </p:nvSpPr>
          <p:spPr bwMode="auto">
            <a:xfrm>
              <a:off x="13042900" y="5838825"/>
              <a:ext cx="3460750" cy="319087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iṧļîḓé"/>
            <p:cNvSpPr/>
            <p:nvPr/>
          </p:nvSpPr>
          <p:spPr bwMode="auto">
            <a:xfrm>
              <a:off x="13479463" y="4278313"/>
              <a:ext cx="2587625" cy="711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关键词</a:t>
              </a:r>
            </a:p>
          </p:txBody>
        </p:sp>
        <p:sp>
          <p:nvSpPr>
            <p:cNvPr id="14" name="îṣ1ídè"/>
            <p:cNvSpPr/>
            <p:nvPr/>
          </p:nvSpPr>
          <p:spPr bwMode="auto">
            <a:xfrm>
              <a:off x="13481052" y="4972051"/>
              <a:ext cx="2586037" cy="4063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824865"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15" name="îṣľiḑè"/>
            <p:cNvSpPr/>
            <p:nvPr/>
          </p:nvSpPr>
          <p:spPr bwMode="auto">
            <a:xfrm>
              <a:off x="12782550" y="9301163"/>
              <a:ext cx="3983038" cy="13541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b="1">
                  <a:solidFill>
                    <a:schemeClr val="bg1"/>
                  </a:solidFill>
                  <a:latin typeface="+mn-ea"/>
                </a:rPr>
                <a:t>此部分内容作为文字排版占位显示</a:t>
              </a:r>
              <a:br>
                <a:rPr lang="zh-CN" altLang="en-US" sz="1050" b="1">
                  <a:solidFill>
                    <a:schemeClr val="bg1"/>
                  </a:solidFill>
                  <a:latin typeface="+mn-ea"/>
                </a:rPr>
              </a:br>
              <a:r>
                <a:rPr lang="zh-CN" altLang="en-US" sz="1050" b="1">
                  <a:solidFill>
                    <a:schemeClr val="bg1"/>
                  </a:solidFill>
                  <a:latin typeface="+mn-ea"/>
                </a:rPr>
                <a:t>（建议使用主题字体）。</a:t>
              </a:r>
            </a:p>
          </p:txBody>
        </p:sp>
        <p:sp>
          <p:nvSpPr>
            <p:cNvPr id="16" name="îŝlïḋe"/>
            <p:cNvSpPr/>
            <p:nvPr/>
          </p:nvSpPr>
          <p:spPr bwMode="auto">
            <a:xfrm>
              <a:off x="18208625" y="5838825"/>
              <a:ext cx="3460750" cy="3190875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îṩḷiḋé"/>
            <p:cNvSpPr/>
            <p:nvPr/>
          </p:nvSpPr>
          <p:spPr bwMode="auto">
            <a:xfrm>
              <a:off x="18645188" y="4278313"/>
              <a:ext cx="2587625" cy="711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583565">
                <a:defRPr/>
              </a:pPr>
              <a:r>
                <a:rPr lang="zh-CN" altLang="en-US" b="1">
                  <a:solidFill>
                    <a:schemeClr val="bg1"/>
                  </a:solidFill>
                  <a:latin typeface="+mn-ea"/>
                </a:rPr>
                <a:t>关键词</a:t>
              </a:r>
            </a:p>
          </p:txBody>
        </p:sp>
        <p:sp>
          <p:nvSpPr>
            <p:cNvPr id="18" name="îŝḷíḍê"/>
            <p:cNvSpPr/>
            <p:nvPr/>
          </p:nvSpPr>
          <p:spPr bwMode="auto">
            <a:xfrm>
              <a:off x="18545175" y="4972050"/>
              <a:ext cx="2787650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 defTabSz="824865">
                <a:defRPr/>
              </a:pPr>
              <a:r>
                <a:rPr lang="zh-CN" altLang="en-US" sz="1200" b="1">
                  <a:solidFill>
                    <a:schemeClr val="bg1"/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19" name="ïṣlïḍê"/>
            <p:cNvSpPr/>
            <p:nvPr/>
          </p:nvSpPr>
          <p:spPr bwMode="auto">
            <a:xfrm>
              <a:off x="17946688" y="9301163"/>
              <a:ext cx="3983037" cy="13541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b="1">
                  <a:solidFill>
                    <a:schemeClr val="bg1"/>
                  </a:solidFill>
                  <a:latin typeface="+mn-ea"/>
                </a:rPr>
                <a:t>此部分内容作为文字排版占位显示</a:t>
              </a:r>
              <a:br>
                <a:rPr lang="zh-CN" altLang="en-US" sz="1050" b="1">
                  <a:solidFill>
                    <a:schemeClr val="bg1"/>
                  </a:solidFill>
                  <a:latin typeface="+mn-ea"/>
                </a:rPr>
              </a:br>
              <a:r>
                <a:rPr lang="zh-CN" altLang="en-US" sz="1050" b="1">
                  <a:solidFill>
                    <a:schemeClr val="bg1"/>
                  </a:solidFill>
                  <a:latin typeface="+mn-ea"/>
                </a:rPr>
                <a:t>（建议使用主题字体）。</a:t>
              </a:r>
            </a:p>
          </p:txBody>
        </p:sp>
      </p:grpSp>
      <p:sp>
        <p:nvSpPr>
          <p:cNvPr id="20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14:gallery dir="r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" y="0"/>
            <a:ext cx="12230100" cy="7467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54" b="100000" l="0" r="100000">
                        <a14:foregroundMark x1="33576" y1="57087" x2="37645" y2="56102"/>
                        <a14:foregroundMark x1="36192" y1="54528" x2="42297" y2="55315"/>
                        <a14:foregroundMark x1="36919" y1="53346" x2="39535" y2="53740"/>
                        <a14:foregroundMark x1="40698" y1="54134" x2="44913" y2="56102"/>
                        <a14:foregroundMark x1="46221" y1="56299" x2="46221" y2="57677"/>
                        <a14:foregroundMark x1="46366" y1="53346" x2="46366" y2="53346"/>
                        <a14:foregroundMark x1="50727" y1="51772" x2="50872" y2="66142"/>
                        <a14:foregroundMark x1="50291" y1="52756" x2="50581" y2="51969"/>
                        <a14:foregroundMark x1="53488" y1="53937" x2="53779" y2="67717"/>
                        <a14:foregroundMark x1="56395" y1="58858" x2="58285" y2="60630"/>
                        <a14:foregroundMark x1="56250" y1="57480" x2="59593" y2="58858"/>
                        <a14:foregroundMark x1="56105" y1="56693" x2="59157" y2="57480"/>
                        <a14:foregroundMark x1="59593" y1="58071" x2="62064" y2="60433"/>
                        <a14:foregroundMark x1="59738" y1="57283" x2="61919" y2="59055"/>
                        <a14:foregroundMark x1="38953" y1="87205" x2="53343" y2="86811"/>
                        <a14:foregroundMark x1="51017" y1="67717" x2="56977" y2="71654"/>
                        <a14:foregroundMark x1="52326" y1="73819" x2="56831" y2="76378"/>
                        <a14:backgroundMark x1="52035" y1="54331" x2="51890" y2="55709"/>
                        <a14:backgroundMark x1="62936" y1="58465" x2="63517" y2="6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44094" r="1662" b="10930"/>
          <a:stretch>
            <a:fillRect/>
          </a:stretch>
        </p:blipFill>
        <p:spPr>
          <a:xfrm>
            <a:off x="-70309" y="3178044"/>
            <a:ext cx="12192000" cy="42825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240" y="1"/>
            <a:ext cx="1933759" cy="198120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069245" y="1728646"/>
            <a:ext cx="1680098" cy="1862048"/>
            <a:chOff x="2911178" y="1347646"/>
            <a:chExt cx="1680098" cy="1862048"/>
          </a:xfrm>
        </p:grpSpPr>
        <p:grpSp>
          <p:nvGrpSpPr>
            <p:cNvPr id="10" name="组合 9"/>
            <p:cNvGrpSpPr/>
            <p:nvPr/>
          </p:nvGrpSpPr>
          <p:grpSpPr>
            <a:xfrm>
              <a:off x="2911178" y="1438621"/>
              <a:ext cx="1680098" cy="1680098"/>
              <a:chOff x="6397328" y="1987051"/>
              <a:chExt cx="952584" cy="95258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397329" y="1987052"/>
                <a:ext cx="952583" cy="952583"/>
              </a:xfrm>
              <a:prstGeom prst="rect">
                <a:avLst/>
              </a:prstGeom>
              <a:noFill/>
              <a:ln>
                <a:solidFill>
                  <a:schemeClr val="bg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中山行书百年纪念版" panose="02010609000101010101" charset="-122"/>
                  <a:ea typeface="中山行书百年纪念版" panose="02010609000101010101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397328" y="2463343"/>
                <a:ext cx="952583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873620" y="1987051"/>
                <a:ext cx="0" cy="952583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7"/>
            <p:cNvSpPr txBox="1"/>
            <p:nvPr/>
          </p:nvSpPr>
          <p:spPr>
            <a:xfrm>
              <a:off x="2911179" y="1347646"/>
              <a:ext cx="168009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家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55951" y="1728646"/>
            <a:ext cx="1680098" cy="1862048"/>
            <a:chOff x="2911178" y="1347646"/>
            <a:chExt cx="1680098" cy="1862048"/>
          </a:xfrm>
        </p:grpSpPr>
        <p:grpSp>
          <p:nvGrpSpPr>
            <p:cNvPr id="28" name="组合 27"/>
            <p:cNvGrpSpPr/>
            <p:nvPr/>
          </p:nvGrpSpPr>
          <p:grpSpPr>
            <a:xfrm>
              <a:off x="2911178" y="1438621"/>
              <a:ext cx="1680098" cy="1680098"/>
              <a:chOff x="6397328" y="1987051"/>
              <a:chExt cx="952584" cy="952584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397329" y="1987052"/>
                <a:ext cx="952583" cy="952583"/>
              </a:xfrm>
              <a:prstGeom prst="rect">
                <a:avLst/>
              </a:prstGeom>
              <a:noFill/>
              <a:ln>
                <a:solidFill>
                  <a:schemeClr val="bg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中山行书百年纪念版" panose="02010609000101010101" charset="-122"/>
                  <a:ea typeface="中山行书百年纪念版" panose="02010609000101010101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6397328" y="2463343"/>
                <a:ext cx="952583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873620" y="1987051"/>
                <a:ext cx="0" cy="952583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文本框 28"/>
            <p:cNvSpPr txBox="1"/>
            <p:nvPr/>
          </p:nvSpPr>
          <p:spPr>
            <a:xfrm>
              <a:off x="2911179" y="1347646"/>
              <a:ext cx="168009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常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442657" y="1728646"/>
            <a:ext cx="1680098" cy="1862048"/>
            <a:chOff x="2911178" y="1347646"/>
            <a:chExt cx="1680098" cy="1862048"/>
          </a:xfrm>
        </p:grpSpPr>
        <p:grpSp>
          <p:nvGrpSpPr>
            <p:cNvPr id="34" name="组合 33"/>
            <p:cNvGrpSpPr/>
            <p:nvPr/>
          </p:nvGrpSpPr>
          <p:grpSpPr>
            <a:xfrm>
              <a:off x="2911178" y="1438621"/>
              <a:ext cx="1680098" cy="1680098"/>
              <a:chOff x="6397328" y="1987051"/>
              <a:chExt cx="952584" cy="952584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6397329" y="1987052"/>
                <a:ext cx="952583" cy="952583"/>
              </a:xfrm>
              <a:prstGeom prst="rect">
                <a:avLst/>
              </a:prstGeom>
              <a:noFill/>
              <a:ln>
                <a:solidFill>
                  <a:schemeClr val="bg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中山行书百年纪念版" panose="02010609000101010101" charset="-122"/>
                  <a:ea typeface="中山行书百年纪念版" panose="02010609000101010101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6397328" y="2463343"/>
                <a:ext cx="952583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6873620" y="1987051"/>
                <a:ext cx="0" cy="952583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2911179" y="1347646"/>
              <a:ext cx="168009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bg1"/>
                  </a:solidFill>
                  <a:latin typeface="中山行书百年纪念版" panose="02010609000101010101" charset="-122"/>
                  <a:ea typeface="中山行书百年纪念版" panose="02010609000101010101" charset="-122"/>
                </a:rPr>
                <a:t>乐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222055" y="1225634"/>
            <a:ext cx="137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 err="1">
                <a:solidFill>
                  <a:schemeClr val="bg1"/>
                </a:solidFill>
              </a:rPr>
              <a:t>jia</a:t>
            </a:r>
            <a:endParaRPr lang="zh-CN" altLang="en-US" sz="3200" spc="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255951" y="1225634"/>
            <a:ext cx="1680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 err="1">
                <a:solidFill>
                  <a:schemeClr val="bg1"/>
                </a:solidFill>
              </a:rPr>
              <a:t>chang</a:t>
            </a:r>
            <a:endParaRPr lang="zh-CN" altLang="en-US" sz="3200" spc="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88253" y="1225634"/>
            <a:ext cx="137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>
                <a:solidFill>
                  <a:schemeClr val="bg1"/>
                </a:solidFill>
              </a:rPr>
              <a:t>le</a:t>
            </a:r>
            <a:endParaRPr lang="zh-CN" altLang="en-US" sz="3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25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64" y="-167950"/>
            <a:ext cx="7484472" cy="748447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02332" y="2285937"/>
            <a:ext cx="2643814" cy="3816345"/>
            <a:chOff x="802332" y="2285937"/>
            <a:chExt cx="2643814" cy="3816345"/>
          </a:xfrm>
        </p:grpSpPr>
        <p:sp>
          <p:nvSpPr>
            <p:cNvPr id="5" name="文本框 4"/>
            <p:cNvSpPr txBox="1"/>
            <p:nvPr/>
          </p:nvSpPr>
          <p:spPr>
            <a:xfrm>
              <a:off x="1584011" y="3609228"/>
              <a:ext cx="755335" cy="24930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spc="25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标题文字一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24238" y="3609228"/>
              <a:ext cx="528734" cy="20697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Title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02332" y="2285937"/>
              <a:ext cx="2643814" cy="1098109"/>
              <a:chOff x="802332" y="2285937"/>
              <a:chExt cx="2643814" cy="109810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802332" y="2346409"/>
                <a:ext cx="26438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  <a:latin typeface="经典繁颜体" pitchFamily="49" charset="-122"/>
                    <a:ea typeface="叶根友唐楷简" pitchFamily="2" charset="-122"/>
                  </a:rPr>
                  <a:t>壹</a:t>
                </a:r>
              </a:p>
            </p:txBody>
          </p:sp>
          <p:sp>
            <p:nvSpPr>
              <p:cNvPr id="17" name="弧形 16"/>
              <p:cNvSpPr/>
              <p:nvPr/>
            </p:nvSpPr>
            <p:spPr>
              <a:xfrm>
                <a:off x="1575185" y="2285937"/>
                <a:ext cx="1098109" cy="1098109"/>
              </a:xfrm>
              <a:prstGeom prst="arc">
                <a:avLst>
                  <a:gd name="adj1" fmla="val 16200000"/>
                  <a:gd name="adj2" fmla="val 10671738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450173" y="2285936"/>
            <a:ext cx="2643814" cy="3816346"/>
            <a:chOff x="3450173" y="2285936"/>
            <a:chExt cx="2643814" cy="3816346"/>
          </a:xfrm>
        </p:grpSpPr>
        <p:sp>
          <p:nvSpPr>
            <p:cNvPr id="7" name="文本框 6"/>
            <p:cNvSpPr txBox="1"/>
            <p:nvPr/>
          </p:nvSpPr>
          <p:spPr>
            <a:xfrm>
              <a:off x="4231852" y="3609228"/>
              <a:ext cx="755335" cy="24930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spc="25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标题文字二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772079" y="3609228"/>
              <a:ext cx="528734" cy="20697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Title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450173" y="2285936"/>
              <a:ext cx="2643814" cy="1098109"/>
              <a:chOff x="3450173" y="2285936"/>
              <a:chExt cx="2643814" cy="1098109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450173" y="2346408"/>
                <a:ext cx="26438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  <a:latin typeface="经典繁颜体" pitchFamily="49" charset="-122"/>
                    <a:ea typeface="叶根友唐楷简" pitchFamily="2" charset="-122"/>
                  </a:rPr>
                  <a:t>贰</a:t>
                </a:r>
              </a:p>
            </p:txBody>
          </p:sp>
          <p:sp>
            <p:nvSpPr>
              <p:cNvPr id="21" name="弧形 20"/>
              <p:cNvSpPr/>
              <p:nvPr/>
            </p:nvSpPr>
            <p:spPr>
              <a:xfrm>
                <a:off x="4223026" y="2285936"/>
                <a:ext cx="1098109" cy="1098109"/>
              </a:xfrm>
              <a:prstGeom prst="arc">
                <a:avLst>
                  <a:gd name="adj1" fmla="val 16200000"/>
                  <a:gd name="adj2" fmla="val 10671738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098014" y="2325734"/>
            <a:ext cx="2643814" cy="3776548"/>
            <a:chOff x="6098014" y="2325734"/>
            <a:chExt cx="2643814" cy="3776548"/>
          </a:xfrm>
        </p:grpSpPr>
        <p:sp>
          <p:nvSpPr>
            <p:cNvPr id="9" name="文本框 8"/>
            <p:cNvSpPr txBox="1"/>
            <p:nvPr/>
          </p:nvSpPr>
          <p:spPr>
            <a:xfrm>
              <a:off x="6879692" y="3609228"/>
              <a:ext cx="755335" cy="24930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spc="25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标题文字三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419920" y="3609228"/>
              <a:ext cx="528734" cy="20697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Title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098014" y="2325734"/>
              <a:ext cx="2643814" cy="1098109"/>
              <a:chOff x="6098014" y="2325734"/>
              <a:chExt cx="2643814" cy="1098109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6098014" y="2386206"/>
                <a:ext cx="26438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  <a:latin typeface="经典繁颜体" pitchFamily="49" charset="-122"/>
                    <a:ea typeface="叶根友唐楷简" pitchFamily="2" charset="-122"/>
                  </a:rPr>
                  <a:t>叁</a:t>
                </a:r>
              </a:p>
            </p:txBody>
          </p:sp>
          <p:sp>
            <p:nvSpPr>
              <p:cNvPr id="24" name="弧形 23"/>
              <p:cNvSpPr/>
              <p:nvPr/>
            </p:nvSpPr>
            <p:spPr>
              <a:xfrm>
                <a:off x="6870867" y="2325734"/>
                <a:ext cx="1098109" cy="1098109"/>
              </a:xfrm>
              <a:prstGeom prst="arc">
                <a:avLst>
                  <a:gd name="adj1" fmla="val 16200000"/>
                  <a:gd name="adj2" fmla="val 10671738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745854" y="2325733"/>
            <a:ext cx="2643814" cy="3776549"/>
            <a:chOff x="8745854" y="2325733"/>
            <a:chExt cx="2643814" cy="3776549"/>
          </a:xfrm>
        </p:grpSpPr>
        <p:sp>
          <p:nvSpPr>
            <p:cNvPr id="11" name="文本框 10"/>
            <p:cNvSpPr txBox="1"/>
            <p:nvPr/>
          </p:nvSpPr>
          <p:spPr>
            <a:xfrm>
              <a:off x="9527533" y="3609228"/>
              <a:ext cx="755335" cy="24930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spc="25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标题文字四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067761" y="3609228"/>
              <a:ext cx="528734" cy="20697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Title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745854" y="2325733"/>
              <a:ext cx="2643814" cy="1098109"/>
              <a:chOff x="8745854" y="2325733"/>
              <a:chExt cx="2643814" cy="109810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8745854" y="2386205"/>
                <a:ext cx="26438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  <a:latin typeface="经典繁颜体" pitchFamily="49" charset="-122"/>
                    <a:ea typeface="叶根友唐楷简" pitchFamily="2" charset="-122"/>
                  </a:rPr>
                  <a:t>肆</a:t>
                </a:r>
              </a:p>
            </p:txBody>
          </p:sp>
          <p:sp>
            <p:nvSpPr>
              <p:cNvPr id="27" name="弧形 26"/>
              <p:cNvSpPr/>
              <p:nvPr/>
            </p:nvSpPr>
            <p:spPr>
              <a:xfrm>
                <a:off x="9518707" y="2325733"/>
                <a:ext cx="1098109" cy="1098109"/>
              </a:xfrm>
              <a:prstGeom prst="arc">
                <a:avLst>
                  <a:gd name="adj1" fmla="val 16200000"/>
                  <a:gd name="adj2" fmla="val 10671738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86" y="0"/>
            <a:ext cx="2805014" cy="287382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98832" y="1524215"/>
            <a:ext cx="5956234" cy="3812894"/>
            <a:chOff x="3098832" y="1524215"/>
            <a:chExt cx="5956234" cy="3812894"/>
          </a:xfrm>
        </p:grpSpPr>
        <p:grpSp>
          <p:nvGrpSpPr>
            <p:cNvPr id="15" name="组合 14"/>
            <p:cNvGrpSpPr/>
            <p:nvPr/>
          </p:nvGrpSpPr>
          <p:grpSpPr>
            <a:xfrm>
              <a:off x="5236901" y="1524215"/>
              <a:ext cx="1680098" cy="2365060"/>
              <a:chOff x="3069245" y="1225634"/>
              <a:chExt cx="1680098" cy="236506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069245" y="1728646"/>
                <a:ext cx="1680098" cy="1862048"/>
                <a:chOff x="2911178" y="1347646"/>
                <a:chExt cx="1680098" cy="1862048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911178" y="1438621"/>
                  <a:ext cx="1680098" cy="1680098"/>
                  <a:chOff x="6397328" y="1987051"/>
                  <a:chExt cx="952584" cy="952584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6397329" y="1987052"/>
                    <a:ext cx="952583" cy="95258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12" name="直接连接符 11"/>
                  <p:cNvCxnSpPr/>
                  <p:nvPr/>
                </p:nvCxnSpPr>
                <p:spPr>
                  <a:xfrm>
                    <a:off x="6397328" y="2463343"/>
                    <a:ext cx="952583" cy="0"/>
                  </a:xfrm>
                  <a:prstGeom prst="line">
                    <a:avLst/>
                  </a:prstGeom>
                  <a:ln>
                    <a:solidFill>
                      <a:schemeClr val="bg1">
                        <a:alpha val="60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6873620" y="1987051"/>
                    <a:ext cx="0" cy="952583"/>
                  </a:xfrm>
                  <a:prstGeom prst="line">
                    <a:avLst/>
                  </a:prstGeom>
                  <a:ln>
                    <a:solidFill>
                      <a:schemeClr val="bg1">
                        <a:alpha val="60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2911179" y="1347646"/>
                  <a:ext cx="168009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500" dirty="0">
                      <a:solidFill>
                        <a:schemeClr val="bg1"/>
                      </a:solidFill>
                      <a:latin typeface="经典繁颜体" pitchFamily="49" charset="-122"/>
                      <a:ea typeface="叶根友唐楷简" pitchFamily="2" charset="-122"/>
                    </a:rPr>
                    <a:t>壹</a:t>
                  </a: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3222055" y="1225634"/>
                <a:ext cx="13744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spc="600" dirty="0" err="1">
                    <a:solidFill>
                      <a:schemeClr val="bg1"/>
                    </a:solidFill>
                  </a:rPr>
                  <a:t>yi</a:t>
                </a:r>
                <a:endParaRPr lang="zh-CN" altLang="en-US" sz="3200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Content Placeholder 2"/>
            <p:cNvSpPr txBox="1"/>
            <p:nvPr/>
          </p:nvSpPr>
          <p:spPr>
            <a:xfrm>
              <a:off x="3098832" y="4136216"/>
              <a:ext cx="5956234" cy="120089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050" spc="300" dirty="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050" spc="300" dirty="0">
                  <a:solidFill>
                    <a:schemeClr val="bg1"/>
                  </a:solidFill>
                  <a:latin typeface="+mn-ea"/>
                </a:rPr>
                <a:t>..</a:t>
              </a:r>
              <a:endParaRPr lang="en-US" altLang="zh-CN" sz="1050" spc="3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500">
        <p14:honeycomb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93663c-500d-4796-926b-9803a34e943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94888" y="2195780"/>
            <a:ext cx="9202225" cy="3254235"/>
            <a:chOff x="1193800" y="2094244"/>
            <a:chExt cx="9804400" cy="3467186"/>
          </a:xfrm>
        </p:grpSpPr>
        <p:grpSp>
          <p:nvGrpSpPr>
            <p:cNvPr id="4" name="ïšḻïde"/>
            <p:cNvGrpSpPr/>
            <p:nvPr/>
          </p:nvGrpSpPr>
          <p:grpSpPr>
            <a:xfrm>
              <a:off x="1479550" y="2094244"/>
              <a:ext cx="9213850" cy="927740"/>
              <a:chOff x="839692" y="2560760"/>
              <a:chExt cx="10493566" cy="927740"/>
            </a:xfrm>
          </p:grpSpPr>
          <p:grpSp>
            <p:nvGrpSpPr>
              <p:cNvPr id="17" name="îşľidê"/>
              <p:cNvGrpSpPr/>
              <p:nvPr/>
            </p:nvGrpSpPr>
            <p:grpSpPr>
              <a:xfrm>
                <a:off x="371391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7" name="ïṣḻíḑe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b="1">
                      <a:solidFill>
                        <a:schemeClr val="accent1"/>
                      </a:solidFill>
                      <a:latin typeface="+mn-ea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8" name="ïŝ1iḍé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1"/>
                      </a:solidFill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18" name="ïšlïḋe"/>
              <p:cNvGrpSpPr/>
              <p:nvPr/>
            </p:nvGrpSpPr>
            <p:grpSpPr>
              <a:xfrm>
                <a:off x="6456335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5" name="iṡľíḑe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b="1">
                      <a:solidFill>
                        <a:schemeClr val="accent1"/>
                      </a:solidFill>
                      <a:latin typeface="+mn-ea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6" name="îśļídé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1"/>
                      </a:solidFill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19" name="ïṡḷíḍè"/>
              <p:cNvGrpSpPr/>
              <p:nvPr/>
            </p:nvGrpSpPr>
            <p:grpSpPr>
              <a:xfrm>
                <a:off x="931228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3" name="îṩ1îďê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b="1">
                      <a:solidFill>
                        <a:schemeClr val="accent1"/>
                      </a:solidFill>
                      <a:latin typeface="+mn-ea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4" name="îšļïḍè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1"/>
                      </a:solidFill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20" name="íṧḻïde"/>
              <p:cNvGrpSpPr/>
              <p:nvPr/>
            </p:nvGrpSpPr>
            <p:grpSpPr>
              <a:xfrm>
                <a:off x="83969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1" name="íşḷîdê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b="1" dirty="0">
                      <a:solidFill>
                        <a:schemeClr val="accent1"/>
                      </a:solidFill>
                      <a:latin typeface="+mn-ea"/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2" name="iṥľiḋé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/>
                </a:bodyPr>
                <a:lstStyle/>
                <a:p>
                  <a:pPr lvl="0" algn="ctr" defTabSz="913765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1"/>
                      </a:solidFill>
                      <a:latin typeface="+mn-ea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 flipV="1">
              <a:off x="2672120" y="3140968"/>
              <a:ext cx="0" cy="842068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iṩḻíḑè"/>
            <p:cNvSpPr/>
            <p:nvPr/>
          </p:nvSpPr>
          <p:spPr>
            <a:xfrm flipV="1">
              <a:off x="1193800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F0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" name="îṩľíḓe"/>
            <p:cNvSpPr/>
            <p:nvPr/>
          </p:nvSpPr>
          <p:spPr>
            <a:xfrm flipV="1">
              <a:off x="3459819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F0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8" name="ïśḷíḑé"/>
            <p:cNvSpPr/>
            <p:nvPr/>
          </p:nvSpPr>
          <p:spPr>
            <a:xfrm flipV="1">
              <a:off x="5725836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F0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" name="isḻidé"/>
            <p:cNvSpPr/>
            <p:nvPr/>
          </p:nvSpPr>
          <p:spPr>
            <a:xfrm flipV="1">
              <a:off x="7991855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F0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7183676" y="3140968"/>
              <a:ext cx="0" cy="842068"/>
            </a:xfrm>
            <a:prstGeom prst="line">
              <a:avLst/>
            </a:prstGeom>
            <a:ln w="1270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9504561" y="3140968"/>
              <a:ext cx="0" cy="842068"/>
            </a:xfrm>
            <a:prstGeom prst="line">
              <a:avLst/>
            </a:prstGeom>
            <a:ln w="1270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993005" y="3140968"/>
              <a:ext cx="0" cy="842068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ṧlîḋé"/>
            <p:cNvSpPr/>
            <p:nvPr/>
          </p:nvSpPr>
          <p:spPr bwMode="auto">
            <a:xfrm>
              <a:off x="6943494" y="4522241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CF002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4" name="iṩlîḑè"/>
            <p:cNvSpPr>
              <a:spLocks noChangeAspect="1"/>
            </p:cNvSpPr>
            <p:nvPr/>
          </p:nvSpPr>
          <p:spPr bwMode="auto">
            <a:xfrm>
              <a:off x="4711876" y="4487110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CF002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5" name="ïslíḋê"/>
            <p:cNvSpPr/>
            <p:nvPr/>
          </p:nvSpPr>
          <p:spPr bwMode="auto">
            <a:xfrm>
              <a:off x="2388711" y="4498130"/>
              <a:ext cx="566817" cy="47900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CF002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6" name="ïşlîḓé"/>
            <p:cNvSpPr/>
            <p:nvPr/>
          </p:nvSpPr>
          <p:spPr bwMode="auto">
            <a:xfrm>
              <a:off x="9192885" y="4482298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CF002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29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14:ripple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107dbda-bb7d-4316-84ca-925472c8e20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88845" y="1786597"/>
            <a:ext cx="10214311" cy="3837248"/>
            <a:chOff x="878239" y="1611764"/>
            <a:chExt cx="10642249" cy="3998013"/>
          </a:xfrm>
        </p:grpSpPr>
        <p:sp>
          <p:nvSpPr>
            <p:cNvPr id="4" name="ï$ḷiḑé"/>
            <p:cNvSpPr/>
            <p:nvPr/>
          </p:nvSpPr>
          <p:spPr>
            <a:xfrm>
              <a:off x="4852201" y="2387333"/>
              <a:ext cx="2487600" cy="248677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7617238" y="3609020"/>
              <a:ext cx="3706477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îŝḷïḓé"/>
            <p:cNvSpPr/>
            <p:nvPr/>
          </p:nvSpPr>
          <p:spPr>
            <a:xfrm flipH="1" flipV="1">
              <a:off x="4094595" y="1611764"/>
              <a:ext cx="3998015" cy="3998013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" name="i$ļïḑê"/>
            <p:cNvSpPr/>
            <p:nvPr/>
          </p:nvSpPr>
          <p:spPr>
            <a:xfrm rot="18900000" flipH="1" flipV="1">
              <a:off x="7188463" y="2267181"/>
              <a:ext cx="821422" cy="70812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grpSp>
          <p:nvGrpSpPr>
            <p:cNvPr id="8" name="íŝlïḓé"/>
            <p:cNvGrpSpPr/>
            <p:nvPr/>
          </p:nvGrpSpPr>
          <p:grpSpPr>
            <a:xfrm>
              <a:off x="4094595" y="1611764"/>
              <a:ext cx="3998015" cy="3998013"/>
              <a:chOff x="3029446" y="2446284"/>
              <a:chExt cx="3073942" cy="3073942"/>
            </a:xfrm>
            <a:solidFill>
              <a:schemeClr val="accent3"/>
            </a:solidFill>
          </p:grpSpPr>
          <p:sp>
            <p:nvSpPr>
              <p:cNvPr id="20" name="ïŝḻíḋê"/>
              <p:cNvSpPr/>
              <p:nvPr/>
            </p:nvSpPr>
            <p:spPr>
              <a:xfrm>
                <a:off x="3029446" y="2446284"/>
                <a:ext cx="3073942" cy="3073942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21" name="í$1iḍe"/>
              <p:cNvSpPr/>
              <p:nvPr/>
            </p:nvSpPr>
            <p:spPr>
              <a:xfrm rot="8100000" flipV="1">
                <a:off x="3100799" y="4487660"/>
                <a:ext cx="631564" cy="5444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 flipH="1">
              <a:off x="879330" y="3595748"/>
              <a:ext cx="3678364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íšļîḍe"/>
            <p:cNvGrpSpPr/>
            <p:nvPr/>
          </p:nvGrpSpPr>
          <p:grpSpPr>
            <a:xfrm>
              <a:off x="7532518" y="2543592"/>
              <a:ext cx="810204" cy="810204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18" name="iśḷîḓe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rgbClr val="CF002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19" name="îşlîďê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b="1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grpSp>
          <p:nvGrpSpPr>
            <p:cNvPr id="11" name="iŝlïḋé"/>
            <p:cNvGrpSpPr/>
            <p:nvPr/>
          </p:nvGrpSpPr>
          <p:grpSpPr>
            <a:xfrm>
              <a:off x="4000032" y="3810664"/>
              <a:ext cx="810204" cy="810204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16" name="îšļîďe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rgbClr val="CF002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17" name="íšḷiḓe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rgbClr val="CF0024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b="1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sp>
          <p:nvSpPr>
            <p:cNvPr id="12" name="iṩ1ïḓè"/>
            <p:cNvSpPr txBox="1"/>
            <p:nvPr/>
          </p:nvSpPr>
          <p:spPr>
            <a:xfrm>
              <a:off x="8280077" y="3661316"/>
              <a:ext cx="3240411" cy="156767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  <a:endParaRPr lang="en-US" altLang="zh-CN" sz="900" b="1" dirty="0">
                <a:solidFill>
                  <a:schemeClr val="accent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</a:p>
          </p:txBody>
        </p:sp>
        <p:sp>
          <p:nvSpPr>
            <p:cNvPr id="13" name="íṡlïḓè"/>
            <p:cNvSpPr txBox="1"/>
            <p:nvPr/>
          </p:nvSpPr>
          <p:spPr>
            <a:xfrm>
              <a:off x="8285327" y="3140611"/>
              <a:ext cx="3235161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+mn-ea"/>
                </a:rPr>
                <a:t>替换图示中的图标</a:t>
              </a:r>
            </a:p>
          </p:txBody>
        </p:sp>
        <p:sp>
          <p:nvSpPr>
            <p:cNvPr id="14" name="ïṥľíḋé"/>
            <p:cNvSpPr txBox="1"/>
            <p:nvPr/>
          </p:nvSpPr>
          <p:spPr>
            <a:xfrm>
              <a:off x="878239" y="3140611"/>
              <a:ext cx="3235161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  <a:latin typeface="+mn-ea"/>
                </a:rPr>
                <a:t>替换图示中的图标</a:t>
              </a:r>
            </a:p>
          </p:txBody>
        </p:sp>
        <p:sp>
          <p:nvSpPr>
            <p:cNvPr id="15" name="ïśḷiḓè"/>
            <p:cNvSpPr txBox="1"/>
            <p:nvPr/>
          </p:nvSpPr>
          <p:spPr>
            <a:xfrm>
              <a:off x="878239" y="3661317"/>
              <a:ext cx="3240411" cy="95955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  <a:endParaRPr lang="en-US" altLang="zh-CN" sz="900" b="1" dirty="0">
                <a:solidFill>
                  <a:schemeClr val="accent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 b="1" dirty="0">
                  <a:solidFill>
                    <a:schemeClr val="accent1"/>
                  </a:solidFill>
                  <a:latin typeface="+mn-ea"/>
                </a:rPr>
                <a:t>此部分内容作为文字排版占位显示 （建议使用主题字体）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endParaRPr lang="zh-CN" altLang="en-US" sz="900" b="1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:blinds dir="vert"/>
      </p:transition>
    </mc:Choice>
    <mc:Fallback xmlns="">
      <p:transition spd="slow" advTm="2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2e26f2d-35b2-4758-87e4-99e3bc08fc9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0001" y="1913206"/>
            <a:ext cx="10011999" cy="3870458"/>
            <a:chOff x="818274" y="1862443"/>
            <a:chExt cx="10507211" cy="4061898"/>
          </a:xfrm>
        </p:grpSpPr>
        <p:sp>
          <p:nvSpPr>
            <p:cNvPr id="4" name="îş1iďè"/>
            <p:cNvSpPr/>
            <p:nvPr/>
          </p:nvSpPr>
          <p:spPr>
            <a:xfrm>
              <a:off x="8896593" y="2582635"/>
              <a:ext cx="2428892" cy="1550916"/>
            </a:xfrm>
            <a:prstGeom prst="ben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" name="îşļiḍè"/>
            <p:cNvSpPr/>
            <p:nvPr/>
          </p:nvSpPr>
          <p:spPr>
            <a:xfrm>
              <a:off x="1071532" y="4133551"/>
              <a:ext cx="2428892" cy="1550916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6" name="ísḷîḓê"/>
            <p:cNvSpPr/>
            <p:nvPr/>
          </p:nvSpPr>
          <p:spPr>
            <a:xfrm>
              <a:off x="6331404" y="3185768"/>
              <a:ext cx="2428892" cy="1550916"/>
            </a:xfrm>
            <a:prstGeom prst="ben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" name="iṥḷîḍê"/>
            <p:cNvSpPr/>
            <p:nvPr/>
          </p:nvSpPr>
          <p:spPr>
            <a:xfrm>
              <a:off x="3693062" y="3616579"/>
              <a:ext cx="2428892" cy="1550916"/>
            </a:xfrm>
            <a:prstGeom prst="ben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b="1">
                <a:solidFill>
                  <a:schemeClr val="accent1"/>
                </a:solidFill>
                <a:latin typeface="+mn-ea"/>
              </a:endParaRPr>
            </a:p>
          </p:txBody>
        </p:sp>
        <p:grpSp>
          <p:nvGrpSpPr>
            <p:cNvPr id="8" name="îşḷiḓe"/>
            <p:cNvGrpSpPr/>
            <p:nvPr/>
          </p:nvGrpSpPr>
          <p:grpSpPr>
            <a:xfrm>
              <a:off x="1498339" y="4927621"/>
              <a:ext cx="1575278" cy="996720"/>
              <a:chOff x="1531670" y="2415703"/>
              <a:chExt cx="1575278" cy="996720"/>
            </a:xfrm>
          </p:grpSpPr>
          <p:sp>
            <p:nvSpPr>
              <p:cNvPr id="30" name="ïs1iḍé"/>
              <p:cNvSpPr/>
              <p:nvPr/>
            </p:nvSpPr>
            <p:spPr bwMode="auto">
              <a:xfrm>
                <a:off x="2116389" y="2415703"/>
                <a:ext cx="405841" cy="387047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b="1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31" name="íš1iḍé"/>
              <p:cNvSpPr txBox="1"/>
              <p:nvPr/>
            </p:nvSpPr>
            <p:spPr>
              <a:xfrm>
                <a:off x="1531670" y="2664272"/>
                <a:ext cx="1575278" cy="74815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  <a:latin typeface="+mn-ea"/>
                  </a:rPr>
                  <a:t>关键词</a:t>
                </a:r>
                <a:endParaRPr lang="zh-CN" altLang="en-US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grpSp>
          <p:nvGrpSpPr>
            <p:cNvPr id="9" name="í$ḷîďé"/>
            <p:cNvGrpSpPr/>
            <p:nvPr/>
          </p:nvGrpSpPr>
          <p:grpSpPr>
            <a:xfrm>
              <a:off x="4119869" y="4420147"/>
              <a:ext cx="1575278" cy="1005834"/>
              <a:chOff x="4229828" y="2406589"/>
              <a:chExt cx="1575278" cy="1005834"/>
            </a:xfrm>
          </p:grpSpPr>
          <p:sp>
            <p:nvSpPr>
              <p:cNvPr id="28" name="í$ḷïḋé"/>
              <p:cNvSpPr/>
              <p:nvPr/>
            </p:nvSpPr>
            <p:spPr bwMode="auto">
              <a:xfrm>
                <a:off x="4814547" y="2406589"/>
                <a:ext cx="405841" cy="405275"/>
              </a:xfrm>
              <a:custGeom>
                <a:avLst/>
                <a:gdLst>
                  <a:gd name="connsiteX0" fmla="*/ 126452 w 606933"/>
                  <a:gd name="connsiteY0" fmla="*/ 239923 h 606087"/>
                  <a:gd name="connsiteX1" fmla="*/ 191364 w 606933"/>
                  <a:gd name="connsiteY1" fmla="*/ 239923 h 606087"/>
                  <a:gd name="connsiteX2" fmla="*/ 289791 w 606933"/>
                  <a:gd name="connsiteY2" fmla="*/ 336874 h 606087"/>
                  <a:gd name="connsiteX3" fmla="*/ 303467 w 606933"/>
                  <a:gd name="connsiteY3" fmla="*/ 345627 h 606087"/>
                  <a:gd name="connsiteX4" fmla="*/ 317142 w 606933"/>
                  <a:gd name="connsiteY4" fmla="*/ 336874 h 606087"/>
                  <a:gd name="connsiteX5" fmla="*/ 415569 w 606933"/>
                  <a:gd name="connsiteY5" fmla="*/ 239923 h 606087"/>
                  <a:gd name="connsiteX6" fmla="*/ 480481 w 606933"/>
                  <a:gd name="connsiteY6" fmla="*/ 239923 h 606087"/>
                  <a:gd name="connsiteX7" fmla="*/ 480481 w 606933"/>
                  <a:gd name="connsiteY7" fmla="*/ 404009 h 606087"/>
                  <a:gd name="connsiteX8" fmla="*/ 316083 w 606933"/>
                  <a:gd name="connsiteY8" fmla="*/ 404009 h 606087"/>
                  <a:gd name="connsiteX9" fmla="*/ 316083 w 606933"/>
                  <a:gd name="connsiteY9" fmla="*/ 441905 h 606087"/>
                  <a:gd name="connsiteX10" fmla="*/ 568988 w 606933"/>
                  <a:gd name="connsiteY10" fmla="*/ 441905 h 606087"/>
                  <a:gd name="connsiteX11" fmla="*/ 568988 w 606933"/>
                  <a:gd name="connsiteY11" fmla="*/ 505096 h 606087"/>
                  <a:gd name="connsiteX12" fmla="*/ 606933 w 606933"/>
                  <a:gd name="connsiteY12" fmla="*/ 505096 h 606087"/>
                  <a:gd name="connsiteX13" fmla="*/ 606933 w 606933"/>
                  <a:gd name="connsiteY13" fmla="*/ 606087 h 606087"/>
                  <a:gd name="connsiteX14" fmla="*/ 505714 w 606933"/>
                  <a:gd name="connsiteY14" fmla="*/ 606087 h 606087"/>
                  <a:gd name="connsiteX15" fmla="*/ 505714 w 606933"/>
                  <a:gd name="connsiteY15" fmla="*/ 505096 h 606087"/>
                  <a:gd name="connsiteX16" fmla="*/ 543659 w 606933"/>
                  <a:gd name="connsiteY16" fmla="*/ 505096 h 606087"/>
                  <a:gd name="connsiteX17" fmla="*/ 543659 w 606933"/>
                  <a:gd name="connsiteY17" fmla="*/ 467105 h 606087"/>
                  <a:gd name="connsiteX18" fmla="*/ 316083 w 606933"/>
                  <a:gd name="connsiteY18" fmla="*/ 467105 h 606087"/>
                  <a:gd name="connsiteX19" fmla="*/ 316083 w 606933"/>
                  <a:gd name="connsiteY19" fmla="*/ 505096 h 606087"/>
                  <a:gd name="connsiteX20" fmla="*/ 354028 w 606933"/>
                  <a:gd name="connsiteY20" fmla="*/ 505096 h 606087"/>
                  <a:gd name="connsiteX21" fmla="*/ 354028 w 606933"/>
                  <a:gd name="connsiteY21" fmla="*/ 606087 h 606087"/>
                  <a:gd name="connsiteX22" fmla="*/ 252905 w 606933"/>
                  <a:gd name="connsiteY22" fmla="*/ 606087 h 606087"/>
                  <a:gd name="connsiteX23" fmla="*/ 252905 w 606933"/>
                  <a:gd name="connsiteY23" fmla="*/ 505096 h 606087"/>
                  <a:gd name="connsiteX24" fmla="*/ 290850 w 606933"/>
                  <a:gd name="connsiteY24" fmla="*/ 505096 h 606087"/>
                  <a:gd name="connsiteX25" fmla="*/ 290850 w 606933"/>
                  <a:gd name="connsiteY25" fmla="*/ 467105 h 606087"/>
                  <a:gd name="connsiteX26" fmla="*/ 63274 w 606933"/>
                  <a:gd name="connsiteY26" fmla="*/ 467105 h 606087"/>
                  <a:gd name="connsiteX27" fmla="*/ 63274 w 606933"/>
                  <a:gd name="connsiteY27" fmla="*/ 505096 h 606087"/>
                  <a:gd name="connsiteX28" fmla="*/ 101123 w 606933"/>
                  <a:gd name="connsiteY28" fmla="*/ 505096 h 606087"/>
                  <a:gd name="connsiteX29" fmla="*/ 101123 w 606933"/>
                  <a:gd name="connsiteY29" fmla="*/ 606087 h 606087"/>
                  <a:gd name="connsiteX30" fmla="*/ 0 w 606933"/>
                  <a:gd name="connsiteY30" fmla="*/ 606087 h 606087"/>
                  <a:gd name="connsiteX31" fmla="*/ 0 w 606933"/>
                  <a:gd name="connsiteY31" fmla="*/ 505096 h 606087"/>
                  <a:gd name="connsiteX32" fmla="*/ 37945 w 606933"/>
                  <a:gd name="connsiteY32" fmla="*/ 505096 h 606087"/>
                  <a:gd name="connsiteX33" fmla="*/ 37945 w 606933"/>
                  <a:gd name="connsiteY33" fmla="*/ 441905 h 606087"/>
                  <a:gd name="connsiteX34" fmla="*/ 290850 w 606933"/>
                  <a:gd name="connsiteY34" fmla="*/ 441905 h 606087"/>
                  <a:gd name="connsiteX35" fmla="*/ 290850 w 606933"/>
                  <a:gd name="connsiteY35" fmla="*/ 404009 h 606087"/>
                  <a:gd name="connsiteX36" fmla="*/ 126452 w 606933"/>
                  <a:gd name="connsiteY36" fmla="*/ 404009 h 606087"/>
                  <a:gd name="connsiteX37" fmla="*/ 303502 w 606933"/>
                  <a:gd name="connsiteY37" fmla="*/ 71264 h 606087"/>
                  <a:gd name="connsiteX38" fmla="*/ 250822 w 606933"/>
                  <a:gd name="connsiteY38" fmla="*/ 122140 h 606087"/>
                  <a:gd name="connsiteX39" fmla="*/ 303502 w 606933"/>
                  <a:gd name="connsiteY39" fmla="*/ 173111 h 606087"/>
                  <a:gd name="connsiteX40" fmla="*/ 356183 w 606933"/>
                  <a:gd name="connsiteY40" fmla="*/ 122140 h 606087"/>
                  <a:gd name="connsiteX41" fmla="*/ 303502 w 606933"/>
                  <a:gd name="connsiteY41" fmla="*/ 71264 h 606087"/>
                  <a:gd name="connsiteX42" fmla="*/ 303502 w 606933"/>
                  <a:gd name="connsiteY42" fmla="*/ 0 h 606087"/>
                  <a:gd name="connsiteX43" fmla="*/ 429955 w 606933"/>
                  <a:gd name="connsiteY43" fmla="*/ 122140 h 606087"/>
                  <a:gd name="connsiteX44" fmla="*/ 303502 w 606933"/>
                  <a:gd name="connsiteY44" fmla="*/ 315639 h 606087"/>
                  <a:gd name="connsiteX45" fmla="*/ 177049 w 606933"/>
                  <a:gd name="connsiteY45" fmla="*/ 122140 h 606087"/>
                  <a:gd name="connsiteX46" fmla="*/ 303502 w 606933"/>
                  <a:gd name="connsiteY46" fmla="*/ 0 h 6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6933" h="606087">
                    <a:moveTo>
                      <a:pt x="126452" y="239923"/>
                    </a:moveTo>
                    <a:lnTo>
                      <a:pt x="191364" y="239923"/>
                    </a:lnTo>
                    <a:cubicBezTo>
                      <a:pt x="230851" y="298209"/>
                      <a:pt x="286131" y="334566"/>
                      <a:pt x="289791" y="336874"/>
                    </a:cubicBezTo>
                    <a:lnTo>
                      <a:pt x="303467" y="345627"/>
                    </a:lnTo>
                    <a:lnTo>
                      <a:pt x="317142" y="336874"/>
                    </a:lnTo>
                    <a:cubicBezTo>
                      <a:pt x="320802" y="334566"/>
                      <a:pt x="376083" y="298209"/>
                      <a:pt x="415569" y="239923"/>
                    </a:cubicBezTo>
                    <a:lnTo>
                      <a:pt x="480481" y="239923"/>
                    </a:lnTo>
                    <a:lnTo>
                      <a:pt x="480481" y="404009"/>
                    </a:lnTo>
                    <a:lnTo>
                      <a:pt x="316083" y="404009"/>
                    </a:lnTo>
                    <a:lnTo>
                      <a:pt x="316083" y="441905"/>
                    </a:lnTo>
                    <a:lnTo>
                      <a:pt x="568988" y="441905"/>
                    </a:lnTo>
                    <a:lnTo>
                      <a:pt x="568988" y="505096"/>
                    </a:lnTo>
                    <a:lnTo>
                      <a:pt x="606933" y="505096"/>
                    </a:lnTo>
                    <a:lnTo>
                      <a:pt x="606933" y="606087"/>
                    </a:lnTo>
                    <a:lnTo>
                      <a:pt x="505714" y="606087"/>
                    </a:lnTo>
                    <a:lnTo>
                      <a:pt x="505714" y="505096"/>
                    </a:lnTo>
                    <a:lnTo>
                      <a:pt x="543659" y="505096"/>
                    </a:lnTo>
                    <a:lnTo>
                      <a:pt x="543659" y="467105"/>
                    </a:lnTo>
                    <a:lnTo>
                      <a:pt x="316083" y="467105"/>
                    </a:lnTo>
                    <a:lnTo>
                      <a:pt x="316083" y="505096"/>
                    </a:lnTo>
                    <a:lnTo>
                      <a:pt x="354028" y="505096"/>
                    </a:lnTo>
                    <a:lnTo>
                      <a:pt x="354028" y="606087"/>
                    </a:lnTo>
                    <a:lnTo>
                      <a:pt x="252905" y="606087"/>
                    </a:lnTo>
                    <a:lnTo>
                      <a:pt x="252905" y="505096"/>
                    </a:lnTo>
                    <a:lnTo>
                      <a:pt x="290850" y="505096"/>
                    </a:lnTo>
                    <a:lnTo>
                      <a:pt x="290850" y="467105"/>
                    </a:lnTo>
                    <a:lnTo>
                      <a:pt x="63274" y="467105"/>
                    </a:lnTo>
                    <a:lnTo>
                      <a:pt x="63274" y="505096"/>
                    </a:lnTo>
                    <a:lnTo>
                      <a:pt x="101123" y="505096"/>
                    </a:lnTo>
                    <a:lnTo>
                      <a:pt x="101123" y="606087"/>
                    </a:lnTo>
                    <a:lnTo>
                      <a:pt x="0" y="606087"/>
                    </a:lnTo>
                    <a:lnTo>
                      <a:pt x="0" y="505096"/>
                    </a:lnTo>
                    <a:lnTo>
                      <a:pt x="37945" y="505096"/>
                    </a:lnTo>
                    <a:lnTo>
                      <a:pt x="37945" y="441905"/>
                    </a:lnTo>
                    <a:lnTo>
                      <a:pt x="290850" y="441905"/>
                    </a:lnTo>
                    <a:lnTo>
                      <a:pt x="290850" y="404009"/>
                    </a:lnTo>
                    <a:lnTo>
                      <a:pt x="126452" y="404009"/>
                    </a:lnTo>
                    <a:close/>
                    <a:moveTo>
                      <a:pt x="303502" y="71264"/>
                    </a:moveTo>
                    <a:cubicBezTo>
                      <a:pt x="274417" y="71264"/>
                      <a:pt x="250822" y="94057"/>
                      <a:pt x="250822" y="122140"/>
                    </a:cubicBezTo>
                    <a:cubicBezTo>
                      <a:pt x="250822" y="150318"/>
                      <a:pt x="274417" y="173111"/>
                      <a:pt x="303502" y="173111"/>
                    </a:cubicBezTo>
                    <a:cubicBezTo>
                      <a:pt x="332587" y="173111"/>
                      <a:pt x="356183" y="150318"/>
                      <a:pt x="356183" y="122140"/>
                    </a:cubicBezTo>
                    <a:cubicBezTo>
                      <a:pt x="356183" y="94057"/>
                      <a:pt x="332587" y="71264"/>
                      <a:pt x="303502" y="71264"/>
                    </a:cubicBezTo>
                    <a:close/>
                    <a:moveTo>
                      <a:pt x="303502" y="0"/>
                    </a:moveTo>
                    <a:cubicBezTo>
                      <a:pt x="373326" y="0"/>
                      <a:pt x="429955" y="54723"/>
                      <a:pt x="429955" y="122140"/>
                    </a:cubicBezTo>
                    <a:cubicBezTo>
                      <a:pt x="429955" y="234181"/>
                      <a:pt x="303502" y="315639"/>
                      <a:pt x="303502" y="315639"/>
                    </a:cubicBezTo>
                    <a:cubicBezTo>
                      <a:pt x="303502" y="315639"/>
                      <a:pt x="177049" y="234181"/>
                      <a:pt x="177049" y="122140"/>
                    </a:cubicBezTo>
                    <a:cubicBezTo>
                      <a:pt x="177049" y="54723"/>
                      <a:pt x="233679" y="0"/>
                      <a:pt x="3035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b="1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29" name="i$ľiḍè"/>
              <p:cNvSpPr txBox="1"/>
              <p:nvPr/>
            </p:nvSpPr>
            <p:spPr>
              <a:xfrm>
                <a:off x="4229828" y="2664272"/>
                <a:ext cx="1575278" cy="74815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  <a:latin typeface="+mn-ea"/>
                  </a:rPr>
                  <a:t>关键词</a:t>
                </a:r>
                <a:endParaRPr lang="zh-CN" altLang="en-US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grpSp>
          <p:nvGrpSpPr>
            <p:cNvPr id="10" name="ïṣ1îdè"/>
            <p:cNvGrpSpPr/>
            <p:nvPr/>
          </p:nvGrpSpPr>
          <p:grpSpPr>
            <a:xfrm>
              <a:off x="6758211" y="3984962"/>
              <a:ext cx="1575278" cy="986721"/>
              <a:chOff x="6425339" y="2425702"/>
              <a:chExt cx="1575278" cy="986721"/>
            </a:xfrm>
          </p:grpSpPr>
          <p:sp>
            <p:nvSpPr>
              <p:cNvPr id="26" name="íṡḻíḓé"/>
              <p:cNvSpPr/>
              <p:nvPr/>
            </p:nvSpPr>
            <p:spPr bwMode="auto">
              <a:xfrm>
                <a:off x="7010058" y="2425702"/>
                <a:ext cx="405841" cy="367048"/>
              </a:xfrm>
              <a:custGeom>
                <a:avLst/>
                <a:gdLst>
                  <a:gd name="connsiteX0" fmla="*/ 503202 w 607568"/>
                  <a:gd name="connsiteY0" fmla="*/ 459310 h 549494"/>
                  <a:gd name="connsiteX1" fmla="*/ 548364 w 607568"/>
                  <a:gd name="connsiteY1" fmla="*/ 504402 h 549494"/>
                  <a:gd name="connsiteX2" fmla="*/ 503202 w 607568"/>
                  <a:gd name="connsiteY2" fmla="*/ 549494 h 549494"/>
                  <a:gd name="connsiteX3" fmla="*/ 458040 w 607568"/>
                  <a:gd name="connsiteY3" fmla="*/ 504402 h 549494"/>
                  <a:gd name="connsiteX4" fmla="*/ 503202 w 607568"/>
                  <a:gd name="connsiteY4" fmla="*/ 459310 h 549494"/>
                  <a:gd name="connsiteX5" fmla="*/ 197795 w 607568"/>
                  <a:gd name="connsiteY5" fmla="*/ 459310 h 549494"/>
                  <a:gd name="connsiteX6" fmla="*/ 242957 w 607568"/>
                  <a:gd name="connsiteY6" fmla="*/ 504402 h 549494"/>
                  <a:gd name="connsiteX7" fmla="*/ 197795 w 607568"/>
                  <a:gd name="connsiteY7" fmla="*/ 549494 h 549494"/>
                  <a:gd name="connsiteX8" fmla="*/ 152633 w 607568"/>
                  <a:gd name="connsiteY8" fmla="*/ 504402 h 549494"/>
                  <a:gd name="connsiteX9" fmla="*/ 197795 w 607568"/>
                  <a:gd name="connsiteY9" fmla="*/ 459310 h 549494"/>
                  <a:gd name="connsiteX10" fmla="*/ 143318 w 607568"/>
                  <a:gd name="connsiteY10" fmla="*/ 390791 h 549494"/>
                  <a:gd name="connsiteX11" fmla="*/ 554573 w 607568"/>
                  <a:gd name="connsiteY11" fmla="*/ 390791 h 549494"/>
                  <a:gd name="connsiteX12" fmla="*/ 554573 w 607568"/>
                  <a:gd name="connsiteY12" fmla="*/ 437435 h 549494"/>
                  <a:gd name="connsiteX13" fmla="*/ 143318 w 607568"/>
                  <a:gd name="connsiteY13" fmla="*/ 437435 h 549494"/>
                  <a:gd name="connsiteX14" fmla="*/ 115304 w 607568"/>
                  <a:gd name="connsiteY14" fmla="*/ 313028 h 549494"/>
                  <a:gd name="connsiteX15" fmla="*/ 582659 w 607568"/>
                  <a:gd name="connsiteY15" fmla="*/ 313028 h 549494"/>
                  <a:gd name="connsiteX16" fmla="*/ 582659 w 607568"/>
                  <a:gd name="connsiteY16" fmla="*/ 359672 h 549494"/>
                  <a:gd name="connsiteX17" fmla="*/ 115304 w 607568"/>
                  <a:gd name="connsiteY17" fmla="*/ 359672 h 549494"/>
                  <a:gd name="connsiteX18" fmla="*/ 0 w 607568"/>
                  <a:gd name="connsiteY18" fmla="*/ 169922 h 549494"/>
                  <a:gd name="connsiteX19" fmla="*/ 78962 w 607568"/>
                  <a:gd name="connsiteY19" fmla="*/ 169922 h 549494"/>
                  <a:gd name="connsiteX20" fmla="*/ 108516 w 607568"/>
                  <a:gd name="connsiteY20" fmla="*/ 235254 h 549494"/>
                  <a:gd name="connsiteX21" fmla="*/ 607568 w 607568"/>
                  <a:gd name="connsiteY21" fmla="*/ 235254 h 549494"/>
                  <a:gd name="connsiteX22" fmla="*/ 607568 w 607568"/>
                  <a:gd name="connsiteY22" fmla="*/ 281909 h 549494"/>
                  <a:gd name="connsiteX23" fmla="*/ 78428 w 607568"/>
                  <a:gd name="connsiteY23" fmla="*/ 281909 h 549494"/>
                  <a:gd name="connsiteX24" fmla="*/ 48798 w 607568"/>
                  <a:gd name="connsiteY24" fmla="*/ 216577 h 549494"/>
                  <a:gd name="connsiteX25" fmla="*/ 0 w 607568"/>
                  <a:gd name="connsiteY25" fmla="*/ 216577 h 549494"/>
                  <a:gd name="connsiteX26" fmla="*/ 257720 w 607568"/>
                  <a:gd name="connsiteY26" fmla="*/ 0 h 549494"/>
                  <a:gd name="connsiteX27" fmla="*/ 254207 w 607568"/>
                  <a:gd name="connsiteY27" fmla="*/ 30201 h 549494"/>
                  <a:gd name="connsiteX28" fmla="*/ 407797 w 607568"/>
                  <a:gd name="connsiteY28" fmla="*/ 197372 h 549494"/>
                  <a:gd name="connsiteX29" fmla="*/ 241147 w 607568"/>
                  <a:gd name="connsiteY29" fmla="*/ 144063 h 549494"/>
                  <a:gd name="connsiteX30" fmla="*/ 237633 w 607568"/>
                  <a:gd name="connsiteY30" fmla="*/ 174264 h 549494"/>
                  <a:gd name="connsiteX31" fmla="*/ 115586 w 607568"/>
                  <a:gd name="connsiteY31" fmla="*/ 71993 h 5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7568" h="549494">
                    <a:moveTo>
                      <a:pt x="503202" y="459310"/>
                    </a:moveTo>
                    <a:cubicBezTo>
                      <a:pt x="528144" y="459310"/>
                      <a:pt x="548364" y="479498"/>
                      <a:pt x="548364" y="504402"/>
                    </a:cubicBezTo>
                    <a:cubicBezTo>
                      <a:pt x="548364" y="529306"/>
                      <a:pt x="528144" y="549494"/>
                      <a:pt x="503202" y="549494"/>
                    </a:cubicBezTo>
                    <a:cubicBezTo>
                      <a:pt x="478260" y="549494"/>
                      <a:pt x="458040" y="529306"/>
                      <a:pt x="458040" y="504402"/>
                    </a:cubicBezTo>
                    <a:cubicBezTo>
                      <a:pt x="458040" y="479498"/>
                      <a:pt x="478260" y="459310"/>
                      <a:pt x="503202" y="459310"/>
                    </a:cubicBezTo>
                    <a:close/>
                    <a:moveTo>
                      <a:pt x="197795" y="459310"/>
                    </a:moveTo>
                    <a:cubicBezTo>
                      <a:pt x="222737" y="459310"/>
                      <a:pt x="242957" y="479498"/>
                      <a:pt x="242957" y="504402"/>
                    </a:cubicBezTo>
                    <a:cubicBezTo>
                      <a:pt x="242957" y="529306"/>
                      <a:pt x="222737" y="549494"/>
                      <a:pt x="197795" y="549494"/>
                    </a:cubicBezTo>
                    <a:cubicBezTo>
                      <a:pt x="172853" y="549494"/>
                      <a:pt x="152633" y="529306"/>
                      <a:pt x="152633" y="504402"/>
                    </a:cubicBezTo>
                    <a:cubicBezTo>
                      <a:pt x="152633" y="479498"/>
                      <a:pt x="172853" y="459310"/>
                      <a:pt x="197795" y="459310"/>
                    </a:cubicBezTo>
                    <a:close/>
                    <a:moveTo>
                      <a:pt x="143318" y="390791"/>
                    </a:moveTo>
                    <a:lnTo>
                      <a:pt x="554573" y="390791"/>
                    </a:lnTo>
                    <a:lnTo>
                      <a:pt x="554573" y="437435"/>
                    </a:lnTo>
                    <a:lnTo>
                      <a:pt x="143318" y="437435"/>
                    </a:lnTo>
                    <a:close/>
                    <a:moveTo>
                      <a:pt x="115304" y="313028"/>
                    </a:moveTo>
                    <a:lnTo>
                      <a:pt x="582659" y="313028"/>
                    </a:lnTo>
                    <a:lnTo>
                      <a:pt x="582659" y="359672"/>
                    </a:lnTo>
                    <a:lnTo>
                      <a:pt x="115304" y="359672"/>
                    </a:lnTo>
                    <a:close/>
                    <a:moveTo>
                      <a:pt x="0" y="169922"/>
                    </a:moveTo>
                    <a:lnTo>
                      <a:pt x="78962" y="169922"/>
                    </a:lnTo>
                    <a:lnTo>
                      <a:pt x="108516" y="235254"/>
                    </a:lnTo>
                    <a:lnTo>
                      <a:pt x="607568" y="235254"/>
                    </a:lnTo>
                    <a:lnTo>
                      <a:pt x="607568" y="281909"/>
                    </a:lnTo>
                    <a:lnTo>
                      <a:pt x="78428" y="281909"/>
                    </a:lnTo>
                    <a:lnTo>
                      <a:pt x="48798" y="216577"/>
                    </a:lnTo>
                    <a:lnTo>
                      <a:pt x="0" y="216577"/>
                    </a:lnTo>
                    <a:close/>
                    <a:moveTo>
                      <a:pt x="257720" y="0"/>
                    </a:moveTo>
                    <a:lnTo>
                      <a:pt x="254207" y="30201"/>
                    </a:lnTo>
                    <a:cubicBezTo>
                      <a:pt x="405964" y="47665"/>
                      <a:pt x="407797" y="197372"/>
                      <a:pt x="407797" y="197372"/>
                    </a:cubicBezTo>
                    <a:cubicBezTo>
                      <a:pt x="407797" y="197372"/>
                      <a:pt x="364340" y="158248"/>
                      <a:pt x="241147" y="144063"/>
                    </a:cubicBezTo>
                    <a:lnTo>
                      <a:pt x="237633" y="174264"/>
                    </a:lnTo>
                    <a:lnTo>
                      <a:pt x="115586" y="719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b="1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27" name="ïšļiḋê"/>
              <p:cNvSpPr txBox="1"/>
              <p:nvPr/>
            </p:nvSpPr>
            <p:spPr>
              <a:xfrm>
                <a:off x="6425339" y="2664272"/>
                <a:ext cx="1575278" cy="74815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  <a:latin typeface="+mn-ea"/>
                  </a:rPr>
                  <a:t>关键词</a:t>
                </a:r>
                <a:endParaRPr lang="zh-CN" altLang="en-US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grpSp>
          <p:nvGrpSpPr>
            <p:cNvPr id="11" name="isḻíḋé"/>
            <p:cNvGrpSpPr/>
            <p:nvPr/>
          </p:nvGrpSpPr>
          <p:grpSpPr>
            <a:xfrm>
              <a:off x="9323400" y="3429000"/>
              <a:ext cx="1575278" cy="1006117"/>
              <a:chOff x="8592850" y="2406306"/>
              <a:chExt cx="1575278" cy="1006117"/>
            </a:xfrm>
          </p:grpSpPr>
          <p:sp>
            <p:nvSpPr>
              <p:cNvPr id="24" name="íṩļïďé"/>
              <p:cNvSpPr/>
              <p:nvPr/>
            </p:nvSpPr>
            <p:spPr bwMode="auto">
              <a:xfrm>
                <a:off x="9201517" y="2406306"/>
                <a:ext cx="357945" cy="405841"/>
              </a:xfrm>
              <a:custGeom>
                <a:avLst/>
                <a:gdLst>
                  <a:gd name="T0" fmla="*/ 2125 w 2288"/>
                  <a:gd name="T1" fmla="*/ 924 h 2598"/>
                  <a:gd name="T2" fmla="*/ 1863 w 2288"/>
                  <a:gd name="T3" fmla="*/ 1258 h 2598"/>
                  <a:gd name="T4" fmla="*/ 1848 w 2288"/>
                  <a:gd name="T5" fmla="*/ 1586 h 2598"/>
                  <a:gd name="T6" fmla="*/ 1899 w 2288"/>
                  <a:gd name="T7" fmla="*/ 1716 h 2598"/>
                  <a:gd name="T8" fmla="*/ 1211 w 2288"/>
                  <a:gd name="T9" fmla="*/ 2079 h 2598"/>
                  <a:gd name="T10" fmla="*/ 1176 w 2288"/>
                  <a:gd name="T11" fmla="*/ 2038 h 2598"/>
                  <a:gd name="T12" fmla="*/ 1200 w 2288"/>
                  <a:gd name="T13" fmla="*/ 965 h 2598"/>
                  <a:gd name="T14" fmla="*/ 1409 w 2288"/>
                  <a:gd name="T15" fmla="*/ 1012 h 2598"/>
                  <a:gd name="T16" fmla="*/ 1522 w 2288"/>
                  <a:gd name="T17" fmla="*/ 978 h 2598"/>
                  <a:gd name="T18" fmla="*/ 1526 w 2288"/>
                  <a:gd name="T19" fmla="*/ 847 h 2598"/>
                  <a:gd name="T20" fmla="*/ 1387 w 2288"/>
                  <a:gd name="T21" fmla="*/ 828 h 2598"/>
                  <a:gd name="T22" fmla="*/ 1193 w 2288"/>
                  <a:gd name="T23" fmla="*/ 584 h 2598"/>
                  <a:gd name="T24" fmla="*/ 1375 w 2288"/>
                  <a:gd name="T25" fmla="*/ 124 h 2598"/>
                  <a:gd name="T26" fmla="*/ 1109 w 2288"/>
                  <a:gd name="T27" fmla="*/ 37 h 2598"/>
                  <a:gd name="T28" fmla="*/ 1013 w 2288"/>
                  <a:gd name="T29" fmla="*/ 570 h 2598"/>
                  <a:gd name="T30" fmla="*/ 1056 w 2288"/>
                  <a:gd name="T31" fmla="*/ 808 h 2598"/>
                  <a:gd name="T32" fmla="*/ 891 w 2288"/>
                  <a:gd name="T33" fmla="*/ 784 h 2598"/>
                  <a:gd name="T34" fmla="*/ 748 w 2288"/>
                  <a:gd name="T35" fmla="*/ 921 h 2598"/>
                  <a:gd name="T36" fmla="*/ 899 w 2288"/>
                  <a:gd name="T37" fmla="*/ 946 h 2598"/>
                  <a:gd name="T38" fmla="*/ 1024 w 2288"/>
                  <a:gd name="T39" fmla="*/ 1479 h 2598"/>
                  <a:gd name="T40" fmla="*/ 1022 w 2288"/>
                  <a:gd name="T41" fmla="*/ 2081 h 2598"/>
                  <a:gd name="T42" fmla="*/ 434 w 2288"/>
                  <a:gd name="T43" fmla="*/ 1569 h 2598"/>
                  <a:gd name="T44" fmla="*/ 395 w 2288"/>
                  <a:gd name="T45" fmla="*/ 1470 h 2598"/>
                  <a:gd name="T46" fmla="*/ 88 w 2288"/>
                  <a:gd name="T47" fmla="*/ 1148 h 2598"/>
                  <a:gd name="T48" fmla="*/ 101 w 2288"/>
                  <a:gd name="T49" fmla="*/ 1658 h 2598"/>
                  <a:gd name="T50" fmla="*/ 906 w 2288"/>
                  <a:gd name="T51" fmla="*/ 2228 h 2598"/>
                  <a:gd name="T52" fmla="*/ 1177 w 2288"/>
                  <a:gd name="T53" fmla="*/ 2500 h 2598"/>
                  <a:gd name="T54" fmla="*/ 1223 w 2288"/>
                  <a:gd name="T55" fmla="*/ 2405 h 2598"/>
                  <a:gd name="T56" fmla="*/ 1273 w 2288"/>
                  <a:gd name="T57" fmla="*/ 2328 h 2598"/>
                  <a:gd name="T58" fmla="*/ 1280 w 2288"/>
                  <a:gd name="T59" fmla="*/ 2234 h 2598"/>
                  <a:gd name="T60" fmla="*/ 2094 w 2288"/>
                  <a:gd name="T61" fmla="*/ 1624 h 2598"/>
                  <a:gd name="T62" fmla="*/ 2274 w 2288"/>
                  <a:gd name="T63" fmla="*/ 1517 h 2598"/>
                  <a:gd name="T64" fmla="*/ 1065 w 2288"/>
                  <a:gd name="T65" fmla="*/ 420 h 2598"/>
                  <a:gd name="T66" fmla="*/ 1131 w 2288"/>
                  <a:gd name="T67" fmla="*/ 148 h 2598"/>
                  <a:gd name="T68" fmla="*/ 1165 w 2288"/>
                  <a:gd name="T69" fmla="*/ 430 h 2598"/>
                  <a:gd name="T70" fmla="*/ 1065 w 2288"/>
                  <a:gd name="T71" fmla="*/ 420 h 2598"/>
                  <a:gd name="T72" fmla="*/ 1040 w 2288"/>
                  <a:gd name="T73" fmla="*/ 2287 h 2598"/>
                  <a:gd name="T74" fmla="*/ 1032 w 2288"/>
                  <a:gd name="T75" fmla="*/ 224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8" h="259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 b="1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25" name="ísļiḍé"/>
              <p:cNvSpPr txBox="1"/>
              <p:nvPr/>
            </p:nvSpPr>
            <p:spPr>
              <a:xfrm>
                <a:off x="8592850" y="2664272"/>
                <a:ext cx="1575278" cy="74815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1"/>
                    </a:solidFill>
                    <a:latin typeface="+mn-ea"/>
                  </a:rPr>
                  <a:t>关键词</a:t>
                </a:r>
                <a:endParaRPr lang="zh-CN" altLang="en-US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grpSp>
          <p:nvGrpSpPr>
            <p:cNvPr id="12" name="íşļîde"/>
            <p:cNvGrpSpPr/>
            <p:nvPr/>
          </p:nvGrpSpPr>
          <p:grpSpPr>
            <a:xfrm>
              <a:off x="818274" y="3342391"/>
              <a:ext cx="2642096" cy="909500"/>
              <a:chOff x="911424" y="4841267"/>
              <a:chExt cx="2642096" cy="909500"/>
            </a:xfrm>
          </p:grpSpPr>
          <p:sp>
            <p:nvSpPr>
              <p:cNvPr id="22" name="i$ľiḓè"/>
              <p:cNvSpPr/>
              <p:nvPr/>
            </p:nvSpPr>
            <p:spPr bwMode="auto">
              <a:xfrm>
                <a:off x="911424" y="5193368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23" name="íṧḷîḓe"/>
              <p:cNvSpPr txBox="1"/>
              <p:nvPr/>
            </p:nvSpPr>
            <p:spPr bwMode="auto">
              <a:xfrm>
                <a:off x="911424" y="4841267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grpSp>
          <p:nvGrpSpPr>
            <p:cNvPr id="13" name="ïṧḷíḋê"/>
            <p:cNvGrpSpPr/>
            <p:nvPr/>
          </p:nvGrpSpPr>
          <p:grpSpPr>
            <a:xfrm>
              <a:off x="3359696" y="2748298"/>
              <a:ext cx="2642096" cy="909500"/>
              <a:chOff x="3455023" y="4841267"/>
              <a:chExt cx="2642096" cy="909500"/>
            </a:xfrm>
          </p:grpSpPr>
          <p:sp>
            <p:nvSpPr>
              <p:cNvPr id="20" name="îş1íḍé"/>
              <p:cNvSpPr/>
              <p:nvPr/>
            </p:nvSpPr>
            <p:spPr bwMode="auto">
              <a:xfrm>
                <a:off x="3455023" y="5193368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21" name="i$1iḑé"/>
              <p:cNvSpPr txBox="1"/>
              <p:nvPr/>
            </p:nvSpPr>
            <p:spPr bwMode="auto">
              <a:xfrm>
                <a:off x="3455023" y="4841267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grpSp>
          <p:nvGrpSpPr>
            <p:cNvPr id="14" name="íṣļïdê"/>
            <p:cNvGrpSpPr/>
            <p:nvPr/>
          </p:nvGrpSpPr>
          <p:grpSpPr>
            <a:xfrm>
              <a:off x="6083603" y="2503378"/>
              <a:ext cx="2642096" cy="909500"/>
              <a:chOff x="5998622" y="4841267"/>
              <a:chExt cx="2642096" cy="909500"/>
            </a:xfrm>
          </p:grpSpPr>
          <p:sp>
            <p:nvSpPr>
              <p:cNvPr id="18" name="iSlïḓe"/>
              <p:cNvSpPr/>
              <p:nvPr/>
            </p:nvSpPr>
            <p:spPr bwMode="auto">
              <a:xfrm>
                <a:off x="5998622" y="5193368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19" name="îṩḻídé"/>
              <p:cNvSpPr txBox="1"/>
              <p:nvPr/>
            </p:nvSpPr>
            <p:spPr bwMode="auto">
              <a:xfrm>
                <a:off x="5998622" y="4841267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  <p:grpSp>
          <p:nvGrpSpPr>
            <p:cNvPr id="15" name="ïṣḻíḋe"/>
            <p:cNvGrpSpPr/>
            <p:nvPr/>
          </p:nvGrpSpPr>
          <p:grpSpPr>
            <a:xfrm>
              <a:off x="8611019" y="1862443"/>
              <a:ext cx="2642096" cy="909500"/>
              <a:chOff x="8542221" y="4841267"/>
              <a:chExt cx="2642096" cy="909500"/>
            </a:xfrm>
          </p:grpSpPr>
          <p:sp>
            <p:nvSpPr>
              <p:cNvPr id="16" name="íṧ1íḑè"/>
              <p:cNvSpPr/>
              <p:nvPr/>
            </p:nvSpPr>
            <p:spPr bwMode="auto">
              <a:xfrm>
                <a:off x="8542221" y="5193368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  <a:t>此部分内容作为文字排版占位显示</a:t>
                </a:r>
                <a:b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</a:br>
                <a:r>
                  <a:rPr lang="zh-CN" altLang="en-US" sz="1000" b="1">
                    <a:solidFill>
                      <a:schemeClr val="accent1"/>
                    </a:solidFill>
                    <a:latin typeface="+mn-ea"/>
                  </a:rPr>
                  <a:t> （建议使用主题字体）</a:t>
                </a:r>
                <a:endParaRPr lang="zh-CN" altLang="en-US" sz="1000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17" name="ïṥḷíḍê"/>
              <p:cNvSpPr txBox="1"/>
              <p:nvPr/>
            </p:nvSpPr>
            <p:spPr bwMode="auto">
              <a:xfrm>
                <a:off x="8542221" y="4841267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chemeClr val="accent1"/>
                    </a:solidFill>
                    <a:latin typeface="+mn-ea"/>
                  </a:rPr>
                  <a:t>标题文本预设</a:t>
                </a:r>
                <a:endParaRPr lang="zh-CN" altLang="en-US" sz="1800" b="1" dirty="0">
                  <a:solidFill>
                    <a:schemeClr val="accent1"/>
                  </a:solidFill>
                  <a:latin typeface="+mn-ea"/>
                </a:endParaRPr>
              </a:p>
            </p:txBody>
          </p:sp>
        </p:grpSp>
      </p:grpSp>
      <p:sp>
        <p:nvSpPr>
          <p:cNvPr id="32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00">
        <p:checker/>
      </p:transition>
    </mc:Choice>
    <mc:Fallback xmlns="">
      <p:transition spd="slow" advTm="2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b3aa67e-5c2f-4507-b158-cfb630e1d02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55469" y="2144734"/>
            <a:ext cx="9681062" cy="3308510"/>
            <a:chOff x="1091024" y="2116598"/>
            <a:chExt cx="9681062" cy="3308510"/>
          </a:xfrm>
        </p:grpSpPr>
        <p:grpSp>
          <p:nvGrpSpPr>
            <p:cNvPr id="4" name="iṥ1iḋè"/>
            <p:cNvGrpSpPr/>
            <p:nvPr/>
          </p:nvGrpSpPr>
          <p:grpSpPr>
            <a:xfrm>
              <a:off x="4279189" y="2116598"/>
              <a:ext cx="3308509" cy="3308510"/>
              <a:chOff x="2915816" y="2564904"/>
              <a:chExt cx="3312368" cy="3312368"/>
            </a:xfrm>
          </p:grpSpPr>
          <p:sp>
            <p:nvSpPr>
              <p:cNvPr id="22" name="íṧḻîḓè"/>
              <p:cNvSpPr/>
              <p:nvPr/>
            </p:nvSpPr>
            <p:spPr>
              <a:xfrm>
                <a:off x="3838470" y="2564904"/>
                <a:ext cx="1467060" cy="3312368"/>
              </a:xfrm>
              <a:prstGeom prst="ellipse">
                <a:avLst/>
              </a:prstGeom>
              <a:noFill/>
              <a:ln w="127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îśľiďé"/>
              <p:cNvSpPr/>
              <p:nvPr/>
            </p:nvSpPr>
            <p:spPr>
              <a:xfrm rot="18000000" flipH="1">
                <a:off x="3838470" y="2564904"/>
                <a:ext cx="1467060" cy="3312368"/>
              </a:xfrm>
              <a:prstGeom prst="ellipse">
                <a:avLst/>
              </a:prstGeom>
              <a:noFill/>
              <a:ln w="12700"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ṣ1íḋè"/>
              <p:cNvSpPr/>
              <p:nvPr/>
            </p:nvSpPr>
            <p:spPr>
              <a:xfrm rot="3600000">
                <a:off x="3838470" y="2564904"/>
                <a:ext cx="1467060" cy="3312368"/>
              </a:xfrm>
              <a:prstGeom prst="ellipse">
                <a:avLst/>
              </a:prstGeom>
              <a:noFill/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îSḷïḑè"/>
            <p:cNvSpPr/>
            <p:nvPr/>
          </p:nvSpPr>
          <p:spPr>
            <a:xfrm>
              <a:off x="4002913" y="2523921"/>
              <a:ext cx="847362" cy="8473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600" b="1">
                  <a:solidFill>
                    <a:srgbClr val="CF0024"/>
                  </a:solidFill>
                </a:rPr>
                <a:t>01</a:t>
              </a:r>
            </a:p>
          </p:txBody>
        </p:sp>
        <p:sp>
          <p:nvSpPr>
            <p:cNvPr id="6" name="iṣľíḑè"/>
            <p:cNvSpPr/>
            <p:nvPr/>
          </p:nvSpPr>
          <p:spPr>
            <a:xfrm>
              <a:off x="4002913" y="4191746"/>
              <a:ext cx="847362" cy="8473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600" b="1">
                  <a:solidFill>
                    <a:srgbClr val="CF0024"/>
                  </a:solidFill>
                </a:rPr>
                <a:t>04</a:t>
              </a:r>
            </a:p>
          </p:txBody>
        </p:sp>
        <p:sp>
          <p:nvSpPr>
            <p:cNvPr id="7" name="íŝḷiḓè"/>
            <p:cNvSpPr/>
            <p:nvPr/>
          </p:nvSpPr>
          <p:spPr>
            <a:xfrm>
              <a:off x="7012835" y="2523921"/>
              <a:ext cx="847362" cy="8473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600" b="1" dirty="0">
                  <a:solidFill>
                    <a:srgbClr val="CF0024"/>
                  </a:solidFill>
                </a:rPr>
                <a:t>02</a:t>
              </a:r>
            </a:p>
          </p:txBody>
        </p:sp>
        <p:sp>
          <p:nvSpPr>
            <p:cNvPr id="8" name="ïṩ1ïdê"/>
            <p:cNvSpPr/>
            <p:nvPr/>
          </p:nvSpPr>
          <p:spPr>
            <a:xfrm>
              <a:off x="7012835" y="4191746"/>
              <a:ext cx="847362" cy="8473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600" b="1">
                  <a:solidFill>
                    <a:srgbClr val="CF0024"/>
                  </a:solidFill>
                </a:rPr>
                <a:t>03</a:t>
              </a:r>
            </a:p>
          </p:txBody>
        </p:sp>
        <p:sp>
          <p:nvSpPr>
            <p:cNvPr id="9" name="ïşľiḋê"/>
            <p:cNvSpPr txBox="1"/>
            <p:nvPr/>
          </p:nvSpPr>
          <p:spPr bwMode="auto">
            <a:xfrm>
              <a:off x="5111104" y="3566465"/>
              <a:ext cx="1644681" cy="29540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10" name="ïṩļîḋè"/>
            <p:cNvGrpSpPr/>
            <p:nvPr/>
          </p:nvGrpSpPr>
          <p:grpSpPr>
            <a:xfrm>
              <a:off x="1091024" y="2483817"/>
              <a:ext cx="2911889" cy="763287"/>
              <a:chOff x="1073412" y="1808822"/>
              <a:chExt cx="2911889" cy="763287"/>
            </a:xfrm>
          </p:grpSpPr>
          <p:sp>
            <p:nvSpPr>
              <p:cNvPr id="20" name="íşľíḋe"/>
              <p:cNvSpPr txBox="1"/>
              <p:nvPr/>
            </p:nvSpPr>
            <p:spPr bwMode="auto">
              <a:xfrm>
                <a:off x="1073412" y="1808822"/>
                <a:ext cx="2911889" cy="246222"/>
              </a:xfrm>
              <a:prstGeom prst="rect">
                <a:avLst/>
              </a:prstGeom>
            </p:spPr>
            <p:txBody>
              <a:bodyPr wrap="none" lIns="0" tIns="0" rIns="360000" bIns="0" anchor="ctr">
                <a:normAutofit/>
              </a:bodyPr>
              <a:lstStyle/>
              <a:p>
                <a:pPr marL="0" indent="0" algn="r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21" name="íṥ1îḍe"/>
              <p:cNvSpPr txBox="1"/>
              <p:nvPr/>
            </p:nvSpPr>
            <p:spPr bwMode="auto">
              <a:xfrm>
                <a:off x="1073412" y="2055044"/>
                <a:ext cx="2911889" cy="517065"/>
              </a:xfrm>
              <a:prstGeom prst="rect">
                <a:avLst/>
              </a:prstGeom>
            </p:spPr>
            <p:txBody>
              <a:bodyPr wrap="square" lIns="0" tIns="0" rIns="360000" bIns="0" anchor="t" anchorCtr="0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b="1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 b="1">
                    <a:solidFill>
                      <a:schemeClr val="bg1"/>
                    </a:solidFill>
                  </a:rPr>
                </a:br>
                <a:r>
                  <a:rPr lang="zh-CN" altLang="en-US" sz="1050" b="1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1" name="iŝlíḑé"/>
            <p:cNvGrpSpPr/>
            <p:nvPr/>
          </p:nvGrpSpPr>
          <p:grpSpPr>
            <a:xfrm>
              <a:off x="7860197" y="2483820"/>
              <a:ext cx="2911889" cy="763287"/>
              <a:chOff x="8323877" y="1808825"/>
              <a:chExt cx="2911889" cy="763287"/>
            </a:xfrm>
          </p:grpSpPr>
          <p:sp>
            <p:nvSpPr>
              <p:cNvPr id="18" name="ïṡḷiḓe"/>
              <p:cNvSpPr txBox="1"/>
              <p:nvPr/>
            </p:nvSpPr>
            <p:spPr bwMode="auto">
              <a:xfrm>
                <a:off x="8323877" y="2055047"/>
                <a:ext cx="2911889" cy="517065"/>
              </a:xfrm>
              <a:prstGeom prst="rect">
                <a:avLst/>
              </a:prstGeom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b="1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 b="1">
                    <a:solidFill>
                      <a:schemeClr val="bg1"/>
                    </a:solidFill>
                  </a:rPr>
                </a:br>
                <a:r>
                  <a:rPr lang="zh-CN" altLang="en-US" sz="1050" b="1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9" name="ïşḻïḍê"/>
              <p:cNvSpPr txBox="1"/>
              <p:nvPr/>
            </p:nvSpPr>
            <p:spPr bwMode="auto">
              <a:xfrm>
                <a:off x="8323877" y="1808825"/>
                <a:ext cx="1594622" cy="246221"/>
              </a:xfrm>
              <a:prstGeom prst="rect">
                <a:avLst/>
              </a:prstGeom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indent="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ï$liḍe"/>
            <p:cNvGrpSpPr/>
            <p:nvPr/>
          </p:nvGrpSpPr>
          <p:grpSpPr>
            <a:xfrm>
              <a:off x="7860197" y="4282892"/>
              <a:ext cx="2911889" cy="763287"/>
              <a:chOff x="8323877" y="1808825"/>
              <a:chExt cx="2911889" cy="763287"/>
            </a:xfrm>
          </p:grpSpPr>
          <p:sp>
            <p:nvSpPr>
              <p:cNvPr id="16" name="iṧḻïḋé"/>
              <p:cNvSpPr txBox="1"/>
              <p:nvPr/>
            </p:nvSpPr>
            <p:spPr bwMode="auto">
              <a:xfrm>
                <a:off x="8323877" y="2055047"/>
                <a:ext cx="2911889" cy="517065"/>
              </a:xfrm>
              <a:prstGeom prst="rect">
                <a:avLst/>
              </a:prstGeom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b="1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 b="1">
                    <a:solidFill>
                      <a:schemeClr val="bg1"/>
                    </a:solidFill>
                  </a:rPr>
                </a:br>
                <a:r>
                  <a:rPr lang="zh-CN" altLang="en-US" sz="1050" b="1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7" name="ïşlîdé"/>
              <p:cNvSpPr txBox="1"/>
              <p:nvPr/>
            </p:nvSpPr>
            <p:spPr bwMode="auto">
              <a:xfrm>
                <a:off x="8323877" y="1808825"/>
                <a:ext cx="1594622" cy="246221"/>
              </a:xfrm>
              <a:prstGeom prst="rect">
                <a:avLst/>
              </a:prstGeom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marL="0" indent="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ï$lîḓê"/>
            <p:cNvGrpSpPr/>
            <p:nvPr/>
          </p:nvGrpSpPr>
          <p:grpSpPr>
            <a:xfrm>
              <a:off x="1091024" y="4384826"/>
              <a:ext cx="2911889" cy="763287"/>
              <a:chOff x="1073412" y="1808822"/>
              <a:chExt cx="2911889" cy="763287"/>
            </a:xfrm>
          </p:grpSpPr>
          <p:sp>
            <p:nvSpPr>
              <p:cNvPr id="14" name="ïṧľîḓe"/>
              <p:cNvSpPr txBox="1"/>
              <p:nvPr/>
            </p:nvSpPr>
            <p:spPr bwMode="auto">
              <a:xfrm>
                <a:off x="1073412" y="1808822"/>
                <a:ext cx="2911889" cy="246222"/>
              </a:xfrm>
              <a:prstGeom prst="rect">
                <a:avLst/>
              </a:prstGeom>
            </p:spPr>
            <p:txBody>
              <a:bodyPr wrap="none" lIns="0" tIns="0" rIns="360000" bIns="0" anchor="ctr">
                <a:normAutofit/>
              </a:bodyPr>
              <a:lstStyle/>
              <a:p>
                <a:pPr marL="0" indent="0" algn="r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15" name="iṩḻidê"/>
              <p:cNvSpPr txBox="1"/>
              <p:nvPr/>
            </p:nvSpPr>
            <p:spPr bwMode="auto">
              <a:xfrm>
                <a:off x="1073412" y="2055044"/>
                <a:ext cx="2911889" cy="517065"/>
              </a:xfrm>
              <a:prstGeom prst="rect">
                <a:avLst/>
              </a:prstGeom>
            </p:spPr>
            <p:txBody>
              <a:bodyPr wrap="square" lIns="0" tIns="0" rIns="360000" bIns="0" anchor="t" anchorCtr="0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b="1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 b="1">
                    <a:solidFill>
                      <a:schemeClr val="bg1"/>
                    </a:solidFill>
                  </a:rPr>
                </a:br>
                <a:r>
                  <a:rPr lang="zh-CN" altLang="en-US" sz="1050" b="1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5" name="Content Placeholder 2"/>
          <p:cNvSpPr txBox="1"/>
          <p:nvPr/>
        </p:nvSpPr>
        <p:spPr>
          <a:xfrm>
            <a:off x="273114" y="177720"/>
            <a:ext cx="6423107" cy="60044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5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一、此处添加您的标题内容</a:t>
            </a:r>
            <a:endParaRPr lang="en-US" altLang="zh-CN" sz="25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14:prism isInverted="1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86" y="0"/>
            <a:ext cx="2805014" cy="287382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98832" y="1524215"/>
            <a:ext cx="5956234" cy="3812894"/>
            <a:chOff x="3098832" y="1524215"/>
            <a:chExt cx="5956234" cy="3812894"/>
          </a:xfrm>
        </p:grpSpPr>
        <p:grpSp>
          <p:nvGrpSpPr>
            <p:cNvPr id="15" name="组合 14"/>
            <p:cNvGrpSpPr/>
            <p:nvPr/>
          </p:nvGrpSpPr>
          <p:grpSpPr>
            <a:xfrm>
              <a:off x="5236901" y="1524215"/>
              <a:ext cx="1680098" cy="2365060"/>
              <a:chOff x="3069245" y="1225634"/>
              <a:chExt cx="1680098" cy="236506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069245" y="1728646"/>
                <a:ext cx="1680098" cy="1862048"/>
                <a:chOff x="2911178" y="1347646"/>
                <a:chExt cx="1680098" cy="1862048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911178" y="1438621"/>
                  <a:ext cx="1680098" cy="1680098"/>
                  <a:chOff x="6397328" y="1987051"/>
                  <a:chExt cx="952584" cy="952584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6397329" y="1987052"/>
                    <a:ext cx="952583" cy="952583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alpha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/>
                  </a:p>
                </p:txBody>
              </p:sp>
              <p:cxnSp>
                <p:nvCxnSpPr>
                  <p:cNvPr id="12" name="直接连接符 11"/>
                  <p:cNvCxnSpPr/>
                  <p:nvPr/>
                </p:nvCxnSpPr>
                <p:spPr>
                  <a:xfrm>
                    <a:off x="6397328" y="2463343"/>
                    <a:ext cx="952583" cy="0"/>
                  </a:xfrm>
                  <a:prstGeom prst="line">
                    <a:avLst/>
                  </a:prstGeom>
                  <a:ln>
                    <a:solidFill>
                      <a:schemeClr val="bg1">
                        <a:alpha val="60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6873620" y="1987051"/>
                    <a:ext cx="0" cy="952583"/>
                  </a:xfrm>
                  <a:prstGeom prst="line">
                    <a:avLst/>
                  </a:prstGeom>
                  <a:ln>
                    <a:solidFill>
                      <a:schemeClr val="bg1">
                        <a:alpha val="60000"/>
                      </a:schemeClr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2911179" y="1347646"/>
                  <a:ext cx="168009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500" dirty="0">
                      <a:solidFill>
                        <a:schemeClr val="bg1"/>
                      </a:solidFill>
                      <a:latin typeface="经典繁颜体" pitchFamily="49" charset="-122"/>
                      <a:ea typeface="叶根友唐楷简" pitchFamily="2" charset="-122"/>
                    </a:rPr>
                    <a:t>贰</a:t>
                  </a: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3222055" y="1225634"/>
                <a:ext cx="13744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spc="600" dirty="0" err="1">
                    <a:solidFill>
                      <a:schemeClr val="bg1"/>
                    </a:solidFill>
                  </a:rPr>
                  <a:t>er</a:t>
                </a:r>
                <a:endParaRPr lang="zh-CN" altLang="en-US" sz="3200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Content Placeholder 2"/>
            <p:cNvSpPr txBox="1"/>
            <p:nvPr/>
          </p:nvSpPr>
          <p:spPr>
            <a:xfrm>
              <a:off x="3098832" y="4136216"/>
              <a:ext cx="5956234" cy="1200893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050" spc="300" dirty="0">
                  <a:solidFill>
                    <a:schemeClr val="bg1"/>
                  </a:solidFill>
                  <a:latin typeface="+mn-ea"/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en-US" altLang="zh-CN" sz="1050" spc="300" dirty="0">
                  <a:solidFill>
                    <a:schemeClr val="bg1"/>
                  </a:solidFill>
                  <a:latin typeface="+mn-ea"/>
                </a:rPr>
                <a:t>..</a:t>
              </a:r>
              <a:endParaRPr lang="en-US" altLang="zh-CN" sz="1050" spc="3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 dir="out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93663c-500d-4796-926b-9803a34e94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4acc5bc-3f95-4570-b50d-9b1e812127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500ad29-9169-4980-ad81-b5d60f63e5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2f4693-34fc-4622-bfca-43fd35292ef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43f97ef-553e-4a3c-afa9-a63b2da977a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8f7a7f1-f8ed-4629-9adb-3d05692d2bb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6d47070-59a9-4ed9-8f50-dc89b367d9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d9b0203-b486-42f1-835d-39a1cdba03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8b1467-9889-40dc-affc-8ed7be52286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107dbda-bb7d-4316-84ca-925472c8e2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e26f2d-35b2-4758-87e4-99e3bc08fc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b3aa67e-5c2f-4507-b158-cfb630e1d0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1c40990-ab7b-4dbc-b8c0-7d1003f969b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3e7db4-f110-4481-a1b9-efe58df74dc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d2e93f-04fc-4f5f-af52-9abc185a4b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601550c-4504-4bff-8b72-999eff5a453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253c9a4-c028-4dc2-b708-73b7e1aeb928"/>
</p:tagLst>
</file>

<file path=ppt/theme/theme1.xml><?xml version="1.0" encoding="utf-8"?>
<a:theme xmlns:a="http://schemas.openxmlformats.org/drawingml/2006/main" name="Office Theme">
  <a:themeElements>
    <a:clrScheme name="自定义 10">
      <a:dk1>
        <a:srgbClr val="FFFFFF"/>
      </a:dk1>
      <a:lt1>
        <a:srgbClr val="FFFFFF"/>
      </a:lt1>
      <a:dk2>
        <a:srgbClr val="FFFFFF"/>
      </a:dk2>
      <a:lt2>
        <a:srgbClr val="E7E6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1616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2193</Words>
  <Application>Microsoft Office PowerPoint</Application>
  <PresentationFormat>宽屏</PresentationFormat>
  <Paragraphs>281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方正隶变_GBK</vt:lpstr>
      <vt:lpstr>经典繁颜体</vt:lpstr>
      <vt:lpstr>微软雅黑</vt:lpstr>
      <vt:lpstr>中山行书百年纪念版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恒好美佳    </dc:creator>
  <dc:description>恒好美佳   https://sppt.taobao.com/</dc:description>
  <cp:lastModifiedBy>天 下</cp:lastModifiedBy>
  <cp:revision>9</cp:revision>
  <dcterms:created xsi:type="dcterms:W3CDTF">2017-08-18T03:02:00Z</dcterms:created>
  <dcterms:modified xsi:type="dcterms:W3CDTF">2021-01-06T03:51:28Z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