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7" r:id="rId4"/>
    <p:sldId id="259" r:id="rId5"/>
    <p:sldId id="265" r:id="rId6"/>
    <p:sldId id="308" r:id="rId7"/>
    <p:sldId id="260" r:id="rId8"/>
    <p:sldId id="271" r:id="rId9"/>
    <p:sldId id="290" r:id="rId10"/>
    <p:sldId id="291" r:id="rId11"/>
    <p:sldId id="292" r:id="rId12"/>
    <p:sldId id="261" r:id="rId13"/>
    <p:sldId id="278" r:id="rId14"/>
    <p:sldId id="311" r:id="rId15"/>
    <p:sldId id="282" r:id="rId16"/>
    <p:sldId id="262" r:id="rId17"/>
    <p:sldId id="283" r:id="rId18"/>
    <p:sldId id="284" r:id="rId19"/>
    <p:sldId id="285" r:id="rId20"/>
    <p:sldId id="263" r:id="rId21"/>
    <p:sldId id="286" r:id="rId22"/>
    <p:sldId id="288" r:id="rId23"/>
    <p:sldId id="287" r:id="rId24"/>
    <p:sldId id="293"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0606"/>
    <a:srgbClr val="B60004"/>
    <a:srgbClr val="FFDFDF"/>
    <a:srgbClr val="E7584D"/>
    <a:srgbClr val="F8858A"/>
    <a:srgbClr val="A10707"/>
    <a:srgbClr val="FCF3E2"/>
    <a:srgbClr val="E29500"/>
    <a:srgbClr val="FF4141"/>
    <a:srgbClr val="F01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1" i="0" u="none" strike="noStrike" kern="1200" spc="0" baseline="0">
                <a:solidFill>
                  <a:srgbClr val="B60004"/>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1800" b="1">
                <a:solidFill>
                  <a:srgbClr val="B60004"/>
                </a:solidFill>
                <a:latin typeface="微软雅黑" panose="020B0503020204020204" charset="-122"/>
                <a:ea typeface="微软雅黑" panose="020B0503020204020204" charset="-122"/>
                <a:cs typeface="微软雅黑" panose="020B0503020204020204" charset="-122"/>
                <a:sym typeface="微软雅黑" panose="020B0503020204020204" charset="-122"/>
              </a:rPr>
              <a:t>数 据 分 析</a:t>
            </a:r>
          </a:p>
        </c:rich>
      </c:tx>
      <c:overlay val="0"/>
      <c:spPr>
        <a:noFill/>
        <a:ln>
          <a:noFill/>
        </a:ln>
        <a:effectLst/>
      </c:spPr>
      <c:txPr>
        <a:bodyPr rot="0" spcFirstLastPara="0" vertOverflow="ellipsis" vert="horz" wrap="square" anchor="ctr" anchorCtr="1"/>
        <a:lstStyle/>
        <a:p>
          <a:pPr defTabSz="914400">
            <a:defRPr lang="zh-CN" sz="1800" b="1" i="0" u="none" strike="noStrike" kern="1200" spc="0" baseline="0">
              <a:solidFill>
                <a:srgbClr val="B60004"/>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2.1999999999999999E-2"/>
          <c:y val="9.9466666666666703E-2"/>
          <c:w val="0.95599999999999996"/>
          <c:h val="0.77325333333333301"/>
        </c:manualLayout>
      </c:layout>
      <c:barChart>
        <c:barDir val="bar"/>
        <c:grouping val="stacked"/>
        <c:varyColors val="0"/>
        <c:ser>
          <c:idx val="0"/>
          <c:order val="0"/>
          <c:tx>
            <c:strRef>
              <c:f>Sheet1!$B$1</c:f>
              <c:strCache>
                <c:ptCount val="1"/>
                <c:pt idx="0">
                  <c:v>2016年度</c:v>
                </c:pt>
              </c:strCache>
            </c:strRef>
          </c:tx>
          <c:spPr>
            <a:solidFill>
              <a:schemeClr val="accent2">
                <a:lumMod val="50000"/>
              </a:schemeClr>
            </a:solidFill>
            <a:ln>
              <a:noFill/>
            </a:ln>
            <a:effectLst/>
          </c:spPr>
          <c:invertIfNegative val="0"/>
          <c:cat>
            <c:strRef>
              <c:f>Sheet1!$A$2:$A$4</c:f>
              <c:strCache>
                <c:ptCount val="3"/>
                <c:pt idx="0">
                  <c:v>销售额</c:v>
                </c:pt>
                <c:pt idx="1">
                  <c:v>利润率</c:v>
                </c:pt>
                <c:pt idx="2">
                  <c:v>客户数量</c:v>
                </c:pt>
              </c:strCache>
            </c:strRef>
          </c:cat>
          <c:val>
            <c:numRef>
              <c:f>Sheet1!$B$2:$B$4</c:f>
              <c:numCache>
                <c:formatCode>#;#;0</c:formatCode>
                <c:ptCount val="3"/>
                <c:pt idx="0">
                  <c:v>-4.3</c:v>
                </c:pt>
                <c:pt idx="1">
                  <c:v>-2.5</c:v>
                </c:pt>
                <c:pt idx="2">
                  <c:v>-3.5</c:v>
                </c:pt>
              </c:numCache>
            </c:numRef>
          </c:val>
          <c:extLst>
            <c:ext xmlns:c16="http://schemas.microsoft.com/office/drawing/2014/chart" uri="{C3380CC4-5D6E-409C-BE32-E72D297353CC}">
              <c16:uniqueId val="{00000000-5C85-44A8-9530-08888A8BBD5D}"/>
            </c:ext>
          </c:extLst>
        </c:ser>
        <c:ser>
          <c:idx val="1"/>
          <c:order val="1"/>
          <c:tx>
            <c:strRef>
              <c:f>Sheet1!$C$1</c:f>
              <c:strCache>
                <c:ptCount val="1"/>
                <c:pt idx="0">
                  <c:v>2017年度</c:v>
                </c:pt>
              </c:strCache>
            </c:strRef>
          </c:tx>
          <c:spPr>
            <a:solidFill>
              <a:srgbClr val="B60004"/>
            </a:solidFill>
            <a:ln>
              <a:noFill/>
            </a:ln>
            <a:effectLst/>
          </c:spPr>
          <c:invertIfNegative val="0"/>
          <c:cat>
            <c:strRef>
              <c:f>Sheet1!$A$2:$A$4</c:f>
              <c:strCache>
                <c:ptCount val="3"/>
                <c:pt idx="0">
                  <c:v>销售额</c:v>
                </c:pt>
                <c:pt idx="1">
                  <c:v>利润率</c:v>
                </c:pt>
                <c:pt idx="2">
                  <c:v>客户数量</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5C85-44A8-9530-08888A8BBD5D}"/>
            </c:ext>
          </c:extLst>
        </c:ser>
        <c:dLbls>
          <c:showLegendKey val="0"/>
          <c:showVal val="0"/>
          <c:showCatName val="0"/>
          <c:showSerName val="0"/>
          <c:showPercent val="0"/>
          <c:showBubbleSize val="0"/>
        </c:dLbls>
        <c:gapWidth val="150"/>
        <c:overlap val="100"/>
        <c:axId val="212465920"/>
        <c:axId val="213438464"/>
      </c:barChart>
      <c:catAx>
        <c:axId val="212465920"/>
        <c:scaling>
          <c:orientation val="minMax"/>
        </c:scaling>
        <c:delete val="0"/>
        <c:axPos val="l"/>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1" i="0" u="none" strike="noStrike" kern="1200" baseline="0">
                <a:solidFill>
                  <a:srgbClr val="B60004"/>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213438464"/>
        <c:crosses val="autoZero"/>
        <c:auto val="1"/>
        <c:lblAlgn val="ctr"/>
        <c:lblOffset val="100"/>
        <c:noMultiLvlLbl val="0"/>
      </c:catAx>
      <c:valAx>
        <c:axId val="213438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crossAx val="21246592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4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ayout>
        <c:manualLayout>
          <c:xMode val="edge"/>
          <c:yMode val="edge"/>
          <c:x val="0.30159999999999998"/>
          <c:y val="0.91173333333333295"/>
          <c:w val="0.45600000000000002"/>
          <c:h val="7.2266666666666701E-2"/>
        </c:manualLayout>
      </c:layout>
      <c:overlay val="0"/>
      <c:spPr>
        <a:noFill/>
        <a:ln>
          <a:noFill/>
        </a:ln>
        <a:effectLst/>
      </c:spPr>
      <c:txPr>
        <a:bodyPr rot="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b="1"/>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31445" y="6346825"/>
            <a:ext cx="3439795" cy="365125"/>
          </a:xfrm>
        </p:spPr>
        <p:txBody>
          <a:bodyPr/>
          <a:lstStyle/>
          <a:p>
            <a:fld id="{82F288E0-7875-42C4-84C8-98DBBD3BF4D2}" type="datetimeFigureOut">
              <a:rPr lang="zh-CN" altLang="en-US" smtClean="0"/>
              <a:t>2021/1/6</a:t>
            </a:fld>
            <a:endParaRPr lang="zh-CN" altLang="en-US"/>
          </a:p>
        </p:txBody>
      </p:sp>
    </p:spTree>
  </p:cSld>
  <p:clrMapOvr>
    <a:masterClrMapping/>
  </p:clrMapOvr>
  <p:transition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316855" y="3941445"/>
            <a:ext cx="4806950" cy="1187450"/>
          </a:xfrm>
        </p:spPr>
        <p:txBody>
          <a:bodyPr/>
          <a:lstStyle>
            <a:lvl1pPr>
              <a:defRPr>
                <a:solidFill>
                  <a:schemeClr val="bg1">
                    <a:alpha val="1000"/>
                  </a:schemeClr>
                </a:solidFill>
              </a:defRPr>
            </a:lvl1pPr>
          </a:lstStyle>
          <a:p>
            <a:fld id="{82F288E0-7875-42C4-84C8-98DBBD3BF4D2}" type="datetimeFigureOut">
              <a:rPr lang="zh-CN" altLang="en-US" smtClean="0"/>
              <a:t>2021/1/6</a:t>
            </a:fld>
            <a:endParaRPr lang="zh-CN" alt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3638928" y="5810639"/>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4">
                    <a:lumMod val="20000"/>
                    <a:lumOff val="80000"/>
                  </a:schemeClr>
                </a:solidFill>
                <a:effectLst/>
                <a:uLnTx/>
                <a:uFillTx/>
              </a:rPr>
              <a:t>PPT</a:t>
            </a:r>
            <a:r>
              <a:rPr kumimoji="0" lang="zh-CN" altLang="en-US" sz="100" b="0" i="0" u="none" strike="noStrike" kern="0" cap="none" spc="0" normalizeH="0" baseline="0" noProof="0" dirty="0">
                <a:ln>
                  <a:noFill/>
                </a:ln>
                <a:solidFill>
                  <a:schemeClr val="accent4">
                    <a:lumMod val="20000"/>
                    <a:lumOff val="80000"/>
                  </a:schemeClr>
                </a:solidFill>
                <a:effectLst/>
                <a:uLnTx/>
                <a:uFillTx/>
              </a:rPr>
              <a:t>模板下载：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www.1ppt.com/moban/     </a:t>
            </a:r>
            <a:r>
              <a:rPr kumimoji="0" lang="zh-CN" altLang="en-US" sz="100" b="0" i="0" u="none" strike="noStrike" kern="0" cap="none" spc="0" normalizeH="0" baseline="0" noProof="0" dirty="0">
                <a:ln>
                  <a:noFill/>
                </a:ln>
                <a:solidFill>
                  <a:schemeClr val="accent4">
                    <a:lumMod val="20000"/>
                    <a:lumOff val="80000"/>
                  </a:schemeClr>
                </a:solidFill>
                <a:effectLst/>
                <a:uLnTx/>
                <a:uFillTx/>
              </a:rPr>
              <a:t>行业</a:t>
            </a:r>
            <a:r>
              <a:rPr kumimoji="0" lang="en-US" altLang="zh-CN" sz="100" b="0" i="0" u="none" strike="noStrike" kern="0" cap="none" spc="0" normalizeH="0" baseline="0" noProof="0" dirty="0">
                <a:ln>
                  <a:noFill/>
                </a:ln>
                <a:solidFill>
                  <a:schemeClr val="accent4">
                    <a:lumMod val="20000"/>
                    <a:lumOff val="80000"/>
                  </a:schemeClr>
                </a:solidFill>
                <a:effectLst/>
                <a:uLnTx/>
                <a:uFillTx/>
              </a:rPr>
              <a:t>PPT</a:t>
            </a:r>
            <a:r>
              <a:rPr kumimoji="0" lang="zh-CN" altLang="en-US" sz="100" b="0" i="0" u="none" strike="noStrike" kern="0" cap="none" spc="0" normalizeH="0" baseline="0" noProof="0" dirty="0">
                <a:ln>
                  <a:noFill/>
                </a:ln>
                <a:solidFill>
                  <a:schemeClr val="accent4">
                    <a:lumMod val="20000"/>
                    <a:lumOff val="80000"/>
                  </a:schemeClr>
                </a:solidFill>
                <a:effectLst/>
                <a:uLnTx/>
                <a:uFillTx/>
              </a:rPr>
              <a:t>模板：</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节日</a:t>
            </a:r>
            <a:r>
              <a:rPr kumimoji="0" lang="en-US" altLang="zh-CN" sz="100" b="0" i="0" u="none" strike="noStrike" kern="0" cap="none" spc="0" normalizeH="0" baseline="0" noProof="0" dirty="0">
                <a:ln>
                  <a:noFill/>
                </a:ln>
                <a:solidFill>
                  <a:schemeClr val="accent4">
                    <a:lumMod val="20000"/>
                    <a:lumOff val="80000"/>
                  </a:schemeClr>
                </a:solidFill>
                <a:effectLst/>
                <a:uLnTx/>
                <a:uFillTx/>
              </a:rPr>
              <a:t>PPT</a:t>
            </a:r>
            <a:r>
              <a:rPr kumimoji="0" lang="zh-CN" altLang="en-US" sz="100" b="0" i="0" u="none" strike="noStrike" kern="0" cap="none" spc="0" normalizeH="0" baseline="0" noProof="0" dirty="0">
                <a:ln>
                  <a:noFill/>
                </a:ln>
                <a:solidFill>
                  <a:schemeClr val="accent4">
                    <a:lumMod val="20000"/>
                    <a:lumOff val="80000"/>
                  </a:schemeClr>
                </a:solidFill>
                <a:effectLst/>
                <a:uLnTx/>
                <a:uFillTx/>
              </a:rPr>
              <a:t>模板：</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www.1ppt.com/jieri/           PPT</a:t>
            </a:r>
            <a:r>
              <a:rPr kumimoji="0" lang="zh-CN" altLang="en-US" sz="100" b="0" i="0" u="none" strike="noStrike" kern="0" cap="none" spc="0" normalizeH="0" baseline="0" noProof="0" dirty="0">
                <a:ln>
                  <a:noFill/>
                </a:ln>
                <a:solidFill>
                  <a:schemeClr val="accent4">
                    <a:lumMod val="20000"/>
                    <a:lumOff val="80000"/>
                  </a:schemeClr>
                </a:solidFill>
                <a:effectLst/>
                <a:uLnTx/>
                <a:uFillTx/>
              </a:rPr>
              <a:t>素材下载：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4">
                    <a:lumMod val="20000"/>
                    <a:lumOff val="80000"/>
                  </a:schemeClr>
                </a:solidFill>
                <a:effectLst/>
                <a:uLnTx/>
                <a:uFillTx/>
              </a:rPr>
              <a:t>PPT</a:t>
            </a:r>
            <a:r>
              <a:rPr kumimoji="0" lang="zh-CN" altLang="en-US" sz="100" b="0" i="0" u="none" strike="noStrike" kern="0" cap="none" spc="0" normalizeH="0" baseline="0" noProof="0" dirty="0">
                <a:ln>
                  <a:noFill/>
                </a:ln>
                <a:solidFill>
                  <a:schemeClr val="accent4">
                    <a:lumMod val="20000"/>
                    <a:lumOff val="80000"/>
                  </a:schemeClr>
                </a:solidFill>
                <a:effectLst/>
                <a:uLnTx/>
                <a:uFillTx/>
              </a:rPr>
              <a:t>背景图片：</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www.1ppt.com/beijing/      PPT</a:t>
            </a:r>
            <a:r>
              <a:rPr kumimoji="0" lang="zh-CN" altLang="en-US" sz="100" b="0" i="0" u="none" strike="noStrike" kern="0" cap="none" spc="0" normalizeH="0" baseline="0" noProof="0" dirty="0">
                <a:ln>
                  <a:noFill/>
                </a:ln>
                <a:solidFill>
                  <a:schemeClr val="accent4">
                    <a:lumMod val="20000"/>
                    <a:lumOff val="80000"/>
                  </a:schemeClr>
                </a:solidFill>
                <a:effectLst/>
                <a:uLnTx/>
                <a:uFillTx/>
              </a:rPr>
              <a:t>图表下载：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优秀</a:t>
            </a:r>
            <a:r>
              <a:rPr kumimoji="0" lang="en-US" altLang="zh-CN" sz="100" b="0" i="0" u="none" strike="noStrike" kern="0" cap="none" spc="0" normalizeH="0" baseline="0" noProof="0" dirty="0">
                <a:ln>
                  <a:noFill/>
                </a:ln>
                <a:solidFill>
                  <a:schemeClr val="accent4">
                    <a:lumMod val="20000"/>
                    <a:lumOff val="80000"/>
                  </a:schemeClr>
                </a:solidFill>
                <a:effectLst/>
                <a:uLnTx/>
                <a:uFillTx/>
              </a:rPr>
              <a:t>PPT</a:t>
            </a:r>
            <a:r>
              <a:rPr kumimoji="0" lang="zh-CN" altLang="en-US" sz="100" b="0" i="0" u="none" strike="noStrike" kern="0" cap="none" spc="0" normalizeH="0" baseline="0" noProof="0" dirty="0">
                <a:ln>
                  <a:noFill/>
                </a:ln>
                <a:solidFill>
                  <a:schemeClr val="accent4">
                    <a:lumMod val="20000"/>
                    <a:lumOff val="80000"/>
                  </a:schemeClr>
                </a:solidFill>
                <a:effectLst/>
                <a:uLnTx/>
                <a:uFillTx/>
              </a:rPr>
              <a:t>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www.1ppt.com/xiazai/        PPT</a:t>
            </a:r>
            <a:r>
              <a:rPr kumimoji="0" lang="zh-CN" altLang="en-US" sz="100" b="0" i="0" u="none" strike="noStrike" kern="0" cap="none" spc="0" normalizeH="0" baseline="0" noProof="0" dirty="0">
                <a:ln>
                  <a:noFill/>
                </a:ln>
                <a:solidFill>
                  <a:schemeClr val="accent4">
                    <a:lumMod val="20000"/>
                    <a:lumOff val="80000"/>
                  </a:schemeClr>
                </a:solidFill>
                <a:effectLst/>
                <a:uLnTx/>
                <a:uFillTx/>
              </a:rPr>
              <a:t>教程： </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4">
                    <a:lumMod val="20000"/>
                    <a:lumOff val="80000"/>
                  </a:schemeClr>
                </a:solidFill>
                <a:effectLst/>
                <a:uLnTx/>
                <a:uFillTx/>
              </a:rPr>
              <a:t>Word</a:t>
            </a:r>
            <a:r>
              <a:rPr kumimoji="0" lang="zh-CN" altLang="en-US" sz="100" b="0" i="0" u="none" strike="noStrike" kern="0" cap="none" spc="0" normalizeH="0" baseline="0" noProof="0" dirty="0">
                <a:ln>
                  <a:noFill/>
                </a:ln>
                <a:solidFill>
                  <a:schemeClr val="accent4">
                    <a:lumMod val="20000"/>
                    <a:lumOff val="80000"/>
                  </a:schemeClr>
                </a:solidFill>
                <a:effectLst/>
                <a:uLnTx/>
                <a:uFillTx/>
              </a:rPr>
              <a:t>教程： </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www.1ppt.com/word/              Excel</a:t>
            </a:r>
            <a:r>
              <a:rPr kumimoji="0" lang="zh-CN" altLang="en-US" sz="100" b="0" i="0" u="none" strike="noStrike" kern="0" cap="none" spc="0" normalizeH="0" baseline="0" noProof="0" dirty="0">
                <a:ln>
                  <a:noFill/>
                </a:ln>
                <a:solidFill>
                  <a:schemeClr val="accent4">
                    <a:lumMod val="20000"/>
                    <a:lumOff val="80000"/>
                  </a:schemeClr>
                </a:solidFill>
                <a:effectLst/>
                <a:uLnTx/>
                <a:uFillTx/>
              </a:rPr>
              <a:t>教程：</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资料下载：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www.1ppt.com/ziliao/                PPT</a:t>
            </a:r>
            <a:r>
              <a:rPr kumimoji="0" lang="zh-CN" altLang="en-US" sz="100" b="0" i="0" u="none" strike="noStrike" kern="0" cap="none" spc="0" normalizeH="0" baseline="0" noProof="0" dirty="0">
                <a:ln>
                  <a:noFill/>
                </a:ln>
                <a:solidFill>
                  <a:schemeClr val="accent4">
                    <a:lumMod val="20000"/>
                    <a:lumOff val="80000"/>
                  </a:schemeClr>
                </a:solidFill>
                <a:effectLst/>
                <a:uLnTx/>
                <a:uFillTx/>
              </a:rPr>
              <a:t>课件下载：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范文下载：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www.1ppt.com/fanwen/             </a:t>
            </a:r>
            <a:r>
              <a:rPr kumimoji="0" lang="zh-CN" altLang="en-US" sz="100" b="0" i="0" u="none" strike="noStrike" kern="0" cap="none" spc="0" normalizeH="0" baseline="0" noProof="0" dirty="0">
                <a:ln>
                  <a:noFill/>
                </a:ln>
                <a:solidFill>
                  <a:schemeClr val="accent4">
                    <a:lumMod val="20000"/>
                    <a:lumOff val="80000"/>
                  </a:schemeClr>
                </a:solidFill>
                <a:effectLst/>
                <a:uLnTx/>
                <a:uFillTx/>
              </a:rPr>
              <a:t>试卷下载：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教案下载：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chemeClr val="accent4">
                    <a:lumMod val="20000"/>
                    <a:lumOff val="80000"/>
                  </a:schemeClr>
                </a:solidFill>
                <a:effectLst/>
                <a:uLnTx/>
                <a:uFillTx/>
              </a:rPr>
              <a:t>字体下载：</a:t>
            </a:r>
            <a:r>
              <a:rPr kumimoji="0" lang="en-US" altLang="zh-CN" sz="100" b="0" i="0" u="none" strike="noStrike" kern="0" cap="none" spc="0" normalizeH="0" baseline="0" noProof="0" dirty="0">
                <a:ln>
                  <a:noFill/>
                </a:ln>
                <a:solidFill>
                  <a:schemeClr val="accent4">
                    <a:lumMod val="20000"/>
                    <a:lumOff val="80000"/>
                  </a:schemeClr>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chemeClr val="accent4">
                    <a:lumMod val="20000"/>
                    <a:lumOff val="80000"/>
                  </a:schemeClr>
                </a:solidFill>
                <a:effectLst/>
                <a:uLnTx/>
                <a:uFillTx/>
              </a:rPr>
              <a:t> </a:t>
            </a:r>
            <a:endParaRPr kumimoji="0" lang="zh-CN" altLang="en-US" sz="100" b="0" i="0" u="none" strike="noStrike" kern="0" cap="none" spc="0" normalizeH="0" baseline="0" noProof="0" dirty="0">
              <a:ln>
                <a:noFill/>
              </a:ln>
              <a:solidFill>
                <a:schemeClr val="accent4">
                  <a:lumMod val="20000"/>
                  <a:lumOff val="80000"/>
                </a:schemeClr>
              </a:solidFill>
              <a:effectLst/>
              <a:uLnTx/>
              <a:uFillTx/>
            </a:endParaRPr>
          </a:p>
        </p:txBody>
      </p:sp>
    </p:spTree>
  </p:cSld>
  <p:clrMapOvr>
    <a:masterClrMapping/>
  </p:clrMapOvr>
  <p:transition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5316855" y="3941445"/>
            <a:ext cx="4806950" cy="1187450"/>
          </a:xfrm>
        </p:spPr>
        <p:txBody>
          <a:bodyPr/>
          <a:lstStyle/>
          <a:p>
            <a:fld id="{82F288E0-7875-42C4-84C8-98DBBD3BF4D2}" type="datetimeFigureOut">
              <a:rPr lang="zh-CN" altLang="en-US" smtClean="0"/>
              <a:t>2021/1/6</a:t>
            </a:fld>
            <a:endParaRPr lang="zh-CN" altLang="en-US"/>
          </a:p>
        </p:txBody>
      </p:sp>
    </p:spTree>
  </p:cSld>
  <p:clrMapOvr>
    <a:masterClrMapping/>
  </p:clrMapOvr>
  <p:transition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699935" y="2547620"/>
            <a:ext cx="5366385" cy="748665"/>
          </a:xfrm>
        </p:spPr>
        <p:txBody>
          <a:bodyPr/>
          <a:lstStyle/>
          <a:p>
            <a:r>
              <a:rPr lang="zh-CN" altLang="en-US" sz="4800" b="1" dirty="0">
                <a:solidFill>
                  <a:srgbClr val="B60004"/>
                </a:solidFill>
                <a:latin typeface="微软雅黑" panose="020B0503020204020204" charset="-122"/>
                <a:ea typeface="微软雅黑" panose="020B0503020204020204" charset="-122"/>
              </a:rPr>
              <a:t>单击此处添加标题</a:t>
            </a:r>
          </a:p>
        </p:txBody>
      </p:sp>
      <p:sp>
        <p:nvSpPr>
          <p:cNvPr id="3" name="副标题 2"/>
          <p:cNvSpPr>
            <a:spLocks noGrp="1"/>
          </p:cNvSpPr>
          <p:nvPr>
            <p:ph type="subTitle" idx="4294967295"/>
          </p:nvPr>
        </p:nvSpPr>
        <p:spPr>
          <a:xfrm>
            <a:off x="3223260" y="3902710"/>
            <a:ext cx="6235700" cy="646430"/>
          </a:xfrm>
        </p:spPr>
        <p:txBody>
          <a:bodyPr/>
          <a:lstStyle/>
          <a:p>
            <a:pPr marL="0" indent="0" algn="ctr">
              <a:buNone/>
            </a:pPr>
            <a:r>
              <a:rPr lang="zh-CN" altLang="en-US" sz="2800" b="1" dirty="0">
                <a:solidFill>
                  <a:srgbClr val="B60004"/>
                </a:solidFill>
                <a:latin typeface="微软雅黑" panose="020B0503020204020204" charset="-122"/>
                <a:ea typeface="微软雅黑" panose="020B0503020204020204" charset="-122"/>
              </a:rPr>
              <a:t>剪纸</a:t>
            </a:r>
            <a:r>
              <a:rPr lang="zh-CN" altLang="en-US" b="1" dirty="0">
                <a:solidFill>
                  <a:srgbClr val="B60004"/>
                </a:solidFill>
                <a:latin typeface="微软雅黑" panose="020B0503020204020204" charset="-122"/>
                <a:ea typeface="微软雅黑" panose="020B0503020204020204" charset="-122"/>
              </a:rPr>
              <a:t>风格新年春节</a:t>
            </a:r>
            <a:r>
              <a:rPr lang="zh-CN" altLang="en-US" sz="2800" b="1" dirty="0">
                <a:solidFill>
                  <a:srgbClr val="B60004"/>
                </a:solidFill>
                <a:latin typeface="微软雅黑" panose="020B0503020204020204" charset="-122"/>
                <a:ea typeface="微软雅黑" panose="020B0503020204020204" charset="-122"/>
              </a:rPr>
              <a:t>通用</a:t>
            </a:r>
            <a:r>
              <a:rPr lang="en-US" altLang="zh-CN" sz="2800" b="1" dirty="0">
                <a:solidFill>
                  <a:srgbClr val="B60004"/>
                </a:solidFill>
                <a:latin typeface="微软雅黑" panose="020B0503020204020204" charset="-122"/>
                <a:ea typeface="微软雅黑" panose="020B0503020204020204" charset="-122"/>
              </a:rPr>
              <a:t>PPT</a:t>
            </a:r>
            <a:r>
              <a:rPr lang="zh-CN" altLang="en-US" sz="2800" b="1" dirty="0">
                <a:solidFill>
                  <a:srgbClr val="B60004"/>
                </a:solidFill>
                <a:latin typeface="微软雅黑" panose="020B0503020204020204" charset="-122"/>
                <a:ea typeface="微软雅黑" panose="020B0503020204020204" charset="-122"/>
              </a:rPr>
              <a:t>模板</a:t>
            </a:r>
          </a:p>
        </p:txBody>
      </p:sp>
      <p:pic>
        <p:nvPicPr>
          <p:cNvPr id="4" name="图片 3" descr="ef275505a3950b9c06832d45d6810cc6"/>
          <p:cNvPicPr>
            <a:picLocks noChangeAspect="1"/>
          </p:cNvPicPr>
          <p:nvPr/>
        </p:nvPicPr>
        <p:blipFill>
          <a:blip r:embed="rId4" cstate="screen"/>
          <a:stretch>
            <a:fillRect/>
          </a:stretch>
        </p:blipFill>
        <p:spPr>
          <a:xfrm>
            <a:off x="2928620" y="3196590"/>
            <a:ext cx="7091045" cy="62611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par>
                          <p:cTn id="15" fill="hold">
                            <p:stCondLst>
                              <p:cond delay="2000"/>
                            </p:stCondLst>
                            <p:childTnLst>
                              <p:par>
                                <p:cTn id="16" presetID="42" presetClass="entr" presetSubtype="0" fill="hold" grpId="2"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462780" y="672465"/>
            <a:ext cx="3266440" cy="2301240"/>
            <a:chOff x="7028" y="1059"/>
            <a:chExt cx="5144" cy="3624"/>
          </a:xfrm>
        </p:grpSpPr>
        <p:pic>
          <p:nvPicPr>
            <p:cNvPr id="27" name="图片 26" descr="1f5d9fa9f9d8b7adecd8ba686c7cff2b"/>
            <p:cNvPicPr>
              <a:picLocks noChangeAspect="1"/>
            </p:cNvPicPr>
            <p:nvPr/>
          </p:nvPicPr>
          <p:blipFill>
            <a:blip r:embed="rId4" cstate="screen"/>
            <a:stretch>
              <a:fillRect/>
            </a:stretch>
          </p:blipFill>
          <p:spPr>
            <a:xfrm>
              <a:off x="7028" y="1059"/>
              <a:ext cx="5144" cy="3625"/>
            </a:xfrm>
            <a:prstGeom prst="rect">
              <a:avLst/>
            </a:prstGeom>
          </p:spPr>
        </p:pic>
        <p:sp>
          <p:nvSpPr>
            <p:cNvPr id="5" name="Freeform 5"/>
            <p:cNvSpPr/>
            <p:nvPr/>
          </p:nvSpPr>
          <p:spPr bwMode="auto">
            <a:xfrm>
              <a:off x="7838" y="2573"/>
              <a:ext cx="3624" cy="698"/>
            </a:xfrm>
            <a:custGeom>
              <a:avLst/>
              <a:gdLst>
                <a:gd name="T0" fmla="*/ 58 w 608"/>
                <a:gd name="T1" fmla="*/ 116 h 116"/>
                <a:gd name="T2" fmla="*/ 550 w 608"/>
                <a:gd name="T3" fmla="*/ 116 h 116"/>
                <a:gd name="T4" fmla="*/ 608 w 608"/>
                <a:gd name="T5" fmla="*/ 58 h 116"/>
                <a:gd name="T6" fmla="*/ 550 w 608"/>
                <a:gd name="T7" fmla="*/ 0 h 116"/>
                <a:gd name="T8" fmla="*/ 58 w 608"/>
                <a:gd name="T9" fmla="*/ 0 h 116"/>
                <a:gd name="T10" fmla="*/ 0 w 608"/>
                <a:gd name="T11" fmla="*/ 58 h 116"/>
                <a:gd name="T12" fmla="*/ 58 w 6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608" h="116">
                  <a:moveTo>
                    <a:pt x="58" y="116"/>
                  </a:moveTo>
                  <a:cubicBezTo>
                    <a:pt x="550" y="116"/>
                    <a:pt x="550" y="116"/>
                    <a:pt x="550" y="116"/>
                  </a:cubicBezTo>
                  <a:cubicBezTo>
                    <a:pt x="582" y="116"/>
                    <a:pt x="608" y="90"/>
                    <a:pt x="608" y="58"/>
                  </a:cubicBezTo>
                  <a:cubicBezTo>
                    <a:pt x="608" y="26"/>
                    <a:pt x="582" y="0"/>
                    <a:pt x="550" y="0"/>
                  </a:cubicBezTo>
                  <a:cubicBezTo>
                    <a:pt x="58" y="0"/>
                    <a:pt x="58" y="0"/>
                    <a:pt x="58" y="0"/>
                  </a:cubicBezTo>
                  <a:cubicBezTo>
                    <a:pt x="26" y="0"/>
                    <a:pt x="0" y="26"/>
                    <a:pt x="0" y="58"/>
                  </a:cubicBezTo>
                  <a:cubicBezTo>
                    <a:pt x="0" y="90"/>
                    <a:pt x="26" y="116"/>
                    <a:pt x="58" y="116"/>
                  </a:cubicBezTo>
                  <a:close/>
                </a:path>
              </a:pathLst>
            </a:custGeom>
            <a:noFill/>
            <a:ln>
              <a:noFill/>
            </a:ln>
          </p:spPr>
          <p:txBody>
            <a:bodyPr vert="horz" wrap="square" lIns="91440" tIns="45720" rIns="91440" bIns="45720" numCol="1" anchor="ctr" anchorCtr="0" compatLnSpc="1"/>
            <a:lstStyle/>
            <a:p>
              <a:pPr algn="ctr"/>
              <a:r>
                <a:rPr lang="zh-CN" altLang="en-US" sz="2000" b="1" dirty="0">
                  <a:solidFill>
                    <a:srgbClr val="B60004"/>
                  </a:solidFill>
                  <a:latin typeface="微软雅黑" panose="020B0503020204020204" charset="-122"/>
                  <a:ea typeface="微软雅黑" panose="020B0503020204020204" charset="-122"/>
                </a:rPr>
                <a:t>请 输 入 标 题</a:t>
              </a:r>
            </a:p>
          </p:txBody>
        </p:sp>
      </p:grpSp>
      <p:grpSp>
        <p:nvGrpSpPr>
          <p:cNvPr id="18" name="组合 17"/>
          <p:cNvGrpSpPr/>
          <p:nvPr/>
        </p:nvGrpSpPr>
        <p:grpSpPr>
          <a:xfrm>
            <a:off x="2290445" y="3968115"/>
            <a:ext cx="2439670" cy="1645285"/>
            <a:chOff x="3607" y="6249"/>
            <a:chExt cx="3842" cy="2591"/>
          </a:xfrm>
        </p:grpSpPr>
        <p:sp>
          <p:nvSpPr>
            <p:cNvPr id="7" name="Freeform 7"/>
            <p:cNvSpPr/>
            <p:nvPr/>
          </p:nvSpPr>
          <p:spPr bwMode="auto">
            <a:xfrm>
              <a:off x="3607" y="7140"/>
              <a:ext cx="3842" cy="1701"/>
            </a:xfrm>
            <a:custGeom>
              <a:avLst/>
              <a:gdLst>
                <a:gd name="T0" fmla="*/ 0 w 1525"/>
                <a:gd name="T1" fmla="*/ 670 h 670"/>
                <a:gd name="T2" fmla="*/ 1190 w 1525"/>
                <a:gd name="T3" fmla="*/ 670 h 670"/>
                <a:gd name="T4" fmla="*/ 1525 w 1525"/>
                <a:gd name="T5" fmla="*/ 336 h 670"/>
                <a:gd name="T6" fmla="*/ 1190 w 1525"/>
                <a:gd name="T7" fmla="*/ 0 h 670"/>
                <a:gd name="T8" fmla="*/ 0 w 1525"/>
                <a:gd name="T9" fmla="*/ 0 h 670"/>
                <a:gd name="T10" fmla="*/ 0 w 1525"/>
                <a:gd name="T11" fmla="*/ 670 h 670"/>
                <a:gd name="T12" fmla="*/ 0 w 1525"/>
                <a:gd name="T13" fmla="*/ 670 h 670"/>
              </a:gdLst>
              <a:ahLst/>
              <a:cxnLst>
                <a:cxn ang="0">
                  <a:pos x="T0" y="T1"/>
                </a:cxn>
                <a:cxn ang="0">
                  <a:pos x="T2" y="T3"/>
                </a:cxn>
                <a:cxn ang="0">
                  <a:pos x="T4" y="T5"/>
                </a:cxn>
                <a:cxn ang="0">
                  <a:pos x="T6" y="T7"/>
                </a:cxn>
                <a:cxn ang="0">
                  <a:pos x="T8" y="T9"/>
                </a:cxn>
                <a:cxn ang="0">
                  <a:pos x="T10" y="T11"/>
                </a:cxn>
                <a:cxn ang="0">
                  <a:pos x="T12" y="T13"/>
                </a:cxn>
              </a:cxnLst>
              <a:rect l="0" t="0" r="r" b="b"/>
              <a:pathLst>
                <a:path w="1525" h="670">
                  <a:moveTo>
                    <a:pt x="0" y="670"/>
                  </a:moveTo>
                  <a:lnTo>
                    <a:pt x="1190" y="670"/>
                  </a:lnTo>
                  <a:lnTo>
                    <a:pt x="1525" y="336"/>
                  </a:lnTo>
                  <a:lnTo>
                    <a:pt x="1190" y="0"/>
                  </a:lnTo>
                  <a:lnTo>
                    <a:pt x="0" y="0"/>
                  </a:lnTo>
                  <a:lnTo>
                    <a:pt x="0" y="670"/>
                  </a:lnTo>
                  <a:lnTo>
                    <a:pt x="0" y="670"/>
                  </a:lnTo>
                  <a:close/>
                </a:path>
              </a:pathLst>
            </a:custGeom>
            <a:solidFill>
              <a:srgbClr val="B60004"/>
            </a:solidFill>
            <a:ln>
              <a:noFill/>
            </a:ln>
          </p:spPr>
          <p:txBody>
            <a:bodyPr vert="horz" wrap="square" lIns="91440" tIns="45720" rIns="91440" bIns="45720" numCol="1" anchor="t" anchorCtr="0" compatLnSpc="1"/>
            <a:lstStyle/>
            <a:p>
              <a:endParaRPr lang="en-US"/>
            </a:p>
          </p:txBody>
        </p:sp>
        <p:sp>
          <p:nvSpPr>
            <p:cNvPr id="3" name="Freeform 8"/>
            <p:cNvSpPr/>
            <p:nvPr/>
          </p:nvSpPr>
          <p:spPr bwMode="auto">
            <a:xfrm>
              <a:off x="5014" y="6249"/>
              <a:ext cx="411" cy="1129"/>
            </a:xfrm>
            <a:custGeom>
              <a:avLst/>
              <a:gdLst>
                <a:gd name="T0" fmla="*/ 41 w 69"/>
                <a:gd name="T1" fmla="*/ 126 h 188"/>
                <a:gd name="T2" fmla="*/ 66 w 69"/>
                <a:gd name="T3" fmla="*/ 157 h 188"/>
                <a:gd name="T4" fmla="*/ 35 w 69"/>
                <a:gd name="T5" fmla="*/ 188 h 188"/>
                <a:gd name="T6" fmla="*/ 3 w 69"/>
                <a:gd name="T7" fmla="*/ 157 h 188"/>
                <a:gd name="T8" fmla="*/ 28 w 69"/>
                <a:gd name="T9" fmla="*/ 126 h 188"/>
                <a:gd name="T10" fmla="*/ 28 w 69"/>
                <a:gd name="T11" fmla="*/ 63 h 188"/>
                <a:gd name="T12" fmla="*/ 0 w 69"/>
                <a:gd name="T13" fmla="*/ 63 h 188"/>
                <a:gd name="T14" fmla="*/ 35 w 69"/>
                <a:gd name="T15" fmla="*/ 0 h 188"/>
                <a:gd name="T16" fmla="*/ 69 w 69"/>
                <a:gd name="T17" fmla="*/ 63 h 188"/>
                <a:gd name="T18" fmla="*/ 41 w 69"/>
                <a:gd name="T19" fmla="*/ 63 h 188"/>
                <a:gd name="T20" fmla="*/ 41 w 69"/>
                <a:gd name="T21"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88">
                  <a:moveTo>
                    <a:pt x="41" y="126"/>
                  </a:moveTo>
                  <a:cubicBezTo>
                    <a:pt x="55" y="129"/>
                    <a:pt x="66" y="142"/>
                    <a:pt x="66" y="157"/>
                  </a:cubicBezTo>
                  <a:cubicBezTo>
                    <a:pt x="66" y="174"/>
                    <a:pt x="52" y="188"/>
                    <a:pt x="35" y="188"/>
                  </a:cubicBezTo>
                  <a:cubicBezTo>
                    <a:pt x="17" y="188"/>
                    <a:pt x="3" y="174"/>
                    <a:pt x="3" y="157"/>
                  </a:cubicBezTo>
                  <a:cubicBezTo>
                    <a:pt x="3" y="142"/>
                    <a:pt x="14" y="129"/>
                    <a:pt x="28" y="126"/>
                  </a:cubicBezTo>
                  <a:cubicBezTo>
                    <a:pt x="28" y="63"/>
                    <a:pt x="28" y="63"/>
                    <a:pt x="28" y="63"/>
                  </a:cubicBezTo>
                  <a:cubicBezTo>
                    <a:pt x="0" y="63"/>
                    <a:pt x="0" y="63"/>
                    <a:pt x="0" y="63"/>
                  </a:cubicBezTo>
                  <a:cubicBezTo>
                    <a:pt x="35" y="0"/>
                    <a:pt x="35" y="0"/>
                    <a:pt x="35" y="0"/>
                  </a:cubicBezTo>
                  <a:cubicBezTo>
                    <a:pt x="69" y="63"/>
                    <a:pt x="69" y="63"/>
                    <a:pt x="69" y="63"/>
                  </a:cubicBezTo>
                  <a:cubicBezTo>
                    <a:pt x="41" y="63"/>
                    <a:pt x="41" y="63"/>
                    <a:pt x="41" y="63"/>
                  </a:cubicBezTo>
                  <a:cubicBezTo>
                    <a:pt x="41" y="126"/>
                    <a:pt x="41" y="126"/>
                    <a:pt x="41" y="126"/>
                  </a:cubicBezTo>
                  <a:close/>
                </a:path>
              </a:pathLst>
            </a:custGeom>
            <a:solidFill>
              <a:srgbClr val="B60004"/>
            </a:solidFill>
            <a:ln>
              <a:noFill/>
            </a:ln>
          </p:spPr>
          <p:txBody>
            <a:bodyPr vert="horz" wrap="square" lIns="91440" tIns="45720" rIns="91440" bIns="45720" numCol="1" anchor="t" anchorCtr="0" compatLnSpc="1"/>
            <a:lstStyle/>
            <a:p>
              <a:endParaRPr lang="en-US"/>
            </a:p>
          </p:txBody>
        </p:sp>
        <p:sp>
          <p:nvSpPr>
            <p:cNvPr id="33" name="Inhaltsplatzhalter 4"/>
            <p:cNvSpPr txBox="1"/>
            <p:nvPr/>
          </p:nvSpPr>
          <p:spPr>
            <a:xfrm>
              <a:off x="4024" y="7776"/>
              <a:ext cx="2396"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latin typeface="+mj-lt"/>
                </a:rPr>
                <a:t>OPTION 01</a:t>
              </a:r>
              <a:endParaRPr lang="en-US" sz="1100" dirty="0">
                <a:latin typeface="+mn-lt"/>
              </a:endParaRPr>
            </a:p>
          </p:txBody>
        </p:sp>
      </p:grpSp>
      <p:grpSp>
        <p:nvGrpSpPr>
          <p:cNvPr id="21" name="组合 20"/>
          <p:cNvGrpSpPr/>
          <p:nvPr/>
        </p:nvGrpSpPr>
        <p:grpSpPr>
          <a:xfrm>
            <a:off x="7990840" y="3968115"/>
            <a:ext cx="2435860" cy="1645285"/>
            <a:chOff x="12600" y="6249"/>
            <a:chExt cx="3836" cy="2591"/>
          </a:xfrm>
        </p:grpSpPr>
        <p:sp>
          <p:nvSpPr>
            <p:cNvPr id="4" name="Freeform 13"/>
            <p:cNvSpPr/>
            <p:nvPr/>
          </p:nvSpPr>
          <p:spPr bwMode="auto">
            <a:xfrm>
              <a:off x="12600" y="7140"/>
              <a:ext cx="3837" cy="1701"/>
            </a:xfrm>
            <a:custGeom>
              <a:avLst/>
              <a:gdLst>
                <a:gd name="T0" fmla="*/ 0 w 1523"/>
                <a:gd name="T1" fmla="*/ 670 h 670"/>
                <a:gd name="T2" fmla="*/ 1189 w 1523"/>
                <a:gd name="T3" fmla="*/ 670 h 670"/>
                <a:gd name="T4" fmla="*/ 1523 w 1523"/>
                <a:gd name="T5" fmla="*/ 334 h 670"/>
                <a:gd name="T6" fmla="*/ 1189 w 1523"/>
                <a:gd name="T7" fmla="*/ 0 h 670"/>
                <a:gd name="T8" fmla="*/ 0 w 1523"/>
                <a:gd name="T9" fmla="*/ 0 h 670"/>
                <a:gd name="T10" fmla="*/ 333 w 1523"/>
                <a:gd name="T11" fmla="*/ 334 h 670"/>
                <a:gd name="T12" fmla="*/ 0 w 1523"/>
                <a:gd name="T13" fmla="*/ 670 h 670"/>
                <a:gd name="T14" fmla="*/ 0 w 1523"/>
                <a:gd name="T15" fmla="*/ 67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3" h="670">
                  <a:moveTo>
                    <a:pt x="0" y="670"/>
                  </a:moveTo>
                  <a:lnTo>
                    <a:pt x="1189" y="670"/>
                  </a:lnTo>
                  <a:lnTo>
                    <a:pt x="1523" y="334"/>
                  </a:lnTo>
                  <a:lnTo>
                    <a:pt x="1189" y="0"/>
                  </a:lnTo>
                  <a:lnTo>
                    <a:pt x="0" y="0"/>
                  </a:lnTo>
                  <a:lnTo>
                    <a:pt x="333" y="334"/>
                  </a:lnTo>
                  <a:lnTo>
                    <a:pt x="0" y="670"/>
                  </a:lnTo>
                  <a:lnTo>
                    <a:pt x="0" y="670"/>
                  </a:lnTo>
                  <a:close/>
                </a:path>
              </a:pathLst>
            </a:custGeom>
            <a:solidFill>
              <a:srgbClr val="A10707"/>
            </a:solidFill>
            <a:ln>
              <a:noFill/>
            </a:ln>
          </p:spPr>
          <p:txBody>
            <a:bodyPr vert="horz" wrap="square" lIns="91440" tIns="45720" rIns="91440" bIns="45720" numCol="1" anchor="t" anchorCtr="0" compatLnSpc="1"/>
            <a:lstStyle/>
            <a:p>
              <a:endParaRPr lang="en-US"/>
            </a:p>
          </p:txBody>
        </p:sp>
        <p:sp>
          <p:nvSpPr>
            <p:cNvPr id="14" name="Freeform 14"/>
            <p:cNvSpPr/>
            <p:nvPr/>
          </p:nvSpPr>
          <p:spPr bwMode="auto">
            <a:xfrm>
              <a:off x="14005" y="6249"/>
              <a:ext cx="411" cy="1129"/>
            </a:xfrm>
            <a:custGeom>
              <a:avLst/>
              <a:gdLst>
                <a:gd name="T0" fmla="*/ 69 w 69"/>
                <a:gd name="T1" fmla="*/ 63 h 188"/>
                <a:gd name="T2" fmla="*/ 41 w 69"/>
                <a:gd name="T3" fmla="*/ 63 h 188"/>
                <a:gd name="T4" fmla="*/ 41 w 69"/>
                <a:gd name="T5" fmla="*/ 126 h 188"/>
                <a:gd name="T6" fmla="*/ 66 w 69"/>
                <a:gd name="T7" fmla="*/ 157 h 188"/>
                <a:gd name="T8" fmla="*/ 35 w 69"/>
                <a:gd name="T9" fmla="*/ 188 h 188"/>
                <a:gd name="T10" fmla="*/ 3 w 69"/>
                <a:gd name="T11" fmla="*/ 157 h 188"/>
                <a:gd name="T12" fmla="*/ 28 w 69"/>
                <a:gd name="T13" fmla="*/ 126 h 188"/>
                <a:gd name="T14" fmla="*/ 28 w 69"/>
                <a:gd name="T15" fmla="*/ 63 h 188"/>
                <a:gd name="T16" fmla="*/ 0 w 69"/>
                <a:gd name="T17" fmla="*/ 63 h 188"/>
                <a:gd name="T18" fmla="*/ 35 w 69"/>
                <a:gd name="T19" fmla="*/ 0 h 188"/>
                <a:gd name="T20" fmla="*/ 69 w 69"/>
                <a:gd name="T21"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88">
                  <a:moveTo>
                    <a:pt x="69" y="63"/>
                  </a:moveTo>
                  <a:cubicBezTo>
                    <a:pt x="41" y="63"/>
                    <a:pt x="41" y="63"/>
                    <a:pt x="41" y="63"/>
                  </a:cubicBezTo>
                  <a:cubicBezTo>
                    <a:pt x="41" y="126"/>
                    <a:pt x="41" y="126"/>
                    <a:pt x="41" y="126"/>
                  </a:cubicBezTo>
                  <a:cubicBezTo>
                    <a:pt x="56" y="129"/>
                    <a:pt x="66" y="142"/>
                    <a:pt x="66" y="157"/>
                  </a:cubicBezTo>
                  <a:cubicBezTo>
                    <a:pt x="66" y="174"/>
                    <a:pt x="52" y="188"/>
                    <a:pt x="35" y="188"/>
                  </a:cubicBezTo>
                  <a:cubicBezTo>
                    <a:pt x="17" y="188"/>
                    <a:pt x="3" y="174"/>
                    <a:pt x="3" y="157"/>
                  </a:cubicBezTo>
                  <a:cubicBezTo>
                    <a:pt x="3" y="142"/>
                    <a:pt x="14" y="129"/>
                    <a:pt x="28" y="126"/>
                  </a:cubicBezTo>
                  <a:cubicBezTo>
                    <a:pt x="28" y="63"/>
                    <a:pt x="28" y="63"/>
                    <a:pt x="28" y="63"/>
                  </a:cubicBezTo>
                  <a:cubicBezTo>
                    <a:pt x="0" y="63"/>
                    <a:pt x="0" y="63"/>
                    <a:pt x="0" y="63"/>
                  </a:cubicBezTo>
                  <a:cubicBezTo>
                    <a:pt x="35" y="0"/>
                    <a:pt x="35" y="0"/>
                    <a:pt x="35" y="0"/>
                  </a:cubicBezTo>
                  <a:cubicBezTo>
                    <a:pt x="69" y="63"/>
                    <a:pt x="69" y="63"/>
                    <a:pt x="69" y="63"/>
                  </a:cubicBezTo>
                  <a:close/>
                </a:path>
              </a:pathLst>
            </a:custGeom>
            <a:solidFill>
              <a:srgbClr val="A10707"/>
            </a:solidFill>
            <a:ln>
              <a:noFill/>
            </a:ln>
          </p:spPr>
          <p:txBody>
            <a:bodyPr vert="horz" wrap="square" lIns="91440" tIns="45720" rIns="91440" bIns="45720" numCol="1" anchor="t" anchorCtr="0" compatLnSpc="1"/>
            <a:lstStyle/>
            <a:p>
              <a:endParaRPr lang="en-US"/>
            </a:p>
          </p:txBody>
        </p:sp>
        <p:sp>
          <p:nvSpPr>
            <p:cNvPr id="34" name="Inhaltsplatzhalter 4"/>
            <p:cNvSpPr txBox="1"/>
            <p:nvPr/>
          </p:nvSpPr>
          <p:spPr>
            <a:xfrm>
              <a:off x="13364" y="7776"/>
              <a:ext cx="2396"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latin typeface="+mj-lt"/>
                </a:rPr>
                <a:t>OPTION 04</a:t>
              </a:r>
              <a:endParaRPr lang="en-US" sz="1100" dirty="0">
                <a:latin typeface="+mn-lt"/>
              </a:endParaRPr>
            </a:p>
          </p:txBody>
        </p:sp>
      </p:grpSp>
      <p:grpSp>
        <p:nvGrpSpPr>
          <p:cNvPr id="19" name="组合 18"/>
          <p:cNvGrpSpPr/>
          <p:nvPr/>
        </p:nvGrpSpPr>
        <p:grpSpPr>
          <a:xfrm>
            <a:off x="4194810" y="3968115"/>
            <a:ext cx="2439670" cy="1645285"/>
            <a:chOff x="6606" y="6249"/>
            <a:chExt cx="3842" cy="2591"/>
          </a:xfrm>
        </p:grpSpPr>
        <p:sp>
          <p:nvSpPr>
            <p:cNvPr id="9" name="Freeform 9"/>
            <p:cNvSpPr/>
            <p:nvPr/>
          </p:nvSpPr>
          <p:spPr bwMode="auto">
            <a:xfrm>
              <a:off x="6606" y="7140"/>
              <a:ext cx="3842" cy="1701"/>
            </a:xfrm>
            <a:custGeom>
              <a:avLst/>
              <a:gdLst>
                <a:gd name="T0" fmla="*/ 0 w 1525"/>
                <a:gd name="T1" fmla="*/ 670 h 670"/>
                <a:gd name="T2" fmla="*/ 1189 w 1525"/>
                <a:gd name="T3" fmla="*/ 670 h 670"/>
                <a:gd name="T4" fmla="*/ 1525 w 1525"/>
                <a:gd name="T5" fmla="*/ 334 h 670"/>
                <a:gd name="T6" fmla="*/ 1189 w 1525"/>
                <a:gd name="T7" fmla="*/ 0 h 670"/>
                <a:gd name="T8" fmla="*/ 0 w 1525"/>
                <a:gd name="T9" fmla="*/ 0 h 670"/>
                <a:gd name="T10" fmla="*/ 0 w 1525"/>
                <a:gd name="T11" fmla="*/ 0 h 670"/>
                <a:gd name="T12" fmla="*/ 335 w 1525"/>
                <a:gd name="T13" fmla="*/ 336 h 670"/>
                <a:gd name="T14" fmla="*/ 0 w 1525"/>
                <a:gd name="T15" fmla="*/ 670 h 670"/>
                <a:gd name="T16" fmla="*/ 0 w 1525"/>
                <a:gd name="T17" fmla="*/ 670 h 670"/>
                <a:gd name="T18" fmla="*/ 0 w 1525"/>
                <a:gd name="T1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5" h="670">
                  <a:moveTo>
                    <a:pt x="0" y="670"/>
                  </a:moveTo>
                  <a:lnTo>
                    <a:pt x="1189" y="670"/>
                  </a:lnTo>
                  <a:lnTo>
                    <a:pt x="1525" y="334"/>
                  </a:lnTo>
                  <a:lnTo>
                    <a:pt x="1189" y="0"/>
                  </a:lnTo>
                  <a:lnTo>
                    <a:pt x="0" y="0"/>
                  </a:lnTo>
                  <a:lnTo>
                    <a:pt x="0" y="0"/>
                  </a:lnTo>
                  <a:lnTo>
                    <a:pt x="335" y="336"/>
                  </a:lnTo>
                  <a:lnTo>
                    <a:pt x="0" y="670"/>
                  </a:lnTo>
                  <a:lnTo>
                    <a:pt x="0" y="670"/>
                  </a:lnTo>
                  <a:lnTo>
                    <a:pt x="0" y="670"/>
                  </a:lnTo>
                  <a:close/>
                </a:path>
              </a:pathLst>
            </a:custGeom>
            <a:solidFill>
              <a:srgbClr val="A10707"/>
            </a:solidFill>
            <a:ln>
              <a:noFill/>
            </a:ln>
          </p:spPr>
          <p:txBody>
            <a:bodyPr vert="horz" wrap="square" lIns="91440" tIns="45720" rIns="91440" bIns="45720" numCol="1" anchor="t" anchorCtr="0" compatLnSpc="1"/>
            <a:lstStyle/>
            <a:p>
              <a:endParaRPr lang="en-US"/>
            </a:p>
          </p:txBody>
        </p:sp>
        <p:sp>
          <p:nvSpPr>
            <p:cNvPr id="10" name="Freeform 10"/>
            <p:cNvSpPr/>
            <p:nvPr/>
          </p:nvSpPr>
          <p:spPr bwMode="auto">
            <a:xfrm>
              <a:off x="8029" y="6249"/>
              <a:ext cx="406" cy="1129"/>
            </a:xfrm>
            <a:custGeom>
              <a:avLst/>
              <a:gdLst>
                <a:gd name="T0" fmla="*/ 41 w 68"/>
                <a:gd name="T1" fmla="*/ 126 h 188"/>
                <a:gd name="T2" fmla="*/ 66 w 68"/>
                <a:gd name="T3" fmla="*/ 157 h 188"/>
                <a:gd name="T4" fmla="*/ 34 w 68"/>
                <a:gd name="T5" fmla="*/ 188 h 188"/>
                <a:gd name="T6" fmla="*/ 2 w 68"/>
                <a:gd name="T7" fmla="*/ 157 h 188"/>
                <a:gd name="T8" fmla="*/ 27 w 68"/>
                <a:gd name="T9" fmla="*/ 126 h 188"/>
                <a:gd name="T10" fmla="*/ 27 w 68"/>
                <a:gd name="T11" fmla="*/ 63 h 188"/>
                <a:gd name="T12" fmla="*/ 0 w 68"/>
                <a:gd name="T13" fmla="*/ 63 h 188"/>
                <a:gd name="T14" fmla="*/ 34 w 68"/>
                <a:gd name="T15" fmla="*/ 0 h 188"/>
                <a:gd name="T16" fmla="*/ 68 w 68"/>
                <a:gd name="T17" fmla="*/ 63 h 188"/>
                <a:gd name="T18" fmla="*/ 41 w 68"/>
                <a:gd name="T19" fmla="*/ 63 h 188"/>
                <a:gd name="T20" fmla="*/ 41 w 68"/>
                <a:gd name="T21"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88">
                  <a:moveTo>
                    <a:pt x="41" y="126"/>
                  </a:moveTo>
                  <a:cubicBezTo>
                    <a:pt x="55" y="129"/>
                    <a:pt x="66" y="142"/>
                    <a:pt x="66" y="157"/>
                  </a:cubicBezTo>
                  <a:cubicBezTo>
                    <a:pt x="66" y="174"/>
                    <a:pt x="51" y="188"/>
                    <a:pt x="34" y="188"/>
                  </a:cubicBezTo>
                  <a:cubicBezTo>
                    <a:pt x="16" y="188"/>
                    <a:pt x="2" y="174"/>
                    <a:pt x="2" y="157"/>
                  </a:cubicBezTo>
                  <a:cubicBezTo>
                    <a:pt x="2" y="142"/>
                    <a:pt x="13" y="129"/>
                    <a:pt x="27" y="126"/>
                  </a:cubicBezTo>
                  <a:cubicBezTo>
                    <a:pt x="27" y="63"/>
                    <a:pt x="27" y="63"/>
                    <a:pt x="27" y="63"/>
                  </a:cubicBezTo>
                  <a:cubicBezTo>
                    <a:pt x="0" y="63"/>
                    <a:pt x="0" y="63"/>
                    <a:pt x="0" y="63"/>
                  </a:cubicBezTo>
                  <a:cubicBezTo>
                    <a:pt x="34" y="0"/>
                    <a:pt x="34" y="0"/>
                    <a:pt x="34" y="0"/>
                  </a:cubicBezTo>
                  <a:cubicBezTo>
                    <a:pt x="68" y="63"/>
                    <a:pt x="68" y="63"/>
                    <a:pt x="68" y="63"/>
                  </a:cubicBezTo>
                  <a:cubicBezTo>
                    <a:pt x="41" y="63"/>
                    <a:pt x="41" y="63"/>
                    <a:pt x="41" y="63"/>
                  </a:cubicBezTo>
                  <a:cubicBezTo>
                    <a:pt x="41" y="126"/>
                    <a:pt x="41" y="126"/>
                    <a:pt x="41" y="126"/>
                  </a:cubicBezTo>
                  <a:close/>
                </a:path>
              </a:pathLst>
            </a:custGeom>
            <a:solidFill>
              <a:srgbClr val="A10707"/>
            </a:solidFill>
            <a:ln>
              <a:noFill/>
            </a:ln>
          </p:spPr>
          <p:txBody>
            <a:bodyPr vert="horz" wrap="square" lIns="91440" tIns="45720" rIns="91440" bIns="45720" numCol="1" anchor="t" anchorCtr="0" compatLnSpc="1"/>
            <a:lstStyle/>
            <a:p>
              <a:endParaRPr lang="en-US"/>
            </a:p>
          </p:txBody>
        </p:sp>
        <p:sp>
          <p:nvSpPr>
            <p:cNvPr id="35" name="Inhaltsplatzhalter 4"/>
            <p:cNvSpPr txBox="1"/>
            <p:nvPr/>
          </p:nvSpPr>
          <p:spPr>
            <a:xfrm>
              <a:off x="7380" y="7776"/>
              <a:ext cx="2396"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latin typeface="+mj-lt"/>
                </a:rPr>
                <a:t>OPTION 02</a:t>
              </a:r>
              <a:endParaRPr lang="en-US" sz="1100" dirty="0">
                <a:latin typeface="+mn-lt"/>
              </a:endParaRPr>
            </a:p>
          </p:txBody>
        </p:sp>
      </p:grpSp>
      <p:grpSp>
        <p:nvGrpSpPr>
          <p:cNvPr id="20" name="组合 19"/>
          <p:cNvGrpSpPr/>
          <p:nvPr/>
        </p:nvGrpSpPr>
        <p:grpSpPr>
          <a:xfrm>
            <a:off x="6087110" y="3968115"/>
            <a:ext cx="2435860" cy="1645285"/>
            <a:chOff x="9602" y="6249"/>
            <a:chExt cx="3836" cy="2591"/>
          </a:xfrm>
        </p:grpSpPr>
        <p:sp>
          <p:nvSpPr>
            <p:cNvPr id="11" name="Freeform 11"/>
            <p:cNvSpPr/>
            <p:nvPr/>
          </p:nvSpPr>
          <p:spPr bwMode="auto">
            <a:xfrm>
              <a:off x="9602" y="7140"/>
              <a:ext cx="3837" cy="1701"/>
            </a:xfrm>
            <a:custGeom>
              <a:avLst/>
              <a:gdLst>
                <a:gd name="T0" fmla="*/ 0 w 1523"/>
                <a:gd name="T1" fmla="*/ 670 h 670"/>
                <a:gd name="T2" fmla="*/ 1190 w 1523"/>
                <a:gd name="T3" fmla="*/ 670 h 670"/>
                <a:gd name="T4" fmla="*/ 1523 w 1523"/>
                <a:gd name="T5" fmla="*/ 334 h 670"/>
                <a:gd name="T6" fmla="*/ 1190 w 1523"/>
                <a:gd name="T7" fmla="*/ 0 h 670"/>
                <a:gd name="T8" fmla="*/ 0 w 1523"/>
                <a:gd name="T9" fmla="*/ 0 h 670"/>
                <a:gd name="T10" fmla="*/ 336 w 1523"/>
                <a:gd name="T11" fmla="*/ 334 h 670"/>
                <a:gd name="T12" fmla="*/ 0 w 1523"/>
                <a:gd name="T13" fmla="*/ 670 h 670"/>
                <a:gd name="T14" fmla="*/ 0 w 1523"/>
                <a:gd name="T15" fmla="*/ 67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3" h="670">
                  <a:moveTo>
                    <a:pt x="0" y="670"/>
                  </a:moveTo>
                  <a:lnTo>
                    <a:pt x="1190" y="670"/>
                  </a:lnTo>
                  <a:lnTo>
                    <a:pt x="1523" y="334"/>
                  </a:lnTo>
                  <a:lnTo>
                    <a:pt x="1190" y="0"/>
                  </a:lnTo>
                  <a:lnTo>
                    <a:pt x="0" y="0"/>
                  </a:lnTo>
                  <a:lnTo>
                    <a:pt x="336" y="334"/>
                  </a:lnTo>
                  <a:lnTo>
                    <a:pt x="0" y="670"/>
                  </a:lnTo>
                  <a:lnTo>
                    <a:pt x="0" y="670"/>
                  </a:lnTo>
                  <a:close/>
                </a:path>
              </a:pathLst>
            </a:custGeom>
            <a:solidFill>
              <a:srgbClr val="B60004"/>
            </a:solidFill>
            <a:ln>
              <a:noFill/>
            </a:ln>
          </p:spPr>
          <p:txBody>
            <a:bodyPr vert="horz" wrap="square" lIns="91440" tIns="45720" rIns="91440" bIns="45720" numCol="1" anchor="t" anchorCtr="0" compatLnSpc="1"/>
            <a:lstStyle/>
            <a:p>
              <a:endParaRPr lang="en-US"/>
            </a:p>
          </p:txBody>
        </p:sp>
        <p:sp>
          <p:nvSpPr>
            <p:cNvPr id="12" name="Freeform 12"/>
            <p:cNvSpPr/>
            <p:nvPr/>
          </p:nvSpPr>
          <p:spPr bwMode="auto">
            <a:xfrm>
              <a:off x="11051" y="6249"/>
              <a:ext cx="411" cy="1129"/>
            </a:xfrm>
            <a:custGeom>
              <a:avLst/>
              <a:gdLst>
                <a:gd name="T0" fmla="*/ 69 w 69"/>
                <a:gd name="T1" fmla="*/ 63 h 188"/>
                <a:gd name="T2" fmla="*/ 41 w 69"/>
                <a:gd name="T3" fmla="*/ 63 h 188"/>
                <a:gd name="T4" fmla="*/ 41 w 69"/>
                <a:gd name="T5" fmla="*/ 126 h 188"/>
                <a:gd name="T6" fmla="*/ 66 w 69"/>
                <a:gd name="T7" fmla="*/ 157 h 188"/>
                <a:gd name="T8" fmla="*/ 35 w 69"/>
                <a:gd name="T9" fmla="*/ 188 h 188"/>
                <a:gd name="T10" fmla="*/ 3 w 69"/>
                <a:gd name="T11" fmla="*/ 157 h 188"/>
                <a:gd name="T12" fmla="*/ 28 w 69"/>
                <a:gd name="T13" fmla="*/ 126 h 188"/>
                <a:gd name="T14" fmla="*/ 28 w 69"/>
                <a:gd name="T15" fmla="*/ 63 h 188"/>
                <a:gd name="T16" fmla="*/ 0 w 69"/>
                <a:gd name="T17" fmla="*/ 63 h 188"/>
                <a:gd name="T18" fmla="*/ 35 w 69"/>
                <a:gd name="T19" fmla="*/ 0 h 188"/>
                <a:gd name="T20" fmla="*/ 69 w 69"/>
                <a:gd name="T21"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88">
                  <a:moveTo>
                    <a:pt x="69" y="63"/>
                  </a:moveTo>
                  <a:cubicBezTo>
                    <a:pt x="41" y="63"/>
                    <a:pt x="41" y="63"/>
                    <a:pt x="41" y="63"/>
                  </a:cubicBezTo>
                  <a:cubicBezTo>
                    <a:pt x="41" y="126"/>
                    <a:pt x="41" y="126"/>
                    <a:pt x="41" y="126"/>
                  </a:cubicBezTo>
                  <a:cubicBezTo>
                    <a:pt x="56" y="129"/>
                    <a:pt x="66" y="142"/>
                    <a:pt x="66" y="157"/>
                  </a:cubicBezTo>
                  <a:cubicBezTo>
                    <a:pt x="66" y="174"/>
                    <a:pt x="52" y="188"/>
                    <a:pt x="35" y="188"/>
                  </a:cubicBezTo>
                  <a:cubicBezTo>
                    <a:pt x="17" y="188"/>
                    <a:pt x="3" y="174"/>
                    <a:pt x="3" y="157"/>
                  </a:cubicBezTo>
                  <a:cubicBezTo>
                    <a:pt x="3" y="142"/>
                    <a:pt x="14" y="129"/>
                    <a:pt x="28" y="126"/>
                  </a:cubicBezTo>
                  <a:cubicBezTo>
                    <a:pt x="28" y="63"/>
                    <a:pt x="28" y="63"/>
                    <a:pt x="28" y="63"/>
                  </a:cubicBezTo>
                  <a:cubicBezTo>
                    <a:pt x="0" y="63"/>
                    <a:pt x="0" y="63"/>
                    <a:pt x="0" y="63"/>
                  </a:cubicBezTo>
                  <a:cubicBezTo>
                    <a:pt x="35" y="0"/>
                    <a:pt x="35" y="0"/>
                    <a:pt x="35" y="0"/>
                  </a:cubicBezTo>
                  <a:cubicBezTo>
                    <a:pt x="69" y="63"/>
                    <a:pt x="69" y="63"/>
                    <a:pt x="69" y="63"/>
                  </a:cubicBezTo>
                  <a:close/>
                </a:path>
              </a:pathLst>
            </a:custGeom>
            <a:solidFill>
              <a:srgbClr val="B60004"/>
            </a:solidFill>
            <a:ln>
              <a:noFill/>
            </a:ln>
          </p:spPr>
          <p:txBody>
            <a:bodyPr vert="horz" wrap="square" lIns="91440" tIns="45720" rIns="91440" bIns="45720" numCol="1" anchor="t" anchorCtr="0" compatLnSpc="1"/>
            <a:lstStyle/>
            <a:p>
              <a:endParaRPr lang="en-US"/>
            </a:p>
          </p:txBody>
        </p:sp>
        <p:sp>
          <p:nvSpPr>
            <p:cNvPr id="36" name="Inhaltsplatzhalter 4"/>
            <p:cNvSpPr txBox="1"/>
            <p:nvPr/>
          </p:nvSpPr>
          <p:spPr>
            <a:xfrm>
              <a:off x="10448" y="7776"/>
              <a:ext cx="2396"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latin typeface="+mj-lt"/>
                </a:rPr>
                <a:t>OPTION 03</a:t>
              </a:r>
              <a:endParaRPr lang="en-US" sz="1100" dirty="0">
                <a:latin typeface="+mn-lt"/>
              </a:endParaRPr>
            </a:p>
          </p:txBody>
        </p:sp>
      </p:grpSp>
      <p:grpSp>
        <p:nvGrpSpPr>
          <p:cNvPr id="13" name="组合 12"/>
          <p:cNvGrpSpPr/>
          <p:nvPr/>
        </p:nvGrpSpPr>
        <p:grpSpPr>
          <a:xfrm>
            <a:off x="2872740" y="2077085"/>
            <a:ext cx="1916430" cy="1779905"/>
            <a:chOff x="4524" y="3271"/>
            <a:chExt cx="3018" cy="2803"/>
          </a:xfrm>
        </p:grpSpPr>
        <p:sp>
          <p:nvSpPr>
            <p:cNvPr id="26" name="Oval 26"/>
            <p:cNvSpPr>
              <a:spLocks noChangeArrowheads="1"/>
            </p:cNvSpPr>
            <p:nvPr/>
          </p:nvSpPr>
          <p:spPr bwMode="auto">
            <a:xfrm>
              <a:off x="4524" y="4684"/>
              <a:ext cx="1387" cy="1391"/>
            </a:xfrm>
            <a:prstGeom prst="ellipse">
              <a:avLst/>
            </a:prstGeom>
            <a:solidFill>
              <a:srgbClr val="B60004"/>
            </a:solidFill>
            <a:ln w="57150">
              <a:solidFill>
                <a:schemeClr val="tx1">
                  <a:lumMod val="10000"/>
                  <a:lumOff val="90000"/>
                </a:schemeClr>
              </a:solidFill>
            </a:ln>
          </p:spPr>
          <p:txBody>
            <a:bodyPr vert="horz" wrap="square" lIns="0" tIns="0" rIns="0" bIns="0" numCol="1" anchor="ctr" anchorCtr="0" compatLnSpc="1"/>
            <a:lstStyle/>
            <a:p>
              <a:pPr algn="ctr"/>
              <a:endParaRPr lang="en-US" b="1" dirty="0">
                <a:solidFill>
                  <a:schemeClr val="bg1"/>
                </a:solidFill>
              </a:endParaRPr>
            </a:p>
          </p:txBody>
        </p:sp>
        <p:sp>
          <p:nvSpPr>
            <p:cNvPr id="29" name="Freeform 29"/>
            <p:cNvSpPr>
              <a:spLocks noEditPoints="1"/>
            </p:cNvSpPr>
            <p:nvPr/>
          </p:nvSpPr>
          <p:spPr bwMode="auto">
            <a:xfrm>
              <a:off x="5068" y="3271"/>
              <a:ext cx="2474" cy="1530"/>
            </a:xfrm>
            <a:custGeom>
              <a:avLst/>
              <a:gdLst>
                <a:gd name="T0" fmla="*/ 357 w 415"/>
                <a:gd name="T1" fmla="*/ 26 h 255"/>
                <a:gd name="T2" fmla="*/ 375 w 415"/>
                <a:gd name="T3" fmla="*/ 44 h 255"/>
                <a:gd name="T4" fmla="*/ 1 w 415"/>
                <a:gd name="T5" fmla="*/ 249 h 255"/>
                <a:gd name="T6" fmla="*/ 10 w 415"/>
                <a:gd name="T7" fmla="*/ 249 h 255"/>
                <a:gd name="T8" fmla="*/ 9 w 415"/>
                <a:gd name="T9" fmla="*/ 238 h 255"/>
                <a:gd name="T10" fmla="*/ 2 w 415"/>
                <a:gd name="T11" fmla="*/ 246 h 255"/>
                <a:gd name="T12" fmla="*/ 16 w 415"/>
                <a:gd name="T13" fmla="*/ 222 h 255"/>
                <a:gd name="T14" fmla="*/ 24 w 415"/>
                <a:gd name="T15" fmla="*/ 215 h 255"/>
                <a:gd name="T16" fmla="*/ 18 w 415"/>
                <a:gd name="T17" fmla="*/ 209 h 255"/>
                <a:gd name="T18" fmla="*/ 15 w 415"/>
                <a:gd name="T19" fmla="*/ 215 h 255"/>
                <a:gd name="T20" fmla="*/ 38 w 415"/>
                <a:gd name="T21" fmla="*/ 191 h 255"/>
                <a:gd name="T22" fmla="*/ 41 w 415"/>
                <a:gd name="T23" fmla="*/ 185 h 255"/>
                <a:gd name="T24" fmla="*/ 34 w 415"/>
                <a:gd name="T25" fmla="*/ 180 h 255"/>
                <a:gd name="T26" fmla="*/ 30 w 415"/>
                <a:gd name="T27" fmla="*/ 186 h 255"/>
                <a:gd name="T28" fmla="*/ 57 w 415"/>
                <a:gd name="T29" fmla="*/ 161 h 255"/>
                <a:gd name="T30" fmla="*/ 61 w 415"/>
                <a:gd name="T31" fmla="*/ 156 h 255"/>
                <a:gd name="T32" fmla="*/ 53 w 415"/>
                <a:gd name="T33" fmla="*/ 153 h 255"/>
                <a:gd name="T34" fmla="*/ 71 w 415"/>
                <a:gd name="T35" fmla="*/ 131 h 255"/>
                <a:gd name="T36" fmla="*/ 79 w 415"/>
                <a:gd name="T37" fmla="*/ 135 h 255"/>
                <a:gd name="T38" fmla="*/ 83 w 415"/>
                <a:gd name="T39" fmla="*/ 125 h 255"/>
                <a:gd name="T40" fmla="*/ 73 w 415"/>
                <a:gd name="T41" fmla="*/ 129 h 255"/>
                <a:gd name="T42" fmla="*/ 95 w 415"/>
                <a:gd name="T43" fmla="*/ 113 h 255"/>
                <a:gd name="T44" fmla="*/ 105 w 415"/>
                <a:gd name="T45" fmla="*/ 110 h 255"/>
                <a:gd name="T46" fmla="*/ 102 w 415"/>
                <a:gd name="T47" fmla="*/ 101 h 255"/>
                <a:gd name="T48" fmla="*/ 96 w 415"/>
                <a:gd name="T49" fmla="*/ 106 h 255"/>
                <a:gd name="T50" fmla="*/ 127 w 415"/>
                <a:gd name="T51" fmla="*/ 92 h 255"/>
                <a:gd name="T52" fmla="*/ 134 w 415"/>
                <a:gd name="T53" fmla="*/ 87 h 255"/>
                <a:gd name="T54" fmla="*/ 129 w 415"/>
                <a:gd name="T55" fmla="*/ 80 h 255"/>
                <a:gd name="T56" fmla="*/ 122 w 415"/>
                <a:gd name="T57" fmla="*/ 85 h 255"/>
                <a:gd name="T58" fmla="*/ 156 w 415"/>
                <a:gd name="T59" fmla="*/ 73 h 255"/>
                <a:gd name="T60" fmla="*/ 162 w 415"/>
                <a:gd name="T61" fmla="*/ 69 h 255"/>
                <a:gd name="T62" fmla="*/ 155 w 415"/>
                <a:gd name="T63" fmla="*/ 63 h 255"/>
                <a:gd name="T64" fmla="*/ 181 w 415"/>
                <a:gd name="T65" fmla="*/ 50 h 255"/>
                <a:gd name="T66" fmla="*/ 188 w 415"/>
                <a:gd name="T67" fmla="*/ 56 h 255"/>
                <a:gd name="T68" fmla="*/ 195 w 415"/>
                <a:gd name="T69" fmla="*/ 48 h 255"/>
                <a:gd name="T70" fmla="*/ 185 w 415"/>
                <a:gd name="T71" fmla="*/ 48 h 255"/>
                <a:gd name="T72" fmla="*/ 210 w 415"/>
                <a:gd name="T73" fmla="*/ 42 h 255"/>
                <a:gd name="T74" fmla="*/ 221 w 415"/>
                <a:gd name="T75" fmla="*/ 43 h 255"/>
                <a:gd name="T76" fmla="*/ 221 w 415"/>
                <a:gd name="T77" fmla="*/ 34 h 255"/>
                <a:gd name="T78" fmla="*/ 214 w 415"/>
                <a:gd name="T79" fmla="*/ 36 h 255"/>
                <a:gd name="T80" fmla="*/ 248 w 415"/>
                <a:gd name="T81" fmla="*/ 35 h 255"/>
                <a:gd name="T82" fmla="*/ 255 w 415"/>
                <a:gd name="T83" fmla="*/ 34 h 255"/>
                <a:gd name="T84" fmla="*/ 253 w 415"/>
                <a:gd name="T85" fmla="*/ 25 h 255"/>
                <a:gd name="T86" fmla="*/ 246 w 415"/>
                <a:gd name="T87" fmla="*/ 27 h 255"/>
                <a:gd name="T88" fmla="*/ 281 w 415"/>
                <a:gd name="T89" fmla="*/ 29 h 255"/>
                <a:gd name="T90" fmla="*/ 289 w 415"/>
                <a:gd name="T91" fmla="*/ 28 h 255"/>
                <a:gd name="T92" fmla="*/ 285 w 415"/>
                <a:gd name="T93" fmla="*/ 20 h 255"/>
                <a:gd name="T94" fmla="*/ 314 w 415"/>
                <a:gd name="T95" fmla="*/ 18 h 255"/>
                <a:gd name="T96" fmla="*/ 318 w 415"/>
                <a:gd name="T97" fmla="*/ 26 h 255"/>
                <a:gd name="T98" fmla="*/ 327 w 415"/>
                <a:gd name="T99" fmla="*/ 22 h 255"/>
                <a:gd name="T100" fmla="*/ 317 w 415"/>
                <a:gd name="T101" fmla="*/ 1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5" h="255">
                  <a:moveTo>
                    <a:pt x="348" y="18"/>
                  </a:moveTo>
                  <a:cubicBezTo>
                    <a:pt x="346" y="18"/>
                    <a:pt x="344" y="19"/>
                    <a:pt x="344" y="22"/>
                  </a:cubicBezTo>
                  <a:cubicBezTo>
                    <a:pt x="344" y="24"/>
                    <a:pt x="346" y="26"/>
                    <a:pt x="348" y="26"/>
                  </a:cubicBezTo>
                  <a:cubicBezTo>
                    <a:pt x="357" y="26"/>
                    <a:pt x="357" y="26"/>
                    <a:pt x="357" y="26"/>
                  </a:cubicBezTo>
                  <a:cubicBezTo>
                    <a:pt x="359" y="26"/>
                    <a:pt x="361" y="24"/>
                    <a:pt x="361" y="22"/>
                  </a:cubicBezTo>
                  <a:cubicBezTo>
                    <a:pt x="361" y="19"/>
                    <a:pt x="359" y="18"/>
                    <a:pt x="357" y="18"/>
                  </a:cubicBezTo>
                  <a:cubicBezTo>
                    <a:pt x="348" y="18"/>
                    <a:pt x="348" y="18"/>
                    <a:pt x="348" y="18"/>
                  </a:cubicBezTo>
                  <a:close/>
                  <a:moveTo>
                    <a:pt x="375" y="44"/>
                  </a:moveTo>
                  <a:cubicBezTo>
                    <a:pt x="415" y="22"/>
                    <a:pt x="415" y="22"/>
                    <a:pt x="415" y="22"/>
                  </a:cubicBezTo>
                  <a:cubicBezTo>
                    <a:pt x="375" y="0"/>
                    <a:pt x="375" y="0"/>
                    <a:pt x="375" y="0"/>
                  </a:cubicBezTo>
                  <a:cubicBezTo>
                    <a:pt x="375" y="44"/>
                    <a:pt x="375" y="44"/>
                    <a:pt x="375" y="44"/>
                  </a:cubicBezTo>
                  <a:close/>
                  <a:moveTo>
                    <a:pt x="1" y="249"/>
                  </a:moveTo>
                  <a:cubicBezTo>
                    <a:pt x="0" y="251"/>
                    <a:pt x="1" y="253"/>
                    <a:pt x="4" y="254"/>
                  </a:cubicBezTo>
                  <a:cubicBezTo>
                    <a:pt x="6" y="255"/>
                    <a:pt x="8" y="254"/>
                    <a:pt x="9" y="251"/>
                  </a:cubicBezTo>
                  <a:cubicBezTo>
                    <a:pt x="9" y="251"/>
                    <a:pt x="9" y="251"/>
                    <a:pt x="9" y="251"/>
                  </a:cubicBezTo>
                  <a:cubicBezTo>
                    <a:pt x="10" y="249"/>
                    <a:pt x="10" y="249"/>
                    <a:pt x="10" y="249"/>
                  </a:cubicBezTo>
                  <a:cubicBezTo>
                    <a:pt x="11" y="247"/>
                    <a:pt x="11" y="247"/>
                    <a:pt x="11" y="247"/>
                  </a:cubicBezTo>
                  <a:cubicBezTo>
                    <a:pt x="11" y="245"/>
                    <a:pt x="11" y="245"/>
                    <a:pt x="11" y="245"/>
                  </a:cubicBezTo>
                  <a:cubicBezTo>
                    <a:pt x="12" y="243"/>
                    <a:pt x="12" y="243"/>
                    <a:pt x="12" y="243"/>
                  </a:cubicBezTo>
                  <a:cubicBezTo>
                    <a:pt x="13" y="241"/>
                    <a:pt x="12" y="239"/>
                    <a:pt x="9" y="238"/>
                  </a:cubicBezTo>
                  <a:cubicBezTo>
                    <a:pt x="7" y="237"/>
                    <a:pt x="5" y="238"/>
                    <a:pt x="4" y="240"/>
                  </a:cubicBezTo>
                  <a:cubicBezTo>
                    <a:pt x="3" y="242"/>
                    <a:pt x="3" y="242"/>
                    <a:pt x="3" y="242"/>
                  </a:cubicBezTo>
                  <a:cubicBezTo>
                    <a:pt x="3" y="244"/>
                    <a:pt x="3" y="244"/>
                    <a:pt x="3" y="244"/>
                  </a:cubicBezTo>
                  <a:cubicBezTo>
                    <a:pt x="2" y="246"/>
                    <a:pt x="2" y="246"/>
                    <a:pt x="2" y="246"/>
                  </a:cubicBezTo>
                  <a:cubicBezTo>
                    <a:pt x="1" y="248"/>
                    <a:pt x="1" y="248"/>
                    <a:pt x="1" y="248"/>
                  </a:cubicBezTo>
                  <a:cubicBezTo>
                    <a:pt x="1" y="249"/>
                    <a:pt x="1" y="249"/>
                    <a:pt x="1" y="249"/>
                  </a:cubicBezTo>
                  <a:close/>
                  <a:moveTo>
                    <a:pt x="14" y="217"/>
                  </a:moveTo>
                  <a:cubicBezTo>
                    <a:pt x="13" y="219"/>
                    <a:pt x="14" y="221"/>
                    <a:pt x="16" y="222"/>
                  </a:cubicBezTo>
                  <a:cubicBezTo>
                    <a:pt x="18" y="223"/>
                    <a:pt x="21" y="222"/>
                    <a:pt x="22" y="220"/>
                  </a:cubicBezTo>
                  <a:cubicBezTo>
                    <a:pt x="23" y="218"/>
                    <a:pt x="23" y="218"/>
                    <a:pt x="23" y="218"/>
                  </a:cubicBezTo>
                  <a:cubicBezTo>
                    <a:pt x="23" y="217"/>
                    <a:pt x="23" y="217"/>
                    <a:pt x="23" y="217"/>
                  </a:cubicBezTo>
                  <a:cubicBezTo>
                    <a:pt x="24" y="215"/>
                    <a:pt x="24" y="215"/>
                    <a:pt x="24" y="215"/>
                  </a:cubicBezTo>
                  <a:cubicBezTo>
                    <a:pt x="25" y="213"/>
                    <a:pt x="25" y="213"/>
                    <a:pt x="25" y="213"/>
                  </a:cubicBezTo>
                  <a:cubicBezTo>
                    <a:pt x="25" y="213"/>
                    <a:pt x="25" y="213"/>
                    <a:pt x="25" y="213"/>
                  </a:cubicBezTo>
                  <a:cubicBezTo>
                    <a:pt x="26" y="211"/>
                    <a:pt x="26" y="208"/>
                    <a:pt x="24" y="207"/>
                  </a:cubicBezTo>
                  <a:cubicBezTo>
                    <a:pt x="21" y="206"/>
                    <a:pt x="19" y="207"/>
                    <a:pt x="18" y="209"/>
                  </a:cubicBezTo>
                  <a:cubicBezTo>
                    <a:pt x="18" y="209"/>
                    <a:pt x="18" y="209"/>
                    <a:pt x="18" y="209"/>
                  </a:cubicBezTo>
                  <a:cubicBezTo>
                    <a:pt x="17" y="211"/>
                    <a:pt x="17" y="211"/>
                    <a:pt x="17" y="211"/>
                  </a:cubicBezTo>
                  <a:cubicBezTo>
                    <a:pt x="16" y="213"/>
                    <a:pt x="16" y="213"/>
                    <a:pt x="16" y="213"/>
                  </a:cubicBezTo>
                  <a:cubicBezTo>
                    <a:pt x="15" y="215"/>
                    <a:pt x="15" y="215"/>
                    <a:pt x="15" y="215"/>
                  </a:cubicBezTo>
                  <a:cubicBezTo>
                    <a:pt x="14" y="217"/>
                    <a:pt x="14" y="217"/>
                    <a:pt x="14" y="217"/>
                  </a:cubicBezTo>
                  <a:close/>
                  <a:moveTo>
                    <a:pt x="30" y="186"/>
                  </a:moveTo>
                  <a:cubicBezTo>
                    <a:pt x="29" y="188"/>
                    <a:pt x="30" y="191"/>
                    <a:pt x="32" y="192"/>
                  </a:cubicBezTo>
                  <a:cubicBezTo>
                    <a:pt x="34" y="193"/>
                    <a:pt x="36" y="193"/>
                    <a:pt x="38" y="191"/>
                  </a:cubicBezTo>
                  <a:cubicBezTo>
                    <a:pt x="38" y="190"/>
                    <a:pt x="38" y="190"/>
                    <a:pt x="38" y="190"/>
                  </a:cubicBezTo>
                  <a:cubicBezTo>
                    <a:pt x="39" y="188"/>
                    <a:pt x="39" y="188"/>
                    <a:pt x="39" y="188"/>
                  </a:cubicBezTo>
                  <a:cubicBezTo>
                    <a:pt x="40" y="186"/>
                    <a:pt x="40" y="186"/>
                    <a:pt x="40" y="186"/>
                  </a:cubicBezTo>
                  <a:cubicBezTo>
                    <a:pt x="41" y="185"/>
                    <a:pt x="41" y="185"/>
                    <a:pt x="41" y="185"/>
                  </a:cubicBezTo>
                  <a:cubicBezTo>
                    <a:pt x="42" y="183"/>
                    <a:pt x="42" y="183"/>
                    <a:pt x="42" y="183"/>
                  </a:cubicBezTo>
                  <a:cubicBezTo>
                    <a:pt x="43" y="181"/>
                    <a:pt x="43" y="179"/>
                    <a:pt x="41" y="178"/>
                  </a:cubicBezTo>
                  <a:cubicBezTo>
                    <a:pt x="39" y="176"/>
                    <a:pt x="36" y="177"/>
                    <a:pt x="35" y="179"/>
                  </a:cubicBezTo>
                  <a:cubicBezTo>
                    <a:pt x="34" y="180"/>
                    <a:pt x="34" y="180"/>
                    <a:pt x="34" y="180"/>
                  </a:cubicBezTo>
                  <a:cubicBezTo>
                    <a:pt x="33" y="182"/>
                    <a:pt x="33" y="182"/>
                    <a:pt x="33" y="182"/>
                  </a:cubicBezTo>
                  <a:cubicBezTo>
                    <a:pt x="32" y="184"/>
                    <a:pt x="32" y="184"/>
                    <a:pt x="32" y="184"/>
                  </a:cubicBezTo>
                  <a:cubicBezTo>
                    <a:pt x="31" y="185"/>
                    <a:pt x="31" y="185"/>
                    <a:pt x="31" y="185"/>
                  </a:cubicBezTo>
                  <a:cubicBezTo>
                    <a:pt x="30" y="186"/>
                    <a:pt x="30" y="186"/>
                    <a:pt x="30" y="186"/>
                  </a:cubicBezTo>
                  <a:close/>
                  <a:moveTo>
                    <a:pt x="49" y="158"/>
                  </a:moveTo>
                  <a:cubicBezTo>
                    <a:pt x="48" y="159"/>
                    <a:pt x="48" y="162"/>
                    <a:pt x="50" y="164"/>
                  </a:cubicBezTo>
                  <a:cubicBezTo>
                    <a:pt x="52" y="165"/>
                    <a:pt x="55" y="165"/>
                    <a:pt x="56" y="163"/>
                  </a:cubicBezTo>
                  <a:cubicBezTo>
                    <a:pt x="57" y="161"/>
                    <a:pt x="57" y="161"/>
                    <a:pt x="57" y="161"/>
                  </a:cubicBezTo>
                  <a:cubicBezTo>
                    <a:pt x="58" y="160"/>
                    <a:pt x="58" y="160"/>
                    <a:pt x="58" y="160"/>
                  </a:cubicBezTo>
                  <a:cubicBezTo>
                    <a:pt x="60" y="158"/>
                    <a:pt x="60" y="158"/>
                    <a:pt x="60" y="158"/>
                  </a:cubicBezTo>
                  <a:cubicBezTo>
                    <a:pt x="61" y="156"/>
                    <a:pt x="61" y="156"/>
                    <a:pt x="61" y="156"/>
                  </a:cubicBezTo>
                  <a:cubicBezTo>
                    <a:pt x="61" y="156"/>
                    <a:pt x="61" y="156"/>
                    <a:pt x="61" y="156"/>
                  </a:cubicBezTo>
                  <a:cubicBezTo>
                    <a:pt x="63" y="154"/>
                    <a:pt x="62" y="151"/>
                    <a:pt x="61" y="150"/>
                  </a:cubicBezTo>
                  <a:cubicBezTo>
                    <a:pt x="59" y="149"/>
                    <a:pt x="56" y="149"/>
                    <a:pt x="55" y="151"/>
                  </a:cubicBezTo>
                  <a:cubicBezTo>
                    <a:pt x="54" y="151"/>
                    <a:pt x="54" y="151"/>
                    <a:pt x="54" y="151"/>
                  </a:cubicBezTo>
                  <a:cubicBezTo>
                    <a:pt x="53" y="153"/>
                    <a:pt x="53" y="153"/>
                    <a:pt x="53" y="153"/>
                  </a:cubicBezTo>
                  <a:cubicBezTo>
                    <a:pt x="52" y="155"/>
                    <a:pt x="52" y="155"/>
                    <a:pt x="52" y="155"/>
                  </a:cubicBezTo>
                  <a:cubicBezTo>
                    <a:pt x="50" y="156"/>
                    <a:pt x="50" y="156"/>
                    <a:pt x="50" y="156"/>
                  </a:cubicBezTo>
                  <a:cubicBezTo>
                    <a:pt x="49" y="158"/>
                    <a:pt x="49" y="158"/>
                    <a:pt x="49" y="158"/>
                  </a:cubicBezTo>
                  <a:close/>
                  <a:moveTo>
                    <a:pt x="71" y="131"/>
                  </a:moveTo>
                  <a:cubicBezTo>
                    <a:pt x="70" y="133"/>
                    <a:pt x="70" y="135"/>
                    <a:pt x="71" y="137"/>
                  </a:cubicBezTo>
                  <a:cubicBezTo>
                    <a:pt x="73" y="139"/>
                    <a:pt x="76" y="138"/>
                    <a:pt x="77" y="137"/>
                  </a:cubicBezTo>
                  <a:cubicBezTo>
                    <a:pt x="78" y="136"/>
                    <a:pt x="78" y="136"/>
                    <a:pt x="78" y="136"/>
                  </a:cubicBezTo>
                  <a:cubicBezTo>
                    <a:pt x="79" y="135"/>
                    <a:pt x="79" y="135"/>
                    <a:pt x="79" y="135"/>
                  </a:cubicBezTo>
                  <a:cubicBezTo>
                    <a:pt x="81" y="133"/>
                    <a:pt x="81" y="133"/>
                    <a:pt x="81" y="133"/>
                  </a:cubicBezTo>
                  <a:cubicBezTo>
                    <a:pt x="82" y="132"/>
                    <a:pt x="82" y="132"/>
                    <a:pt x="82" y="132"/>
                  </a:cubicBezTo>
                  <a:cubicBezTo>
                    <a:pt x="83" y="131"/>
                    <a:pt x="83" y="131"/>
                    <a:pt x="83" y="131"/>
                  </a:cubicBezTo>
                  <a:cubicBezTo>
                    <a:pt x="85" y="129"/>
                    <a:pt x="85" y="126"/>
                    <a:pt x="83" y="125"/>
                  </a:cubicBezTo>
                  <a:cubicBezTo>
                    <a:pt x="81" y="123"/>
                    <a:pt x="79" y="123"/>
                    <a:pt x="77" y="125"/>
                  </a:cubicBezTo>
                  <a:cubicBezTo>
                    <a:pt x="76" y="126"/>
                    <a:pt x="76" y="126"/>
                    <a:pt x="76" y="126"/>
                  </a:cubicBezTo>
                  <a:cubicBezTo>
                    <a:pt x="74" y="128"/>
                    <a:pt x="74" y="128"/>
                    <a:pt x="74" y="128"/>
                  </a:cubicBezTo>
                  <a:cubicBezTo>
                    <a:pt x="73" y="129"/>
                    <a:pt x="73" y="129"/>
                    <a:pt x="73" y="129"/>
                  </a:cubicBezTo>
                  <a:cubicBezTo>
                    <a:pt x="71" y="131"/>
                    <a:pt x="71" y="131"/>
                    <a:pt x="71" y="131"/>
                  </a:cubicBezTo>
                  <a:cubicBezTo>
                    <a:pt x="71" y="131"/>
                    <a:pt x="71" y="131"/>
                    <a:pt x="71" y="131"/>
                  </a:cubicBezTo>
                  <a:close/>
                  <a:moveTo>
                    <a:pt x="96" y="107"/>
                  </a:moveTo>
                  <a:cubicBezTo>
                    <a:pt x="94" y="108"/>
                    <a:pt x="94" y="111"/>
                    <a:pt x="95" y="113"/>
                  </a:cubicBezTo>
                  <a:cubicBezTo>
                    <a:pt x="97" y="114"/>
                    <a:pt x="99" y="115"/>
                    <a:pt x="101" y="113"/>
                  </a:cubicBezTo>
                  <a:cubicBezTo>
                    <a:pt x="102" y="112"/>
                    <a:pt x="102" y="112"/>
                    <a:pt x="102" y="112"/>
                  </a:cubicBezTo>
                  <a:cubicBezTo>
                    <a:pt x="104" y="111"/>
                    <a:pt x="104" y="111"/>
                    <a:pt x="104" y="111"/>
                  </a:cubicBezTo>
                  <a:cubicBezTo>
                    <a:pt x="105" y="110"/>
                    <a:pt x="105" y="110"/>
                    <a:pt x="105" y="110"/>
                  </a:cubicBezTo>
                  <a:cubicBezTo>
                    <a:pt x="107" y="108"/>
                    <a:pt x="107" y="108"/>
                    <a:pt x="107" y="108"/>
                  </a:cubicBezTo>
                  <a:cubicBezTo>
                    <a:pt x="107" y="107"/>
                    <a:pt x="107" y="107"/>
                    <a:pt x="107" y="107"/>
                  </a:cubicBezTo>
                  <a:cubicBezTo>
                    <a:pt x="109" y="106"/>
                    <a:pt x="109" y="103"/>
                    <a:pt x="108" y="101"/>
                  </a:cubicBezTo>
                  <a:cubicBezTo>
                    <a:pt x="106" y="100"/>
                    <a:pt x="104" y="99"/>
                    <a:pt x="102" y="101"/>
                  </a:cubicBezTo>
                  <a:cubicBezTo>
                    <a:pt x="101" y="102"/>
                    <a:pt x="101" y="102"/>
                    <a:pt x="101" y="102"/>
                  </a:cubicBezTo>
                  <a:cubicBezTo>
                    <a:pt x="100" y="103"/>
                    <a:pt x="100" y="103"/>
                    <a:pt x="100" y="103"/>
                  </a:cubicBezTo>
                  <a:cubicBezTo>
                    <a:pt x="98" y="104"/>
                    <a:pt x="98" y="104"/>
                    <a:pt x="98" y="104"/>
                  </a:cubicBezTo>
                  <a:cubicBezTo>
                    <a:pt x="96" y="106"/>
                    <a:pt x="96" y="106"/>
                    <a:pt x="96" y="106"/>
                  </a:cubicBezTo>
                  <a:cubicBezTo>
                    <a:pt x="96" y="107"/>
                    <a:pt x="96" y="107"/>
                    <a:pt x="96" y="107"/>
                  </a:cubicBezTo>
                  <a:close/>
                  <a:moveTo>
                    <a:pt x="122" y="85"/>
                  </a:moveTo>
                  <a:cubicBezTo>
                    <a:pt x="120" y="86"/>
                    <a:pt x="120" y="89"/>
                    <a:pt x="121" y="91"/>
                  </a:cubicBezTo>
                  <a:cubicBezTo>
                    <a:pt x="123" y="93"/>
                    <a:pt x="125" y="93"/>
                    <a:pt x="127" y="92"/>
                  </a:cubicBezTo>
                  <a:cubicBezTo>
                    <a:pt x="129" y="91"/>
                    <a:pt x="129" y="91"/>
                    <a:pt x="129" y="91"/>
                  </a:cubicBezTo>
                  <a:cubicBezTo>
                    <a:pt x="130" y="89"/>
                    <a:pt x="130" y="89"/>
                    <a:pt x="130" y="89"/>
                  </a:cubicBezTo>
                  <a:cubicBezTo>
                    <a:pt x="132" y="88"/>
                    <a:pt x="132" y="88"/>
                    <a:pt x="132" y="88"/>
                  </a:cubicBezTo>
                  <a:cubicBezTo>
                    <a:pt x="134" y="87"/>
                    <a:pt x="134" y="87"/>
                    <a:pt x="134" y="87"/>
                  </a:cubicBezTo>
                  <a:cubicBezTo>
                    <a:pt x="134" y="87"/>
                    <a:pt x="134" y="87"/>
                    <a:pt x="134" y="87"/>
                  </a:cubicBezTo>
                  <a:cubicBezTo>
                    <a:pt x="136" y="85"/>
                    <a:pt x="136" y="83"/>
                    <a:pt x="135" y="81"/>
                  </a:cubicBezTo>
                  <a:cubicBezTo>
                    <a:pt x="134" y="79"/>
                    <a:pt x="131" y="78"/>
                    <a:pt x="129" y="80"/>
                  </a:cubicBezTo>
                  <a:cubicBezTo>
                    <a:pt x="129" y="80"/>
                    <a:pt x="129" y="80"/>
                    <a:pt x="129" y="80"/>
                  </a:cubicBezTo>
                  <a:cubicBezTo>
                    <a:pt x="127" y="81"/>
                    <a:pt x="127" y="81"/>
                    <a:pt x="127" y="81"/>
                  </a:cubicBezTo>
                  <a:cubicBezTo>
                    <a:pt x="125" y="82"/>
                    <a:pt x="125" y="82"/>
                    <a:pt x="125" y="82"/>
                  </a:cubicBezTo>
                  <a:cubicBezTo>
                    <a:pt x="124" y="84"/>
                    <a:pt x="124" y="84"/>
                    <a:pt x="124" y="84"/>
                  </a:cubicBezTo>
                  <a:cubicBezTo>
                    <a:pt x="122" y="85"/>
                    <a:pt x="122" y="85"/>
                    <a:pt x="122" y="85"/>
                  </a:cubicBezTo>
                  <a:close/>
                  <a:moveTo>
                    <a:pt x="151" y="66"/>
                  </a:moveTo>
                  <a:cubicBezTo>
                    <a:pt x="149" y="67"/>
                    <a:pt x="148" y="70"/>
                    <a:pt x="149" y="72"/>
                  </a:cubicBezTo>
                  <a:cubicBezTo>
                    <a:pt x="151" y="74"/>
                    <a:pt x="153" y="74"/>
                    <a:pt x="155" y="73"/>
                  </a:cubicBezTo>
                  <a:cubicBezTo>
                    <a:pt x="156" y="73"/>
                    <a:pt x="156" y="73"/>
                    <a:pt x="156" y="73"/>
                  </a:cubicBezTo>
                  <a:cubicBezTo>
                    <a:pt x="158" y="72"/>
                    <a:pt x="158" y="72"/>
                    <a:pt x="158" y="72"/>
                  </a:cubicBezTo>
                  <a:cubicBezTo>
                    <a:pt x="159" y="71"/>
                    <a:pt x="159" y="71"/>
                    <a:pt x="159" y="71"/>
                  </a:cubicBezTo>
                  <a:cubicBezTo>
                    <a:pt x="161" y="70"/>
                    <a:pt x="161" y="70"/>
                    <a:pt x="161" y="70"/>
                  </a:cubicBezTo>
                  <a:cubicBezTo>
                    <a:pt x="162" y="69"/>
                    <a:pt x="162" y="69"/>
                    <a:pt x="162" y="69"/>
                  </a:cubicBezTo>
                  <a:cubicBezTo>
                    <a:pt x="164" y="68"/>
                    <a:pt x="165" y="65"/>
                    <a:pt x="164" y="63"/>
                  </a:cubicBezTo>
                  <a:cubicBezTo>
                    <a:pt x="163" y="61"/>
                    <a:pt x="160" y="60"/>
                    <a:pt x="158" y="61"/>
                  </a:cubicBezTo>
                  <a:cubicBezTo>
                    <a:pt x="157" y="62"/>
                    <a:pt x="157" y="62"/>
                    <a:pt x="157" y="62"/>
                  </a:cubicBezTo>
                  <a:cubicBezTo>
                    <a:pt x="155" y="63"/>
                    <a:pt x="155" y="63"/>
                    <a:pt x="155" y="63"/>
                  </a:cubicBezTo>
                  <a:cubicBezTo>
                    <a:pt x="153" y="64"/>
                    <a:pt x="153" y="64"/>
                    <a:pt x="153" y="64"/>
                  </a:cubicBezTo>
                  <a:cubicBezTo>
                    <a:pt x="151" y="65"/>
                    <a:pt x="151" y="65"/>
                    <a:pt x="151" y="65"/>
                  </a:cubicBezTo>
                  <a:cubicBezTo>
                    <a:pt x="151" y="66"/>
                    <a:pt x="151" y="66"/>
                    <a:pt x="151" y="66"/>
                  </a:cubicBezTo>
                  <a:close/>
                  <a:moveTo>
                    <a:pt x="181" y="50"/>
                  </a:moveTo>
                  <a:cubicBezTo>
                    <a:pt x="179" y="51"/>
                    <a:pt x="178" y="53"/>
                    <a:pt x="179" y="55"/>
                  </a:cubicBezTo>
                  <a:cubicBezTo>
                    <a:pt x="180" y="57"/>
                    <a:pt x="183" y="58"/>
                    <a:pt x="185" y="57"/>
                  </a:cubicBezTo>
                  <a:cubicBezTo>
                    <a:pt x="186" y="57"/>
                    <a:pt x="186" y="57"/>
                    <a:pt x="186" y="57"/>
                  </a:cubicBezTo>
                  <a:cubicBezTo>
                    <a:pt x="188" y="56"/>
                    <a:pt x="188" y="56"/>
                    <a:pt x="188" y="56"/>
                  </a:cubicBezTo>
                  <a:cubicBezTo>
                    <a:pt x="190" y="55"/>
                    <a:pt x="190" y="55"/>
                    <a:pt x="190" y="55"/>
                  </a:cubicBezTo>
                  <a:cubicBezTo>
                    <a:pt x="192" y="54"/>
                    <a:pt x="192" y="54"/>
                    <a:pt x="192" y="54"/>
                  </a:cubicBezTo>
                  <a:cubicBezTo>
                    <a:pt x="192" y="54"/>
                    <a:pt x="192" y="54"/>
                    <a:pt x="192" y="54"/>
                  </a:cubicBezTo>
                  <a:cubicBezTo>
                    <a:pt x="195" y="53"/>
                    <a:pt x="196" y="50"/>
                    <a:pt x="195" y="48"/>
                  </a:cubicBezTo>
                  <a:cubicBezTo>
                    <a:pt x="194" y="46"/>
                    <a:pt x="191" y="45"/>
                    <a:pt x="189" y="46"/>
                  </a:cubicBezTo>
                  <a:cubicBezTo>
                    <a:pt x="189" y="46"/>
                    <a:pt x="189" y="46"/>
                    <a:pt x="189" y="46"/>
                  </a:cubicBezTo>
                  <a:cubicBezTo>
                    <a:pt x="187" y="47"/>
                    <a:pt x="187" y="47"/>
                    <a:pt x="187" y="47"/>
                  </a:cubicBezTo>
                  <a:cubicBezTo>
                    <a:pt x="185" y="48"/>
                    <a:pt x="185" y="48"/>
                    <a:pt x="185" y="48"/>
                  </a:cubicBezTo>
                  <a:cubicBezTo>
                    <a:pt x="183" y="49"/>
                    <a:pt x="183" y="49"/>
                    <a:pt x="183" y="49"/>
                  </a:cubicBezTo>
                  <a:cubicBezTo>
                    <a:pt x="181" y="50"/>
                    <a:pt x="181" y="50"/>
                    <a:pt x="181" y="50"/>
                  </a:cubicBezTo>
                  <a:close/>
                  <a:moveTo>
                    <a:pt x="213" y="37"/>
                  </a:moveTo>
                  <a:cubicBezTo>
                    <a:pt x="211" y="37"/>
                    <a:pt x="210" y="40"/>
                    <a:pt x="210" y="42"/>
                  </a:cubicBezTo>
                  <a:cubicBezTo>
                    <a:pt x="211" y="44"/>
                    <a:pt x="214" y="45"/>
                    <a:pt x="216" y="45"/>
                  </a:cubicBezTo>
                  <a:cubicBezTo>
                    <a:pt x="217" y="44"/>
                    <a:pt x="217" y="44"/>
                    <a:pt x="217" y="44"/>
                  </a:cubicBezTo>
                  <a:cubicBezTo>
                    <a:pt x="219" y="44"/>
                    <a:pt x="219" y="44"/>
                    <a:pt x="219" y="44"/>
                  </a:cubicBezTo>
                  <a:cubicBezTo>
                    <a:pt x="221" y="43"/>
                    <a:pt x="221" y="43"/>
                    <a:pt x="221" y="43"/>
                  </a:cubicBezTo>
                  <a:cubicBezTo>
                    <a:pt x="223" y="42"/>
                    <a:pt x="223" y="42"/>
                    <a:pt x="223" y="42"/>
                  </a:cubicBezTo>
                  <a:cubicBezTo>
                    <a:pt x="224" y="42"/>
                    <a:pt x="224" y="42"/>
                    <a:pt x="224" y="42"/>
                  </a:cubicBezTo>
                  <a:cubicBezTo>
                    <a:pt x="226" y="41"/>
                    <a:pt x="227" y="39"/>
                    <a:pt x="227" y="37"/>
                  </a:cubicBezTo>
                  <a:cubicBezTo>
                    <a:pt x="226" y="34"/>
                    <a:pt x="224" y="33"/>
                    <a:pt x="221" y="34"/>
                  </a:cubicBezTo>
                  <a:cubicBezTo>
                    <a:pt x="220" y="34"/>
                    <a:pt x="220" y="34"/>
                    <a:pt x="220" y="34"/>
                  </a:cubicBezTo>
                  <a:cubicBezTo>
                    <a:pt x="218" y="35"/>
                    <a:pt x="218" y="35"/>
                    <a:pt x="218" y="35"/>
                  </a:cubicBezTo>
                  <a:cubicBezTo>
                    <a:pt x="216" y="36"/>
                    <a:pt x="216" y="36"/>
                    <a:pt x="216" y="36"/>
                  </a:cubicBezTo>
                  <a:cubicBezTo>
                    <a:pt x="214" y="36"/>
                    <a:pt x="214" y="36"/>
                    <a:pt x="214" y="36"/>
                  </a:cubicBezTo>
                  <a:cubicBezTo>
                    <a:pt x="213" y="37"/>
                    <a:pt x="213" y="37"/>
                    <a:pt x="213" y="37"/>
                  </a:cubicBezTo>
                  <a:close/>
                  <a:moveTo>
                    <a:pt x="246" y="27"/>
                  </a:moveTo>
                  <a:cubicBezTo>
                    <a:pt x="244" y="27"/>
                    <a:pt x="242" y="30"/>
                    <a:pt x="243" y="32"/>
                  </a:cubicBezTo>
                  <a:cubicBezTo>
                    <a:pt x="244" y="34"/>
                    <a:pt x="246" y="36"/>
                    <a:pt x="248" y="35"/>
                  </a:cubicBezTo>
                  <a:cubicBezTo>
                    <a:pt x="249" y="35"/>
                    <a:pt x="249" y="35"/>
                    <a:pt x="249" y="35"/>
                  </a:cubicBezTo>
                  <a:cubicBezTo>
                    <a:pt x="251" y="35"/>
                    <a:pt x="251" y="35"/>
                    <a:pt x="251" y="35"/>
                  </a:cubicBezTo>
                  <a:cubicBezTo>
                    <a:pt x="253" y="34"/>
                    <a:pt x="253" y="34"/>
                    <a:pt x="253" y="34"/>
                  </a:cubicBezTo>
                  <a:cubicBezTo>
                    <a:pt x="255" y="34"/>
                    <a:pt x="255" y="34"/>
                    <a:pt x="255" y="34"/>
                  </a:cubicBezTo>
                  <a:cubicBezTo>
                    <a:pt x="256" y="33"/>
                    <a:pt x="256" y="33"/>
                    <a:pt x="256" y="33"/>
                  </a:cubicBezTo>
                  <a:cubicBezTo>
                    <a:pt x="259" y="33"/>
                    <a:pt x="260" y="31"/>
                    <a:pt x="260" y="28"/>
                  </a:cubicBezTo>
                  <a:cubicBezTo>
                    <a:pt x="259" y="26"/>
                    <a:pt x="257" y="25"/>
                    <a:pt x="255" y="25"/>
                  </a:cubicBezTo>
                  <a:cubicBezTo>
                    <a:pt x="253" y="25"/>
                    <a:pt x="253" y="25"/>
                    <a:pt x="253" y="25"/>
                  </a:cubicBezTo>
                  <a:cubicBezTo>
                    <a:pt x="251" y="26"/>
                    <a:pt x="251" y="26"/>
                    <a:pt x="251" y="26"/>
                  </a:cubicBezTo>
                  <a:cubicBezTo>
                    <a:pt x="249" y="26"/>
                    <a:pt x="249" y="26"/>
                    <a:pt x="249" y="26"/>
                  </a:cubicBezTo>
                  <a:cubicBezTo>
                    <a:pt x="247" y="27"/>
                    <a:pt x="247" y="27"/>
                    <a:pt x="247" y="27"/>
                  </a:cubicBezTo>
                  <a:cubicBezTo>
                    <a:pt x="246" y="27"/>
                    <a:pt x="246" y="27"/>
                    <a:pt x="246" y="27"/>
                  </a:cubicBezTo>
                  <a:close/>
                  <a:moveTo>
                    <a:pt x="280" y="21"/>
                  </a:moveTo>
                  <a:cubicBezTo>
                    <a:pt x="278" y="21"/>
                    <a:pt x="276" y="23"/>
                    <a:pt x="276" y="25"/>
                  </a:cubicBezTo>
                  <a:cubicBezTo>
                    <a:pt x="277" y="28"/>
                    <a:pt x="279" y="29"/>
                    <a:pt x="281" y="29"/>
                  </a:cubicBezTo>
                  <a:cubicBezTo>
                    <a:pt x="281" y="29"/>
                    <a:pt x="281" y="29"/>
                    <a:pt x="281" y="29"/>
                  </a:cubicBezTo>
                  <a:cubicBezTo>
                    <a:pt x="284" y="29"/>
                    <a:pt x="284" y="29"/>
                    <a:pt x="284" y="29"/>
                  </a:cubicBezTo>
                  <a:cubicBezTo>
                    <a:pt x="286" y="28"/>
                    <a:pt x="286" y="28"/>
                    <a:pt x="286" y="28"/>
                  </a:cubicBezTo>
                  <a:cubicBezTo>
                    <a:pt x="288" y="28"/>
                    <a:pt x="288" y="28"/>
                    <a:pt x="288" y="28"/>
                  </a:cubicBezTo>
                  <a:cubicBezTo>
                    <a:pt x="289" y="28"/>
                    <a:pt x="289" y="28"/>
                    <a:pt x="289" y="28"/>
                  </a:cubicBezTo>
                  <a:cubicBezTo>
                    <a:pt x="292" y="28"/>
                    <a:pt x="293" y="26"/>
                    <a:pt x="293" y="23"/>
                  </a:cubicBezTo>
                  <a:cubicBezTo>
                    <a:pt x="293" y="21"/>
                    <a:pt x="291" y="19"/>
                    <a:pt x="289" y="20"/>
                  </a:cubicBezTo>
                  <a:cubicBezTo>
                    <a:pt x="287" y="20"/>
                    <a:pt x="287" y="20"/>
                    <a:pt x="287" y="20"/>
                  </a:cubicBezTo>
                  <a:cubicBezTo>
                    <a:pt x="285" y="20"/>
                    <a:pt x="285" y="20"/>
                    <a:pt x="285" y="20"/>
                  </a:cubicBezTo>
                  <a:cubicBezTo>
                    <a:pt x="282" y="20"/>
                    <a:pt x="282" y="20"/>
                    <a:pt x="282" y="20"/>
                  </a:cubicBezTo>
                  <a:cubicBezTo>
                    <a:pt x="280" y="21"/>
                    <a:pt x="280" y="21"/>
                    <a:pt x="280" y="21"/>
                  </a:cubicBezTo>
                  <a:cubicBezTo>
                    <a:pt x="280" y="21"/>
                    <a:pt x="280" y="21"/>
                    <a:pt x="280" y="21"/>
                  </a:cubicBezTo>
                  <a:close/>
                  <a:moveTo>
                    <a:pt x="314" y="18"/>
                  </a:moveTo>
                  <a:cubicBezTo>
                    <a:pt x="312" y="18"/>
                    <a:pt x="310" y="20"/>
                    <a:pt x="310" y="22"/>
                  </a:cubicBezTo>
                  <a:cubicBezTo>
                    <a:pt x="310" y="24"/>
                    <a:pt x="312" y="26"/>
                    <a:pt x="315" y="26"/>
                  </a:cubicBezTo>
                  <a:cubicBezTo>
                    <a:pt x="315" y="26"/>
                    <a:pt x="315" y="26"/>
                    <a:pt x="315" y="26"/>
                  </a:cubicBezTo>
                  <a:cubicBezTo>
                    <a:pt x="318" y="26"/>
                    <a:pt x="318" y="26"/>
                    <a:pt x="318" y="26"/>
                  </a:cubicBezTo>
                  <a:cubicBezTo>
                    <a:pt x="320" y="26"/>
                    <a:pt x="320" y="26"/>
                    <a:pt x="320" y="26"/>
                  </a:cubicBezTo>
                  <a:cubicBezTo>
                    <a:pt x="322" y="26"/>
                    <a:pt x="322" y="26"/>
                    <a:pt x="322" y="26"/>
                  </a:cubicBezTo>
                  <a:cubicBezTo>
                    <a:pt x="323" y="26"/>
                    <a:pt x="323" y="26"/>
                    <a:pt x="323" y="26"/>
                  </a:cubicBezTo>
                  <a:cubicBezTo>
                    <a:pt x="325" y="26"/>
                    <a:pt x="327" y="24"/>
                    <a:pt x="327" y="22"/>
                  </a:cubicBezTo>
                  <a:cubicBezTo>
                    <a:pt x="327" y="19"/>
                    <a:pt x="325" y="18"/>
                    <a:pt x="323" y="18"/>
                  </a:cubicBezTo>
                  <a:cubicBezTo>
                    <a:pt x="322" y="18"/>
                    <a:pt x="322" y="18"/>
                    <a:pt x="322" y="18"/>
                  </a:cubicBezTo>
                  <a:cubicBezTo>
                    <a:pt x="320" y="18"/>
                    <a:pt x="320" y="18"/>
                    <a:pt x="320" y="18"/>
                  </a:cubicBezTo>
                  <a:cubicBezTo>
                    <a:pt x="317" y="18"/>
                    <a:pt x="317" y="18"/>
                    <a:pt x="317" y="18"/>
                  </a:cubicBezTo>
                  <a:cubicBezTo>
                    <a:pt x="315" y="18"/>
                    <a:pt x="315" y="18"/>
                    <a:pt x="315" y="18"/>
                  </a:cubicBezTo>
                  <a:cubicBezTo>
                    <a:pt x="314" y="18"/>
                    <a:pt x="314" y="18"/>
                    <a:pt x="314" y="18"/>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37" name="Group 36"/>
            <p:cNvGrpSpPr/>
            <p:nvPr/>
          </p:nvGrpSpPr>
          <p:grpSpPr>
            <a:xfrm>
              <a:off x="4816" y="4984"/>
              <a:ext cx="808" cy="811"/>
              <a:chOff x="674688" y="3432176"/>
              <a:chExt cx="614363" cy="612775"/>
            </a:xfrm>
            <a:solidFill>
              <a:schemeClr val="bg1"/>
            </a:solidFill>
          </p:grpSpPr>
          <p:sp>
            <p:nvSpPr>
              <p:cNvPr id="38" name="Freeform 37"/>
              <p:cNvSpPr/>
              <p:nvPr/>
            </p:nvSpPr>
            <p:spPr bwMode="auto">
              <a:xfrm>
                <a:off x="674688" y="3432176"/>
                <a:ext cx="361950" cy="287338"/>
              </a:xfrm>
              <a:custGeom>
                <a:avLst/>
                <a:gdLst>
                  <a:gd name="T0" fmla="*/ 1151 w 2052"/>
                  <a:gd name="T1" fmla="*/ 3 h 1632"/>
                  <a:gd name="T2" fmla="*/ 1296 w 2052"/>
                  <a:gd name="T3" fmla="*/ 22 h 1632"/>
                  <a:gd name="T4" fmla="*/ 1436 w 2052"/>
                  <a:gd name="T5" fmla="*/ 60 h 1632"/>
                  <a:gd name="T6" fmla="*/ 1569 w 2052"/>
                  <a:gd name="T7" fmla="*/ 116 h 1632"/>
                  <a:gd name="T8" fmla="*/ 1694 w 2052"/>
                  <a:gd name="T9" fmla="*/ 189 h 1632"/>
                  <a:gd name="T10" fmla="*/ 1810 w 2052"/>
                  <a:gd name="T11" fmla="*/ 280 h 1632"/>
                  <a:gd name="T12" fmla="*/ 1914 w 2052"/>
                  <a:gd name="T13" fmla="*/ 386 h 1632"/>
                  <a:gd name="T14" fmla="*/ 2003 w 2052"/>
                  <a:gd name="T15" fmla="*/ 509 h 1632"/>
                  <a:gd name="T16" fmla="*/ 2050 w 2052"/>
                  <a:gd name="T17" fmla="*/ 594 h 1632"/>
                  <a:gd name="T18" fmla="*/ 2049 w 2052"/>
                  <a:gd name="T19" fmla="*/ 632 h 1632"/>
                  <a:gd name="T20" fmla="*/ 2029 w 2052"/>
                  <a:gd name="T21" fmla="*/ 666 h 1632"/>
                  <a:gd name="T22" fmla="*/ 1993 w 2052"/>
                  <a:gd name="T23" fmla="*/ 686 h 1632"/>
                  <a:gd name="T24" fmla="*/ 1954 w 2052"/>
                  <a:gd name="T25" fmla="*/ 686 h 1632"/>
                  <a:gd name="T26" fmla="*/ 1920 w 2052"/>
                  <a:gd name="T27" fmla="*/ 665 h 1632"/>
                  <a:gd name="T28" fmla="*/ 1872 w 2052"/>
                  <a:gd name="T29" fmla="*/ 585 h 1632"/>
                  <a:gd name="T30" fmla="*/ 1788 w 2052"/>
                  <a:gd name="T31" fmla="*/ 467 h 1632"/>
                  <a:gd name="T32" fmla="*/ 1689 w 2052"/>
                  <a:gd name="T33" fmla="*/ 367 h 1632"/>
                  <a:gd name="T34" fmla="*/ 1579 w 2052"/>
                  <a:gd name="T35" fmla="*/ 285 h 1632"/>
                  <a:gd name="T36" fmla="*/ 1458 w 2052"/>
                  <a:gd name="T37" fmla="*/ 221 h 1632"/>
                  <a:gd name="T38" fmla="*/ 1329 w 2052"/>
                  <a:gd name="T39" fmla="*/ 175 h 1632"/>
                  <a:gd name="T40" fmla="*/ 1196 w 2052"/>
                  <a:gd name="T41" fmla="*/ 150 h 1632"/>
                  <a:gd name="T42" fmla="*/ 1058 w 2052"/>
                  <a:gd name="T43" fmla="*/ 143 h 1632"/>
                  <a:gd name="T44" fmla="*/ 920 w 2052"/>
                  <a:gd name="T45" fmla="*/ 158 h 1632"/>
                  <a:gd name="T46" fmla="*/ 783 w 2052"/>
                  <a:gd name="T47" fmla="*/ 195 h 1632"/>
                  <a:gd name="T48" fmla="*/ 648 w 2052"/>
                  <a:gd name="T49" fmla="*/ 253 h 1632"/>
                  <a:gd name="T50" fmla="*/ 525 w 2052"/>
                  <a:gd name="T51" fmla="*/ 332 h 1632"/>
                  <a:gd name="T52" fmla="*/ 418 w 2052"/>
                  <a:gd name="T53" fmla="*/ 425 h 1632"/>
                  <a:gd name="T54" fmla="*/ 328 w 2052"/>
                  <a:gd name="T55" fmla="*/ 532 h 1632"/>
                  <a:gd name="T56" fmla="*/ 256 w 2052"/>
                  <a:gd name="T57" fmla="*/ 649 h 1632"/>
                  <a:gd name="T58" fmla="*/ 202 w 2052"/>
                  <a:gd name="T59" fmla="*/ 776 h 1632"/>
                  <a:gd name="T60" fmla="*/ 167 w 2052"/>
                  <a:gd name="T61" fmla="*/ 909 h 1632"/>
                  <a:gd name="T62" fmla="*/ 151 w 2052"/>
                  <a:gd name="T63" fmla="*/ 1045 h 1632"/>
                  <a:gd name="T64" fmla="*/ 155 w 2052"/>
                  <a:gd name="T65" fmla="*/ 1183 h 1632"/>
                  <a:gd name="T66" fmla="*/ 181 w 2052"/>
                  <a:gd name="T67" fmla="*/ 1320 h 1632"/>
                  <a:gd name="T68" fmla="*/ 228 w 2052"/>
                  <a:gd name="T69" fmla="*/ 1455 h 1632"/>
                  <a:gd name="T70" fmla="*/ 268 w 2052"/>
                  <a:gd name="T71" fmla="*/ 1540 h 1632"/>
                  <a:gd name="T72" fmla="*/ 267 w 2052"/>
                  <a:gd name="T73" fmla="*/ 1578 h 1632"/>
                  <a:gd name="T74" fmla="*/ 247 w 2052"/>
                  <a:gd name="T75" fmla="*/ 1610 h 1632"/>
                  <a:gd name="T76" fmla="*/ 211 w 2052"/>
                  <a:gd name="T77" fmla="*/ 1631 h 1632"/>
                  <a:gd name="T78" fmla="*/ 175 w 2052"/>
                  <a:gd name="T79" fmla="*/ 1628 h 1632"/>
                  <a:gd name="T80" fmla="*/ 145 w 2052"/>
                  <a:gd name="T81" fmla="*/ 1614 h 1632"/>
                  <a:gd name="T82" fmla="*/ 127 w 2052"/>
                  <a:gd name="T83" fmla="*/ 1594 h 1632"/>
                  <a:gd name="T84" fmla="*/ 65 w 2052"/>
                  <a:gd name="T85" fmla="*/ 1454 h 1632"/>
                  <a:gd name="T86" fmla="*/ 23 w 2052"/>
                  <a:gd name="T87" fmla="*/ 1310 h 1632"/>
                  <a:gd name="T88" fmla="*/ 3 w 2052"/>
                  <a:gd name="T89" fmla="*/ 1164 h 1632"/>
                  <a:gd name="T90" fmla="*/ 2 w 2052"/>
                  <a:gd name="T91" fmla="*/ 1018 h 1632"/>
                  <a:gd name="T92" fmla="*/ 21 w 2052"/>
                  <a:gd name="T93" fmla="*/ 874 h 1632"/>
                  <a:gd name="T94" fmla="*/ 59 w 2052"/>
                  <a:gd name="T95" fmla="*/ 734 h 1632"/>
                  <a:gd name="T96" fmla="*/ 116 w 2052"/>
                  <a:gd name="T97" fmla="*/ 600 h 1632"/>
                  <a:gd name="T98" fmla="*/ 189 w 2052"/>
                  <a:gd name="T99" fmla="*/ 475 h 1632"/>
                  <a:gd name="T100" fmla="*/ 279 w 2052"/>
                  <a:gd name="T101" fmla="*/ 358 h 1632"/>
                  <a:gd name="T102" fmla="*/ 386 w 2052"/>
                  <a:gd name="T103" fmla="*/ 256 h 1632"/>
                  <a:gd name="T104" fmla="*/ 508 w 2052"/>
                  <a:gd name="T105" fmla="*/ 166 h 1632"/>
                  <a:gd name="T106" fmla="*/ 645 w 2052"/>
                  <a:gd name="T107" fmla="*/ 94 h 1632"/>
                  <a:gd name="T108" fmla="*/ 787 w 2052"/>
                  <a:gd name="T109" fmla="*/ 42 h 1632"/>
                  <a:gd name="T110" fmla="*/ 933 w 2052"/>
                  <a:gd name="T111" fmla="*/ 11 h 1632"/>
                  <a:gd name="T112" fmla="*/ 1079 w 2052"/>
                  <a:gd name="T113"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2" h="1632">
                    <a:moveTo>
                      <a:pt x="1079" y="0"/>
                    </a:moveTo>
                    <a:lnTo>
                      <a:pt x="1151" y="3"/>
                    </a:lnTo>
                    <a:lnTo>
                      <a:pt x="1224" y="10"/>
                    </a:lnTo>
                    <a:lnTo>
                      <a:pt x="1296" y="22"/>
                    </a:lnTo>
                    <a:lnTo>
                      <a:pt x="1367" y="39"/>
                    </a:lnTo>
                    <a:lnTo>
                      <a:pt x="1436" y="60"/>
                    </a:lnTo>
                    <a:lnTo>
                      <a:pt x="1503" y="85"/>
                    </a:lnTo>
                    <a:lnTo>
                      <a:pt x="1569" y="116"/>
                    </a:lnTo>
                    <a:lnTo>
                      <a:pt x="1633" y="150"/>
                    </a:lnTo>
                    <a:lnTo>
                      <a:pt x="1694" y="189"/>
                    </a:lnTo>
                    <a:lnTo>
                      <a:pt x="1754" y="232"/>
                    </a:lnTo>
                    <a:lnTo>
                      <a:pt x="1810" y="280"/>
                    </a:lnTo>
                    <a:lnTo>
                      <a:pt x="1863" y="331"/>
                    </a:lnTo>
                    <a:lnTo>
                      <a:pt x="1914" y="386"/>
                    </a:lnTo>
                    <a:lnTo>
                      <a:pt x="1960" y="445"/>
                    </a:lnTo>
                    <a:lnTo>
                      <a:pt x="2003" y="509"/>
                    </a:lnTo>
                    <a:lnTo>
                      <a:pt x="2041" y="575"/>
                    </a:lnTo>
                    <a:lnTo>
                      <a:pt x="2050" y="594"/>
                    </a:lnTo>
                    <a:lnTo>
                      <a:pt x="2052" y="613"/>
                    </a:lnTo>
                    <a:lnTo>
                      <a:pt x="2049" y="632"/>
                    </a:lnTo>
                    <a:lnTo>
                      <a:pt x="2040" y="650"/>
                    </a:lnTo>
                    <a:lnTo>
                      <a:pt x="2029" y="666"/>
                    </a:lnTo>
                    <a:lnTo>
                      <a:pt x="2012" y="679"/>
                    </a:lnTo>
                    <a:lnTo>
                      <a:pt x="1993" y="686"/>
                    </a:lnTo>
                    <a:lnTo>
                      <a:pt x="1974" y="690"/>
                    </a:lnTo>
                    <a:lnTo>
                      <a:pt x="1954" y="686"/>
                    </a:lnTo>
                    <a:lnTo>
                      <a:pt x="1936" y="678"/>
                    </a:lnTo>
                    <a:lnTo>
                      <a:pt x="1920" y="665"/>
                    </a:lnTo>
                    <a:lnTo>
                      <a:pt x="1908" y="649"/>
                    </a:lnTo>
                    <a:lnTo>
                      <a:pt x="1872" y="585"/>
                    </a:lnTo>
                    <a:lnTo>
                      <a:pt x="1831" y="523"/>
                    </a:lnTo>
                    <a:lnTo>
                      <a:pt x="1788" y="467"/>
                    </a:lnTo>
                    <a:lnTo>
                      <a:pt x="1740" y="415"/>
                    </a:lnTo>
                    <a:lnTo>
                      <a:pt x="1689" y="367"/>
                    </a:lnTo>
                    <a:lnTo>
                      <a:pt x="1635" y="323"/>
                    </a:lnTo>
                    <a:lnTo>
                      <a:pt x="1579" y="285"/>
                    </a:lnTo>
                    <a:lnTo>
                      <a:pt x="1519" y="250"/>
                    </a:lnTo>
                    <a:lnTo>
                      <a:pt x="1458" y="221"/>
                    </a:lnTo>
                    <a:lnTo>
                      <a:pt x="1394" y="195"/>
                    </a:lnTo>
                    <a:lnTo>
                      <a:pt x="1329" y="175"/>
                    </a:lnTo>
                    <a:lnTo>
                      <a:pt x="1263" y="160"/>
                    </a:lnTo>
                    <a:lnTo>
                      <a:pt x="1196" y="150"/>
                    </a:lnTo>
                    <a:lnTo>
                      <a:pt x="1127" y="144"/>
                    </a:lnTo>
                    <a:lnTo>
                      <a:pt x="1058" y="143"/>
                    </a:lnTo>
                    <a:lnTo>
                      <a:pt x="989" y="149"/>
                    </a:lnTo>
                    <a:lnTo>
                      <a:pt x="920" y="158"/>
                    </a:lnTo>
                    <a:lnTo>
                      <a:pt x="851" y="174"/>
                    </a:lnTo>
                    <a:lnTo>
                      <a:pt x="783" y="195"/>
                    </a:lnTo>
                    <a:lnTo>
                      <a:pt x="715" y="222"/>
                    </a:lnTo>
                    <a:lnTo>
                      <a:pt x="648" y="253"/>
                    </a:lnTo>
                    <a:lnTo>
                      <a:pt x="585" y="290"/>
                    </a:lnTo>
                    <a:lnTo>
                      <a:pt x="525" y="332"/>
                    </a:lnTo>
                    <a:lnTo>
                      <a:pt x="470" y="376"/>
                    </a:lnTo>
                    <a:lnTo>
                      <a:pt x="418" y="425"/>
                    </a:lnTo>
                    <a:lnTo>
                      <a:pt x="371" y="477"/>
                    </a:lnTo>
                    <a:lnTo>
                      <a:pt x="328" y="532"/>
                    </a:lnTo>
                    <a:lnTo>
                      <a:pt x="290" y="590"/>
                    </a:lnTo>
                    <a:lnTo>
                      <a:pt x="256" y="649"/>
                    </a:lnTo>
                    <a:lnTo>
                      <a:pt x="226" y="712"/>
                    </a:lnTo>
                    <a:lnTo>
                      <a:pt x="202" y="776"/>
                    </a:lnTo>
                    <a:lnTo>
                      <a:pt x="181" y="842"/>
                    </a:lnTo>
                    <a:lnTo>
                      <a:pt x="167" y="909"/>
                    </a:lnTo>
                    <a:lnTo>
                      <a:pt x="156" y="976"/>
                    </a:lnTo>
                    <a:lnTo>
                      <a:pt x="151" y="1045"/>
                    </a:lnTo>
                    <a:lnTo>
                      <a:pt x="151" y="1114"/>
                    </a:lnTo>
                    <a:lnTo>
                      <a:pt x="155" y="1183"/>
                    </a:lnTo>
                    <a:lnTo>
                      <a:pt x="165" y="1252"/>
                    </a:lnTo>
                    <a:lnTo>
                      <a:pt x="181" y="1320"/>
                    </a:lnTo>
                    <a:lnTo>
                      <a:pt x="202" y="1388"/>
                    </a:lnTo>
                    <a:lnTo>
                      <a:pt x="228" y="1455"/>
                    </a:lnTo>
                    <a:lnTo>
                      <a:pt x="261" y="1520"/>
                    </a:lnTo>
                    <a:lnTo>
                      <a:pt x="268" y="1540"/>
                    </a:lnTo>
                    <a:lnTo>
                      <a:pt x="271" y="1559"/>
                    </a:lnTo>
                    <a:lnTo>
                      <a:pt x="267" y="1578"/>
                    </a:lnTo>
                    <a:lnTo>
                      <a:pt x="260" y="1596"/>
                    </a:lnTo>
                    <a:lnTo>
                      <a:pt x="247" y="1610"/>
                    </a:lnTo>
                    <a:lnTo>
                      <a:pt x="230" y="1623"/>
                    </a:lnTo>
                    <a:lnTo>
                      <a:pt x="211" y="1631"/>
                    </a:lnTo>
                    <a:lnTo>
                      <a:pt x="192" y="1632"/>
                    </a:lnTo>
                    <a:lnTo>
                      <a:pt x="175" y="1628"/>
                    </a:lnTo>
                    <a:lnTo>
                      <a:pt x="159" y="1622"/>
                    </a:lnTo>
                    <a:lnTo>
                      <a:pt x="145" y="1614"/>
                    </a:lnTo>
                    <a:lnTo>
                      <a:pt x="135" y="1604"/>
                    </a:lnTo>
                    <a:lnTo>
                      <a:pt x="127" y="1594"/>
                    </a:lnTo>
                    <a:lnTo>
                      <a:pt x="93" y="1525"/>
                    </a:lnTo>
                    <a:lnTo>
                      <a:pt x="65" y="1454"/>
                    </a:lnTo>
                    <a:lnTo>
                      <a:pt x="41" y="1382"/>
                    </a:lnTo>
                    <a:lnTo>
                      <a:pt x="23" y="1310"/>
                    </a:lnTo>
                    <a:lnTo>
                      <a:pt x="11" y="1237"/>
                    </a:lnTo>
                    <a:lnTo>
                      <a:pt x="3" y="1164"/>
                    </a:lnTo>
                    <a:lnTo>
                      <a:pt x="0" y="1091"/>
                    </a:lnTo>
                    <a:lnTo>
                      <a:pt x="2" y="1018"/>
                    </a:lnTo>
                    <a:lnTo>
                      <a:pt x="9" y="945"/>
                    </a:lnTo>
                    <a:lnTo>
                      <a:pt x="21" y="874"/>
                    </a:lnTo>
                    <a:lnTo>
                      <a:pt x="38" y="803"/>
                    </a:lnTo>
                    <a:lnTo>
                      <a:pt x="59" y="734"/>
                    </a:lnTo>
                    <a:lnTo>
                      <a:pt x="85" y="666"/>
                    </a:lnTo>
                    <a:lnTo>
                      <a:pt x="116" y="600"/>
                    </a:lnTo>
                    <a:lnTo>
                      <a:pt x="150" y="536"/>
                    </a:lnTo>
                    <a:lnTo>
                      <a:pt x="189" y="475"/>
                    </a:lnTo>
                    <a:lnTo>
                      <a:pt x="232" y="415"/>
                    </a:lnTo>
                    <a:lnTo>
                      <a:pt x="279" y="358"/>
                    </a:lnTo>
                    <a:lnTo>
                      <a:pt x="331" y="305"/>
                    </a:lnTo>
                    <a:lnTo>
                      <a:pt x="386" y="256"/>
                    </a:lnTo>
                    <a:lnTo>
                      <a:pt x="446" y="209"/>
                    </a:lnTo>
                    <a:lnTo>
                      <a:pt x="508" y="166"/>
                    </a:lnTo>
                    <a:lnTo>
                      <a:pt x="575" y="127"/>
                    </a:lnTo>
                    <a:lnTo>
                      <a:pt x="645" y="94"/>
                    </a:lnTo>
                    <a:lnTo>
                      <a:pt x="715" y="65"/>
                    </a:lnTo>
                    <a:lnTo>
                      <a:pt x="787" y="42"/>
                    </a:lnTo>
                    <a:lnTo>
                      <a:pt x="859" y="24"/>
                    </a:lnTo>
                    <a:lnTo>
                      <a:pt x="933" y="11"/>
                    </a:lnTo>
                    <a:lnTo>
                      <a:pt x="1006" y="4"/>
                    </a:lnTo>
                    <a:lnTo>
                      <a:pt x="107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9" name="Freeform 38"/>
              <p:cNvSpPr/>
              <p:nvPr/>
            </p:nvSpPr>
            <p:spPr bwMode="auto">
              <a:xfrm>
                <a:off x="757238" y="3513138"/>
                <a:ext cx="207963" cy="168275"/>
              </a:xfrm>
              <a:custGeom>
                <a:avLst/>
                <a:gdLst>
                  <a:gd name="T0" fmla="*/ 679 w 1174"/>
                  <a:gd name="T1" fmla="*/ 4 h 954"/>
                  <a:gd name="T2" fmla="*/ 801 w 1174"/>
                  <a:gd name="T3" fmla="*/ 31 h 954"/>
                  <a:gd name="T4" fmla="*/ 901 w 1174"/>
                  <a:gd name="T5" fmla="*/ 70 h 954"/>
                  <a:gd name="T6" fmla="*/ 992 w 1174"/>
                  <a:gd name="T7" fmla="*/ 127 h 954"/>
                  <a:gd name="T8" fmla="*/ 1071 w 1174"/>
                  <a:gd name="T9" fmla="*/ 201 h 954"/>
                  <a:gd name="T10" fmla="*/ 1136 w 1174"/>
                  <a:gd name="T11" fmla="*/ 288 h 954"/>
                  <a:gd name="T12" fmla="*/ 1171 w 1174"/>
                  <a:gd name="T13" fmla="*/ 355 h 954"/>
                  <a:gd name="T14" fmla="*/ 1170 w 1174"/>
                  <a:gd name="T15" fmla="*/ 393 h 954"/>
                  <a:gd name="T16" fmla="*/ 1150 w 1174"/>
                  <a:gd name="T17" fmla="*/ 426 h 954"/>
                  <a:gd name="T18" fmla="*/ 1114 w 1174"/>
                  <a:gd name="T19" fmla="*/ 448 h 954"/>
                  <a:gd name="T20" fmla="*/ 1076 w 1174"/>
                  <a:gd name="T21" fmla="*/ 447 h 954"/>
                  <a:gd name="T22" fmla="*/ 1043 w 1174"/>
                  <a:gd name="T23" fmla="*/ 425 h 954"/>
                  <a:gd name="T24" fmla="*/ 1008 w 1174"/>
                  <a:gd name="T25" fmla="*/ 367 h 954"/>
                  <a:gd name="T26" fmla="*/ 952 w 1174"/>
                  <a:gd name="T27" fmla="*/ 292 h 954"/>
                  <a:gd name="T28" fmla="*/ 881 w 1174"/>
                  <a:gd name="T29" fmla="*/ 233 h 954"/>
                  <a:gd name="T30" fmla="*/ 800 w 1174"/>
                  <a:gd name="T31" fmla="*/ 188 h 954"/>
                  <a:gd name="T32" fmla="*/ 705 w 1174"/>
                  <a:gd name="T33" fmla="*/ 159 h 954"/>
                  <a:gd name="T34" fmla="*/ 601 w 1174"/>
                  <a:gd name="T35" fmla="*/ 151 h 954"/>
                  <a:gd name="T36" fmla="*/ 498 w 1174"/>
                  <a:gd name="T37" fmla="*/ 168 h 954"/>
                  <a:gd name="T38" fmla="*/ 400 w 1174"/>
                  <a:gd name="T39" fmla="*/ 208 h 954"/>
                  <a:gd name="T40" fmla="*/ 323 w 1174"/>
                  <a:gd name="T41" fmla="*/ 259 h 954"/>
                  <a:gd name="T42" fmla="*/ 257 w 1174"/>
                  <a:gd name="T43" fmla="*/ 323 h 954"/>
                  <a:gd name="T44" fmla="*/ 206 w 1174"/>
                  <a:gd name="T45" fmla="*/ 400 h 954"/>
                  <a:gd name="T46" fmla="*/ 170 w 1174"/>
                  <a:gd name="T47" fmla="*/ 489 h 954"/>
                  <a:gd name="T48" fmla="*/ 151 w 1174"/>
                  <a:gd name="T49" fmla="*/ 592 h 954"/>
                  <a:gd name="T50" fmla="*/ 155 w 1174"/>
                  <a:gd name="T51" fmla="*/ 695 h 954"/>
                  <a:gd name="T52" fmla="*/ 184 w 1174"/>
                  <a:gd name="T53" fmla="*/ 796 h 954"/>
                  <a:gd name="T54" fmla="*/ 213 w 1174"/>
                  <a:gd name="T55" fmla="*/ 864 h 954"/>
                  <a:gd name="T56" fmla="*/ 213 w 1174"/>
                  <a:gd name="T57" fmla="*/ 903 h 954"/>
                  <a:gd name="T58" fmla="*/ 193 w 1174"/>
                  <a:gd name="T59" fmla="*/ 936 h 954"/>
                  <a:gd name="T60" fmla="*/ 157 w 1174"/>
                  <a:gd name="T61" fmla="*/ 954 h 954"/>
                  <a:gd name="T62" fmla="*/ 120 w 1174"/>
                  <a:gd name="T63" fmla="*/ 949 h 954"/>
                  <a:gd name="T64" fmla="*/ 91 w 1174"/>
                  <a:gd name="T65" fmla="*/ 931 h 954"/>
                  <a:gd name="T66" fmla="*/ 73 w 1174"/>
                  <a:gd name="T67" fmla="*/ 911 h 954"/>
                  <a:gd name="T68" fmla="*/ 27 w 1174"/>
                  <a:gd name="T69" fmla="*/ 801 h 954"/>
                  <a:gd name="T70" fmla="*/ 3 w 1174"/>
                  <a:gd name="T71" fmla="*/ 689 h 954"/>
                  <a:gd name="T72" fmla="*/ 1 w 1174"/>
                  <a:gd name="T73" fmla="*/ 576 h 954"/>
                  <a:gd name="T74" fmla="*/ 19 w 1174"/>
                  <a:gd name="T75" fmla="*/ 466 h 954"/>
                  <a:gd name="T76" fmla="*/ 57 w 1174"/>
                  <a:gd name="T77" fmla="*/ 361 h 954"/>
                  <a:gd name="T78" fmla="*/ 114 w 1174"/>
                  <a:gd name="T79" fmla="*/ 265 h 954"/>
                  <a:gd name="T80" fmla="*/ 187 w 1174"/>
                  <a:gd name="T81" fmla="*/ 178 h 954"/>
                  <a:gd name="T82" fmla="*/ 276 w 1174"/>
                  <a:gd name="T83" fmla="*/ 105 h 954"/>
                  <a:gd name="T84" fmla="*/ 383 w 1174"/>
                  <a:gd name="T85" fmla="*/ 46 h 954"/>
                  <a:gd name="T86" fmla="*/ 499 w 1174"/>
                  <a:gd name="T87" fmla="*/ 11 h 954"/>
                  <a:gd name="T88" fmla="*/ 619 w 1174"/>
                  <a:gd name="T89"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4" h="954">
                    <a:moveTo>
                      <a:pt x="619" y="0"/>
                    </a:moveTo>
                    <a:lnTo>
                      <a:pt x="679" y="4"/>
                    </a:lnTo>
                    <a:lnTo>
                      <a:pt x="740" y="14"/>
                    </a:lnTo>
                    <a:lnTo>
                      <a:pt x="801" y="31"/>
                    </a:lnTo>
                    <a:lnTo>
                      <a:pt x="852" y="48"/>
                    </a:lnTo>
                    <a:lnTo>
                      <a:pt x="901" y="70"/>
                    </a:lnTo>
                    <a:lnTo>
                      <a:pt x="948" y="96"/>
                    </a:lnTo>
                    <a:lnTo>
                      <a:pt x="992" y="127"/>
                    </a:lnTo>
                    <a:lnTo>
                      <a:pt x="1033" y="162"/>
                    </a:lnTo>
                    <a:lnTo>
                      <a:pt x="1071" y="201"/>
                    </a:lnTo>
                    <a:lnTo>
                      <a:pt x="1106" y="242"/>
                    </a:lnTo>
                    <a:lnTo>
                      <a:pt x="1136" y="288"/>
                    </a:lnTo>
                    <a:lnTo>
                      <a:pt x="1163" y="335"/>
                    </a:lnTo>
                    <a:lnTo>
                      <a:pt x="1171" y="355"/>
                    </a:lnTo>
                    <a:lnTo>
                      <a:pt x="1174" y="374"/>
                    </a:lnTo>
                    <a:lnTo>
                      <a:pt x="1170" y="393"/>
                    </a:lnTo>
                    <a:lnTo>
                      <a:pt x="1163" y="411"/>
                    </a:lnTo>
                    <a:lnTo>
                      <a:pt x="1150" y="426"/>
                    </a:lnTo>
                    <a:lnTo>
                      <a:pt x="1133" y="439"/>
                    </a:lnTo>
                    <a:lnTo>
                      <a:pt x="1114" y="448"/>
                    </a:lnTo>
                    <a:lnTo>
                      <a:pt x="1095" y="450"/>
                    </a:lnTo>
                    <a:lnTo>
                      <a:pt x="1076" y="447"/>
                    </a:lnTo>
                    <a:lnTo>
                      <a:pt x="1058" y="438"/>
                    </a:lnTo>
                    <a:lnTo>
                      <a:pt x="1043" y="425"/>
                    </a:lnTo>
                    <a:lnTo>
                      <a:pt x="1029" y="410"/>
                    </a:lnTo>
                    <a:lnTo>
                      <a:pt x="1008" y="367"/>
                    </a:lnTo>
                    <a:lnTo>
                      <a:pt x="981" y="328"/>
                    </a:lnTo>
                    <a:lnTo>
                      <a:pt x="952" y="292"/>
                    </a:lnTo>
                    <a:lnTo>
                      <a:pt x="918" y="260"/>
                    </a:lnTo>
                    <a:lnTo>
                      <a:pt x="881" y="233"/>
                    </a:lnTo>
                    <a:lnTo>
                      <a:pt x="841" y="208"/>
                    </a:lnTo>
                    <a:lnTo>
                      <a:pt x="800" y="188"/>
                    </a:lnTo>
                    <a:lnTo>
                      <a:pt x="757" y="171"/>
                    </a:lnTo>
                    <a:lnTo>
                      <a:pt x="705" y="159"/>
                    </a:lnTo>
                    <a:lnTo>
                      <a:pt x="653" y="152"/>
                    </a:lnTo>
                    <a:lnTo>
                      <a:pt x="601" y="151"/>
                    </a:lnTo>
                    <a:lnTo>
                      <a:pt x="550" y="158"/>
                    </a:lnTo>
                    <a:lnTo>
                      <a:pt x="498" y="168"/>
                    </a:lnTo>
                    <a:lnTo>
                      <a:pt x="448" y="185"/>
                    </a:lnTo>
                    <a:lnTo>
                      <a:pt x="400" y="208"/>
                    </a:lnTo>
                    <a:lnTo>
                      <a:pt x="360" y="232"/>
                    </a:lnTo>
                    <a:lnTo>
                      <a:pt x="323" y="259"/>
                    </a:lnTo>
                    <a:lnTo>
                      <a:pt x="289" y="290"/>
                    </a:lnTo>
                    <a:lnTo>
                      <a:pt x="257" y="323"/>
                    </a:lnTo>
                    <a:lnTo>
                      <a:pt x="229" y="360"/>
                    </a:lnTo>
                    <a:lnTo>
                      <a:pt x="206" y="400"/>
                    </a:lnTo>
                    <a:lnTo>
                      <a:pt x="186" y="443"/>
                    </a:lnTo>
                    <a:lnTo>
                      <a:pt x="170" y="489"/>
                    </a:lnTo>
                    <a:lnTo>
                      <a:pt x="157" y="540"/>
                    </a:lnTo>
                    <a:lnTo>
                      <a:pt x="151" y="592"/>
                    </a:lnTo>
                    <a:lnTo>
                      <a:pt x="150" y="643"/>
                    </a:lnTo>
                    <a:lnTo>
                      <a:pt x="155" y="695"/>
                    </a:lnTo>
                    <a:lnTo>
                      <a:pt x="167" y="746"/>
                    </a:lnTo>
                    <a:lnTo>
                      <a:pt x="184" y="796"/>
                    </a:lnTo>
                    <a:lnTo>
                      <a:pt x="206" y="845"/>
                    </a:lnTo>
                    <a:lnTo>
                      <a:pt x="213" y="864"/>
                    </a:lnTo>
                    <a:lnTo>
                      <a:pt x="216" y="884"/>
                    </a:lnTo>
                    <a:lnTo>
                      <a:pt x="213" y="903"/>
                    </a:lnTo>
                    <a:lnTo>
                      <a:pt x="205" y="920"/>
                    </a:lnTo>
                    <a:lnTo>
                      <a:pt x="193" y="936"/>
                    </a:lnTo>
                    <a:lnTo>
                      <a:pt x="176" y="948"/>
                    </a:lnTo>
                    <a:lnTo>
                      <a:pt x="157" y="954"/>
                    </a:lnTo>
                    <a:lnTo>
                      <a:pt x="138" y="954"/>
                    </a:lnTo>
                    <a:lnTo>
                      <a:pt x="120" y="949"/>
                    </a:lnTo>
                    <a:lnTo>
                      <a:pt x="105" y="941"/>
                    </a:lnTo>
                    <a:lnTo>
                      <a:pt x="91" y="931"/>
                    </a:lnTo>
                    <a:lnTo>
                      <a:pt x="81" y="921"/>
                    </a:lnTo>
                    <a:lnTo>
                      <a:pt x="73" y="911"/>
                    </a:lnTo>
                    <a:lnTo>
                      <a:pt x="47" y="856"/>
                    </a:lnTo>
                    <a:lnTo>
                      <a:pt x="27" y="801"/>
                    </a:lnTo>
                    <a:lnTo>
                      <a:pt x="13" y="745"/>
                    </a:lnTo>
                    <a:lnTo>
                      <a:pt x="3" y="689"/>
                    </a:lnTo>
                    <a:lnTo>
                      <a:pt x="0" y="632"/>
                    </a:lnTo>
                    <a:lnTo>
                      <a:pt x="1" y="576"/>
                    </a:lnTo>
                    <a:lnTo>
                      <a:pt x="7" y="521"/>
                    </a:lnTo>
                    <a:lnTo>
                      <a:pt x="19" y="466"/>
                    </a:lnTo>
                    <a:lnTo>
                      <a:pt x="36" y="413"/>
                    </a:lnTo>
                    <a:lnTo>
                      <a:pt x="57" y="361"/>
                    </a:lnTo>
                    <a:lnTo>
                      <a:pt x="83" y="311"/>
                    </a:lnTo>
                    <a:lnTo>
                      <a:pt x="114" y="265"/>
                    </a:lnTo>
                    <a:lnTo>
                      <a:pt x="147" y="219"/>
                    </a:lnTo>
                    <a:lnTo>
                      <a:pt x="187" y="178"/>
                    </a:lnTo>
                    <a:lnTo>
                      <a:pt x="229" y="140"/>
                    </a:lnTo>
                    <a:lnTo>
                      <a:pt x="276" y="105"/>
                    </a:lnTo>
                    <a:lnTo>
                      <a:pt x="327" y="74"/>
                    </a:lnTo>
                    <a:lnTo>
                      <a:pt x="383" y="46"/>
                    </a:lnTo>
                    <a:lnTo>
                      <a:pt x="440" y="25"/>
                    </a:lnTo>
                    <a:lnTo>
                      <a:pt x="499" y="11"/>
                    </a:lnTo>
                    <a:lnTo>
                      <a:pt x="558" y="2"/>
                    </a:lnTo>
                    <a:lnTo>
                      <a:pt x="61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8"/>
              <p:cNvSpPr>
                <a:spLocks noEditPoints="1"/>
              </p:cNvSpPr>
              <p:nvPr/>
            </p:nvSpPr>
            <p:spPr bwMode="auto">
              <a:xfrm>
                <a:off x="793751" y="3595688"/>
                <a:ext cx="495300" cy="449263"/>
              </a:xfrm>
              <a:custGeom>
                <a:avLst/>
                <a:gdLst>
                  <a:gd name="T0" fmla="*/ 1449 w 2805"/>
                  <a:gd name="T1" fmla="*/ 2389 h 2551"/>
                  <a:gd name="T2" fmla="*/ 438 w 2805"/>
                  <a:gd name="T3" fmla="*/ 150 h 2551"/>
                  <a:gd name="T4" fmla="*/ 375 w 2805"/>
                  <a:gd name="T5" fmla="*/ 176 h 2551"/>
                  <a:gd name="T6" fmla="*/ 337 w 2805"/>
                  <a:gd name="T7" fmla="*/ 231 h 2551"/>
                  <a:gd name="T8" fmla="*/ 337 w 2805"/>
                  <a:gd name="T9" fmla="*/ 298 h 2551"/>
                  <a:gd name="T10" fmla="*/ 877 w 2805"/>
                  <a:gd name="T11" fmla="*/ 1322 h 2551"/>
                  <a:gd name="T12" fmla="*/ 868 w 2805"/>
                  <a:gd name="T13" fmla="*/ 1375 h 2551"/>
                  <a:gd name="T14" fmla="*/ 825 w 2805"/>
                  <a:gd name="T15" fmla="*/ 1406 h 2551"/>
                  <a:gd name="T16" fmla="*/ 300 w 2805"/>
                  <a:gd name="T17" fmla="*/ 1257 h 2551"/>
                  <a:gd name="T18" fmla="*/ 231 w 2805"/>
                  <a:gd name="T19" fmla="*/ 1257 h 2551"/>
                  <a:gd name="T20" fmla="*/ 176 w 2805"/>
                  <a:gd name="T21" fmla="*/ 1294 h 2551"/>
                  <a:gd name="T22" fmla="*/ 151 w 2805"/>
                  <a:gd name="T23" fmla="*/ 1358 h 2551"/>
                  <a:gd name="T24" fmla="*/ 163 w 2805"/>
                  <a:gd name="T25" fmla="*/ 1422 h 2551"/>
                  <a:gd name="T26" fmla="*/ 211 w 2805"/>
                  <a:gd name="T27" fmla="*/ 1470 h 2551"/>
                  <a:gd name="T28" fmla="*/ 1094 w 2805"/>
                  <a:gd name="T29" fmla="*/ 1743 h 2551"/>
                  <a:gd name="T30" fmla="*/ 1199 w 2805"/>
                  <a:gd name="T31" fmla="*/ 1916 h 2551"/>
                  <a:gd name="T32" fmla="*/ 1884 w 2805"/>
                  <a:gd name="T33" fmla="*/ 332 h 2551"/>
                  <a:gd name="T34" fmla="*/ 1827 w 2805"/>
                  <a:gd name="T35" fmla="*/ 290 h 2551"/>
                  <a:gd name="T36" fmla="*/ 1757 w 2805"/>
                  <a:gd name="T37" fmla="*/ 281 h 2551"/>
                  <a:gd name="T38" fmla="*/ 844 w 2805"/>
                  <a:gd name="T39" fmla="*/ 758 h 2551"/>
                  <a:gd name="T40" fmla="*/ 521 w 2805"/>
                  <a:gd name="T41" fmla="*/ 175 h 2551"/>
                  <a:gd name="T42" fmla="*/ 460 w 2805"/>
                  <a:gd name="T43" fmla="*/ 150 h 2551"/>
                  <a:gd name="T44" fmla="*/ 492 w 2805"/>
                  <a:gd name="T45" fmla="*/ 3 h 2551"/>
                  <a:gd name="T46" fmla="*/ 588 w 2805"/>
                  <a:gd name="T47" fmla="*/ 39 h 2551"/>
                  <a:gd name="T48" fmla="*/ 664 w 2805"/>
                  <a:gd name="T49" fmla="*/ 109 h 2551"/>
                  <a:gd name="T50" fmla="*/ 1643 w 2805"/>
                  <a:gd name="T51" fmla="*/ 163 h 2551"/>
                  <a:gd name="T52" fmla="*/ 1751 w 2805"/>
                  <a:gd name="T53" fmla="*/ 130 h 2551"/>
                  <a:gd name="T54" fmla="*/ 1859 w 2805"/>
                  <a:gd name="T55" fmla="*/ 141 h 2551"/>
                  <a:gd name="T56" fmla="*/ 1957 w 2805"/>
                  <a:gd name="T57" fmla="*/ 193 h 2551"/>
                  <a:gd name="T58" fmla="*/ 2029 w 2805"/>
                  <a:gd name="T59" fmla="*/ 280 h 2551"/>
                  <a:gd name="T60" fmla="*/ 2805 w 2805"/>
                  <a:gd name="T61" fmla="*/ 1757 h 2551"/>
                  <a:gd name="T62" fmla="*/ 2793 w 2805"/>
                  <a:gd name="T63" fmla="*/ 1820 h 2551"/>
                  <a:gd name="T64" fmla="*/ 2746 w 2805"/>
                  <a:gd name="T65" fmla="*/ 1868 h 2551"/>
                  <a:gd name="T66" fmla="*/ 1445 w 2805"/>
                  <a:gd name="T67" fmla="*/ 2551 h 2551"/>
                  <a:gd name="T68" fmla="*/ 1381 w 2805"/>
                  <a:gd name="T69" fmla="*/ 2538 h 2551"/>
                  <a:gd name="T70" fmla="*/ 1335 w 2805"/>
                  <a:gd name="T71" fmla="*/ 2491 h 2551"/>
                  <a:gd name="T72" fmla="*/ 152 w 2805"/>
                  <a:gd name="T73" fmla="*/ 1607 h 2551"/>
                  <a:gd name="T74" fmla="*/ 63 w 2805"/>
                  <a:gd name="T75" fmla="*/ 1539 h 2551"/>
                  <a:gd name="T76" fmla="*/ 11 w 2805"/>
                  <a:gd name="T77" fmla="*/ 1441 h 2551"/>
                  <a:gd name="T78" fmla="*/ 3 w 2805"/>
                  <a:gd name="T79" fmla="*/ 1329 h 2551"/>
                  <a:gd name="T80" fmla="*/ 45 w 2805"/>
                  <a:gd name="T81" fmla="*/ 1220 h 2551"/>
                  <a:gd name="T82" fmla="*/ 125 w 2805"/>
                  <a:gd name="T83" fmla="*/ 1142 h 2551"/>
                  <a:gd name="T84" fmla="*/ 229 w 2805"/>
                  <a:gd name="T85" fmla="*/ 1104 h 2551"/>
                  <a:gd name="T86" fmla="*/ 344 w 2805"/>
                  <a:gd name="T87" fmla="*/ 1113 h 2551"/>
                  <a:gd name="T88" fmla="*/ 199 w 2805"/>
                  <a:gd name="T89" fmla="*/ 357 h 2551"/>
                  <a:gd name="T90" fmla="*/ 182 w 2805"/>
                  <a:gd name="T91" fmla="*/ 255 h 2551"/>
                  <a:gd name="T92" fmla="*/ 206 w 2805"/>
                  <a:gd name="T93" fmla="*/ 156 h 2551"/>
                  <a:gd name="T94" fmla="*/ 265 w 2805"/>
                  <a:gd name="T95" fmla="*/ 73 h 2551"/>
                  <a:gd name="T96" fmla="*/ 356 w 2805"/>
                  <a:gd name="T97" fmla="*/ 15 h 2551"/>
                  <a:gd name="T98" fmla="*/ 458 w 2805"/>
                  <a:gd name="T99" fmla="*/ 0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5" h="2551">
                    <a:moveTo>
                      <a:pt x="2469" y="1425"/>
                    </a:moveTo>
                    <a:lnTo>
                      <a:pt x="1275" y="2062"/>
                    </a:lnTo>
                    <a:lnTo>
                      <a:pt x="1449" y="2389"/>
                    </a:lnTo>
                    <a:lnTo>
                      <a:pt x="2643" y="1751"/>
                    </a:lnTo>
                    <a:lnTo>
                      <a:pt x="2469" y="1425"/>
                    </a:lnTo>
                    <a:close/>
                    <a:moveTo>
                      <a:pt x="438" y="150"/>
                    </a:moveTo>
                    <a:lnTo>
                      <a:pt x="415" y="154"/>
                    </a:lnTo>
                    <a:lnTo>
                      <a:pt x="394" y="164"/>
                    </a:lnTo>
                    <a:lnTo>
                      <a:pt x="375" y="176"/>
                    </a:lnTo>
                    <a:lnTo>
                      <a:pt x="359" y="192"/>
                    </a:lnTo>
                    <a:lnTo>
                      <a:pt x="346" y="211"/>
                    </a:lnTo>
                    <a:lnTo>
                      <a:pt x="337" y="231"/>
                    </a:lnTo>
                    <a:lnTo>
                      <a:pt x="333" y="254"/>
                    </a:lnTo>
                    <a:lnTo>
                      <a:pt x="333" y="276"/>
                    </a:lnTo>
                    <a:lnTo>
                      <a:pt x="337" y="298"/>
                    </a:lnTo>
                    <a:lnTo>
                      <a:pt x="346" y="320"/>
                    </a:lnTo>
                    <a:lnTo>
                      <a:pt x="871" y="1303"/>
                    </a:lnTo>
                    <a:lnTo>
                      <a:pt x="877" y="1322"/>
                    </a:lnTo>
                    <a:lnTo>
                      <a:pt x="880" y="1341"/>
                    </a:lnTo>
                    <a:lnTo>
                      <a:pt x="876" y="1359"/>
                    </a:lnTo>
                    <a:lnTo>
                      <a:pt x="868" y="1375"/>
                    </a:lnTo>
                    <a:lnTo>
                      <a:pt x="857" y="1388"/>
                    </a:lnTo>
                    <a:lnTo>
                      <a:pt x="842" y="1399"/>
                    </a:lnTo>
                    <a:lnTo>
                      <a:pt x="825" y="1406"/>
                    </a:lnTo>
                    <a:lnTo>
                      <a:pt x="806" y="1408"/>
                    </a:lnTo>
                    <a:lnTo>
                      <a:pt x="787" y="1405"/>
                    </a:lnTo>
                    <a:lnTo>
                      <a:pt x="300" y="1257"/>
                    </a:lnTo>
                    <a:lnTo>
                      <a:pt x="277" y="1253"/>
                    </a:lnTo>
                    <a:lnTo>
                      <a:pt x="254" y="1253"/>
                    </a:lnTo>
                    <a:lnTo>
                      <a:pt x="231" y="1257"/>
                    </a:lnTo>
                    <a:lnTo>
                      <a:pt x="211" y="1266"/>
                    </a:lnTo>
                    <a:lnTo>
                      <a:pt x="192" y="1278"/>
                    </a:lnTo>
                    <a:lnTo>
                      <a:pt x="176" y="1294"/>
                    </a:lnTo>
                    <a:lnTo>
                      <a:pt x="163" y="1312"/>
                    </a:lnTo>
                    <a:lnTo>
                      <a:pt x="155" y="1334"/>
                    </a:lnTo>
                    <a:lnTo>
                      <a:pt x="151" y="1358"/>
                    </a:lnTo>
                    <a:lnTo>
                      <a:pt x="151" y="1380"/>
                    </a:lnTo>
                    <a:lnTo>
                      <a:pt x="155" y="1402"/>
                    </a:lnTo>
                    <a:lnTo>
                      <a:pt x="163" y="1422"/>
                    </a:lnTo>
                    <a:lnTo>
                      <a:pt x="176" y="1441"/>
                    </a:lnTo>
                    <a:lnTo>
                      <a:pt x="192" y="1457"/>
                    </a:lnTo>
                    <a:lnTo>
                      <a:pt x="211" y="1470"/>
                    </a:lnTo>
                    <a:lnTo>
                      <a:pt x="232" y="1478"/>
                    </a:lnTo>
                    <a:lnTo>
                      <a:pt x="1078" y="1735"/>
                    </a:lnTo>
                    <a:lnTo>
                      <a:pt x="1094" y="1743"/>
                    </a:lnTo>
                    <a:lnTo>
                      <a:pt x="1109" y="1755"/>
                    </a:lnTo>
                    <a:lnTo>
                      <a:pt x="1119" y="1770"/>
                    </a:lnTo>
                    <a:lnTo>
                      <a:pt x="1199" y="1916"/>
                    </a:lnTo>
                    <a:lnTo>
                      <a:pt x="2393" y="1279"/>
                    </a:lnTo>
                    <a:lnTo>
                      <a:pt x="1898" y="353"/>
                    </a:lnTo>
                    <a:lnTo>
                      <a:pt x="1884" y="332"/>
                    </a:lnTo>
                    <a:lnTo>
                      <a:pt x="1867" y="314"/>
                    </a:lnTo>
                    <a:lnTo>
                      <a:pt x="1848" y="300"/>
                    </a:lnTo>
                    <a:lnTo>
                      <a:pt x="1827" y="290"/>
                    </a:lnTo>
                    <a:lnTo>
                      <a:pt x="1804" y="282"/>
                    </a:lnTo>
                    <a:lnTo>
                      <a:pt x="1780" y="279"/>
                    </a:lnTo>
                    <a:lnTo>
                      <a:pt x="1757" y="281"/>
                    </a:lnTo>
                    <a:lnTo>
                      <a:pt x="1733" y="286"/>
                    </a:lnTo>
                    <a:lnTo>
                      <a:pt x="1709" y="296"/>
                    </a:lnTo>
                    <a:lnTo>
                      <a:pt x="844" y="758"/>
                    </a:lnTo>
                    <a:lnTo>
                      <a:pt x="551" y="210"/>
                    </a:lnTo>
                    <a:lnTo>
                      <a:pt x="538" y="191"/>
                    </a:lnTo>
                    <a:lnTo>
                      <a:pt x="521" y="175"/>
                    </a:lnTo>
                    <a:lnTo>
                      <a:pt x="503" y="163"/>
                    </a:lnTo>
                    <a:lnTo>
                      <a:pt x="482" y="154"/>
                    </a:lnTo>
                    <a:lnTo>
                      <a:pt x="460" y="150"/>
                    </a:lnTo>
                    <a:lnTo>
                      <a:pt x="438" y="150"/>
                    </a:lnTo>
                    <a:close/>
                    <a:moveTo>
                      <a:pt x="458" y="0"/>
                    </a:moveTo>
                    <a:lnTo>
                      <a:pt x="492" y="3"/>
                    </a:lnTo>
                    <a:lnTo>
                      <a:pt x="526" y="10"/>
                    </a:lnTo>
                    <a:lnTo>
                      <a:pt x="558" y="23"/>
                    </a:lnTo>
                    <a:lnTo>
                      <a:pt x="588" y="39"/>
                    </a:lnTo>
                    <a:lnTo>
                      <a:pt x="616" y="58"/>
                    </a:lnTo>
                    <a:lnTo>
                      <a:pt x="642" y="82"/>
                    </a:lnTo>
                    <a:lnTo>
                      <a:pt x="664" y="109"/>
                    </a:lnTo>
                    <a:lnTo>
                      <a:pt x="683" y="139"/>
                    </a:lnTo>
                    <a:lnTo>
                      <a:pt x="905" y="556"/>
                    </a:lnTo>
                    <a:lnTo>
                      <a:pt x="1643" y="163"/>
                    </a:lnTo>
                    <a:lnTo>
                      <a:pt x="1678" y="147"/>
                    </a:lnTo>
                    <a:lnTo>
                      <a:pt x="1714" y="136"/>
                    </a:lnTo>
                    <a:lnTo>
                      <a:pt x="1751" y="130"/>
                    </a:lnTo>
                    <a:lnTo>
                      <a:pt x="1788" y="130"/>
                    </a:lnTo>
                    <a:lnTo>
                      <a:pt x="1824" y="133"/>
                    </a:lnTo>
                    <a:lnTo>
                      <a:pt x="1859" y="141"/>
                    </a:lnTo>
                    <a:lnTo>
                      <a:pt x="1894" y="154"/>
                    </a:lnTo>
                    <a:lnTo>
                      <a:pt x="1926" y="171"/>
                    </a:lnTo>
                    <a:lnTo>
                      <a:pt x="1957" y="193"/>
                    </a:lnTo>
                    <a:lnTo>
                      <a:pt x="1983" y="218"/>
                    </a:lnTo>
                    <a:lnTo>
                      <a:pt x="2008" y="247"/>
                    </a:lnTo>
                    <a:lnTo>
                      <a:pt x="2029" y="280"/>
                    </a:lnTo>
                    <a:lnTo>
                      <a:pt x="2793" y="1713"/>
                    </a:lnTo>
                    <a:lnTo>
                      <a:pt x="2801" y="1734"/>
                    </a:lnTo>
                    <a:lnTo>
                      <a:pt x="2805" y="1757"/>
                    </a:lnTo>
                    <a:lnTo>
                      <a:pt x="2805" y="1778"/>
                    </a:lnTo>
                    <a:lnTo>
                      <a:pt x="2801" y="1800"/>
                    </a:lnTo>
                    <a:lnTo>
                      <a:pt x="2793" y="1820"/>
                    </a:lnTo>
                    <a:lnTo>
                      <a:pt x="2781" y="1838"/>
                    </a:lnTo>
                    <a:lnTo>
                      <a:pt x="2765" y="1854"/>
                    </a:lnTo>
                    <a:lnTo>
                      <a:pt x="2746" y="1868"/>
                    </a:lnTo>
                    <a:lnTo>
                      <a:pt x="1489" y="2538"/>
                    </a:lnTo>
                    <a:lnTo>
                      <a:pt x="1467" y="2546"/>
                    </a:lnTo>
                    <a:lnTo>
                      <a:pt x="1445" y="2551"/>
                    </a:lnTo>
                    <a:lnTo>
                      <a:pt x="1423" y="2551"/>
                    </a:lnTo>
                    <a:lnTo>
                      <a:pt x="1402" y="2546"/>
                    </a:lnTo>
                    <a:lnTo>
                      <a:pt x="1381" y="2538"/>
                    </a:lnTo>
                    <a:lnTo>
                      <a:pt x="1363" y="2526"/>
                    </a:lnTo>
                    <a:lnTo>
                      <a:pt x="1348" y="2510"/>
                    </a:lnTo>
                    <a:lnTo>
                      <a:pt x="1335" y="2491"/>
                    </a:lnTo>
                    <a:lnTo>
                      <a:pt x="1003" y="1870"/>
                    </a:lnTo>
                    <a:lnTo>
                      <a:pt x="189" y="1622"/>
                    </a:lnTo>
                    <a:lnTo>
                      <a:pt x="152" y="1607"/>
                    </a:lnTo>
                    <a:lnTo>
                      <a:pt x="119" y="1589"/>
                    </a:lnTo>
                    <a:lnTo>
                      <a:pt x="89" y="1566"/>
                    </a:lnTo>
                    <a:lnTo>
                      <a:pt x="63" y="1539"/>
                    </a:lnTo>
                    <a:lnTo>
                      <a:pt x="41" y="1509"/>
                    </a:lnTo>
                    <a:lnTo>
                      <a:pt x="23" y="1476"/>
                    </a:lnTo>
                    <a:lnTo>
                      <a:pt x="11" y="1441"/>
                    </a:lnTo>
                    <a:lnTo>
                      <a:pt x="3" y="1404"/>
                    </a:lnTo>
                    <a:lnTo>
                      <a:pt x="0" y="1367"/>
                    </a:lnTo>
                    <a:lnTo>
                      <a:pt x="3" y="1329"/>
                    </a:lnTo>
                    <a:lnTo>
                      <a:pt x="12" y="1290"/>
                    </a:lnTo>
                    <a:lnTo>
                      <a:pt x="26" y="1253"/>
                    </a:lnTo>
                    <a:lnTo>
                      <a:pt x="45" y="1220"/>
                    </a:lnTo>
                    <a:lnTo>
                      <a:pt x="68" y="1189"/>
                    </a:lnTo>
                    <a:lnTo>
                      <a:pt x="95" y="1164"/>
                    </a:lnTo>
                    <a:lnTo>
                      <a:pt x="125" y="1142"/>
                    </a:lnTo>
                    <a:lnTo>
                      <a:pt x="158" y="1125"/>
                    </a:lnTo>
                    <a:lnTo>
                      <a:pt x="193" y="1112"/>
                    </a:lnTo>
                    <a:lnTo>
                      <a:pt x="229" y="1104"/>
                    </a:lnTo>
                    <a:lnTo>
                      <a:pt x="267" y="1101"/>
                    </a:lnTo>
                    <a:lnTo>
                      <a:pt x="306" y="1105"/>
                    </a:lnTo>
                    <a:lnTo>
                      <a:pt x="344" y="1113"/>
                    </a:lnTo>
                    <a:lnTo>
                      <a:pt x="649" y="1206"/>
                    </a:lnTo>
                    <a:lnTo>
                      <a:pt x="214" y="390"/>
                    </a:lnTo>
                    <a:lnTo>
                      <a:pt x="199" y="357"/>
                    </a:lnTo>
                    <a:lnTo>
                      <a:pt x="189" y="323"/>
                    </a:lnTo>
                    <a:lnTo>
                      <a:pt x="184" y="290"/>
                    </a:lnTo>
                    <a:lnTo>
                      <a:pt x="182" y="255"/>
                    </a:lnTo>
                    <a:lnTo>
                      <a:pt x="187" y="221"/>
                    </a:lnTo>
                    <a:lnTo>
                      <a:pt x="194" y="188"/>
                    </a:lnTo>
                    <a:lnTo>
                      <a:pt x="206" y="156"/>
                    </a:lnTo>
                    <a:lnTo>
                      <a:pt x="222" y="126"/>
                    </a:lnTo>
                    <a:lnTo>
                      <a:pt x="242" y="98"/>
                    </a:lnTo>
                    <a:lnTo>
                      <a:pt x="265" y="73"/>
                    </a:lnTo>
                    <a:lnTo>
                      <a:pt x="293" y="49"/>
                    </a:lnTo>
                    <a:lnTo>
                      <a:pt x="324" y="30"/>
                    </a:lnTo>
                    <a:lnTo>
                      <a:pt x="356" y="15"/>
                    </a:lnTo>
                    <a:lnTo>
                      <a:pt x="390" y="6"/>
                    </a:lnTo>
                    <a:lnTo>
                      <a:pt x="424" y="0"/>
                    </a:lnTo>
                    <a:lnTo>
                      <a:pt x="458"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grpSp>
        <p:nvGrpSpPr>
          <p:cNvPr id="15" name="组合 14"/>
          <p:cNvGrpSpPr/>
          <p:nvPr/>
        </p:nvGrpSpPr>
        <p:grpSpPr>
          <a:xfrm>
            <a:off x="4789170" y="2315845"/>
            <a:ext cx="876300" cy="1541145"/>
            <a:chOff x="7542" y="3647"/>
            <a:chExt cx="1380" cy="2427"/>
          </a:xfrm>
        </p:grpSpPr>
        <p:sp>
          <p:nvSpPr>
            <p:cNvPr id="22" name="Oval 20"/>
            <p:cNvSpPr>
              <a:spLocks noChangeArrowheads="1"/>
            </p:cNvSpPr>
            <p:nvPr/>
          </p:nvSpPr>
          <p:spPr bwMode="auto">
            <a:xfrm>
              <a:off x="7542" y="4684"/>
              <a:ext cx="1381" cy="1391"/>
            </a:xfrm>
            <a:prstGeom prst="ellipse">
              <a:avLst/>
            </a:prstGeom>
            <a:solidFill>
              <a:srgbClr val="B60004"/>
            </a:solidFill>
            <a:ln w="57150">
              <a:solidFill>
                <a:schemeClr val="tx1">
                  <a:lumMod val="10000"/>
                  <a:lumOff val="90000"/>
                </a:schemeClr>
              </a:solidFill>
            </a:ln>
          </p:spPr>
          <p:txBody>
            <a:bodyPr vert="horz" wrap="square" lIns="0" tIns="0" rIns="0" bIns="0" numCol="1" anchor="ctr" anchorCtr="0" compatLnSpc="1"/>
            <a:lstStyle/>
            <a:p>
              <a:pPr algn="ctr"/>
              <a:endParaRPr lang="en-US" b="1" dirty="0">
                <a:solidFill>
                  <a:schemeClr val="bg1"/>
                </a:solidFill>
              </a:endParaRPr>
            </a:p>
          </p:txBody>
        </p:sp>
        <p:sp>
          <p:nvSpPr>
            <p:cNvPr id="30" name="Freeform 30"/>
            <p:cNvSpPr>
              <a:spLocks noEditPoints="1"/>
            </p:cNvSpPr>
            <p:nvPr/>
          </p:nvSpPr>
          <p:spPr bwMode="auto">
            <a:xfrm>
              <a:off x="8291" y="3647"/>
              <a:ext cx="524" cy="903"/>
            </a:xfrm>
            <a:custGeom>
              <a:avLst/>
              <a:gdLst>
                <a:gd name="T0" fmla="*/ 8 w 88"/>
                <a:gd name="T1" fmla="*/ 147 h 150"/>
                <a:gd name="T2" fmla="*/ 2 w 88"/>
                <a:gd name="T3" fmla="*/ 149 h 150"/>
                <a:gd name="T4" fmla="*/ 1 w 88"/>
                <a:gd name="T5" fmla="*/ 143 h 150"/>
                <a:gd name="T6" fmla="*/ 5 w 88"/>
                <a:gd name="T7" fmla="*/ 136 h 150"/>
                <a:gd name="T8" fmla="*/ 11 w 88"/>
                <a:gd name="T9" fmla="*/ 134 h 150"/>
                <a:gd name="T10" fmla="*/ 12 w 88"/>
                <a:gd name="T11" fmla="*/ 140 h 150"/>
                <a:gd name="T12" fmla="*/ 8 w 88"/>
                <a:gd name="T13" fmla="*/ 147 h 150"/>
                <a:gd name="T14" fmla="*/ 49 w 88"/>
                <a:gd name="T15" fmla="*/ 24 h 150"/>
                <a:gd name="T16" fmla="*/ 88 w 88"/>
                <a:gd name="T17" fmla="*/ 0 h 150"/>
                <a:gd name="T18" fmla="*/ 88 w 88"/>
                <a:gd name="T19" fmla="*/ 46 h 150"/>
                <a:gd name="T20" fmla="*/ 49 w 88"/>
                <a:gd name="T21" fmla="*/ 24 h 150"/>
                <a:gd name="T22" fmla="*/ 56 w 88"/>
                <a:gd name="T23" fmla="*/ 47 h 150"/>
                <a:gd name="T24" fmla="*/ 62 w 88"/>
                <a:gd name="T25" fmla="*/ 46 h 150"/>
                <a:gd name="T26" fmla="*/ 63 w 88"/>
                <a:gd name="T27" fmla="*/ 51 h 150"/>
                <a:gd name="T28" fmla="*/ 59 w 88"/>
                <a:gd name="T29" fmla="*/ 59 h 150"/>
                <a:gd name="T30" fmla="*/ 53 w 88"/>
                <a:gd name="T31" fmla="*/ 60 h 150"/>
                <a:gd name="T32" fmla="*/ 52 w 88"/>
                <a:gd name="T33" fmla="*/ 55 h 150"/>
                <a:gd name="T34" fmla="*/ 56 w 88"/>
                <a:gd name="T35" fmla="*/ 47 h 150"/>
                <a:gd name="T36" fmla="*/ 39 w 88"/>
                <a:gd name="T37" fmla="*/ 77 h 150"/>
                <a:gd name="T38" fmla="*/ 45 w 88"/>
                <a:gd name="T39" fmla="*/ 75 h 150"/>
                <a:gd name="T40" fmla="*/ 46 w 88"/>
                <a:gd name="T41" fmla="*/ 81 h 150"/>
                <a:gd name="T42" fmla="*/ 42 w 88"/>
                <a:gd name="T43" fmla="*/ 88 h 150"/>
                <a:gd name="T44" fmla="*/ 36 w 88"/>
                <a:gd name="T45" fmla="*/ 90 h 150"/>
                <a:gd name="T46" fmla="*/ 35 w 88"/>
                <a:gd name="T47" fmla="*/ 84 h 150"/>
                <a:gd name="T48" fmla="*/ 39 w 88"/>
                <a:gd name="T49" fmla="*/ 77 h 150"/>
                <a:gd name="T50" fmla="*/ 22 w 88"/>
                <a:gd name="T51" fmla="*/ 106 h 150"/>
                <a:gd name="T52" fmla="*/ 28 w 88"/>
                <a:gd name="T53" fmla="*/ 105 h 150"/>
                <a:gd name="T54" fmla="*/ 29 w 88"/>
                <a:gd name="T55" fmla="*/ 110 h 150"/>
                <a:gd name="T56" fmla="*/ 25 w 88"/>
                <a:gd name="T57" fmla="*/ 118 h 150"/>
                <a:gd name="T58" fmla="*/ 19 w 88"/>
                <a:gd name="T59" fmla="*/ 119 h 150"/>
                <a:gd name="T60" fmla="*/ 18 w 88"/>
                <a:gd name="T61" fmla="*/ 113 h 150"/>
                <a:gd name="T62" fmla="*/ 22 w 88"/>
                <a:gd name="T63" fmla="*/ 10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0">
                  <a:moveTo>
                    <a:pt x="8" y="147"/>
                  </a:moveTo>
                  <a:cubicBezTo>
                    <a:pt x="7" y="149"/>
                    <a:pt x="4" y="150"/>
                    <a:pt x="2" y="149"/>
                  </a:cubicBezTo>
                  <a:cubicBezTo>
                    <a:pt x="0" y="148"/>
                    <a:pt x="0" y="145"/>
                    <a:pt x="1" y="143"/>
                  </a:cubicBezTo>
                  <a:cubicBezTo>
                    <a:pt x="5" y="136"/>
                    <a:pt x="5" y="136"/>
                    <a:pt x="5" y="136"/>
                  </a:cubicBezTo>
                  <a:cubicBezTo>
                    <a:pt x="6" y="134"/>
                    <a:pt x="9" y="133"/>
                    <a:pt x="11" y="134"/>
                  </a:cubicBezTo>
                  <a:cubicBezTo>
                    <a:pt x="13" y="135"/>
                    <a:pt x="14" y="138"/>
                    <a:pt x="12" y="140"/>
                  </a:cubicBezTo>
                  <a:cubicBezTo>
                    <a:pt x="8" y="147"/>
                    <a:pt x="8" y="147"/>
                    <a:pt x="8" y="147"/>
                  </a:cubicBezTo>
                  <a:close/>
                  <a:moveTo>
                    <a:pt x="49" y="24"/>
                  </a:moveTo>
                  <a:cubicBezTo>
                    <a:pt x="88" y="0"/>
                    <a:pt x="88" y="0"/>
                    <a:pt x="88" y="0"/>
                  </a:cubicBezTo>
                  <a:cubicBezTo>
                    <a:pt x="88" y="46"/>
                    <a:pt x="88" y="46"/>
                    <a:pt x="88" y="46"/>
                  </a:cubicBezTo>
                  <a:cubicBezTo>
                    <a:pt x="49" y="24"/>
                    <a:pt x="49" y="24"/>
                    <a:pt x="49" y="24"/>
                  </a:cubicBezTo>
                  <a:close/>
                  <a:moveTo>
                    <a:pt x="56" y="47"/>
                  </a:moveTo>
                  <a:cubicBezTo>
                    <a:pt x="57" y="45"/>
                    <a:pt x="60" y="44"/>
                    <a:pt x="62" y="46"/>
                  </a:cubicBezTo>
                  <a:cubicBezTo>
                    <a:pt x="64" y="47"/>
                    <a:pt x="65" y="49"/>
                    <a:pt x="63" y="51"/>
                  </a:cubicBezTo>
                  <a:cubicBezTo>
                    <a:pt x="59" y="59"/>
                    <a:pt x="59" y="59"/>
                    <a:pt x="59" y="59"/>
                  </a:cubicBezTo>
                  <a:cubicBezTo>
                    <a:pt x="58" y="61"/>
                    <a:pt x="55" y="62"/>
                    <a:pt x="53" y="60"/>
                  </a:cubicBezTo>
                  <a:cubicBezTo>
                    <a:pt x="51" y="59"/>
                    <a:pt x="51" y="57"/>
                    <a:pt x="52" y="55"/>
                  </a:cubicBezTo>
                  <a:cubicBezTo>
                    <a:pt x="56" y="47"/>
                    <a:pt x="56" y="47"/>
                    <a:pt x="56" y="47"/>
                  </a:cubicBezTo>
                  <a:close/>
                  <a:moveTo>
                    <a:pt x="39" y="77"/>
                  </a:moveTo>
                  <a:cubicBezTo>
                    <a:pt x="40" y="75"/>
                    <a:pt x="43" y="74"/>
                    <a:pt x="45" y="75"/>
                  </a:cubicBezTo>
                  <a:cubicBezTo>
                    <a:pt x="47" y="76"/>
                    <a:pt x="48" y="79"/>
                    <a:pt x="46" y="81"/>
                  </a:cubicBezTo>
                  <a:cubicBezTo>
                    <a:pt x="42" y="88"/>
                    <a:pt x="42" y="88"/>
                    <a:pt x="42" y="88"/>
                  </a:cubicBezTo>
                  <a:cubicBezTo>
                    <a:pt x="41" y="90"/>
                    <a:pt x="38" y="91"/>
                    <a:pt x="36" y="90"/>
                  </a:cubicBezTo>
                  <a:cubicBezTo>
                    <a:pt x="34" y="89"/>
                    <a:pt x="34" y="86"/>
                    <a:pt x="35" y="84"/>
                  </a:cubicBezTo>
                  <a:cubicBezTo>
                    <a:pt x="39" y="77"/>
                    <a:pt x="39" y="77"/>
                    <a:pt x="39" y="77"/>
                  </a:cubicBezTo>
                  <a:close/>
                  <a:moveTo>
                    <a:pt x="22" y="106"/>
                  </a:moveTo>
                  <a:cubicBezTo>
                    <a:pt x="23" y="104"/>
                    <a:pt x="26" y="103"/>
                    <a:pt x="28" y="105"/>
                  </a:cubicBezTo>
                  <a:cubicBezTo>
                    <a:pt x="30" y="106"/>
                    <a:pt x="31" y="108"/>
                    <a:pt x="29" y="110"/>
                  </a:cubicBezTo>
                  <a:cubicBezTo>
                    <a:pt x="25" y="118"/>
                    <a:pt x="25" y="118"/>
                    <a:pt x="25" y="118"/>
                  </a:cubicBezTo>
                  <a:cubicBezTo>
                    <a:pt x="24" y="120"/>
                    <a:pt x="21" y="120"/>
                    <a:pt x="19" y="119"/>
                  </a:cubicBezTo>
                  <a:cubicBezTo>
                    <a:pt x="17" y="118"/>
                    <a:pt x="17" y="115"/>
                    <a:pt x="18" y="113"/>
                  </a:cubicBezTo>
                  <a:cubicBezTo>
                    <a:pt x="22" y="106"/>
                    <a:pt x="22" y="106"/>
                    <a:pt x="22" y="106"/>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41" name="Group 40"/>
            <p:cNvGrpSpPr/>
            <p:nvPr/>
          </p:nvGrpSpPr>
          <p:grpSpPr>
            <a:xfrm>
              <a:off x="7988" y="5045"/>
              <a:ext cx="487" cy="633"/>
              <a:chOff x="3457575" y="2789238"/>
              <a:chExt cx="376238" cy="484187"/>
            </a:xfrm>
            <a:solidFill>
              <a:schemeClr val="bg1"/>
            </a:solidFill>
          </p:grpSpPr>
          <p:sp>
            <p:nvSpPr>
              <p:cNvPr id="42" name="Freeform 55"/>
              <p:cNvSpPr>
                <a:spLocks noEditPoints="1"/>
              </p:cNvSpPr>
              <p:nvPr/>
            </p:nvSpPr>
            <p:spPr bwMode="auto">
              <a:xfrm>
                <a:off x="3543300" y="2789238"/>
                <a:ext cx="201613" cy="200025"/>
              </a:xfrm>
              <a:custGeom>
                <a:avLst/>
                <a:gdLst>
                  <a:gd name="T0" fmla="*/ 522 w 1139"/>
                  <a:gd name="T1" fmla="*/ 158 h 1142"/>
                  <a:gd name="T2" fmla="*/ 430 w 1139"/>
                  <a:gd name="T3" fmla="*/ 179 h 1142"/>
                  <a:gd name="T4" fmla="*/ 346 w 1139"/>
                  <a:gd name="T5" fmla="*/ 220 h 1142"/>
                  <a:gd name="T6" fmla="*/ 274 w 1139"/>
                  <a:gd name="T7" fmla="*/ 277 h 1142"/>
                  <a:gd name="T8" fmla="*/ 215 w 1139"/>
                  <a:gd name="T9" fmla="*/ 350 h 1142"/>
                  <a:gd name="T10" fmla="*/ 174 w 1139"/>
                  <a:gd name="T11" fmla="*/ 433 h 1142"/>
                  <a:gd name="T12" fmla="*/ 152 w 1139"/>
                  <a:gd name="T13" fmla="*/ 527 h 1142"/>
                  <a:gd name="T14" fmla="*/ 152 w 1139"/>
                  <a:gd name="T15" fmla="*/ 626 h 1142"/>
                  <a:gd name="T16" fmla="*/ 173 w 1139"/>
                  <a:gd name="T17" fmla="*/ 718 h 1142"/>
                  <a:gd name="T18" fmla="*/ 214 w 1139"/>
                  <a:gd name="T19" fmla="*/ 803 h 1142"/>
                  <a:gd name="T20" fmla="*/ 271 w 1139"/>
                  <a:gd name="T21" fmla="*/ 875 h 1142"/>
                  <a:gd name="T22" fmla="*/ 343 w 1139"/>
                  <a:gd name="T23" fmla="*/ 933 h 1142"/>
                  <a:gd name="T24" fmla="*/ 427 w 1139"/>
                  <a:gd name="T25" fmla="*/ 975 h 1142"/>
                  <a:gd name="T26" fmla="*/ 520 w 1139"/>
                  <a:gd name="T27" fmla="*/ 997 h 1142"/>
                  <a:gd name="T28" fmla="*/ 618 w 1139"/>
                  <a:gd name="T29" fmla="*/ 997 h 1142"/>
                  <a:gd name="T30" fmla="*/ 711 w 1139"/>
                  <a:gd name="T31" fmla="*/ 976 h 1142"/>
                  <a:gd name="T32" fmla="*/ 794 w 1139"/>
                  <a:gd name="T33" fmla="*/ 935 h 1142"/>
                  <a:gd name="T34" fmla="*/ 867 w 1139"/>
                  <a:gd name="T35" fmla="*/ 878 h 1142"/>
                  <a:gd name="T36" fmla="*/ 925 w 1139"/>
                  <a:gd name="T37" fmla="*/ 805 h 1142"/>
                  <a:gd name="T38" fmla="*/ 967 w 1139"/>
                  <a:gd name="T39" fmla="*/ 721 h 1142"/>
                  <a:gd name="T40" fmla="*/ 988 w 1139"/>
                  <a:gd name="T41" fmla="*/ 628 h 1142"/>
                  <a:gd name="T42" fmla="*/ 988 w 1139"/>
                  <a:gd name="T43" fmla="*/ 524 h 1142"/>
                  <a:gd name="T44" fmla="*/ 964 w 1139"/>
                  <a:gd name="T45" fmla="*/ 424 h 1142"/>
                  <a:gd name="T46" fmla="*/ 916 w 1139"/>
                  <a:gd name="T47" fmla="*/ 335 h 1142"/>
                  <a:gd name="T48" fmla="*/ 851 w 1139"/>
                  <a:gd name="T49" fmla="*/ 260 h 1142"/>
                  <a:gd name="T50" fmla="*/ 770 w 1139"/>
                  <a:gd name="T51" fmla="*/ 204 h 1142"/>
                  <a:gd name="T52" fmla="*/ 675 w 1139"/>
                  <a:gd name="T53" fmla="*/ 168 h 1142"/>
                  <a:gd name="T54" fmla="*/ 570 w 1139"/>
                  <a:gd name="T55" fmla="*/ 155 h 1142"/>
                  <a:gd name="T56" fmla="*/ 629 w 1139"/>
                  <a:gd name="T57" fmla="*/ 3 h 1142"/>
                  <a:gd name="T58" fmla="*/ 740 w 1139"/>
                  <a:gd name="T59" fmla="*/ 25 h 1142"/>
                  <a:gd name="T60" fmla="*/ 844 w 1139"/>
                  <a:gd name="T61" fmla="*/ 68 h 1142"/>
                  <a:gd name="T62" fmla="*/ 934 w 1139"/>
                  <a:gd name="T63" fmla="*/ 128 h 1142"/>
                  <a:gd name="T64" fmla="*/ 1011 w 1139"/>
                  <a:gd name="T65" fmla="*/ 205 h 1142"/>
                  <a:gd name="T66" fmla="*/ 1071 w 1139"/>
                  <a:gd name="T67" fmla="*/ 296 h 1142"/>
                  <a:gd name="T68" fmla="*/ 1114 w 1139"/>
                  <a:gd name="T69" fmla="*/ 400 h 1142"/>
                  <a:gd name="T70" fmla="*/ 1136 w 1139"/>
                  <a:gd name="T71" fmla="*/ 511 h 1142"/>
                  <a:gd name="T72" fmla="*/ 1136 w 1139"/>
                  <a:gd name="T73" fmla="*/ 630 h 1142"/>
                  <a:gd name="T74" fmla="*/ 1114 w 1139"/>
                  <a:gd name="T75" fmla="*/ 742 h 1142"/>
                  <a:gd name="T76" fmla="*/ 1071 w 1139"/>
                  <a:gd name="T77" fmla="*/ 844 h 1142"/>
                  <a:gd name="T78" fmla="*/ 1010 w 1139"/>
                  <a:gd name="T79" fmla="*/ 935 h 1142"/>
                  <a:gd name="T80" fmla="*/ 933 w 1139"/>
                  <a:gd name="T81" fmla="*/ 1012 h 1142"/>
                  <a:gd name="T82" fmla="*/ 843 w 1139"/>
                  <a:gd name="T83" fmla="*/ 1073 h 1142"/>
                  <a:gd name="T84" fmla="*/ 740 w 1139"/>
                  <a:gd name="T85" fmla="*/ 1116 h 1142"/>
                  <a:gd name="T86" fmla="*/ 629 w 1139"/>
                  <a:gd name="T87" fmla="*/ 1138 h 1142"/>
                  <a:gd name="T88" fmla="*/ 512 w 1139"/>
                  <a:gd name="T89" fmla="*/ 1138 h 1142"/>
                  <a:gd name="T90" fmla="*/ 403 w 1139"/>
                  <a:gd name="T91" fmla="*/ 1116 h 1142"/>
                  <a:gd name="T92" fmla="*/ 300 w 1139"/>
                  <a:gd name="T93" fmla="*/ 1073 h 1142"/>
                  <a:gd name="T94" fmla="*/ 210 w 1139"/>
                  <a:gd name="T95" fmla="*/ 1012 h 1142"/>
                  <a:gd name="T96" fmla="*/ 132 w 1139"/>
                  <a:gd name="T97" fmla="*/ 935 h 1142"/>
                  <a:gd name="T98" fmla="*/ 70 w 1139"/>
                  <a:gd name="T99" fmla="*/ 844 h 1142"/>
                  <a:gd name="T100" fmla="*/ 27 w 1139"/>
                  <a:gd name="T101" fmla="*/ 742 h 1142"/>
                  <a:gd name="T102" fmla="*/ 4 w 1139"/>
                  <a:gd name="T103" fmla="*/ 630 h 1142"/>
                  <a:gd name="T104" fmla="*/ 4 w 1139"/>
                  <a:gd name="T105" fmla="*/ 511 h 1142"/>
                  <a:gd name="T106" fmla="*/ 26 w 1139"/>
                  <a:gd name="T107" fmla="*/ 400 h 1142"/>
                  <a:gd name="T108" fmla="*/ 69 w 1139"/>
                  <a:gd name="T109" fmla="*/ 296 h 1142"/>
                  <a:gd name="T110" fmla="*/ 130 w 1139"/>
                  <a:gd name="T111" fmla="*/ 205 h 1142"/>
                  <a:gd name="T112" fmla="*/ 207 w 1139"/>
                  <a:gd name="T113" fmla="*/ 128 h 1142"/>
                  <a:gd name="T114" fmla="*/ 297 w 1139"/>
                  <a:gd name="T115" fmla="*/ 68 h 1142"/>
                  <a:gd name="T116" fmla="*/ 399 w 1139"/>
                  <a:gd name="T117" fmla="*/ 25 h 1142"/>
                  <a:gd name="T118" fmla="*/ 511 w 1139"/>
                  <a:gd name="T119" fmla="*/ 3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1142">
                    <a:moveTo>
                      <a:pt x="570" y="155"/>
                    </a:moveTo>
                    <a:lnTo>
                      <a:pt x="522" y="158"/>
                    </a:lnTo>
                    <a:lnTo>
                      <a:pt x="474" y="166"/>
                    </a:lnTo>
                    <a:lnTo>
                      <a:pt x="430" y="179"/>
                    </a:lnTo>
                    <a:lnTo>
                      <a:pt x="387" y="198"/>
                    </a:lnTo>
                    <a:lnTo>
                      <a:pt x="346" y="220"/>
                    </a:lnTo>
                    <a:lnTo>
                      <a:pt x="308" y="247"/>
                    </a:lnTo>
                    <a:lnTo>
                      <a:pt x="274" y="277"/>
                    </a:lnTo>
                    <a:lnTo>
                      <a:pt x="243" y="312"/>
                    </a:lnTo>
                    <a:lnTo>
                      <a:pt x="215" y="350"/>
                    </a:lnTo>
                    <a:lnTo>
                      <a:pt x="192" y="390"/>
                    </a:lnTo>
                    <a:lnTo>
                      <a:pt x="174" y="433"/>
                    </a:lnTo>
                    <a:lnTo>
                      <a:pt x="160" y="480"/>
                    </a:lnTo>
                    <a:lnTo>
                      <a:pt x="152" y="527"/>
                    </a:lnTo>
                    <a:lnTo>
                      <a:pt x="149" y="578"/>
                    </a:lnTo>
                    <a:lnTo>
                      <a:pt x="152" y="626"/>
                    </a:lnTo>
                    <a:lnTo>
                      <a:pt x="160" y="673"/>
                    </a:lnTo>
                    <a:lnTo>
                      <a:pt x="173" y="718"/>
                    </a:lnTo>
                    <a:lnTo>
                      <a:pt x="191" y="762"/>
                    </a:lnTo>
                    <a:lnTo>
                      <a:pt x="214" y="803"/>
                    </a:lnTo>
                    <a:lnTo>
                      <a:pt x="240" y="840"/>
                    </a:lnTo>
                    <a:lnTo>
                      <a:pt x="271" y="875"/>
                    </a:lnTo>
                    <a:lnTo>
                      <a:pt x="306" y="906"/>
                    </a:lnTo>
                    <a:lnTo>
                      <a:pt x="343" y="933"/>
                    </a:lnTo>
                    <a:lnTo>
                      <a:pt x="384" y="956"/>
                    </a:lnTo>
                    <a:lnTo>
                      <a:pt x="427" y="975"/>
                    </a:lnTo>
                    <a:lnTo>
                      <a:pt x="472" y="989"/>
                    </a:lnTo>
                    <a:lnTo>
                      <a:pt x="520" y="997"/>
                    </a:lnTo>
                    <a:lnTo>
                      <a:pt x="570" y="1000"/>
                    </a:lnTo>
                    <a:lnTo>
                      <a:pt x="618" y="997"/>
                    </a:lnTo>
                    <a:lnTo>
                      <a:pt x="666" y="989"/>
                    </a:lnTo>
                    <a:lnTo>
                      <a:pt x="711" y="976"/>
                    </a:lnTo>
                    <a:lnTo>
                      <a:pt x="754" y="958"/>
                    </a:lnTo>
                    <a:lnTo>
                      <a:pt x="794" y="935"/>
                    </a:lnTo>
                    <a:lnTo>
                      <a:pt x="832" y="908"/>
                    </a:lnTo>
                    <a:lnTo>
                      <a:pt x="867" y="878"/>
                    </a:lnTo>
                    <a:lnTo>
                      <a:pt x="897" y="843"/>
                    </a:lnTo>
                    <a:lnTo>
                      <a:pt x="925" y="805"/>
                    </a:lnTo>
                    <a:lnTo>
                      <a:pt x="948" y="765"/>
                    </a:lnTo>
                    <a:lnTo>
                      <a:pt x="967" y="721"/>
                    </a:lnTo>
                    <a:lnTo>
                      <a:pt x="979" y="675"/>
                    </a:lnTo>
                    <a:lnTo>
                      <a:pt x="988" y="628"/>
                    </a:lnTo>
                    <a:lnTo>
                      <a:pt x="991" y="578"/>
                    </a:lnTo>
                    <a:lnTo>
                      <a:pt x="988" y="524"/>
                    </a:lnTo>
                    <a:lnTo>
                      <a:pt x="978" y="472"/>
                    </a:lnTo>
                    <a:lnTo>
                      <a:pt x="964" y="424"/>
                    </a:lnTo>
                    <a:lnTo>
                      <a:pt x="943" y="377"/>
                    </a:lnTo>
                    <a:lnTo>
                      <a:pt x="916" y="335"/>
                    </a:lnTo>
                    <a:lnTo>
                      <a:pt x="886" y="296"/>
                    </a:lnTo>
                    <a:lnTo>
                      <a:pt x="851" y="260"/>
                    </a:lnTo>
                    <a:lnTo>
                      <a:pt x="812" y="230"/>
                    </a:lnTo>
                    <a:lnTo>
                      <a:pt x="770" y="204"/>
                    </a:lnTo>
                    <a:lnTo>
                      <a:pt x="724" y="183"/>
                    </a:lnTo>
                    <a:lnTo>
                      <a:pt x="675" y="168"/>
                    </a:lnTo>
                    <a:lnTo>
                      <a:pt x="624" y="159"/>
                    </a:lnTo>
                    <a:lnTo>
                      <a:pt x="570" y="155"/>
                    </a:lnTo>
                    <a:close/>
                    <a:moveTo>
                      <a:pt x="570" y="0"/>
                    </a:moveTo>
                    <a:lnTo>
                      <a:pt x="629" y="3"/>
                    </a:lnTo>
                    <a:lnTo>
                      <a:pt x="686" y="11"/>
                    </a:lnTo>
                    <a:lnTo>
                      <a:pt x="740" y="25"/>
                    </a:lnTo>
                    <a:lnTo>
                      <a:pt x="793" y="44"/>
                    </a:lnTo>
                    <a:lnTo>
                      <a:pt x="844" y="68"/>
                    </a:lnTo>
                    <a:lnTo>
                      <a:pt x="890" y="96"/>
                    </a:lnTo>
                    <a:lnTo>
                      <a:pt x="934" y="128"/>
                    </a:lnTo>
                    <a:lnTo>
                      <a:pt x="974" y="165"/>
                    </a:lnTo>
                    <a:lnTo>
                      <a:pt x="1011" y="205"/>
                    </a:lnTo>
                    <a:lnTo>
                      <a:pt x="1044" y="250"/>
                    </a:lnTo>
                    <a:lnTo>
                      <a:pt x="1071" y="296"/>
                    </a:lnTo>
                    <a:lnTo>
                      <a:pt x="1095" y="347"/>
                    </a:lnTo>
                    <a:lnTo>
                      <a:pt x="1114" y="400"/>
                    </a:lnTo>
                    <a:lnTo>
                      <a:pt x="1128" y="454"/>
                    </a:lnTo>
                    <a:lnTo>
                      <a:pt x="1136" y="511"/>
                    </a:lnTo>
                    <a:lnTo>
                      <a:pt x="1139" y="571"/>
                    </a:lnTo>
                    <a:lnTo>
                      <a:pt x="1136" y="630"/>
                    </a:lnTo>
                    <a:lnTo>
                      <a:pt x="1128" y="687"/>
                    </a:lnTo>
                    <a:lnTo>
                      <a:pt x="1114" y="742"/>
                    </a:lnTo>
                    <a:lnTo>
                      <a:pt x="1095" y="794"/>
                    </a:lnTo>
                    <a:lnTo>
                      <a:pt x="1071" y="844"/>
                    </a:lnTo>
                    <a:lnTo>
                      <a:pt x="1043" y="891"/>
                    </a:lnTo>
                    <a:lnTo>
                      <a:pt x="1010" y="935"/>
                    </a:lnTo>
                    <a:lnTo>
                      <a:pt x="974" y="976"/>
                    </a:lnTo>
                    <a:lnTo>
                      <a:pt x="933" y="1012"/>
                    </a:lnTo>
                    <a:lnTo>
                      <a:pt x="890" y="1044"/>
                    </a:lnTo>
                    <a:lnTo>
                      <a:pt x="843" y="1073"/>
                    </a:lnTo>
                    <a:lnTo>
                      <a:pt x="793" y="1097"/>
                    </a:lnTo>
                    <a:lnTo>
                      <a:pt x="740" y="1116"/>
                    </a:lnTo>
                    <a:lnTo>
                      <a:pt x="686" y="1130"/>
                    </a:lnTo>
                    <a:lnTo>
                      <a:pt x="629" y="1138"/>
                    </a:lnTo>
                    <a:lnTo>
                      <a:pt x="570" y="1142"/>
                    </a:lnTo>
                    <a:lnTo>
                      <a:pt x="512" y="1138"/>
                    </a:lnTo>
                    <a:lnTo>
                      <a:pt x="456" y="1130"/>
                    </a:lnTo>
                    <a:lnTo>
                      <a:pt x="403" y="1116"/>
                    </a:lnTo>
                    <a:lnTo>
                      <a:pt x="350" y="1097"/>
                    </a:lnTo>
                    <a:lnTo>
                      <a:pt x="300" y="1073"/>
                    </a:lnTo>
                    <a:lnTo>
                      <a:pt x="253" y="1044"/>
                    </a:lnTo>
                    <a:lnTo>
                      <a:pt x="210" y="1012"/>
                    </a:lnTo>
                    <a:lnTo>
                      <a:pt x="169" y="976"/>
                    </a:lnTo>
                    <a:lnTo>
                      <a:pt x="132" y="935"/>
                    </a:lnTo>
                    <a:lnTo>
                      <a:pt x="99" y="891"/>
                    </a:lnTo>
                    <a:lnTo>
                      <a:pt x="70" y="844"/>
                    </a:lnTo>
                    <a:lnTo>
                      <a:pt x="46" y="794"/>
                    </a:lnTo>
                    <a:lnTo>
                      <a:pt x="27" y="742"/>
                    </a:lnTo>
                    <a:lnTo>
                      <a:pt x="12" y="687"/>
                    </a:lnTo>
                    <a:lnTo>
                      <a:pt x="4" y="630"/>
                    </a:lnTo>
                    <a:lnTo>
                      <a:pt x="0" y="571"/>
                    </a:lnTo>
                    <a:lnTo>
                      <a:pt x="4" y="511"/>
                    </a:lnTo>
                    <a:lnTo>
                      <a:pt x="12" y="454"/>
                    </a:lnTo>
                    <a:lnTo>
                      <a:pt x="26" y="400"/>
                    </a:lnTo>
                    <a:lnTo>
                      <a:pt x="45" y="347"/>
                    </a:lnTo>
                    <a:lnTo>
                      <a:pt x="69" y="296"/>
                    </a:lnTo>
                    <a:lnTo>
                      <a:pt x="97" y="250"/>
                    </a:lnTo>
                    <a:lnTo>
                      <a:pt x="130" y="205"/>
                    </a:lnTo>
                    <a:lnTo>
                      <a:pt x="166" y="165"/>
                    </a:lnTo>
                    <a:lnTo>
                      <a:pt x="207" y="128"/>
                    </a:lnTo>
                    <a:lnTo>
                      <a:pt x="250" y="96"/>
                    </a:lnTo>
                    <a:lnTo>
                      <a:pt x="297" y="68"/>
                    </a:lnTo>
                    <a:lnTo>
                      <a:pt x="347" y="44"/>
                    </a:lnTo>
                    <a:lnTo>
                      <a:pt x="399" y="25"/>
                    </a:lnTo>
                    <a:lnTo>
                      <a:pt x="454" y="11"/>
                    </a:lnTo>
                    <a:lnTo>
                      <a:pt x="511" y="3"/>
                    </a:lnTo>
                    <a:lnTo>
                      <a:pt x="5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4" name="Freeform 57"/>
              <p:cNvSpPr>
                <a:spLocks noEditPoints="1"/>
              </p:cNvSpPr>
              <p:nvPr/>
            </p:nvSpPr>
            <p:spPr bwMode="auto">
              <a:xfrm>
                <a:off x="3457575" y="3028950"/>
                <a:ext cx="376238" cy="244475"/>
              </a:xfrm>
              <a:custGeom>
                <a:avLst/>
                <a:gdLst>
                  <a:gd name="T0" fmla="*/ 405 w 2129"/>
                  <a:gd name="T1" fmla="*/ 151 h 1386"/>
                  <a:gd name="T2" fmla="*/ 334 w 2129"/>
                  <a:gd name="T3" fmla="*/ 171 h 1386"/>
                  <a:gd name="T4" fmla="*/ 269 w 2129"/>
                  <a:gd name="T5" fmla="*/ 208 h 1386"/>
                  <a:gd name="T6" fmla="*/ 217 w 2129"/>
                  <a:gd name="T7" fmla="*/ 260 h 1386"/>
                  <a:gd name="T8" fmla="*/ 179 w 2129"/>
                  <a:gd name="T9" fmla="*/ 323 h 1386"/>
                  <a:gd name="T10" fmla="*/ 158 w 2129"/>
                  <a:gd name="T11" fmla="*/ 398 h 1386"/>
                  <a:gd name="T12" fmla="*/ 155 w 2129"/>
                  <a:gd name="T13" fmla="*/ 1237 h 1386"/>
                  <a:gd name="T14" fmla="*/ 1974 w 2129"/>
                  <a:gd name="T15" fmla="*/ 438 h 1386"/>
                  <a:gd name="T16" fmla="*/ 1963 w 2129"/>
                  <a:gd name="T17" fmla="*/ 362 h 1386"/>
                  <a:gd name="T18" fmla="*/ 1935 w 2129"/>
                  <a:gd name="T19" fmla="*/ 294 h 1386"/>
                  <a:gd name="T20" fmla="*/ 1891 w 2129"/>
                  <a:gd name="T21" fmla="*/ 234 h 1386"/>
                  <a:gd name="T22" fmla="*/ 1833 w 2129"/>
                  <a:gd name="T23" fmla="*/ 189 h 1386"/>
                  <a:gd name="T24" fmla="*/ 1763 w 2129"/>
                  <a:gd name="T25" fmla="*/ 160 h 1386"/>
                  <a:gd name="T26" fmla="*/ 1685 w 2129"/>
                  <a:gd name="T27" fmla="*/ 148 h 1386"/>
                  <a:gd name="T28" fmla="*/ 1116 w 2129"/>
                  <a:gd name="T29" fmla="*/ 422 h 1386"/>
                  <a:gd name="T30" fmla="*/ 1082 w 2129"/>
                  <a:gd name="T31" fmla="*/ 442 h 1386"/>
                  <a:gd name="T32" fmla="*/ 1045 w 2129"/>
                  <a:gd name="T33" fmla="*/ 442 h 1386"/>
                  <a:gd name="T34" fmla="*/ 1013 w 2129"/>
                  <a:gd name="T35" fmla="*/ 422 h 1386"/>
                  <a:gd name="T36" fmla="*/ 444 w 2129"/>
                  <a:gd name="T37" fmla="*/ 148 h 1386"/>
                  <a:gd name="T38" fmla="*/ 768 w 2129"/>
                  <a:gd name="T39" fmla="*/ 0 h 1386"/>
                  <a:gd name="T40" fmla="*/ 797 w 2129"/>
                  <a:gd name="T41" fmla="*/ 7 h 1386"/>
                  <a:gd name="T42" fmla="*/ 820 w 2129"/>
                  <a:gd name="T43" fmla="*/ 22 h 1386"/>
                  <a:gd name="T44" fmla="*/ 1309 w 2129"/>
                  <a:gd name="T45" fmla="*/ 22 h 1386"/>
                  <a:gd name="T46" fmla="*/ 1332 w 2129"/>
                  <a:gd name="T47" fmla="*/ 7 h 1386"/>
                  <a:gd name="T48" fmla="*/ 1360 w 2129"/>
                  <a:gd name="T49" fmla="*/ 0 h 1386"/>
                  <a:gd name="T50" fmla="*/ 1742 w 2129"/>
                  <a:gd name="T51" fmla="*/ 3 h 1386"/>
                  <a:gd name="T52" fmla="*/ 1838 w 2129"/>
                  <a:gd name="T53" fmla="*/ 26 h 1386"/>
                  <a:gd name="T54" fmla="*/ 1924 w 2129"/>
                  <a:gd name="T55" fmla="*/ 68 h 1386"/>
                  <a:gd name="T56" fmla="*/ 1999 w 2129"/>
                  <a:gd name="T57" fmla="*/ 128 h 1386"/>
                  <a:gd name="T58" fmla="*/ 2059 w 2129"/>
                  <a:gd name="T59" fmla="*/ 202 h 1386"/>
                  <a:gd name="T60" fmla="*/ 2102 w 2129"/>
                  <a:gd name="T61" fmla="*/ 289 h 1386"/>
                  <a:gd name="T62" fmla="*/ 2125 w 2129"/>
                  <a:gd name="T63" fmla="*/ 386 h 1386"/>
                  <a:gd name="T64" fmla="*/ 2129 w 2129"/>
                  <a:gd name="T65" fmla="*/ 1312 h 1386"/>
                  <a:gd name="T66" fmla="*/ 2113 w 2129"/>
                  <a:gd name="T67" fmla="*/ 1351 h 1386"/>
                  <a:gd name="T68" fmla="*/ 2083 w 2129"/>
                  <a:gd name="T69" fmla="*/ 1377 h 1386"/>
                  <a:gd name="T70" fmla="*/ 2048 w 2129"/>
                  <a:gd name="T71" fmla="*/ 1386 h 1386"/>
                  <a:gd name="T72" fmla="*/ 53 w 2129"/>
                  <a:gd name="T73" fmla="*/ 1384 h 1386"/>
                  <a:gd name="T74" fmla="*/ 20 w 2129"/>
                  <a:gd name="T75" fmla="*/ 1366 h 1386"/>
                  <a:gd name="T76" fmla="*/ 2 w 2129"/>
                  <a:gd name="T77" fmla="*/ 1333 h 1386"/>
                  <a:gd name="T78" fmla="*/ 0 w 2129"/>
                  <a:gd name="T79" fmla="*/ 438 h 1386"/>
                  <a:gd name="T80" fmla="*/ 12 w 2129"/>
                  <a:gd name="T81" fmla="*/ 339 h 1386"/>
                  <a:gd name="T82" fmla="*/ 44 w 2129"/>
                  <a:gd name="T83" fmla="*/ 247 h 1386"/>
                  <a:gd name="T84" fmla="*/ 95 w 2129"/>
                  <a:gd name="T85" fmla="*/ 166 h 1386"/>
                  <a:gd name="T86" fmla="*/ 162 w 2129"/>
                  <a:gd name="T87" fmla="*/ 98 h 1386"/>
                  <a:gd name="T88" fmla="*/ 243 w 2129"/>
                  <a:gd name="T89" fmla="*/ 46 h 1386"/>
                  <a:gd name="T90" fmla="*/ 335 w 2129"/>
                  <a:gd name="T91" fmla="*/ 13 h 1386"/>
                  <a:gd name="T92" fmla="*/ 436 w 2129"/>
                  <a:gd name="T93"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9" h="1386">
                    <a:moveTo>
                      <a:pt x="444" y="148"/>
                    </a:moveTo>
                    <a:lnTo>
                      <a:pt x="405" y="151"/>
                    </a:lnTo>
                    <a:lnTo>
                      <a:pt x="368" y="159"/>
                    </a:lnTo>
                    <a:lnTo>
                      <a:pt x="334" y="171"/>
                    </a:lnTo>
                    <a:lnTo>
                      <a:pt x="300" y="187"/>
                    </a:lnTo>
                    <a:lnTo>
                      <a:pt x="269" y="208"/>
                    </a:lnTo>
                    <a:lnTo>
                      <a:pt x="241" y="231"/>
                    </a:lnTo>
                    <a:lnTo>
                      <a:pt x="217" y="260"/>
                    </a:lnTo>
                    <a:lnTo>
                      <a:pt x="196" y="290"/>
                    </a:lnTo>
                    <a:lnTo>
                      <a:pt x="179" y="323"/>
                    </a:lnTo>
                    <a:lnTo>
                      <a:pt x="166" y="360"/>
                    </a:lnTo>
                    <a:lnTo>
                      <a:pt x="158" y="398"/>
                    </a:lnTo>
                    <a:lnTo>
                      <a:pt x="155" y="438"/>
                    </a:lnTo>
                    <a:lnTo>
                      <a:pt x="155" y="1237"/>
                    </a:lnTo>
                    <a:lnTo>
                      <a:pt x="1974" y="1237"/>
                    </a:lnTo>
                    <a:lnTo>
                      <a:pt x="1974" y="438"/>
                    </a:lnTo>
                    <a:lnTo>
                      <a:pt x="1971" y="399"/>
                    </a:lnTo>
                    <a:lnTo>
                      <a:pt x="1963" y="362"/>
                    </a:lnTo>
                    <a:lnTo>
                      <a:pt x="1952" y="327"/>
                    </a:lnTo>
                    <a:lnTo>
                      <a:pt x="1935" y="294"/>
                    </a:lnTo>
                    <a:lnTo>
                      <a:pt x="1915" y="263"/>
                    </a:lnTo>
                    <a:lnTo>
                      <a:pt x="1891" y="234"/>
                    </a:lnTo>
                    <a:lnTo>
                      <a:pt x="1863" y="210"/>
                    </a:lnTo>
                    <a:lnTo>
                      <a:pt x="1833" y="189"/>
                    </a:lnTo>
                    <a:lnTo>
                      <a:pt x="1799" y="172"/>
                    </a:lnTo>
                    <a:lnTo>
                      <a:pt x="1763" y="160"/>
                    </a:lnTo>
                    <a:lnTo>
                      <a:pt x="1725" y="151"/>
                    </a:lnTo>
                    <a:lnTo>
                      <a:pt x="1685" y="148"/>
                    </a:lnTo>
                    <a:lnTo>
                      <a:pt x="1390" y="148"/>
                    </a:lnTo>
                    <a:lnTo>
                      <a:pt x="1116" y="422"/>
                    </a:lnTo>
                    <a:lnTo>
                      <a:pt x="1100" y="435"/>
                    </a:lnTo>
                    <a:lnTo>
                      <a:pt x="1082" y="442"/>
                    </a:lnTo>
                    <a:lnTo>
                      <a:pt x="1064" y="446"/>
                    </a:lnTo>
                    <a:lnTo>
                      <a:pt x="1045" y="442"/>
                    </a:lnTo>
                    <a:lnTo>
                      <a:pt x="1029" y="435"/>
                    </a:lnTo>
                    <a:lnTo>
                      <a:pt x="1013" y="422"/>
                    </a:lnTo>
                    <a:lnTo>
                      <a:pt x="739" y="148"/>
                    </a:lnTo>
                    <a:lnTo>
                      <a:pt x="444" y="148"/>
                    </a:lnTo>
                    <a:close/>
                    <a:moveTo>
                      <a:pt x="436" y="0"/>
                    </a:moveTo>
                    <a:lnTo>
                      <a:pt x="768" y="0"/>
                    </a:lnTo>
                    <a:lnTo>
                      <a:pt x="784" y="2"/>
                    </a:lnTo>
                    <a:lnTo>
                      <a:pt x="797" y="7"/>
                    </a:lnTo>
                    <a:lnTo>
                      <a:pt x="808" y="13"/>
                    </a:lnTo>
                    <a:lnTo>
                      <a:pt x="820" y="22"/>
                    </a:lnTo>
                    <a:lnTo>
                      <a:pt x="1064" y="267"/>
                    </a:lnTo>
                    <a:lnTo>
                      <a:pt x="1309" y="22"/>
                    </a:lnTo>
                    <a:lnTo>
                      <a:pt x="1319" y="13"/>
                    </a:lnTo>
                    <a:lnTo>
                      <a:pt x="1332" y="7"/>
                    </a:lnTo>
                    <a:lnTo>
                      <a:pt x="1344" y="2"/>
                    </a:lnTo>
                    <a:lnTo>
                      <a:pt x="1360" y="0"/>
                    </a:lnTo>
                    <a:lnTo>
                      <a:pt x="1693" y="0"/>
                    </a:lnTo>
                    <a:lnTo>
                      <a:pt x="1742" y="3"/>
                    </a:lnTo>
                    <a:lnTo>
                      <a:pt x="1791" y="12"/>
                    </a:lnTo>
                    <a:lnTo>
                      <a:pt x="1838" y="26"/>
                    </a:lnTo>
                    <a:lnTo>
                      <a:pt x="1882" y="45"/>
                    </a:lnTo>
                    <a:lnTo>
                      <a:pt x="1924" y="68"/>
                    </a:lnTo>
                    <a:lnTo>
                      <a:pt x="1963" y="95"/>
                    </a:lnTo>
                    <a:lnTo>
                      <a:pt x="1999" y="128"/>
                    </a:lnTo>
                    <a:lnTo>
                      <a:pt x="2032" y="163"/>
                    </a:lnTo>
                    <a:lnTo>
                      <a:pt x="2059" y="202"/>
                    </a:lnTo>
                    <a:lnTo>
                      <a:pt x="2083" y="244"/>
                    </a:lnTo>
                    <a:lnTo>
                      <a:pt x="2102" y="289"/>
                    </a:lnTo>
                    <a:lnTo>
                      <a:pt x="2117" y="337"/>
                    </a:lnTo>
                    <a:lnTo>
                      <a:pt x="2125" y="386"/>
                    </a:lnTo>
                    <a:lnTo>
                      <a:pt x="2129" y="438"/>
                    </a:lnTo>
                    <a:lnTo>
                      <a:pt x="2129" y="1312"/>
                    </a:lnTo>
                    <a:lnTo>
                      <a:pt x="2122" y="1333"/>
                    </a:lnTo>
                    <a:lnTo>
                      <a:pt x="2113" y="1351"/>
                    </a:lnTo>
                    <a:lnTo>
                      <a:pt x="2099" y="1366"/>
                    </a:lnTo>
                    <a:lnTo>
                      <a:pt x="2083" y="1377"/>
                    </a:lnTo>
                    <a:lnTo>
                      <a:pt x="2065" y="1384"/>
                    </a:lnTo>
                    <a:lnTo>
                      <a:pt x="2048" y="1386"/>
                    </a:lnTo>
                    <a:lnTo>
                      <a:pt x="74" y="1386"/>
                    </a:lnTo>
                    <a:lnTo>
                      <a:pt x="53" y="1384"/>
                    </a:lnTo>
                    <a:lnTo>
                      <a:pt x="35" y="1377"/>
                    </a:lnTo>
                    <a:lnTo>
                      <a:pt x="20" y="1366"/>
                    </a:lnTo>
                    <a:lnTo>
                      <a:pt x="9" y="1351"/>
                    </a:lnTo>
                    <a:lnTo>
                      <a:pt x="2" y="1333"/>
                    </a:lnTo>
                    <a:lnTo>
                      <a:pt x="0" y="1312"/>
                    </a:lnTo>
                    <a:lnTo>
                      <a:pt x="0" y="438"/>
                    </a:lnTo>
                    <a:lnTo>
                      <a:pt x="3" y="388"/>
                    </a:lnTo>
                    <a:lnTo>
                      <a:pt x="12" y="339"/>
                    </a:lnTo>
                    <a:lnTo>
                      <a:pt x="25" y="291"/>
                    </a:lnTo>
                    <a:lnTo>
                      <a:pt x="44" y="247"/>
                    </a:lnTo>
                    <a:lnTo>
                      <a:pt x="67" y="205"/>
                    </a:lnTo>
                    <a:lnTo>
                      <a:pt x="95" y="166"/>
                    </a:lnTo>
                    <a:lnTo>
                      <a:pt x="126" y="130"/>
                    </a:lnTo>
                    <a:lnTo>
                      <a:pt x="162" y="98"/>
                    </a:lnTo>
                    <a:lnTo>
                      <a:pt x="201" y="70"/>
                    </a:lnTo>
                    <a:lnTo>
                      <a:pt x="243" y="46"/>
                    </a:lnTo>
                    <a:lnTo>
                      <a:pt x="287" y="27"/>
                    </a:lnTo>
                    <a:lnTo>
                      <a:pt x="335" y="13"/>
                    </a:lnTo>
                    <a:lnTo>
                      <a:pt x="384" y="3"/>
                    </a:lnTo>
                    <a:lnTo>
                      <a:pt x="436"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grpSp>
        <p:nvGrpSpPr>
          <p:cNvPr id="16" name="组合 15"/>
          <p:cNvGrpSpPr/>
          <p:nvPr/>
        </p:nvGrpSpPr>
        <p:grpSpPr>
          <a:xfrm>
            <a:off x="6710680" y="2315845"/>
            <a:ext cx="876300" cy="1541145"/>
            <a:chOff x="10568" y="3647"/>
            <a:chExt cx="1380" cy="2427"/>
          </a:xfrm>
        </p:grpSpPr>
        <p:sp>
          <p:nvSpPr>
            <p:cNvPr id="24" name="Oval 22"/>
            <p:cNvSpPr>
              <a:spLocks noChangeArrowheads="1"/>
            </p:cNvSpPr>
            <p:nvPr/>
          </p:nvSpPr>
          <p:spPr bwMode="auto">
            <a:xfrm>
              <a:off x="10568" y="4684"/>
              <a:ext cx="1381" cy="1391"/>
            </a:xfrm>
            <a:prstGeom prst="ellipse">
              <a:avLst/>
            </a:prstGeom>
            <a:solidFill>
              <a:srgbClr val="B60004"/>
            </a:solidFill>
            <a:ln w="57150">
              <a:solidFill>
                <a:schemeClr val="tx1">
                  <a:lumMod val="10000"/>
                  <a:lumOff val="90000"/>
                </a:schemeClr>
              </a:solidFill>
            </a:ln>
          </p:spPr>
          <p:txBody>
            <a:bodyPr vert="horz" wrap="square" lIns="0" tIns="0" rIns="0" bIns="0" numCol="1" anchor="ctr" anchorCtr="0" compatLnSpc="1"/>
            <a:lstStyle/>
            <a:p>
              <a:pPr algn="ctr"/>
              <a:endParaRPr lang="en-US" b="1" dirty="0">
                <a:solidFill>
                  <a:schemeClr val="bg1"/>
                </a:solidFill>
              </a:endParaRPr>
            </a:p>
          </p:txBody>
        </p:sp>
        <p:sp>
          <p:nvSpPr>
            <p:cNvPr id="31" name="Freeform 31"/>
            <p:cNvSpPr>
              <a:spLocks noEditPoints="1"/>
            </p:cNvSpPr>
            <p:nvPr/>
          </p:nvSpPr>
          <p:spPr bwMode="auto">
            <a:xfrm>
              <a:off x="10705" y="3647"/>
              <a:ext cx="530" cy="903"/>
            </a:xfrm>
            <a:custGeom>
              <a:avLst/>
              <a:gdLst>
                <a:gd name="T0" fmla="*/ 88 w 89"/>
                <a:gd name="T1" fmla="*/ 143 h 150"/>
                <a:gd name="T2" fmla="*/ 86 w 89"/>
                <a:gd name="T3" fmla="*/ 149 h 150"/>
                <a:gd name="T4" fmla="*/ 80 w 89"/>
                <a:gd name="T5" fmla="*/ 147 h 150"/>
                <a:gd name="T6" fmla="*/ 76 w 89"/>
                <a:gd name="T7" fmla="*/ 140 h 150"/>
                <a:gd name="T8" fmla="*/ 77 w 89"/>
                <a:gd name="T9" fmla="*/ 134 h 150"/>
                <a:gd name="T10" fmla="*/ 83 w 89"/>
                <a:gd name="T11" fmla="*/ 136 h 150"/>
                <a:gd name="T12" fmla="*/ 88 w 89"/>
                <a:gd name="T13" fmla="*/ 143 h 150"/>
                <a:gd name="T14" fmla="*/ 1 w 89"/>
                <a:gd name="T15" fmla="*/ 46 h 150"/>
                <a:gd name="T16" fmla="*/ 0 w 89"/>
                <a:gd name="T17" fmla="*/ 0 h 150"/>
                <a:gd name="T18" fmla="*/ 39 w 89"/>
                <a:gd name="T19" fmla="*/ 24 h 150"/>
                <a:gd name="T20" fmla="*/ 1 w 89"/>
                <a:gd name="T21" fmla="*/ 46 h 150"/>
                <a:gd name="T22" fmla="*/ 25 w 89"/>
                <a:gd name="T23" fmla="*/ 51 h 150"/>
                <a:gd name="T24" fmla="*/ 26 w 89"/>
                <a:gd name="T25" fmla="*/ 46 h 150"/>
                <a:gd name="T26" fmla="*/ 32 w 89"/>
                <a:gd name="T27" fmla="*/ 47 h 150"/>
                <a:gd name="T28" fmla="*/ 37 w 89"/>
                <a:gd name="T29" fmla="*/ 55 h 150"/>
                <a:gd name="T30" fmla="*/ 35 w 89"/>
                <a:gd name="T31" fmla="*/ 60 h 150"/>
                <a:gd name="T32" fmla="*/ 29 w 89"/>
                <a:gd name="T33" fmla="*/ 59 h 150"/>
                <a:gd name="T34" fmla="*/ 25 w 89"/>
                <a:gd name="T35" fmla="*/ 51 h 150"/>
                <a:gd name="T36" fmla="*/ 42 w 89"/>
                <a:gd name="T37" fmla="*/ 81 h 150"/>
                <a:gd name="T38" fmla="*/ 43 w 89"/>
                <a:gd name="T39" fmla="*/ 75 h 150"/>
                <a:gd name="T40" fmla="*/ 49 w 89"/>
                <a:gd name="T41" fmla="*/ 77 h 150"/>
                <a:gd name="T42" fmla="*/ 54 w 89"/>
                <a:gd name="T43" fmla="*/ 84 h 150"/>
                <a:gd name="T44" fmla="*/ 52 w 89"/>
                <a:gd name="T45" fmla="*/ 90 h 150"/>
                <a:gd name="T46" fmla="*/ 46 w 89"/>
                <a:gd name="T47" fmla="*/ 88 h 150"/>
                <a:gd name="T48" fmla="*/ 42 w 89"/>
                <a:gd name="T49" fmla="*/ 81 h 150"/>
                <a:gd name="T50" fmla="*/ 59 w 89"/>
                <a:gd name="T51" fmla="*/ 110 h 150"/>
                <a:gd name="T52" fmla="*/ 60 w 89"/>
                <a:gd name="T53" fmla="*/ 105 h 150"/>
                <a:gd name="T54" fmla="*/ 66 w 89"/>
                <a:gd name="T55" fmla="*/ 106 h 150"/>
                <a:gd name="T56" fmla="*/ 71 w 89"/>
                <a:gd name="T57" fmla="*/ 113 h 150"/>
                <a:gd name="T58" fmla="*/ 69 w 89"/>
                <a:gd name="T59" fmla="*/ 119 h 150"/>
                <a:gd name="T60" fmla="*/ 63 w 89"/>
                <a:gd name="T61" fmla="*/ 118 h 150"/>
                <a:gd name="T62" fmla="*/ 59 w 89"/>
                <a:gd name="T63" fmla="*/ 1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150">
                  <a:moveTo>
                    <a:pt x="88" y="143"/>
                  </a:moveTo>
                  <a:cubicBezTo>
                    <a:pt x="89" y="145"/>
                    <a:pt x="88" y="148"/>
                    <a:pt x="86" y="149"/>
                  </a:cubicBezTo>
                  <a:cubicBezTo>
                    <a:pt x="84" y="150"/>
                    <a:pt x="81" y="149"/>
                    <a:pt x="80" y="147"/>
                  </a:cubicBezTo>
                  <a:cubicBezTo>
                    <a:pt x="76" y="140"/>
                    <a:pt x="76" y="140"/>
                    <a:pt x="76" y="140"/>
                  </a:cubicBezTo>
                  <a:cubicBezTo>
                    <a:pt x="75" y="138"/>
                    <a:pt x="75" y="135"/>
                    <a:pt x="77" y="134"/>
                  </a:cubicBezTo>
                  <a:cubicBezTo>
                    <a:pt x="80" y="133"/>
                    <a:pt x="82" y="134"/>
                    <a:pt x="83" y="136"/>
                  </a:cubicBezTo>
                  <a:cubicBezTo>
                    <a:pt x="88" y="143"/>
                    <a:pt x="88" y="143"/>
                    <a:pt x="88" y="143"/>
                  </a:cubicBezTo>
                  <a:close/>
                  <a:moveTo>
                    <a:pt x="1" y="46"/>
                  </a:moveTo>
                  <a:cubicBezTo>
                    <a:pt x="0" y="0"/>
                    <a:pt x="0" y="0"/>
                    <a:pt x="0" y="0"/>
                  </a:cubicBezTo>
                  <a:cubicBezTo>
                    <a:pt x="39" y="24"/>
                    <a:pt x="39" y="24"/>
                    <a:pt x="39" y="24"/>
                  </a:cubicBezTo>
                  <a:cubicBezTo>
                    <a:pt x="1" y="46"/>
                    <a:pt x="1" y="46"/>
                    <a:pt x="1" y="46"/>
                  </a:cubicBezTo>
                  <a:close/>
                  <a:moveTo>
                    <a:pt x="25" y="51"/>
                  </a:moveTo>
                  <a:cubicBezTo>
                    <a:pt x="24" y="49"/>
                    <a:pt x="24" y="47"/>
                    <a:pt x="26" y="46"/>
                  </a:cubicBezTo>
                  <a:cubicBezTo>
                    <a:pt x="28" y="44"/>
                    <a:pt x="31" y="45"/>
                    <a:pt x="32" y="47"/>
                  </a:cubicBezTo>
                  <a:cubicBezTo>
                    <a:pt x="37" y="55"/>
                    <a:pt x="37" y="55"/>
                    <a:pt x="37" y="55"/>
                  </a:cubicBezTo>
                  <a:cubicBezTo>
                    <a:pt x="38" y="57"/>
                    <a:pt x="37" y="59"/>
                    <a:pt x="35" y="60"/>
                  </a:cubicBezTo>
                  <a:cubicBezTo>
                    <a:pt x="33" y="62"/>
                    <a:pt x="30" y="61"/>
                    <a:pt x="29" y="59"/>
                  </a:cubicBezTo>
                  <a:cubicBezTo>
                    <a:pt x="25" y="51"/>
                    <a:pt x="25" y="51"/>
                    <a:pt x="25" y="51"/>
                  </a:cubicBezTo>
                  <a:close/>
                  <a:moveTo>
                    <a:pt x="42" y="81"/>
                  </a:moveTo>
                  <a:cubicBezTo>
                    <a:pt x="41" y="79"/>
                    <a:pt x="41" y="76"/>
                    <a:pt x="43" y="75"/>
                  </a:cubicBezTo>
                  <a:cubicBezTo>
                    <a:pt x="45" y="74"/>
                    <a:pt x="48" y="75"/>
                    <a:pt x="49" y="77"/>
                  </a:cubicBezTo>
                  <a:cubicBezTo>
                    <a:pt x="54" y="84"/>
                    <a:pt x="54" y="84"/>
                    <a:pt x="54" y="84"/>
                  </a:cubicBezTo>
                  <a:cubicBezTo>
                    <a:pt x="55" y="86"/>
                    <a:pt x="54" y="89"/>
                    <a:pt x="52" y="90"/>
                  </a:cubicBezTo>
                  <a:cubicBezTo>
                    <a:pt x="50" y="91"/>
                    <a:pt x="47" y="90"/>
                    <a:pt x="46" y="88"/>
                  </a:cubicBezTo>
                  <a:cubicBezTo>
                    <a:pt x="42" y="81"/>
                    <a:pt x="42" y="81"/>
                    <a:pt x="42" y="81"/>
                  </a:cubicBezTo>
                  <a:close/>
                  <a:moveTo>
                    <a:pt x="59" y="110"/>
                  </a:moveTo>
                  <a:cubicBezTo>
                    <a:pt x="58" y="108"/>
                    <a:pt x="58" y="106"/>
                    <a:pt x="60" y="105"/>
                  </a:cubicBezTo>
                  <a:cubicBezTo>
                    <a:pt x="62" y="103"/>
                    <a:pt x="65" y="104"/>
                    <a:pt x="66" y="106"/>
                  </a:cubicBezTo>
                  <a:cubicBezTo>
                    <a:pt x="71" y="113"/>
                    <a:pt x="71" y="113"/>
                    <a:pt x="71" y="113"/>
                  </a:cubicBezTo>
                  <a:cubicBezTo>
                    <a:pt x="72" y="115"/>
                    <a:pt x="71" y="118"/>
                    <a:pt x="69" y="119"/>
                  </a:cubicBezTo>
                  <a:cubicBezTo>
                    <a:pt x="67" y="120"/>
                    <a:pt x="64" y="120"/>
                    <a:pt x="63" y="118"/>
                  </a:cubicBezTo>
                  <a:cubicBezTo>
                    <a:pt x="59" y="110"/>
                    <a:pt x="59" y="110"/>
                    <a:pt x="59" y="110"/>
                  </a:cubicBezTo>
                  <a:close/>
                </a:path>
              </a:pathLst>
            </a:custGeom>
            <a:solidFill>
              <a:srgbClr val="B60004"/>
            </a:solidFill>
            <a:ln>
              <a:noFill/>
            </a:ln>
          </p:spPr>
          <p:txBody>
            <a:bodyPr vert="horz" wrap="square" lIns="91440" tIns="45720" rIns="91440" bIns="45720" numCol="1" anchor="t" anchorCtr="0" compatLnSpc="1"/>
            <a:lstStyle/>
            <a:p>
              <a:endParaRPr lang="en-US"/>
            </a:p>
          </p:txBody>
        </p:sp>
        <p:sp>
          <p:nvSpPr>
            <p:cNvPr id="48" name="Freeform 91"/>
            <p:cNvSpPr>
              <a:spLocks noEditPoints="1"/>
            </p:cNvSpPr>
            <p:nvPr/>
          </p:nvSpPr>
          <p:spPr bwMode="auto">
            <a:xfrm>
              <a:off x="10926" y="5043"/>
              <a:ext cx="681" cy="686"/>
            </a:xfrm>
            <a:custGeom>
              <a:avLst/>
              <a:gdLst>
                <a:gd name="T0" fmla="*/ 1133 w 3474"/>
                <a:gd name="T1" fmla="*/ 1077 h 3475"/>
                <a:gd name="T2" fmla="*/ 1072 w 3474"/>
                <a:gd name="T3" fmla="*/ 1158 h 3475"/>
                <a:gd name="T4" fmla="*/ 1124 w 3474"/>
                <a:gd name="T5" fmla="*/ 1172 h 3475"/>
                <a:gd name="T6" fmla="*/ 1180 w 3474"/>
                <a:gd name="T7" fmla="*/ 1194 h 3475"/>
                <a:gd name="T8" fmla="*/ 1199 w 3474"/>
                <a:gd name="T9" fmla="*/ 1253 h 3475"/>
                <a:gd name="T10" fmla="*/ 1167 w 3474"/>
                <a:gd name="T11" fmla="*/ 1309 h 3475"/>
                <a:gd name="T12" fmla="*/ 1228 w 3474"/>
                <a:gd name="T13" fmla="*/ 1326 h 3475"/>
                <a:gd name="T14" fmla="*/ 1315 w 3474"/>
                <a:gd name="T15" fmla="*/ 1268 h 3475"/>
                <a:gd name="T16" fmla="*/ 1334 w 3474"/>
                <a:gd name="T17" fmla="*/ 1166 h 3475"/>
                <a:gd name="T18" fmla="*/ 1287 w 3474"/>
                <a:gd name="T19" fmla="*/ 1085 h 3475"/>
                <a:gd name="T20" fmla="*/ 1210 w 3474"/>
                <a:gd name="T21" fmla="*/ 1057 h 3475"/>
                <a:gd name="T22" fmla="*/ 736 w 3474"/>
                <a:gd name="T23" fmla="*/ 1040 h 3475"/>
                <a:gd name="T24" fmla="*/ 924 w 3474"/>
                <a:gd name="T25" fmla="*/ 1147 h 3475"/>
                <a:gd name="T26" fmla="*/ 978 w 3474"/>
                <a:gd name="T27" fmla="*/ 1020 h 3475"/>
                <a:gd name="T28" fmla="*/ 1094 w 3474"/>
                <a:gd name="T29" fmla="*/ 934 h 3475"/>
                <a:gd name="T30" fmla="*/ 1236 w 3474"/>
                <a:gd name="T31" fmla="*/ 916 h 3475"/>
                <a:gd name="T32" fmla="*/ 1372 w 3474"/>
                <a:gd name="T33" fmla="*/ 968 h 3475"/>
                <a:gd name="T34" fmla="*/ 1464 w 3474"/>
                <a:gd name="T35" fmla="*/ 1085 h 3475"/>
                <a:gd name="T36" fmla="*/ 1482 w 3474"/>
                <a:gd name="T37" fmla="*/ 1227 h 3475"/>
                <a:gd name="T38" fmla="*/ 1427 w 3474"/>
                <a:gd name="T39" fmla="*/ 1363 h 3475"/>
                <a:gd name="T40" fmla="*/ 1310 w 3474"/>
                <a:gd name="T41" fmla="*/ 1452 h 3475"/>
                <a:gd name="T42" fmla="*/ 1165 w 3474"/>
                <a:gd name="T43" fmla="*/ 1471 h 3475"/>
                <a:gd name="T44" fmla="*/ 1031 w 3474"/>
                <a:gd name="T45" fmla="*/ 1415 h 3475"/>
                <a:gd name="T46" fmla="*/ 942 w 3474"/>
                <a:gd name="T47" fmla="*/ 1299 h 3475"/>
                <a:gd name="T48" fmla="*/ 719 w 3474"/>
                <a:gd name="T49" fmla="*/ 1199 h 3475"/>
                <a:gd name="T50" fmla="*/ 3298 w 3474"/>
                <a:gd name="T51" fmla="*/ 2319 h 3475"/>
                <a:gd name="T52" fmla="*/ 208 w 3474"/>
                <a:gd name="T53" fmla="*/ 148 h 3475"/>
                <a:gd name="T54" fmla="*/ 147 w 3474"/>
                <a:gd name="T55" fmla="*/ 208 h 3475"/>
                <a:gd name="T56" fmla="*/ 151 w 3474"/>
                <a:gd name="T57" fmla="*/ 322 h 3475"/>
                <a:gd name="T58" fmla="*/ 214 w 3474"/>
                <a:gd name="T59" fmla="*/ 473 h 3475"/>
                <a:gd name="T60" fmla="*/ 329 w 3474"/>
                <a:gd name="T61" fmla="*/ 647 h 3475"/>
                <a:gd name="T62" fmla="*/ 489 w 3474"/>
                <a:gd name="T63" fmla="*/ 830 h 3475"/>
                <a:gd name="T64" fmla="*/ 602 w 3474"/>
                <a:gd name="T65" fmla="*/ 609 h 3475"/>
                <a:gd name="T66" fmla="*/ 649 w 3474"/>
                <a:gd name="T67" fmla="*/ 577 h 3475"/>
                <a:gd name="T68" fmla="*/ 734 w 3474"/>
                <a:gd name="T69" fmla="*/ 408 h 3475"/>
                <a:gd name="T70" fmla="*/ 555 w 3474"/>
                <a:gd name="T71" fmla="*/ 269 h 3475"/>
                <a:gd name="T72" fmla="*/ 392 w 3474"/>
                <a:gd name="T73" fmla="*/ 177 h 3475"/>
                <a:gd name="T74" fmla="*/ 259 w 3474"/>
                <a:gd name="T75" fmla="*/ 142 h 3475"/>
                <a:gd name="T76" fmla="*/ 336 w 3474"/>
                <a:gd name="T77" fmla="*/ 15 h 3475"/>
                <a:gd name="T78" fmla="*/ 524 w 3474"/>
                <a:gd name="T79" fmla="*/ 87 h 3475"/>
                <a:gd name="T80" fmla="*/ 726 w 3474"/>
                <a:gd name="T81" fmla="*/ 213 h 3475"/>
                <a:gd name="T82" fmla="*/ 929 w 3474"/>
                <a:gd name="T83" fmla="*/ 389 h 3475"/>
                <a:gd name="T84" fmla="*/ 1592 w 3474"/>
                <a:gd name="T85" fmla="*/ 427 h 3475"/>
                <a:gd name="T86" fmla="*/ 1645 w 3474"/>
                <a:gd name="T87" fmla="*/ 452 h 3475"/>
                <a:gd name="T88" fmla="*/ 3474 w 3474"/>
                <a:gd name="T89" fmla="*/ 2318 h 3475"/>
                <a:gd name="T90" fmla="*/ 2375 w 3474"/>
                <a:gd name="T91" fmla="*/ 3452 h 3475"/>
                <a:gd name="T92" fmla="*/ 2323 w 3474"/>
                <a:gd name="T93" fmla="*/ 3475 h 3475"/>
                <a:gd name="T94" fmla="*/ 2272 w 3474"/>
                <a:gd name="T95" fmla="*/ 3452 h 3475"/>
                <a:gd name="T96" fmla="*/ 443 w 3474"/>
                <a:gd name="T97" fmla="*/ 1592 h 3475"/>
                <a:gd name="T98" fmla="*/ 430 w 3474"/>
                <a:gd name="T99" fmla="*/ 978 h 3475"/>
                <a:gd name="T100" fmla="*/ 249 w 3474"/>
                <a:gd name="T101" fmla="*/ 781 h 3475"/>
                <a:gd name="T102" fmla="*/ 111 w 3474"/>
                <a:gd name="T103" fmla="*/ 575 h 3475"/>
                <a:gd name="T104" fmla="*/ 26 w 3474"/>
                <a:gd name="T105" fmla="*/ 381 h 3475"/>
                <a:gd name="T106" fmla="*/ 0 w 3474"/>
                <a:gd name="T107" fmla="*/ 212 h 3475"/>
                <a:gd name="T108" fmla="*/ 39 w 3474"/>
                <a:gd name="T109" fmla="*/ 83 h 3475"/>
                <a:gd name="T110" fmla="*/ 142 w 3474"/>
                <a:gd name="T111" fmla="*/ 11 h 3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74" h="3475">
                  <a:moveTo>
                    <a:pt x="1210" y="1057"/>
                  </a:moveTo>
                  <a:lnTo>
                    <a:pt x="1184" y="1059"/>
                  </a:lnTo>
                  <a:lnTo>
                    <a:pt x="1159" y="1065"/>
                  </a:lnTo>
                  <a:lnTo>
                    <a:pt x="1133" y="1077"/>
                  </a:lnTo>
                  <a:lnTo>
                    <a:pt x="1107" y="1097"/>
                  </a:lnTo>
                  <a:lnTo>
                    <a:pt x="1091" y="1115"/>
                  </a:lnTo>
                  <a:lnTo>
                    <a:pt x="1080" y="1136"/>
                  </a:lnTo>
                  <a:lnTo>
                    <a:pt x="1072" y="1158"/>
                  </a:lnTo>
                  <a:lnTo>
                    <a:pt x="1068" y="1181"/>
                  </a:lnTo>
                  <a:lnTo>
                    <a:pt x="1088" y="1180"/>
                  </a:lnTo>
                  <a:lnTo>
                    <a:pt x="1106" y="1176"/>
                  </a:lnTo>
                  <a:lnTo>
                    <a:pt x="1124" y="1172"/>
                  </a:lnTo>
                  <a:lnTo>
                    <a:pt x="1141" y="1172"/>
                  </a:lnTo>
                  <a:lnTo>
                    <a:pt x="1157" y="1176"/>
                  </a:lnTo>
                  <a:lnTo>
                    <a:pt x="1170" y="1183"/>
                  </a:lnTo>
                  <a:lnTo>
                    <a:pt x="1180" y="1194"/>
                  </a:lnTo>
                  <a:lnTo>
                    <a:pt x="1190" y="1207"/>
                  </a:lnTo>
                  <a:lnTo>
                    <a:pt x="1195" y="1222"/>
                  </a:lnTo>
                  <a:lnTo>
                    <a:pt x="1199" y="1237"/>
                  </a:lnTo>
                  <a:lnTo>
                    <a:pt x="1199" y="1253"/>
                  </a:lnTo>
                  <a:lnTo>
                    <a:pt x="1196" y="1269"/>
                  </a:lnTo>
                  <a:lnTo>
                    <a:pt x="1191" y="1283"/>
                  </a:lnTo>
                  <a:lnTo>
                    <a:pt x="1181" y="1297"/>
                  </a:lnTo>
                  <a:lnTo>
                    <a:pt x="1167" y="1309"/>
                  </a:lnTo>
                  <a:lnTo>
                    <a:pt x="1151" y="1317"/>
                  </a:lnTo>
                  <a:lnTo>
                    <a:pt x="1175" y="1325"/>
                  </a:lnTo>
                  <a:lnTo>
                    <a:pt x="1201" y="1328"/>
                  </a:lnTo>
                  <a:lnTo>
                    <a:pt x="1228" y="1326"/>
                  </a:lnTo>
                  <a:lnTo>
                    <a:pt x="1253" y="1318"/>
                  </a:lnTo>
                  <a:lnTo>
                    <a:pt x="1277" y="1306"/>
                  </a:lnTo>
                  <a:lnTo>
                    <a:pt x="1298" y="1289"/>
                  </a:lnTo>
                  <a:lnTo>
                    <a:pt x="1315" y="1268"/>
                  </a:lnTo>
                  <a:lnTo>
                    <a:pt x="1328" y="1244"/>
                  </a:lnTo>
                  <a:lnTo>
                    <a:pt x="1334" y="1219"/>
                  </a:lnTo>
                  <a:lnTo>
                    <a:pt x="1337" y="1193"/>
                  </a:lnTo>
                  <a:lnTo>
                    <a:pt x="1334" y="1166"/>
                  </a:lnTo>
                  <a:lnTo>
                    <a:pt x="1328" y="1141"/>
                  </a:lnTo>
                  <a:lnTo>
                    <a:pt x="1315" y="1117"/>
                  </a:lnTo>
                  <a:lnTo>
                    <a:pt x="1298" y="1097"/>
                  </a:lnTo>
                  <a:lnTo>
                    <a:pt x="1287" y="1085"/>
                  </a:lnTo>
                  <a:lnTo>
                    <a:pt x="1271" y="1074"/>
                  </a:lnTo>
                  <a:lnTo>
                    <a:pt x="1253" y="1066"/>
                  </a:lnTo>
                  <a:lnTo>
                    <a:pt x="1232" y="1060"/>
                  </a:lnTo>
                  <a:lnTo>
                    <a:pt x="1210" y="1057"/>
                  </a:lnTo>
                  <a:close/>
                  <a:moveTo>
                    <a:pt x="1572" y="585"/>
                  </a:moveTo>
                  <a:lnTo>
                    <a:pt x="730" y="718"/>
                  </a:lnTo>
                  <a:lnTo>
                    <a:pt x="686" y="1004"/>
                  </a:lnTo>
                  <a:lnTo>
                    <a:pt x="736" y="1040"/>
                  </a:lnTo>
                  <a:lnTo>
                    <a:pt x="785" y="1073"/>
                  </a:lnTo>
                  <a:lnTo>
                    <a:pt x="834" y="1102"/>
                  </a:lnTo>
                  <a:lnTo>
                    <a:pt x="879" y="1126"/>
                  </a:lnTo>
                  <a:lnTo>
                    <a:pt x="924" y="1147"/>
                  </a:lnTo>
                  <a:lnTo>
                    <a:pt x="931" y="1114"/>
                  </a:lnTo>
                  <a:lnTo>
                    <a:pt x="944" y="1081"/>
                  </a:lnTo>
                  <a:lnTo>
                    <a:pt x="959" y="1049"/>
                  </a:lnTo>
                  <a:lnTo>
                    <a:pt x="978" y="1020"/>
                  </a:lnTo>
                  <a:lnTo>
                    <a:pt x="1003" y="992"/>
                  </a:lnTo>
                  <a:lnTo>
                    <a:pt x="1030" y="968"/>
                  </a:lnTo>
                  <a:lnTo>
                    <a:pt x="1061" y="949"/>
                  </a:lnTo>
                  <a:lnTo>
                    <a:pt x="1094" y="934"/>
                  </a:lnTo>
                  <a:lnTo>
                    <a:pt x="1128" y="922"/>
                  </a:lnTo>
                  <a:lnTo>
                    <a:pt x="1163" y="916"/>
                  </a:lnTo>
                  <a:lnTo>
                    <a:pt x="1200" y="914"/>
                  </a:lnTo>
                  <a:lnTo>
                    <a:pt x="1236" y="916"/>
                  </a:lnTo>
                  <a:lnTo>
                    <a:pt x="1272" y="922"/>
                  </a:lnTo>
                  <a:lnTo>
                    <a:pt x="1308" y="934"/>
                  </a:lnTo>
                  <a:lnTo>
                    <a:pt x="1341" y="949"/>
                  </a:lnTo>
                  <a:lnTo>
                    <a:pt x="1372" y="968"/>
                  </a:lnTo>
                  <a:lnTo>
                    <a:pt x="1402" y="992"/>
                  </a:lnTo>
                  <a:lnTo>
                    <a:pt x="1427" y="1021"/>
                  </a:lnTo>
                  <a:lnTo>
                    <a:pt x="1448" y="1052"/>
                  </a:lnTo>
                  <a:lnTo>
                    <a:pt x="1464" y="1085"/>
                  </a:lnTo>
                  <a:lnTo>
                    <a:pt x="1476" y="1120"/>
                  </a:lnTo>
                  <a:lnTo>
                    <a:pt x="1482" y="1156"/>
                  </a:lnTo>
                  <a:lnTo>
                    <a:pt x="1485" y="1192"/>
                  </a:lnTo>
                  <a:lnTo>
                    <a:pt x="1482" y="1227"/>
                  </a:lnTo>
                  <a:lnTo>
                    <a:pt x="1476" y="1263"/>
                  </a:lnTo>
                  <a:lnTo>
                    <a:pt x="1464" y="1298"/>
                  </a:lnTo>
                  <a:lnTo>
                    <a:pt x="1448" y="1331"/>
                  </a:lnTo>
                  <a:lnTo>
                    <a:pt x="1427" y="1363"/>
                  </a:lnTo>
                  <a:lnTo>
                    <a:pt x="1402" y="1392"/>
                  </a:lnTo>
                  <a:lnTo>
                    <a:pt x="1374" y="1415"/>
                  </a:lnTo>
                  <a:lnTo>
                    <a:pt x="1344" y="1435"/>
                  </a:lnTo>
                  <a:lnTo>
                    <a:pt x="1310" y="1452"/>
                  </a:lnTo>
                  <a:lnTo>
                    <a:pt x="1275" y="1464"/>
                  </a:lnTo>
                  <a:lnTo>
                    <a:pt x="1239" y="1471"/>
                  </a:lnTo>
                  <a:lnTo>
                    <a:pt x="1202" y="1473"/>
                  </a:lnTo>
                  <a:lnTo>
                    <a:pt x="1165" y="1471"/>
                  </a:lnTo>
                  <a:lnTo>
                    <a:pt x="1129" y="1464"/>
                  </a:lnTo>
                  <a:lnTo>
                    <a:pt x="1095" y="1452"/>
                  </a:lnTo>
                  <a:lnTo>
                    <a:pt x="1062" y="1435"/>
                  </a:lnTo>
                  <a:lnTo>
                    <a:pt x="1031" y="1415"/>
                  </a:lnTo>
                  <a:lnTo>
                    <a:pt x="1003" y="1392"/>
                  </a:lnTo>
                  <a:lnTo>
                    <a:pt x="978" y="1363"/>
                  </a:lnTo>
                  <a:lnTo>
                    <a:pt x="957" y="1332"/>
                  </a:lnTo>
                  <a:lnTo>
                    <a:pt x="942" y="1299"/>
                  </a:lnTo>
                  <a:lnTo>
                    <a:pt x="889" y="1281"/>
                  </a:lnTo>
                  <a:lnTo>
                    <a:pt x="833" y="1258"/>
                  </a:lnTo>
                  <a:lnTo>
                    <a:pt x="777" y="1231"/>
                  </a:lnTo>
                  <a:lnTo>
                    <a:pt x="719" y="1199"/>
                  </a:lnTo>
                  <a:lnTo>
                    <a:pt x="661" y="1162"/>
                  </a:lnTo>
                  <a:lnTo>
                    <a:pt x="597" y="1563"/>
                  </a:lnTo>
                  <a:lnTo>
                    <a:pt x="2323" y="3296"/>
                  </a:lnTo>
                  <a:lnTo>
                    <a:pt x="3298" y="2319"/>
                  </a:lnTo>
                  <a:lnTo>
                    <a:pt x="1572" y="585"/>
                  </a:lnTo>
                  <a:close/>
                  <a:moveTo>
                    <a:pt x="259" y="142"/>
                  </a:moveTo>
                  <a:lnTo>
                    <a:pt x="231" y="144"/>
                  </a:lnTo>
                  <a:lnTo>
                    <a:pt x="208" y="148"/>
                  </a:lnTo>
                  <a:lnTo>
                    <a:pt x="187" y="157"/>
                  </a:lnTo>
                  <a:lnTo>
                    <a:pt x="169" y="170"/>
                  </a:lnTo>
                  <a:lnTo>
                    <a:pt x="156" y="188"/>
                  </a:lnTo>
                  <a:lnTo>
                    <a:pt x="147" y="208"/>
                  </a:lnTo>
                  <a:lnTo>
                    <a:pt x="142" y="232"/>
                  </a:lnTo>
                  <a:lnTo>
                    <a:pt x="141" y="260"/>
                  </a:lnTo>
                  <a:lnTo>
                    <a:pt x="145" y="289"/>
                  </a:lnTo>
                  <a:lnTo>
                    <a:pt x="151" y="322"/>
                  </a:lnTo>
                  <a:lnTo>
                    <a:pt x="161" y="357"/>
                  </a:lnTo>
                  <a:lnTo>
                    <a:pt x="176" y="394"/>
                  </a:lnTo>
                  <a:lnTo>
                    <a:pt x="193" y="433"/>
                  </a:lnTo>
                  <a:lnTo>
                    <a:pt x="214" y="473"/>
                  </a:lnTo>
                  <a:lnTo>
                    <a:pt x="239" y="515"/>
                  </a:lnTo>
                  <a:lnTo>
                    <a:pt x="266" y="558"/>
                  </a:lnTo>
                  <a:lnTo>
                    <a:pt x="296" y="603"/>
                  </a:lnTo>
                  <a:lnTo>
                    <a:pt x="329" y="647"/>
                  </a:lnTo>
                  <a:lnTo>
                    <a:pt x="365" y="692"/>
                  </a:lnTo>
                  <a:lnTo>
                    <a:pt x="403" y="739"/>
                  </a:lnTo>
                  <a:lnTo>
                    <a:pt x="444" y="784"/>
                  </a:lnTo>
                  <a:lnTo>
                    <a:pt x="489" y="830"/>
                  </a:lnTo>
                  <a:lnTo>
                    <a:pt x="550" y="889"/>
                  </a:lnTo>
                  <a:lnTo>
                    <a:pt x="590" y="637"/>
                  </a:lnTo>
                  <a:lnTo>
                    <a:pt x="594" y="623"/>
                  </a:lnTo>
                  <a:lnTo>
                    <a:pt x="602" y="609"/>
                  </a:lnTo>
                  <a:lnTo>
                    <a:pt x="611" y="596"/>
                  </a:lnTo>
                  <a:lnTo>
                    <a:pt x="622" y="587"/>
                  </a:lnTo>
                  <a:lnTo>
                    <a:pt x="634" y="581"/>
                  </a:lnTo>
                  <a:lnTo>
                    <a:pt x="649" y="577"/>
                  </a:lnTo>
                  <a:lnTo>
                    <a:pt x="870" y="543"/>
                  </a:lnTo>
                  <a:lnTo>
                    <a:pt x="824" y="494"/>
                  </a:lnTo>
                  <a:lnTo>
                    <a:pt x="779" y="450"/>
                  </a:lnTo>
                  <a:lnTo>
                    <a:pt x="734" y="408"/>
                  </a:lnTo>
                  <a:lnTo>
                    <a:pt x="688" y="369"/>
                  </a:lnTo>
                  <a:lnTo>
                    <a:pt x="644" y="334"/>
                  </a:lnTo>
                  <a:lnTo>
                    <a:pt x="600" y="300"/>
                  </a:lnTo>
                  <a:lnTo>
                    <a:pt x="555" y="269"/>
                  </a:lnTo>
                  <a:lnTo>
                    <a:pt x="513" y="242"/>
                  </a:lnTo>
                  <a:lnTo>
                    <a:pt x="471" y="216"/>
                  </a:lnTo>
                  <a:lnTo>
                    <a:pt x="431" y="195"/>
                  </a:lnTo>
                  <a:lnTo>
                    <a:pt x="392" y="177"/>
                  </a:lnTo>
                  <a:lnTo>
                    <a:pt x="356" y="164"/>
                  </a:lnTo>
                  <a:lnTo>
                    <a:pt x="321" y="153"/>
                  </a:lnTo>
                  <a:lnTo>
                    <a:pt x="288" y="146"/>
                  </a:lnTo>
                  <a:lnTo>
                    <a:pt x="259" y="142"/>
                  </a:lnTo>
                  <a:close/>
                  <a:moveTo>
                    <a:pt x="212" y="0"/>
                  </a:moveTo>
                  <a:lnTo>
                    <a:pt x="251" y="1"/>
                  </a:lnTo>
                  <a:lnTo>
                    <a:pt x="292" y="6"/>
                  </a:lnTo>
                  <a:lnTo>
                    <a:pt x="336" y="15"/>
                  </a:lnTo>
                  <a:lnTo>
                    <a:pt x="380" y="27"/>
                  </a:lnTo>
                  <a:lnTo>
                    <a:pt x="426" y="43"/>
                  </a:lnTo>
                  <a:lnTo>
                    <a:pt x="474" y="63"/>
                  </a:lnTo>
                  <a:lnTo>
                    <a:pt x="524" y="87"/>
                  </a:lnTo>
                  <a:lnTo>
                    <a:pt x="573" y="113"/>
                  </a:lnTo>
                  <a:lnTo>
                    <a:pt x="624" y="144"/>
                  </a:lnTo>
                  <a:lnTo>
                    <a:pt x="674" y="176"/>
                  </a:lnTo>
                  <a:lnTo>
                    <a:pt x="726" y="213"/>
                  </a:lnTo>
                  <a:lnTo>
                    <a:pt x="777" y="253"/>
                  </a:lnTo>
                  <a:lnTo>
                    <a:pt x="829" y="296"/>
                  </a:lnTo>
                  <a:lnTo>
                    <a:pt x="879" y="341"/>
                  </a:lnTo>
                  <a:lnTo>
                    <a:pt x="929" y="389"/>
                  </a:lnTo>
                  <a:lnTo>
                    <a:pt x="987" y="452"/>
                  </a:lnTo>
                  <a:lnTo>
                    <a:pt x="1042" y="515"/>
                  </a:lnTo>
                  <a:lnTo>
                    <a:pt x="1578" y="430"/>
                  </a:lnTo>
                  <a:lnTo>
                    <a:pt x="1592" y="427"/>
                  </a:lnTo>
                  <a:lnTo>
                    <a:pt x="1606" y="430"/>
                  </a:lnTo>
                  <a:lnTo>
                    <a:pt x="1618" y="435"/>
                  </a:lnTo>
                  <a:lnTo>
                    <a:pt x="1632" y="443"/>
                  </a:lnTo>
                  <a:lnTo>
                    <a:pt x="1645" y="452"/>
                  </a:lnTo>
                  <a:lnTo>
                    <a:pt x="3453" y="2267"/>
                  </a:lnTo>
                  <a:lnTo>
                    <a:pt x="3464" y="2282"/>
                  </a:lnTo>
                  <a:lnTo>
                    <a:pt x="3472" y="2300"/>
                  </a:lnTo>
                  <a:lnTo>
                    <a:pt x="3474" y="2318"/>
                  </a:lnTo>
                  <a:lnTo>
                    <a:pt x="3472" y="2337"/>
                  </a:lnTo>
                  <a:lnTo>
                    <a:pt x="3464" y="2355"/>
                  </a:lnTo>
                  <a:lnTo>
                    <a:pt x="3453" y="2371"/>
                  </a:lnTo>
                  <a:lnTo>
                    <a:pt x="2375" y="3452"/>
                  </a:lnTo>
                  <a:lnTo>
                    <a:pt x="2365" y="3462"/>
                  </a:lnTo>
                  <a:lnTo>
                    <a:pt x="2352" y="3468"/>
                  </a:lnTo>
                  <a:lnTo>
                    <a:pt x="2339" y="3472"/>
                  </a:lnTo>
                  <a:lnTo>
                    <a:pt x="2323" y="3475"/>
                  </a:lnTo>
                  <a:lnTo>
                    <a:pt x="2309" y="3472"/>
                  </a:lnTo>
                  <a:lnTo>
                    <a:pt x="2295" y="3468"/>
                  </a:lnTo>
                  <a:lnTo>
                    <a:pt x="2283" y="3462"/>
                  </a:lnTo>
                  <a:lnTo>
                    <a:pt x="2272" y="3452"/>
                  </a:lnTo>
                  <a:lnTo>
                    <a:pt x="464" y="1637"/>
                  </a:lnTo>
                  <a:lnTo>
                    <a:pt x="455" y="1624"/>
                  </a:lnTo>
                  <a:lnTo>
                    <a:pt x="448" y="1610"/>
                  </a:lnTo>
                  <a:lnTo>
                    <a:pt x="443" y="1592"/>
                  </a:lnTo>
                  <a:lnTo>
                    <a:pt x="442" y="1571"/>
                  </a:lnTo>
                  <a:lnTo>
                    <a:pt x="524" y="1061"/>
                  </a:lnTo>
                  <a:lnTo>
                    <a:pt x="476" y="1021"/>
                  </a:lnTo>
                  <a:lnTo>
                    <a:pt x="430" y="978"/>
                  </a:lnTo>
                  <a:lnTo>
                    <a:pt x="384" y="934"/>
                  </a:lnTo>
                  <a:lnTo>
                    <a:pt x="336" y="883"/>
                  </a:lnTo>
                  <a:lnTo>
                    <a:pt x="291" y="833"/>
                  </a:lnTo>
                  <a:lnTo>
                    <a:pt x="249" y="781"/>
                  </a:lnTo>
                  <a:lnTo>
                    <a:pt x="209" y="729"/>
                  </a:lnTo>
                  <a:lnTo>
                    <a:pt x="173" y="678"/>
                  </a:lnTo>
                  <a:lnTo>
                    <a:pt x="140" y="626"/>
                  </a:lnTo>
                  <a:lnTo>
                    <a:pt x="111" y="575"/>
                  </a:lnTo>
                  <a:lnTo>
                    <a:pt x="84" y="526"/>
                  </a:lnTo>
                  <a:lnTo>
                    <a:pt x="61" y="476"/>
                  </a:lnTo>
                  <a:lnTo>
                    <a:pt x="42" y="427"/>
                  </a:lnTo>
                  <a:lnTo>
                    <a:pt x="26" y="381"/>
                  </a:lnTo>
                  <a:lnTo>
                    <a:pt x="14" y="336"/>
                  </a:lnTo>
                  <a:lnTo>
                    <a:pt x="5" y="292"/>
                  </a:lnTo>
                  <a:lnTo>
                    <a:pt x="1" y="251"/>
                  </a:lnTo>
                  <a:lnTo>
                    <a:pt x="0" y="212"/>
                  </a:lnTo>
                  <a:lnTo>
                    <a:pt x="4" y="175"/>
                  </a:lnTo>
                  <a:lnTo>
                    <a:pt x="12" y="141"/>
                  </a:lnTo>
                  <a:lnTo>
                    <a:pt x="23" y="111"/>
                  </a:lnTo>
                  <a:lnTo>
                    <a:pt x="39" y="83"/>
                  </a:lnTo>
                  <a:lnTo>
                    <a:pt x="59" y="59"/>
                  </a:lnTo>
                  <a:lnTo>
                    <a:pt x="83" y="38"/>
                  </a:lnTo>
                  <a:lnTo>
                    <a:pt x="112" y="22"/>
                  </a:lnTo>
                  <a:lnTo>
                    <a:pt x="142" y="11"/>
                  </a:lnTo>
                  <a:lnTo>
                    <a:pt x="176" y="3"/>
                  </a:lnTo>
                  <a:lnTo>
                    <a:pt x="21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grpSp>
      <p:grpSp>
        <p:nvGrpSpPr>
          <p:cNvPr id="17" name="组合 16"/>
          <p:cNvGrpSpPr/>
          <p:nvPr/>
        </p:nvGrpSpPr>
        <p:grpSpPr>
          <a:xfrm>
            <a:off x="7527925" y="2077085"/>
            <a:ext cx="1935480" cy="1779905"/>
            <a:chOff x="11855" y="3271"/>
            <a:chExt cx="3048" cy="2803"/>
          </a:xfrm>
        </p:grpSpPr>
        <p:sp>
          <p:nvSpPr>
            <p:cNvPr id="25" name="Oval 24"/>
            <p:cNvSpPr>
              <a:spLocks noChangeArrowheads="1"/>
            </p:cNvSpPr>
            <p:nvPr/>
          </p:nvSpPr>
          <p:spPr bwMode="auto">
            <a:xfrm>
              <a:off x="13517" y="4684"/>
              <a:ext cx="1387" cy="1391"/>
            </a:xfrm>
            <a:prstGeom prst="ellipse">
              <a:avLst/>
            </a:prstGeom>
            <a:solidFill>
              <a:srgbClr val="B60004"/>
            </a:solidFill>
            <a:ln w="57150">
              <a:solidFill>
                <a:schemeClr val="tx1">
                  <a:lumMod val="10000"/>
                  <a:lumOff val="90000"/>
                </a:schemeClr>
              </a:solidFill>
            </a:ln>
          </p:spPr>
          <p:txBody>
            <a:bodyPr vert="horz" wrap="square" lIns="0" tIns="0" rIns="0" bIns="0" numCol="1" anchor="ctr" anchorCtr="0" compatLnSpc="1"/>
            <a:lstStyle/>
            <a:p>
              <a:pPr algn="ctr"/>
              <a:endParaRPr lang="en-US" b="1" dirty="0">
                <a:solidFill>
                  <a:schemeClr val="bg1"/>
                </a:solidFill>
              </a:endParaRPr>
            </a:p>
          </p:txBody>
        </p:sp>
        <p:sp>
          <p:nvSpPr>
            <p:cNvPr id="28" name="Freeform 28"/>
            <p:cNvSpPr>
              <a:spLocks noEditPoints="1"/>
            </p:cNvSpPr>
            <p:nvPr/>
          </p:nvSpPr>
          <p:spPr bwMode="auto">
            <a:xfrm>
              <a:off x="11855" y="3271"/>
              <a:ext cx="2480" cy="1530"/>
            </a:xfrm>
            <a:custGeom>
              <a:avLst/>
              <a:gdLst>
                <a:gd name="T0" fmla="*/ 405 w 416"/>
                <a:gd name="T1" fmla="*/ 245 h 255"/>
                <a:gd name="T2" fmla="*/ 408 w 416"/>
                <a:gd name="T3" fmla="*/ 251 h 255"/>
                <a:gd name="T4" fmla="*/ 415 w 416"/>
                <a:gd name="T5" fmla="*/ 246 h 255"/>
                <a:gd name="T6" fmla="*/ 40 w 416"/>
                <a:gd name="T7" fmla="*/ 44 h 255"/>
                <a:gd name="T8" fmla="*/ 60 w 416"/>
                <a:gd name="T9" fmla="*/ 18 h 255"/>
                <a:gd name="T10" fmla="*/ 73 w 416"/>
                <a:gd name="T11" fmla="*/ 22 h 255"/>
                <a:gd name="T12" fmla="*/ 90 w 416"/>
                <a:gd name="T13" fmla="*/ 22 h 255"/>
                <a:gd name="T14" fmla="*/ 99 w 416"/>
                <a:gd name="T15" fmla="*/ 26 h 255"/>
                <a:gd name="T16" fmla="*/ 102 w 416"/>
                <a:gd name="T17" fmla="*/ 18 h 255"/>
                <a:gd name="T18" fmla="*/ 95 w 416"/>
                <a:gd name="T19" fmla="*/ 18 h 255"/>
                <a:gd name="T20" fmla="*/ 127 w 416"/>
                <a:gd name="T21" fmla="*/ 28 h 255"/>
                <a:gd name="T22" fmla="*/ 135 w 416"/>
                <a:gd name="T23" fmla="*/ 29 h 255"/>
                <a:gd name="T24" fmla="*/ 136 w 416"/>
                <a:gd name="T25" fmla="*/ 21 h 255"/>
                <a:gd name="T26" fmla="*/ 128 w 416"/>
                <a:gd name="T27" fmla="*/ 20 h 255"/>
                <a:gd name="T28" fmla="*/ 162 w 416"/>
                <a:gd name="T29" fmla="*/ 34 h 255"/>
                <a:gd name="T30" fmla="*/ 169 w 416"/>
                <a:gd name="T31" fmla="*/ 35 h 255"/>
                <a:gd name="T32" fmla="*/ 168 w 416"/>
                <a:gd name="T33" fmla="*/ 26 h 255"/>
                <a:gd name="T34" fmla="*/ 195 w 416"/>
                <a:gd name="T35" fmla="*/ 34 h 255"/>
                <a:gd name="T36" fmla="*/ 196 w 416"/>
                <a:gd name="T37" fmla="*/ 43 h 255"/>
                <a:gd name="T38" fmla="*/ 206 w 416"/>
                <a:gd name="T39" fmla="*/ 42 h 255"/>
                <a:gd name="T40" fmla="*/ 199 w 416"/>
                <a:gd name="T41" fmla="*/ 35 h 255"/>
                <a:gd name="T42" fmla="*/ 222 w 416"/>
                <a:gd name="T43" fmla="*/ 48 h 255"/>
                <a:gd name="T44" fmla="*/ 228 w 416"/>
                <a:gd name="T45" fmla="*/ 56 h 255"/>
                <a:gd name="T46" fmla="*/ 236 w 416"/>
                <a:gd name="T47" fmla="*/ 50 h 255"/>
                <a:gd name="T48" fmla="*/ 228 w 416"/>
                <a:gd name="T49" fmla="*/ 46 h 255"/>
                <a:gd name="T50" fmla="*/ 254 w 416"/>
                <a:gd name="T51" fmla="*/ 69 h 255"/>
                <a:gd name="T52" fmla="*/ 261 w 416"/>
                <a:gd name="T53" fmla="*/ 73 h 255"/>
                <a:gd name="T54" fmla="*/ 265 w 416"/>
                <a:gd name="T55" fmla="*/ 65 h 255"/>
                <a:gd name="T56" fmla="*/ 258 w 416"/>
                <a:gd name="T57" fmla="*/ 62 h 255"/>
                <a:gd name="T58" fmla="*/ 283 w 416"/>
                <a:gd name="T59" fmla="*/ 87 h 255"/>
                <a:gd name="T60" fmla="*/ 290 w 416"/>
                <a:gd name="T61" fmla="*/ 92 h 255"/>
                <a:gd name="T62" fmla="*/ 291 w 416"/>
                <a:gd name="T63" fmla="*/ 82 h 255"/>
                <a:gd name="T64" fmla="*/ 315 w 416"/>
                <a:gd name="T65" fmla="*/ 101 h 255"/>
                <a:gd name="T66" fmla="*/ 312 w 416"/>
                <a:gd name="T67" fmla="*/ 110 h 255"/>
                <a:gd name="T68" fmla="*/ 322 w 416"/>
                <a:gd name="T69" fmla="*/ 113 h 255"/>
                <a:gd name="T70" fmla="*/ 317 w 416"/>
                <a:gd name="T71" fmla="*/ 103 h 255"/>
                <a:gd name="T72" fmla="*/ 334 w 416"/>
                <a:gd name="T73" fmla="*/ 125 h 255"/>
                <a:gd name="T74" fmla="*/ 338 w 416"/>
                <a:gd name="T75" fmla="*/ 135 h 255"/>
                <a:gd name="T76" fmla="*/ 346 w 416"/>
                <a:gd name="T77" fmla="*/ 131 h 255"/>
                <a:gd name="T78" fmla="*/ 341 w 416"/>
                <a:gd name="T79" fmla="*/ 126 h 255"/>
                <a:gd name="T80" fmla="*/ 355 w 416"/>
                <a:gd name="T81" fmla="*/ 156 h 255"/>
                <a:gd name="T82" fmla="*/ 360 w 416"/>
                <a:gd name="T83" fmla="*/ 161 h 255"/>
                <a:gd name="T84" fmla="*/ 366 w 416"/>
                <a:gd name="T85" fmla="*/ 156 h 255"/>
                <a:gd name="T86" fmla="*/ 362 w 416"/>
                <a:gd name="T87" fmla="*/ 151 h 255"/>
                <a:gd name="T88" fmla="*/ 376 w 416"/>
                <a:gd name="T89" fmla="*/ 185 h 255"/>
                <a:gd name="T90" fmla="*/ 379 w 416"/>
                <a:gd name="T91" fmla="*/ 191 h 255"/>
                <a:gd name="T92" fmla="*/ 385 w 416"/>
                <a:gd name="T93" fmla="*/ 184 h 255"/>
                <a:gd name="T94" fmla="*/ 399 w 416"/>
                <a:gd name="T95" fmla="*/ 209 h 255"/>
                <a:gd name="T96" fmla="*/ 392 w 416"/>
                <a:gd name="T97" fmla="*/ 215 h 255"/>
                <a:gd name="T98" fmla="*/ 401 w 416"/>
                <a:gd name="T99" fmla="*/ 222 h 255"/>
                <a:gd name="T100" fmla="*/ 400 w 416"/>
                <a:gd name="T101"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6" h="255">
                  <a:moveTo>
                    <a:pt x="413" y="240"/>
                  </a:moveTo>
                  <a:cubicBezTo>
                    <a:pt x="412" y="238"/>
                    <a:pt x="409" y="237"/>
                    <a:pt x="407" y="238"/>
                  </a:cubicBezTo>
                  <a:cubicBezTo>
                    <a:pt x="405" y="239"/>
                    <a:pt x="404" y="241"/>
                    <a:pt x="405" y="243"/>
                  </a:cubicBezTo>
                  <a:cubicBezTo>
                    <a:pt x="405" y="245"/>
                    <a:pt x="405" y="245"/>
                    <a:pt x="405" y="245"/>
                  </a:cubicBezTo>
                  <a:cubicBezTo>
                    <a:pt x="406" y="247"/>
                    <a:pt x="406" y="247"/>
                    <a:pt x="406" y="247"/>
                  </a:cubicBezTo>
                  <a:cubicBezTo>
                    <a:pt x="407" y="249"/>
                    <a:pt x="407" y="249"/>
                    <a:pt x="407" y="249"/>
                  </a:cubicBezTo>
                  <a:cubicBezTo>
                    <a:pt x="407" y="251"/>
                    <a:pt x="407" y="251"/>
                    <a:pt x="407" y="251"/>
                  </a:cubicBezTo>
                  <a:cubicBezTo>
                    <a:pt x="408" y="251"/>
                    <a:pt x="408" y="251"/>
                    <a:pt x="408" y="251"/>
                  </a:cubicBezTo>
                  <a:cubicBezTo>
                    <a:pt x="408" y="254"/>
                    <a:pt x="411" y="255"/>
                    <a:pt x="413" y="254"/>
                  </a:cubicBezTo>
                  <a:cubicBezTo>
                    <a:pt x="415" y="253"/>
                    <a:pt x="416" y="251"/>
                    <a:pt x="416" y="249"/>
                  </a:cubicBezTo>
                  <a:cubicBezTo>
                    <a:pt x="415" y="248"/>
                    <a:pt x="415" y="248"/>
                    <a:pt x="415" y="248"/>
                  </a:cubicBezTo>
                  <a:cubicBezTo>
                    <a:pt x="415" y="246"/>
                    <a:pt x="415" y="246"/>
                    <a:pt x="415" y="246"/>
                  </a:cubicBezTo>
                  <a:cubicBezTo>
                    <a:pt x="414" y="244"/>
                    <a:pt x="414" y="244"/>
                    <a:pt x="414" y="244"/>
                  </a:cubicBezTo>
                  <a:cubicBezTo>
                    <a:pt x="413" y="242"/>
                    <a:pt x="413" y="242"/>
                    <a:pt x="413" y="242"/>
                  </a:cubicBezTo>
                  <a:cubicBezTo>
                    <a:pt x="413" y="240"/>
                    <a:pt x="413" y="240"/>
                    <a:pt x="413" y="240"/>
                  </a:cubicBezTo>
                  <a:close/>
                  <a:moveTo>
                    <a:pt x="40" y="44"/>
                  </a:moveTo>
                  <a:cubicBezTo>
                    <a:pt x="0" y="22"/>
                    <a:pt x="0" y="22"/>
                    <a:pt x="0" y="22"/>
                  </a:cubicBezTo>
                  <a:cubicBezTo>
                    <a:pt x="40" y="0"/>
                    <a:pt x="40" y="0"/>
                    <a:pt x="40" y="0"/>
                  </a:cubicBezTo>
                  <a:cubicBezTo>
                    <a:pt x="40" y="44"/>
                    <a:pt x="40" y="44"/>
                    <a:pt x="40" y="44"/>
                  </a:cubicBezTo>
                  <a:close/>
                  <a:moveTo>
                    <a:pt x="60" y="18"/>
                  </a:moveTo>
                  <a:cubicBezTo>
                    <a:pt x="57" y="18"/>
                    <a:pt x="56" y="19"/>
                    <a:pt x="56" y="22"/>
                  </a:cubicBezTo>
                  <a:cubicBezTo>
                    <a:pt x="56" y="24"/>
                    <a:pt x="57" y="26"/>
                    <a:pt x="60" y="26"/>
                  </a:cubicBezTo>
                  <a:cubicBezTo>
                    <a:pt x="68" y="26"/>
                    <a:pt x="68" y="26"/>
                    <a:pt x="68" y="26"/>
                  </a:cubicBezTo>
                  <a:cubicBezTo>
                    <a:pt x="71" y="26"/>
                    <a:pt x="73" y="24"/>
                    <a:pt x="73" y="22"/>
                  </a:cubicBezTo>
                  <a:cubicBezTo>
                    <a:pt x="73" y="19"/>
                    <a:pt x="71" y="18"/>
                    <a:pt x="68" y="18"/>
                  </a:cubicBezTo>
                  <a:cubicBezTo>
                    <a:pt x="60" y="18"/>
                    <a:pt x="60" y="18"/>
                    <a:pt x="60" y="18"/>
                  </a:cubicBezTo>
                  <a:close/>
                  <a:moveTo>
                    <a:pt x="94" y="18"/>
                  </a:moveTo>
                  <a:cubicBezTo>
                    <a:pt x="92" y="17"/>
                    <a:pt x="90" y="19"/>
                    <a:pt x="90" y="22"/>
                  </a:cubicBezTo>
                  <a:cubicBezTo>
                    <a:pt x="90" y="24"/>
                    <a:pt x="91" y="26"/>
                    <a:pt x="94" y="26"/>
                  </a:cubicBezTo>
                  <a:cubicBezTo>
                    <a:pt x="95" y="26"/>
                    <a:pt x="95" y="26"/>
                    <a:pt x="95" y="26"/>
                  </a:cubicBezTo>
                  <a:cubicBezTo>
                    <a:pt x="97" y="26"/>
                    <a:pt x="97" y="26"/>
                    <a:pt x="97" y="26"/>
                  </a:cubicBezTo>
                  <a:cubicBezTo>
                    <a:pt x="99" y="26"/>
                    <a:pt x="99" y="26"/>
                    <a:pt x="99" y="26"/>
                  </a:cubicBezTo>
                  <a:cubicBezTo>
                    <a:pt x="101" y="26"/>
                    <a:pt x="101" y="26"/>
                    <a:pt x="101" y="26"/>
                  </a:cubicBezTo>
                  <a:cubicBezTo>
                    <a:pt x="102" y="26"/>
                    <a:pt x="102" y="26"/>
                    <a:pt x="102" y="26"/>
                  </a:cubicBezTo>
                  <a:cubicBezTo>
                    <a:pt x="104" y="26"/>
                    <a:pt x="106" y="24"/>
                    <a:pt x="107" y="22"/>
                  </a:cubicBezTo>
                  <a:cubicBezTo>
                    <a:pt x="107" y="20"/>
                    <a:pt x="105" y="18"/>
                    <a:pt x="102" y="18"/>
                  </a:cubicBezTo>
                  <a:cubicBezTo>
                    <a:pt x="102" y="18"/>
                    <a:pt x="102" y="18"/>
                    <a:pt x="102" y="18"/>
                  </a:cubicBezTo>
                  <a:cubicBezTo>
                    <a:pt x="99" y="18"/>
                    <a:pt x="99" y="18"/>
                    <a:pt x="99" y="18"/>
                  </a:cubicBezTo>
                  <a:cubicBezTo>
                    <a:pt x="97" y="18"/>
                    <a:pt x="97" y="18"/>
                    <a:pt x="97" y="18"/>
                  </a:cubicBezTo>
                  <a:cubicBezTo>
                    <a:pt x="95" y="18"/>
                    <a:pt x="95" y="18"/>
                    <a:pt x="95" y="18"/>
                  </a:cubicBezTo>
                  <a:cubicBezTo>
                    <a:pt x="94" y="18"/>
                    <a:pt x="94" y="18"/>
                    <a:pt x="94" y="18"/>
                  </a:cubicBezTo>
                  <a:close/>
                  <a:moveTo>
                    <a:pt x="128" y="20"/>
                  </a:moveTo>
                  <a:cubicBezTo>
                    <a:pt x="126" y="19"/>
                    <a:pt x="124" y="21"/>
                    <a:pt x="124" y="23"/>
                  </a:cubicBezTo>
                  <a:cubicBezTo>
                    <a:pt x="123" y="26"/>
                    <a:pt x="125" y="28"/>
                    <a:pt x="127" y="28"/>
                  </a:cubicBezTo>
                  <a:cubicBezTo>
                    <a:pt x="129" y="28"/>
                    <a:pt x="129" y="28"/>
                    <a:pt x="129" y="28"/>
                  </a:cubicBezTo>
                  <a:cubicBezTo>
                    <a:pt x="131" y="28"/>
                    <a:pt x="131" y="28"/>
                    <a:pt x="131" y="28"/>
                  </a:cubicBezTo>
                  <a:cubicBezTo>
                    <a:pt x="133" y="29"/>
                    <a:pt x="133" y="29"/>
                    <a:pt x="133" y="29"/>
                  </a:cubicBezTo>
                  <a:cubicBezTo>
                    <a:pt x="135" y="29"/>
                    <a:pt x="135" y="29"/>
                    <a:pt x="135" y="29"/>
                  </a:cubicBezTo>
                  <a:cubicBezTo>
                    <a:pt x="136" y="29"/>
                    <a:pt x="136" y="29"/>
                    <a:pt x="136" y="29"/>
                  </a:cubicBezTo>
                  <a:cubicBezTo>
                    <a:pt x="138" y="29"/>
                    <a:pt x="140" y="28"/>
                    <a:pt x="140" y="25"/>
                  </a:cubicBezTo>
                  <a:cubicBezTo>
                    <a:pt x="141" y="23"/>
                    <a:pt x="139" y="21"/>
                    <a:pt x="137" y="21"/>
                  </a:cubicBezTo>
                  <a:cubicBezTo>
                    <a:pt x="136" y="21"/>
                    <a:pt x="136" y="21"/>
                    <a:pt x="136" y="21"/>
                  </a:cubicBezTo>
                  <a:cubicBezTo>
                    <a:pt x="134" y="20"/>
                    <a:pt x="134" y="20"/>
                    <a:pt x="134" y="20"/>
                  </a:cubicBezTo>
                  <a:cubicBezTo>
                    <a:pt x="132" y="20"/>
                    <a:pt x="132" y="20"/>
                    <a:pt x="132" y="20"/>
                  </a:cubicBezTo>
                  <a:cubicBezTo>
                    <a:pt x="130" y="20"/>
                    <a:pt x="130" y="20"/>
                    <a:pt x="130" y="20"/>
                  </a:cubicBezTo>
                  <a:cubicBezTo>
                    <a:pt x="128" y="20"/>
                    <a:pt x="128" y="20"/>
                    <a:pt x="128" y="20"/>
                  </a:cubicBezTo>
                  <a:close/>
                  <a:moveTo>
                    <a:pt x="162" y="25"/>
                  </a:moveTo>
                  <a:cubicBezTo>
                    <a:pt x="160" y="25"/>
                    <a:pt x="158" y="26"/>
                    <a:pt x="157" y="28"/>
                  </a:cubicBezTo>
                  <a:cubicBezTo>
                    <a:pt x="157" y="31"/>
                    <a:pt x="158" y="33"/>
                    <a:pt x="160" y="33"/>
                  </a:cubicBezTo>
                  <a:cubicBezTo>
                    <a:pt x="162" y="34"/>
                    <a:pt x="162" y="34"/>
                    <a:pt x="162" y="34"/>
                  </a:cubicBezTo>
                  <a:cubicBezTo>
                    <a:pt x="164" y="34"/>
                    <a:pt x="164" y="34"/>
                    <a:pt x="164" y="34"/>
                  </a:cubicBezTo>
                  <a:cubicBezTo>
                    <a:pt x="166" y="35"/>
                    <a:pt x="166" y="35"/>
                    <a:pt x="166" y="35"/>
                  </a:cubicBezTo>
                  <a:cubicBezTo>
                    <a:pt x="168" y="35"/>
                    <a:pt x="168" y="35"/>
                    <a:pt x="168" y="35"/>
                  </a:cubicBezTo>
                  <a:cubicBezTo>
                    <a:pt x="169" y="35"/>
                    <a:pt x="169" y="35"/>
                    <a:pt x="169" y="35"/>
                  </a:cubicBezTo>
                  <a:cubicBezTo>
                    <a:pt x="171" y="36"/>
                    <a:pt x="173" y="34"/>
                    <a:pt x="174" y="32"/>
                  </a:cubicBezTo>
                  <a:cubicBezTo>
                    <a:pt x="174" y="30"/>
                    <a:pt x="173" y="28"/>
                    <a:pt x="171" y="27"/>
                  </a:cubicBezTo>
                  <a:cubicBezTo>
                    <a:pt x="170" y="27"/>
                    <a:pt x="170" y="27"/>
                    <a:pt x="170" y="27"/>
                  </a:cubicBezTo>
                  <a:cubicBezTo>
                    <a:pt x="168" y="26"/>
                    <a:pt x="168" y="26"/>
                    <a:pt x="168" y="26"/>
                  </a:cubicBezTo>
                  <a:cubicBezTo>
                    <a:pt x="166" y="26"/>
                    <a:pt x="166" y="26"/>
                    <a:pt x="166" y="26"/>
                  </a:cubicBezTo>
                  <a:cubicBezTo>
                    <a:pt x="164" y="25"/>
                    <a:pt x="164" y="25"/>
                    <a:pt x="164" y="25"/>
                  </a:cubicBezTo>
                  <a:cubicBezTo>
                    <a:pt x="162" y="25"/>
                    <a:pt x="162" y="25"/>
                    <a:pt x="162" y="25"/>
                  </a:cubicBezTo>
                  <a:close/>
                  <a:moveTo>
                    <a:pt x="195" y="34"/>
                  </a:moveTo>
                  <a:cubicBezTo>
                    <a:pt x="193" y="33"/>
                    <a:pt x="191" y="34"/>
                    <a:pt x="190" y="37"/>
                  </a:cubicBezTo>
                  <a:cubicBezTo>
                    <a:pt x="189" y="39"/>
                    <a:pt x="191" y="41"/>
                    <a:pt x="193" y="42"/>
                  </a:cubicBezTo>
                  <a:cubicBezTo>
                    <a:pt x="194" y="42"/>
                    <a:pt x="194" y="42"/>
                    <a:pt x="194" y="42"/>
                  </a:cubicBezTo>
                  <a:cubicBezTo>
                    <a:pt x="196" y="43"/>
                    <a:pt x="196" y="43"/>
                    <a:pt x="196" y="43"/>
                  </a:cubicBezTo>
                  <a:cubicBezTo>
                    <a:pt x="198" y="44"/>
                    <a:pt x="198" y="44"/>
                    <a:pt x="198" y="44"/>
                  </a:cubicBezTo>
                  <a:cubicBezTo>
                    <a:pt x="200" y="44"/>
                    <a:pt x="200" y="44"/>
                    <a:pt x="200" y="44"/>
                  </a:cubicBezTo>
                  <a:cubicBezTo>
                    <a:pt x="201" y="45"/>
                    <a:pt x="201" y="45"/>
                    <a:pt x="201" y="45"/>
                  </a:cubicBezTo>
                  <a:cubicBezTo>
                    <a:pt x="203" y="45"/>
                    <a:pt x="205" y="44"/>
                    <a:pt x="206" y="42"/>
                  </a:cubicBezTo>
                  <a:cubicBezTo>
                    <a:pt x="207" y="40"/>
                    <a:pt x="206" y="37"/>
                    <a:pt x="204" y="37"/>
                  </a:cubicBezTo>
                  <a:cubicBezTo>
                    <a:pt x="203" y="36"/>
                    <a:pt x="203" y="36"/>
                    <a:pt x="203" y="36"/>
                  </a:cubicBezTo>
                  <a:cubicBezTo>
                    <a:pt x="201" y="36"/>
                    <a:pt x="201" y="36"/>
                    <a:pt x="201" y="36"/>
                  </a:cubicBezTo>
                  <a:cubicBezTo>
                    <a:pt x="199" y="35"/>
                    <a:pt x="199" y="35"/>
                    <a:pt x="199" y="35"/>
                  </a:cubicBezTo>
                  <a:cubicBezTo>
                    <a:pt x="197" y="34"/>
                    <a:pt x="197" y="34"/>
                    <a:pt x="197" y="34"/>
                  </a:cubicBezTo>
                  <a:cubicBezTo>
                    <a:pt x="195" y="34"/>
                    <a:pt x="195" y="34"/>
                    <a:pt x="195" y="34"/>
                  </a:cubicBezTo>
                  <a:close/>
                  <a:moveTo>
                    <a:pt x="228" y="46"/>
                  </a:moveTo>
                  <a:cubicBezTo>
                    <a:pt x="226" y="45"/>
                    <a:pt x="223" y="46"/>
                    <a:pt x="222" y="48"/>
                  </a:cubicBezTo>
                  <a:cubicBezTo>
                    <a:pt x="221" y="50"/>
                    <a:pt x="222" y="53"/>
                    <a:pt x="224" y="54"/>
                  </a:cubicBezTo>
                  <a:cubicBezTo>
                    <a:pt x="225" y="54"/>
                    <a:pt x="225" y="54"/>
                    <a:pt x="225" y="54"/>
                  </a:cubicBezTo>
                  <a:cubicBezTo>
                    <a:pt x="227" y="55"/>
                    <a:pt x="227" y="55"/>
                    <a:pt x="227" y="55"/>
                  </a:cubicBezTo>
                  <a:cubicBezTo>
                    <a:pt x="228" y="56"/>
                    <a:pt x="228" y="56"/>
                    <a:pt x="228" y="56"/>
                  </a:cubicBezTo>
                  <a:cubicBezTo>
                    <a:pt x="230" y="57"/>
                    <a:pt x="230" y="57"/>
                    <a:pt x="230" y="57"/>
                  </a:cubicBezTo>
                  <a:cubicBezTo>
                    <a:pt x="232" y="57"/>
                    <a:pt x="232" y="57"/>
                    <a:pt x="232" y="57"/>
                  </a:cubicBezTo>
                  <a:cubicBezTo>
                    <a:pt x="234" y="58"/>
                    <a:pt x="237" y="57"/>
                    <a:pt x="238" y="55"/>
                  </a:cubicBezTo>
                  <a:cubicBezTo>
                    <a:pt x="239" y="53"/>
                    <a:pt x="238" y="51"/>
                    <a:pt x="236" y="50"/>
                  </a:cubicBezTo>
                  <a:cubicBezTo>
                    <a:pt x="234" y="49"/>
                    <a:pt x="234" y="49"/>
                    <a:pt x="234" y="49"/>
                  </a:cubicBezTo>
                  <a:cubicBezTo>
                    <a:pt x="232" y="48"/>
                    <a:pt x="232" y="48"/>
                    <a:pt x="232" y="48"/>
                  </a:cubicBezTo>
                  <a:cubicBezTo>
                    <a:pt x="230" y="47"/>
                    <a:pt x="230" y="47"/>
                    <a:pt x="230" y="47"/>
                  </a:cubicBezTo>
                  <a:cubicBezTo>
                    <a:pt x="228" y="46"/>
                    <a:pt x="228" y="46"/>
                    <a:pt x="228" y="46"/>
                  </a:cubicBezTo>
                  <a:cubicBezTo>
                    <a:pt x="228" y="46"/>
                    <a:pt x="228" y="46"/>
                    <a:pt x="228" y="46"/>
                  </a:cubicBezTo>
                  <a:close/>
                  <a:moveTo>
                    <a:pt x="258" y="62"/>
                  </a:moveTo>
                  <a:cubicBezTo>
                    <a:pt x="256" y="60"/>
                    <a:pt x="254" y="61"/>
                    <a:pt x="253" y="63"/>
                  </a:cubicBezTo>
                  <a:cubicBezTo>
                    <a:pt x="252" y="65"/>
                    <a:pt x="252" y="68"/>
                    <a:pt x="254" y="69"/>
                  </a:cubicBezTo>
                  <a:cubicBezTo>
                    <a:pt x="256" y="70"/>
                    <a:pt x="256" y="70"/>
                    <a:pt x="256" y="70"/>
                  </a:cubicBezTo>
                  <a:cubicBezTo>
                    <a:pt x="257" y="71"/>
                    <a:pt x="257" y="71"/>
                    <a:pt x="257" y="71"/>
                  </a:cubicBezTo>
                  <a:cubicBezTo>
                    <a:pt x="259" y="72"/>
                    <a:pt x="259" y="72"/>
                    <a:pt x="259" y="72"/>
                  </a:cubicBezTo>
                  <a:cubicBezTo>
                    <a:pt x="261" y="73"/>
                    <a:pt x="261" y="73"/>
                    <a:pt x="261" y="73"/>
                  </a:cubicBezTo>
                  <a:cubicBezTo>
                    <a:pt x="262" y="73"/>
                    <a:pt x="262" y="73"/>
                    <a:pt x="262" y="73"/>
                  </a:cubicBezTo>
                  <a:cubicBezTo>
                    <a:pt x="264" y="74"/>
                    <a:pt x="266" y="74"/>
                    <a:pt x="267" y="72"/>
                  </a:cubicBezTo>
                  <a:cubicBezTo>
                    <a:pt x="269" y="70"/>
                    <a:pt x="268" y="67"/>
                    <a:pt x="266" y="66"/>
                  </a:cubicBezTo>
                  <a:cubicBezTo>
                    <a:pt x="265" y="65"/>
                    <a:pt x="265" y="65"/>
                    <a:pt x="265" y="65"/>
                  </a:cubicBezTo>
                  <a:cubicBezTo>
                    <a:pt x="263" y="64"/>
                    <a:pt x="263" y="64"/>
                    <a:pt x="263" y="64"/>
                  </a:cubicBezTo>
                  <a:cubicBezTo>
                    <a:pt x="262" y="63"/>
                    <a:pt x="262" y="63"/>
                    <a:pt x="262" y="63"/>
                  </a:cubicBezTo>
                  <a:cubicBezTo>
                    <a:pt x="260" y="62"/>
                    <a:pt x="260" y="62"/>
                    <a:pt x="260" y="62"/>
                  </a:cubicBezTo>
                  <a:cubicBezTo>
                    <a:pt x="258" y="62"/>
                    <a:pt x="258" y="62"/>
                    <a:pt x="258" y="62"/>
                  </a:cubicBezTo>
                  <a:close/>
                  <a:moveTo>
                    <a:pt x="288" y="80"/>
                  </a:moveTo>
                  <a:cubicBezTo>
                    <a:pt x="286" y="79"/>
                    <a:pt x="283" y="79"/>
                    <a:pt x="282" y="81"/>
                  </a:cubicBezTo>
                  <a:cubicBezTo>
                    <a:pt x="280" y="83"/>
                    <a:pt x="281" y="85"/>
                    <a:pt x="283" y="87"/>
                  </a:cubicBezTo>
                  <a:cubicBezTo>
                    <a:pt x="283" y="87"/>
                    <a:pt x="283" y="87"/>
                    <a:pt x="283" y="87"/>
                  </a:cubicBezTo>
                  <a:cubicBezTo>
                    <a:pt x="285" y="88"/>
                    <a:pt x="285" y="88"/>
                    <a:pt x="285" y="88"/>
                  </a:cubicBezTo>
                  <a:cubicBezTo>
                    <a:pt x="286" y="89"/>
                    <a:pt x="286" y="89"/>
                    <a:pt x="286" y="89"/>
                  </a:cubicBezTo>
                  <a:cubicBezTo>
                    <a:pt x="288" y="91"/>
                    <a:pt x="288" y="91"/>
                    <a:pt x="288" y="91"/>
                  </a:cubicBezTo>
                  <a:cubicBezTo>
                    <a:pt x="290" y="92"/>
                    <a:pt x="290" y="92"/>
                    <a:pt x="290" y="92"/>
                  </a:cubicBezTo>
                  <a:cubicBezTo>
                    <a:pt x="291" y="93"/>
                    <a:pt x="294" y="93"/>
                    <a:pt x="295" y="91"/>
                  </a:cubicBezTo>
                  <a:cubicBezTo>
                    <a:pt x="297" y="89"/>
                    <a:pt x="296" y="86"/>
                    <a:pt x="295" y="85"/>
                  </a:cubicBezTo>
                  <a:cubicBezTo>
                    <a:pt x="293" y="84"/>
                    <a:pt x="293" y="84"/>
                    <a:pt x="293" y="84"/>
                  </a:cubicBezTo>
                  <a:cubicBezTo>
                    <a:pt x="291" y="82"/>
                    <a:pt x="291" y="82"/>
                    <a:pt x="291" y="82"/>
                  </a:cubicBezTo>
                  <a:cubicBezTo>
                    <a:pt x="290" y="81"/>
                    <a:pt x="290" y="81"/>
                    <a:pt x="290" y="81"/>
                  </a:cubicBezTo>
                  <a:cubicBezTo>
                    <a:pt x="288" y="80"/>
                    <a:pt x="288" y="80"/>
                    <a:pt x="288" y="80"/>
                  </a:cubicBezTo>
                  <a:cubicBezTo>
                    <a:pt x="288" y="80"/>
                    <a:pt x="288" y="80"/>
                    <a:pt x="288" y="80"/>
                  </a:cubicBezTo>
                  <a:close/>
                  <a:moveTo>
                    <a:pt x="315" y="101"/>
                  </a:moveTo>
                  <a:cubicBezTo>
                    <a:pt x="313" y="99"/>
                    <a:pt x="310" y="100"/>
                    <a:pt x="309" y="101"/>
                  </a:cubicBezTo>
                  <a:cubicBezTo>
                    <a:pt x="307" y="103"/>
                    <a:pt x="307" y="106"/>
                    <a:pt x="309" y="107"/>
                  </a:cubicBezTo>
                  <a:cubicBezTo>
                    <a:pt x="310" y="108"/>
                    <a:pt x="310" y="108"/>
                    <a:pt x="310" y="108"/>
                  </a:cubicBezTo>
                  <a:cubicBezTo>
                    <a:pt x="312" y="110"/>
                    <a:pt x="312" y="110"/>
                    <a:pt x="312" y="110"/>
                  </a:cubicBezTo>
                  <a:cubicBezTo>
                    <a:pt x="313" y="111"/>
                    <a:pt x="313" y="111"/>
                    <a:pt x="313" y="111"/>
                  </a:cubicBezTo>
                  <a:cubicBezTo>
                    <a:pt x="315" y="112"/>
                    <a:pt x="315" y="112"/>
                    <a:pt x="315" y="112"/>
                  </a:cubicBezTo>
                  <a:cubicBezTo>
                    <a:pt x="315" y="113"/>
                    <a:pt x="315" y="113"/>
                    <a:pt x="315" y="113"/>
                  </a:cubicBezTo>
                  <a:cubicBezTo>
                    <a:pt x="317" y="115"/>
                    <a:pt x="320" y="114"/>
                    <a:pt x="322" y="113"/>
                  </a:cubicBezTo>
                  <a:cubicBezTo>
                    <a:pt x="323" y="111"/>
                    <a:pt x="323" y="108"/>
                    <a:pt x="321" y="107"/>
                  </a:cubicBezTo>
                  <a:cubicBezTo>
                    <a:pt x="320" y="106"/>
                    <a:pt x="320" y="106"/>
                    <a:pt x="320" y="106"/>
                  </a:cubicBezTo>
                  <a:cubicBezTo>
                    <a:pt x="319" y="104"/>
                    <a:pt x="319" y="104"/>
                    <a:pt x="319" y="104"/>
                  </a:cubicBezTo>
                  <a:cubicBezTo>
                    <a:pt x="317" y="103"/>
                    <a:pt x="317" y="103"/>
                    <a:pt x="317" y="103"/>
                  </a:cubicBezTo>
                  <a:cubicBezTo>
                    <a:pt x="316" y="102"/>
                    <a:pt x="316" y="102"/>
                    <a:pt x="316" y="102"/>
                  </a:cubicBezTo>
                  <a:cubicBezTo>
                    <a:pt x="315" y="101"/>
                    <a:pt x="315" y="101"/>
                    <a:pt x="315" y="101"/>
                  </a:cubicBezTo>
                  <a:close/>
                  <a:moveTo>
                    <a:pt x="340" y="125"/>
                  </a:moveTo>
                  <a:cubicBezTo>
                    <a:pt x="338" y="123"/>
                    <a:pt x="335" y="123"/>
                    <a:pt x="334" y="125"/>
                  </a:cubicBezTo>
                  <a:cubicBezTo>
                    <a:pt x="332" y="126"/>
                    <a:pt x="332" y="129"/>
                    <a:pt x="334" y="131"/>
                  </a:cubicBezTo>
                  <a:cubicBezTo>
                    <a:pt x="335" y="132"/>
                    <a:pt x="335" y="132"/>
                    <a:pt x="335" y="132"/>
                  </a:cubicBezTo>
                  <a:cubicBezTo>
                    <a:pt x="336" y="133"/>
                    <a:pt x="336" y="133"/>
                    <a:pt x="336" y="133"/>
                  </a:cubicBezTo>
                  <a:cubicBezTo>
                    <a:pt x="338" y="135"/>
                    <a:pt x="338" y="135"/>
                    <a:pt x="338" y="135"/>
                  </a:cubicBezTo>
                  <a:cubicBezTo>
                    <a:pt x="339" y="136"/>
                    <a:pt x="339" y="136"/>
                    <a:pt x="339" y="136"/>
                  </a:cubicBezTo>
                  <a:cubicBezTo>
                    <a:pt x="339" y="137"/>
                    <a:pt x="339" y="137"/>
                    <a:pt x="339" y="137"/>
                  </a:cubicBezTo>
                  <a:cubicBezTo>
                    <a:pt x="341" y="138"/>
                    <a:pt x="344" y="139"/>
                    <a:pt x="345" y="137"/>
                  </a:cubicBezTo>
                  <a:cubicBezTo>
                    <a:pt x="347" y="135"/>
                    <a:pt x="347" y="133"/>
                    <a:pt x="346" y="131"/>
                  </a:cubicBezTo>
                  <a:cubicBezTo>
                    <a:pt x="345" y="131"/>
                    <a:pt x="345" y="131"/>
                    <a:pt x="345" y="131"/>
                  </a:cubicBezTo>
                  <a:cubicBezTo>
                    <a:pt x="344" y="129"/>
                    <a:pt x="344" y="129"/>
                    <a:pt x="344" y="129"/>
                  </a:cubicBezTo>
                  <a:cubicBezTo>
                    <a:pt x="342" y="128"/>
                    <a:pt x="342" y="128"/>
                    <a:pt x="342" y="128"/>
                  </a:cubicBezTo>
                  <a:cubicBezTo>
                    <a:pt x="341" y="126"/>
                    <a:pt x="341" y="126"/>
                    <a:pt x="341" y="126"/>
                  </a:cubicBezTo>
                  <a:cubicBezTo>
                    <a:pt x="340" y="125"/>
                    <a:pt x="340" y="125"/>
                    <a:pt x="340" y="125"/>
                  </a:cubicBezTo>
                  <a:close/>
                  <a:moveTo>
                    <a:pt x="362" y="151"/>
                  </a:moveTo>
                  <a:cubicBezTo>
                    <a:pt x="361" y="149"/>
                    <a:pt x="358" y="149"/>
                    <a:pt x="356" y="150"/>
                  </a:cubicBezTo>
                  <a:cubicBezTo>
                    <a:pt x="354" y="151"/>
                    <a:pt x="354" y="154"/>
                    <a:pt x="355" y="156"/>
                  </a:cubicBezTo>
                  <a:cubicBezTo>
                    <a:pt x="356" y="156"/>
                    <a:pt x="356" y="156"/>
                    <a:pt x="356" y="156"/>
                  </a:cubicBezTo>
                  <a:cubicBezTo>
                    <a:pt x="357" y="158"/>
                    <a:pt x="357" y="158"/>
                    <a:pt x="357" y="158"/>
                  </a:cubicBezTo>
                  <a:cubicBezTo>
                    <a:pt x="358" y="160"/>
                    <a:pt x="358" y="160"/>
                    <a:pt x="358" y="160"/>
                  </a:cubicBezTo>
                  <a:cubicBezTo>
                    <a:pt x="360" y="161"/>
                    <a:pt x="360" y="161"/>
                    <a:pt x="360" y="161"/>
                  </a:cubicBezTo>
                  <a:cubicBezTo>
                    <a:pt x="361" y="163"/>
                    <a:pt x="361" y="163"/>
                    <a:pt x="361" y="163"/>
                  </a:cubicBezTo>
                  <a:cubicBezTo>
                    <a:pt x="362" y="165"/>
                    <a:pt x="365" y="165"/>
                    <a:pt x="367" y="164"/>
                  </a:cubicBezTo>
                  <a:cubicBezTo>
                    <a:pt x="368" y="162"/>
                    <a:pt x="369" y="160"/>
                    <a:pt x="367" y="158"/>
                  </a:cubicBezTo>
                  <a:cubicBezTo>
                    <a:pt x="366" y="156"/>
                    <a:pt x="366" y="156"/>
                    <a:pt x="366" y="156"/>
                  </a:cubicBezTo>
                  <a:cubicBezTo>
                    <a:pt x="365" y="155"/>
                    <a:pt x="365" y="155"/>
                    <a:pt x="365" y="155"/>
                  </a:cubicBezTo>
                  <a:cubicBezTo>
                    <a:pt x="364" y="153"/>
                    <a:pt x="364" y="153"/>
                    <a:pt x="364" y="153"/>
                  </a:cubicBezTo>
                  <a:cubicBezTo>
                    <a:pt x="363" y="151"/>
                    <a:pt x="363" y="151"/>
                    <a:pt x="363" y="151"/>
                  </a:cubicBezTo>
                  <a:cubicBezTo>
                    <a:pt x="362" y="151"/>
                    <a:pt x="362" y="151"/>
                    <a:pt x="362" y="151"/>
                  </a:cubicBezTo>
                  <a:close/>
                  <a:moveTo>
                    <a:pt x="382" y="179"/>
                  </a:moveTo>
                  <a:cubicBezTo>
                    <a:pt x="381" y="177"/>
                    <a:pt x="378" y="176"/>
                    <a:pt x="376" y="178"/>
                  </a:cubicBezTo>
                  <a:cubicBezTo>
                    <a:pt x="374" y="179"/>
                    <a:pt x="374" y="181"/>
                    <a:pt x="375" y="183"/>
                  </a:cubicBezTo>
                  <a:cubicBezTo>
                    <a:pt x="376" y="185"/>
                    <a:pt x="376" y="185"/>
                    <a:pt x="376" y="185"/>
                  </a:cubicBezTo>
                  <a:cubicBezTo>
                    <a:pt x="377" y="186"/>
                    <a:pt x="377" y="186"/>
                    <a:pt x="377" y="186"/>
                  </a:cubicBezTo>
                  <a:cubicBezTo>
                    <a:pt x="378" y="188"/>
                    <a:pt x="378" y="188"/>
                    <a:pt x="378" y="188"/>
                  </a:cubicBezTo>
                  <a:cubicBezTo>
                    <a:pt x="379" y="190"/>
                    <a:pt x="379" y="190"/>
                    <a:pt x="379" y="190"/>
                  </a:cubicBezTo>
                  <a:cubicBezTo>
                    <a:pt x="379" y="191"/>
                    <a:pt x="379" y="191"/>
                    <a:pt x="379" y="191"/>
                  </a:cubicBezTo>
                  <a:cubicBezTo>
                    <a:pt x="380" y="193"/>
                    <a:pt x="383" y="193"/>
                    <a:pt x="385" y="192"/>
                  </a:cubicBezTo>
                  <a:cubicBezTo>
                    <a:pt x="387" y="191"/>
                    <a:pt x="388" y="188"/>
                    <a:pt x="387" y="186"/>
                  </a:cubicBezTo>
                  <a:cubicBezTo>
                    <a:pt x="386" y="185"/>
                    <a:pt x="386" y="185"/>
                    <a:pt x="386" y="185"/>
                  </a:cubicBezTo>
                  <a:cubicBezTo>
                    <a:pt x="385" y="184"/>
                    <a:pt x="385" y="184"/>
                    <a:pt x="385" y="184"/>
                  </a:cubicBezTo>
                  <a:cubicBezTo>
                    <a:pt x="384" y="182"/>
                    <a:pt x="384" y="182"/>
                    <a:pt x="384" y="182"/>
                  </a:cubicBezTo>
                  <a:cubicBezTo>
                    <a:pt x="383" y="180"/>
                    <a:pt x="383" y="180"/>
                    <a:pt x="383" y="180"/>
                  </a:cubicBezTo>
                  <a:cubicBezTo>
                    <a:pt x="382" y="179"/>
                    <a:pt x="382" y="179"/>
                    <a:pt x="382" y="179"/>
                  </a:cubicBezTo>
                  <a:close/>
                  <a:moveTo>
                    <a:pt x="399" y="209"/>
                  </a:moveTo>
                  <a:cubicBezTo>
                    <a:pt x="398" y="207"/>
                    <a:pt x="395" y="206"/>
                    <a:pt x="393" y="207"/>
                  </a:cubicBezTo>
                  <a:cubicBezTo>
                    <a:pt x="391" y="208"/>
                    <a:pt x="390" y="211"/>
                    <a:pt x="391" y="213"/>
                  </a:cubicBezTo>
                  <a:cubicBezTo>
                    <a:pt x="391" y="213"/>
                    <a:pt x="391" y="213"/>
                    <a:pt x="391" y="213"/>
                  </a:cubicBezTo>
                  <a:cubicBezTo>
                    <a:pt x="392" y="215"/>
                    <a:pt x="392" y="215"/>
                    <a:pt x="392" y="215"/>
                  </a:cubicBezTo>
                  <a:cubicBezTo>
                    <a:pt x="393" y="217"/>
                    <a:pt x="393" y="217"/>
                    <a:pt x="393" y="217"/>
                  </a:cubicBezTo>
                  <a:cubicBezTo>
                    <a:pt x="394" y="218"/>
                    <a:pt x="394" y="218"/>
                    <a:pt x="394" y="218"/>
                  </a:cubicBezTo>
                  <a:cubicBezTo>
                    <a:pt x="395" y="220"/>
                    <a:pt x="395" y="220"/>
                    <a:pt x="395" y="220"/>
                  </a:cubicBezTo>
                  <a:cubicBezTo>
                    <a:pt x="396" y="222"/>
                    <a:pt x="398" y="223"/>
                    <a:pt x="401" y="222"/>
                  </a:cubicBezTo>
                  <a:cubicBezTo>
                    <a:pt x="403" y="221"/>
                    <a:pt x="404" y="219"/>
                    <a:pt x="403" y="217"/>
                  </a:cubicBezTo>
                  <a:cubicBezTo>
                    <a:pt x="402" y="215"/>
                    <a:pt x="402" y="215"/>
                    <a:pt x="402" y="215"/>
                  </a:cubicBezTo>
                  <a:cubicBezTo>
                    <a:pt x="401" y="213"/>
                    <a:pt x="401" y="213"/>
                    <a:pt x="401" y="213"/>
                  </a:cubicBezTo>
                  <a:cubicBezTo>
                    <a:pt x="400" y="211"/>
                    <a:pt x="400" y="211"/>
                    <a:pt x="400" y="211"/>
                  </a:cubicBezTo>
                  <a:cubicBezTo>
                    <a:pt x="399" y="209"/>
                    <a:pt x="399" y="209"/>
                    <a:pt x="399" y="209"/>
                  </a:cubicBezTo>
                  <a:cubicBezTo>
                    <a:pt x="399" y="209"/>
                    <a:pt x="399" y="209"/>
                    <a:pt x="399" y="209"/>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49" name="Group 48"/>
            <p:cNvGrpSpPr/>
            <p:nvPr/>
          </p:nvGrpSpPr>
          <p:grpSpPr>
            <a:xfrm>
              <a:off x="13781" y="5088"/>
              <a:ext cx="727" cy="733"/>
              <a:chOff x="9059863" y="1887538"/>
              <a:chExt cx="612775" cy="612775"/>
            </a:xfrm>
            <a:solidFill>
              <a:schemeClr val="bg1"/>
            </a:solidFill>
          </p:grpSpPr>
          <p:sp>
            <p:nvSpPr>
              <p:cNvPr id="50" name="Freeform 189"/>
              <p:cNvSpPr>
                <a:spLocks noEditPoints="1"/>
              </p:cNvSpPr>
              <p:nvPr/>
            </p:nvSpPr>
            <p:spPr bwMode="auto">
              <a:xfrm>
                <a:off x="9059863" y="1887538"/>
                <a:ext cx="612775" cy="477838"/>
              </a:xfrm>
              <a:custGeom>
                <a:avLst/>
                <a:gdLst>
                  <a:gd name="T0" fmla="*/ 3007 w 3475"/>
                  <a:gd name="T1" fmla="*/ 1076 h 2711"/>
                  <a:gd name="T2" fmla="*/ 2771 w 3475"/>
                  <a:gd name="T3" fmla="*/ 1151 h 2711"/>
                  <a:gd name="T4" fmla="*/ 2885 w 3475"/>
                  <a:gd name="T5" fmla="*/ 1361 h 2711"/>
                  <a:gd name="T6" fmla="*/ 2682 w 3475"/>
                  <a:gd name="T7" fmla="*/ 1606 h 2711"/>
                  <a:gd name="T8" fmla="*/ 2596 w 3475"/>
                  <a:gd name="T9" fmla="*/ 1626 h 2711"/>
                  <a:gd name="T10" fmla="*/ 2353 w 3475"/>
                  <a:gd name="T11" fmla="*/ 1535 h 2711"/>
                  <a:gd name="T12" fmla="*/ 2311 w 3475"/>
                  <a:gd name="T13" fmla="*/ 1766 h 2711"/>
                  <a:gd name="T14" fmla="*/ 1975 w 3475"/>
                  <a:gd name="T15" fmla="*/ 1766 h 2711"/>
                  <a:gd name="T16" fmla="*/ 1932 w 3475"/>
                  <a:gd name="T17" fmla="*/ 1535 h 2711"/>
                  <a:gd name="T18" fmla="*/ 1690 w 3475"/>
                  <a:gd name="T19" fmla="*/ 1626 h 2711"/>
                  <a:gd name="T20" fmla="*/ 1603 w 3475"/>
                  <a:gd name="T21" fmla="*/ 1606 h 2711"/>
                  <a:gd name="T22" fmla="*/ 1400 w 3475"/>
                  <a:gd name="T23" fmla="*/ 1361 h 2711"/>
                  <a:gd name="T24" fmla="*/ 1514 w 3475"/>
                  <a:gd name="T25" fmla="*/ 1151 h 2711"/>
                  <a:gd name="T26" fmla="*/ 1278 w 3475"/>
                  <a:gd name="T27" fmla="*/ 1076 h 2711"/>
                  <a:gd name="T28" fmla="*/ 957 w 3475"/>
                  <a:gd name="T29" fmla="*/ 949 h 2711"/>
                  <a:gd name="T30" fmla="*/ 2081 w 3475"/>
                  <a:gd name="T31" fmla="*/ 152 h 2711"/>
                  <a:gd name="T32" fmla="*/ 1892 w 3475"/>
                  <a:gd name="T33" fmla="*/ 420 h 2711"/>
                  <a:gd name="T34" fmla="*/ 1725 w 3475"/>
                  <a:gd name="T35" fmla="*/ 559 h 2711"/>
                  <a:gd name="T36" fmla="*/ 1621 w 3475"/>
                  <a:gd name="T37" fmla="*/ 780 h 2711"/>
                  <a:gd name="T38" fmla="*/ 1621 w 3475"/>
                  <a:gd name="T39" fmla="*/ 1002 h 2711"/>
                  <a:gd name="T40" fmla="*/ 1726 w 3475"/>
                  <a:gd name="T41" fmla="*/ 1222 h 2711"/>
                  <a:gd name="T42" fmla="*/ 1893 w 3475"/>
                  <a:gd name="T43" fmla="*/ 1362 h 2711"/>
                  <a:gd name="T44" fmla="*/ 2082 w 3475"/>
                  <a:gd name="T45" fmla="*/ 1630 h 2711"/>
                  <a:gd name="T46" fmla="*/ 2349 w 3475"/>
                  <a:gd name="T47" fmla="*/ 1383 h 2711"/>
                  <a:gd name="T48" fmla="*/ 2709 w 3475"/>
                  <a:gd name="T49" fmla="*/ 1371 h 2711"/>
                  <a:gd name="T50" fmla="*/ 2652 w 3475"/>
                  <a:gd name="T51" fmla="*/ 1051 h 2711"/>
                  <a:gd name="T52" fmla="*/ 2673 w 3475"/>
                  <a:gd name="T53" fmla="*/ 830 h 2711"/>
                  <a:gd name="T54" fmla="*/ 2589 w 3475"/>
                  <a:gd name="T55" fmla="*/ 600 h 2711"/>
                  <a:gd name="T56" fmla="*/ 2435 w 3475"/>
                  <a:gd name="T57" fmla="*/ 445 h 2711"/>
                  <a:gd name="T58" fmla="*/ 2204 w 3475"/>
                  <a:gd name="T59" fmla="*/ 361 h 2711"/>
                  <a:gd name="T60" fmla="*/ 919 w 3475"/>
                  <a:gd name="T61" fmla="*/ 801 h 2711"/>
                  <a:gd name="T62" fmla="*/ 1278 w 3475"/>
                  <a:gd name="T63" fmla="*/ 705 h 2711"/>
                  <a:gd name="T64" fmla="*/ 1514 w 3475"/>
                  <a:gd name="T65" fmla="*/ 630 h 2711"/>
                  <a:gd name="T66" fmla="*/ 1401 w 3475"/>
                  <a:gd name="T67" fmla="*/ 421 h 2711"/>
                  <a:gd name="T68" fmla="*/ 1603 w 3475"/>
                  <a:gd name="T69" fmla="*/ 175 h 2711"/>
                  <a:gd name="T70" fmla="*/ 1691 w 3475"/>
                  <a:gd name="T71" fmla="*/ 155 h 2711"/>
                  <a:gd name="T72" fmla="*/ 1933 w 3475"/>
                  <a:gd name="T73" fmla="*/ 245 h 2711"/>
                  <a:gd name="T74" fmla="*/ 1975 w 3475"/>
                  <a:gd name="T75" fmla="*/ 15 h 2711"/>
                  <a:gd name="T76" fmla="*/ 2311 w 3475"/>
                  <a:gd name="T77" fmla="*/ 15 h 2711"/>
                  <a:gd name="T78" fmla="*/ 2353 w 3475"/>
                  <a:gd name="T79" fmla="*/ 246 h 2711"/>
                  <a:gd name="T80" fmla="*/ 2596 w 3475"/>
                  <a:gd name="T81" fmla="*/ 155 h 2711"/>
                  <a:gd name="T82" fmla="*/ 2682 w 3475"/>
                  <a:gd name="T83" fmla="*/ 175 h 2711"/>
                  <a:gd name="T84" fmla="*/ 2885 w 3475"/>
                  <a:gd name="T85" fmla="*/ 421 h 2711"/>
                  <a:gd name="T86" fmla="*/ 2771 w 3475"/>
                  <a:gd name="T87" fmla="*/ 631 h 2711"/>
                  <a:gd name="T88" fmla="*/ 3007 w 3475"/>
                  <a:gd name="T89" fmla="*/ 705 h 2711"/>
                  <a:gd name="T90" fmla="*/ 3475 w 3475"/>
                  <a:gd name="T91" fmla="*/ 801 h 2711"/>
                  <a:gd name="T92" fmla="*/ 3233 w 3475"/>
                  <a:gd name="T93" fmla="*/ 2091 h 2711"/>
                  <a:gd name="T94" fmla="*/ 3313 w 3475"/>
                  <a:gd name="T95" fmla="*/ 2195 h 2711"/>
                  <a:gd name="T96" fmla="*/ 3378 w 3475"/>
                  <a:gd name="T97" fmla="*/ 2347 h 2711"/>
                  <a:gd name="T98" fmla="*/ 3356 w 3475"/>
                  <a:gd name="T99" fmla="*/ 2521 h 2711"/>
                  <a:gd name="T100" fmla="*/ 3203 w 3475"/>
                  <a:gd name="T101" fmla="*/ 2671 h 2711"/>
                  <a:gd name="T102" fmla="*/ 1001 w 3475"/>
                  <a:gd name="T103" fmla="*/ 2711 h 2711"/>
                  <a:gd name="T104" fmla="*/ 3127 w 3475"/>
                  <a:gd name="T105" fmla="*/ 2544 h 2711"/>
                  <a:gd name="T106" fmla="*/ 3217 w 3475"/>
                  <a:gd name="T107" fmla="*/ 2455 h 2711"/>
                  <a:gd name="T108" fmla="*/ 3217 w 3475"/>
                  <a:gd name="T109" fmla="*/ 2326 h 2711"/>
                  <a:gd name="T110" fmla="*/ 3149 w 3475"/>
                  <a:gd name="T111" fmla="*/ 2222 h 2711"/>
                  <a:gd name="T112" fmla="*/ 3095 w 3475"/>
                  <a:gd name="T113" fmla="*/ 2170 h 2711"/>
                  <a:gd name="T114" fmla="*/ 66 w 3475"/>
                  <a:gd name="T115" fmla="*/ 0 h 2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5" h="2711">
                    <a:moveTo>
                      <a:pt x="3032" y="948"/>
                    </a:moveTo>
                    <a:lnTo>
                      <a:pt x="3032" y="1016"/>
                    </a:lnTo>
                    <a:lnTo>
                      <a:pt x="3030" y="1038"/>
                    </a:lnTo>
                    <a:lnTo>
                      <a:pt x="3021" y="1059"/>
                    </a:lnTo>
                    <a:lnTo>
                      <a:pt x="3007" y="1076"/>
                    </a:lnTo>
                    <a:lnTo>
                      <a:pt x="2990" y="1089"/>
                    </a:lnTo>
                    <a:lnTo>
                      <a:pt x="2970" y="1097"/>
                    </a:lnTo>
                    <a:lnTo>
                      <a:pt x="2948" y="1100"/>
                    </a:lnTo>
                    <a:lnTo>
                      <a:pt x="2790" y="1100"/>
                    </a:lnTo>
                    <a:lnTo>
                      <a:pt x="2771" y="1151"/>
                    </a:lnTo>
                    <a:lnTo>
                      <a:pt x="2749" y="1199"/>
                    </a:lnTo>
                    <a:lnTo>
                      <a:pt x="2860" y="1310"/>
                    </a:lnTo>
                    <a:lnTo>
                      <a:pt x="2873" y="1326"/>
                    </a:lnTo>
                    <a:lnTo>
                      <a:pt x="2881" y="1343"/>
                    </a:lnTo>
                    <a:lnTo>
                      <a:pt x="2885" y="1361"/>
                    </a:lnTo>
                    <a:lnTo>
                      <a:pt x="2885" y="1379"/>
                    </a:lnTo>
                    <a:lnTo>
                      <a:pt x="2881" y="1397"/>
                    </a:lnTo>
                    <a:lnTo>
                      <a:pt x="2873" y="1415"/>
                    </a:lnTo>
                    <a:lnTo>
                      <a:pt x="2860" y="1429"/>
                    </a:lnTo>
                    <a:lnTo>
                      <a:pt x="2682" y="1606"/>
                    </a:lnTo>
                    <a:lnTo>
                      <a:pt x="2668" y="1619"/>
                    </a:lnTo>
                    <a:lnTo>
                      <a:pt x="2650" y="1626"/>
                    </a:lnTo>
                    <a:lnTo>
                      <a:pt x="2632" y="1631"/>
                    </a:lnTo>
                    <a:lnTo>
                      <a:pt x="2614" y="1631"/>
                    </a:lnTo>
                    <a:lnTo>
                      <a:pt x="2596" y="1626"/>
                    </a:lnTo>
                    <a:lnTo>
                      <a:pt x="2578" y="1619"/>
                    </a:lnTo>
                    <a:lnTo>
                      <a:pt x="2563" y="1606"/>
                    </a:lnTo>
                    <a:lnTo>
                      <a:pt x="2452" y="1495"/>
                    </a:lnTo>
                    <a:lnTo>
                      <a:pt x="2403" y="1517"/>
                    </a:lnTo>
                    <a:lnTo>
                      <a:pt x="2353" y="1535"/>
                    </a:lnTo>
                    <a:lnTo>
                      <a:pt x="2353" y="1693"/>
                    </a:lnTo>
                    <a:lnTo>
                      <a:pt x="2350" y="1715"/>
                    </a:lnTo>
                    <a:lnTo>
                      <a:pt x="2342" y="1735"/>
                    </a:lnTo>
                    <a:lnTo>
                      <a:pt x="2328" y="1753"/>
                    </a:lnTo>
                    <a:lnTo>
                      <a:pt x="2311" y="1766"/>
                    </a:lnTo>
                    <a:lnTo>
                      <a:pt x="2291" y="1775"/>
                    </a:lnTo>
                    <a:lnTo>
                      <a:pt x="2269" y="1778"/>
                    </a:lnTo>
                    <a:lnTo>
                      <a:pt x="2017" y="1778"/>
                    </a:lnTo>
                    <a:lnTo>
                      <a:pt x="1995" y="1775"/>
                    </a:lnTo>
                    <a:lnTo>
                      <a:pt x="1975" y="1766"/>
                    </a:lnTo>
                    <a:lnTo>
                      <a:pt x="1958" y="1753"/>
                    </a:lnTo>
                    <a:lnTo>
                      <a:pt x="1944" y="1735"/>
                    </a:lnTo>
                    <a:lnTo>
                      <a:pt x="1935" y="1715"/>
                    </a:lnTo>
                    <a:lnTo>
                      <a:pt x="1932" y="1693"/>
                    </a:lnTo>
                    <a:lnTo>
                      <a:pt x="1932" y="1535"/>
                    </a:lnTo>
                    <a:lnTo>
                      <a:pt x="1882" y="1517"/>
                    </a:lnTo>
                    <a:lnTo>
                      <a:pt x="1834" y="1495"/>
                    </a:lnTo>
                    <a:lnTo>
                      <a:pt x="1723" y="1606"/>
                    </a:lnTo>
                    <a:lnTo>
                      <a:pt x="1707" y="1619"/>
                    </a:lnTo>
                    <a:lnTo>
                      <a:pt x="1690" y="1626"/>
                    </a:lnTo>
                    <a:lnTo>
                      <a:pt x="1672" y="1631"/>
                    </a:lnTo>
                    <a:lnTo>
                      <a:pt x="1654" y="1631"/>
                    </a:lnTo>
                    <a:lnTo>
                      <a:pt x="1635" y="1626"/>
                    </a:lnTo>
                    <a:lnTo>
                      <a:pt x="1618" y="1619"/>
                    </a:lnTo>
                    <a:lnTo>
                      <a:pt x="1603" y="1606"/>
                    </a:lnTo>
                    <a:lnTo>
                      <a:pt x="1424" y="1429"/>
                    </a:lnTo>
                    <a:lnTo>
                      <a:pt x="1413" y="1415"/>
                    </a:lnTo>
                    <a:lnTo>
                      <a:pt x="1404" y="1397"/>
                    </a:lnTo>
                    <a:lnTo>
                      <a:pt x="1400" y="1379"/>
                    </a:lnTo>
                    <a:lnTo>
                      <a:pt x="1400" y="1361"/>
                    </a:lnTo>
                    <a:lnTo>
                      <a:pt x="1404" y="1343"/>
                    </a:lnTo>
                    <a:lnTo>
                      <a:pt x="1413" y="1326"/>
                    </a:lnTo>
                    <a:lnTo>
                      <a:pt x="1424" y="1310"/>
                    </a:lnTo>
                    <a:lnTo>
                      <a:pt x="1536" y="1200"/>
                    </a:lnTo>
                    <a:lnTo>
                      <a:pt x="1514" y="1151"/>
                    </a:lnTo>
                    <a:lnTo>
                      <a:pt x="1496" y="1101"/>
                    </a:lnTo>
                    <a:lnTo>
                      <a:pt x="1339" y="1101"/>
                    </a:lnTo>
                    <a:lnTo>
                      <a:pt x="1316" y="1098"/>
                    </a:lnTo>
                    <a:lnTo>
                      <a:pt x="1295" y="1090"/>
                    </a:lnTo>
                    <a:lnTo>
                      <a:pt x="1278" y="1076"/>
                    </a:lnTo>
                    <a:lnTo>
                      <a:pt x="1266" y="1059"/>
                    </a:lnTo>
                    <a:lnTo>
                      <a:pt x="1257" y="1039"/>
                    </a:lnTo>
                    <a:lnTo>
                      <a:pt x="1254" y="1017"/>
                    </a:lnTo>
                    <a:lnTo>
                      <a:pt x="1254" y="949"/>
                    </a:lnTo>
                    <a:lnTo>
                      <a:pt x="957" y="949"/>
                    </a:lnTo>
                    <a:lnTo>
                      <a:pt x="1178" y="2021"/>
                    </a:lnTo>
                    <a:lnTo>
                      <a:pt x="3062" y="2021"/>
                    </a:lnTo>
                    <a:lnTo>
                      <a:pt x="3282" y="948"/>
                    </a:lnTo>
                    <a:lnTo>
                      <a:pt x="3032" y="948"/>
                    </a:lnTo>
                    <a:close/>
                    <a:moveTo>
                      <a:pt x="2081" y="152"/>
                    </a:moveTo>
                    <a:lnTo>
                      <a:pt x="2081" y="361"/>
                    </a:lnTo>
                    <a:lnTo>
                      <a:pt x="2032" y="370"/>
                    </a:lnTo>
                    <a:lnTo>
                      <a:pt x="1983" y="383"/>
                    </a:lnTo>
                    <a:lnTo>
                      <a:pt x="1936" y="400"/>
                    </a:lnTo>
                    <a:lnTo>
                      <a:pt x="1892" y="420"/>
                    </a:lnTo>
                    <a:lnTo>
                      <a:pt x="1851" y="445"/>
                    </a:lnTo>
                    <a:lnTo>
                      <a:pt x="1812" y="474"/>
                    </a:lnTo>
                    <a:lnTo>
                      <a:pt x="1663" y="325"/>
                    </a:lnTo>
                    <a:lnTo>
                      <a:pt x="1577" y="411"/>
                    </a:lnTo>
                    <a:lnTo>
                      <a:pt x="1725" y="559"/>
                    </a:lnTo>
                    <a:lnTo>
                      <a:pt x="1696" y="600"/>
                    </a:lnTo>
                    <a:lnTo>
                      <a:pt x="1672" y="641"/>
                    </a:lnTo>
                    <a:lnTo>
                      <a:pt x="1651" y="685"/>
                    </a:lnTo>
                    <a:lnTo>
                      <a:pt x="1634" y="732"/>
                    </a:lnTo>
                    <a:lnTo>
                      <a:pt x="1621" y="780"/>
                    </a:lnTo>
                    <a:lnTo>
                      <a:pt x="1613" y="830"/>
                    </a:lnTo>
                    <a:lnTo>
                      <a:pt x="1403" y="830"/>
                    </a:lnTo>
                    <a:lnTo>
                      <a:pt x="1403" y="952"/>
                    </a:lnTo>
                    <a:lnTo>
                      <a:pt x="1614" y="952"/>
                    </a:lnTo>
                    <a:lnTo>
                      <a:pt x="1621" y="1002"/>
                    </a:lnTo>
                    <a:lnTo>
                      <a:pt x="1634" y="1051"/>
                    </a:lnTo>
                    <a:lnTo>
                      <a:pt x="1651" y="1097"/>
                    </a:lnTo>
                    <a:lnTo>
                      <a:pt x="1672" y="1140"/>
                    </a:lnTo>
                    <a:lnTo>
                      <a:pt x="1697" y="1183"/>
                    </a:lnTo>
                    <a:lnTo>
                      <a:pt x="1726" y="1222"/>
                    </a:lnTo>
                    <a:lnTo>
                      <a:pt x="1578" y="1370"/>
                    </a:lnTo>
                    <a:lnTo>
                      <a:pt x="1663" y="1457"/>
                    </a:lnTo>
                    <a:lnTo>
                      <a:pt x="1812" y="1309"/>
                    </a:lnTo>
                    <a:lnTo>
                      <a:pt x="1851" y="1337"/>
                    </a:lnTo>
                    <a:lnTo>
                      <a:pt x="1893" y="1362"/>
                    </a:lnTo>
                    <a:lnTo>
                      <a:pt x="1937" y="1383"/>
                    </a:lnTo>
                    <a:lnTo>
                      <a:pt x="1984" y="1400"/>
                    </a:lnTo>
                    <a:lnTo>
                      <a:pt x="2032" y="1413"/>
                    </a:lnTo>
                    <a:lnTo>
                      <a:pt x="2082" y="1421"/>
                    </a:lnTo>
                    <a:lnTo>
                      <a:pt x="2082" y="1630"/>
                    </a:lnTo>
                    <a:lnTo>
                      <a:pt x="2205" y="1630"/>
                    </a:lnTo>
                    <a:lnTo>
                      <a:pt x="2205" y="1421"/>
                    </a:lnTo>
                    <a:lnTo>
                      <a:pt x="2255" y="1413"/>
                    </a:lnTo>
                    <a:lnTo>
                      <a:pt x="2303" y="1400"/>
                    </a:lnTo>
                    <a:lnTo>
                      <a:pt x="2349" y="1383"/>
                    </a:lnTo>
                    <a:lnTo>
                      <a:pt x="2394" y="1362"/>
                    </a:lnTo>
                    <a:lnTo>
                      <a:pt x="2436" y="1337"/>
                    </a:lnTo>
                    <a:lnTo>
                      <a:pt x="2475" y="1309"/>
                    </a:lnTo>
                    <a:lnTo>
                      <a:pt x="2622" y="1458"/>
                    </a:lnTo>
                    <a:lnTo>
                      <a:pt x="2709" y="1371"/>
                    </a:lnTo>
                    <a:lnTo>
                      <a:pt x="2561" y="1223"/>
                    </a:lnTo>
                    <a:lnTo>
                      <a:pt x="2589" y="1184"/>
                    </a:lnTo>
                    <a:lnTo>
                      <a:pt x="2614" y="1142"/>
                    </a:lnTo>
                    <a:lnTo>
                      <a:pt x="2635" y="1097"/>
                    </a:lnTo>
                    <a:lnTo>
                      <a:pt x="2652" y="1051"/>
                    </a:lnTo>
                    <a:lnTo>
                      <a:pt x="2664" y="1003"/>
                    </a:lnTo>
                    <a:lnTo>
                      <a:pt x="2673" y="953"/>
                    </a:lnTo>
                    <a:lnTo>
                      <a:pt x="2882" y="953"/>
                    </a:lnTo>
                    <a:lnTo>
                      <a:pt x="2882" y="830"/>
                    </a:lnTo>
                    <a:lnTo>
                      <a:pt x="2673" y="830"/>
                    </a:lnTo>
                    <a:lnTo>
                      <a:pt x="2664" y="780"/>
                    </a:lnTo>
                    <a:lnTo>
                      <a:pt x="2652" y="732"/>
                    </a:lnTo>
                    <a:lnTo>
                      <a:pt x="2635" y="685"/>
                    </a:lnTo>
                    <a:lnTo>
                      <a:pt x="2614" y="641"/>
                    </a:lnTo>
                    <a:lnTo>
                      <a:pt x="2589" y="600"/>
                    </a:lnTo>
                    <a:lnTo>
                      <a:pt x="2561" y="559"/>
                    </a:lnTo>
                    <a:lnTo>
                      <a:pt x="2709" y="411"/>
                    </a:lnTo>
                    <a:lnTo>
                      <a:pt x="2622" y="325"/>
                    </a:lnTo>
                    <a:lnTo>
                      <a:pt x="2474" y="474"/>
                    </a:lnTo>
                    <a:lnTo>
                      <a:pt x="2435" y="445"/>
                    </a:lnTo>
                    <a:lnTo>
                      <a:pt x="2392" y="420"/>
                    </a:lnTo>
                    <a:lnTo>
                      <a:pt x="2349" y="398"/>
                    </a:lnTo>
                    <a:lnTo>
                      <a:pt x="2303" y="382"/>
                    </a:lnTo>
                    <a:lnTo>
                      <a:pt x="2254" y="369"/>
                    </a:lnTo>
                    <a:lnTo>
                      <a:pt x="2204" y="361"/>
                    </a:lnTo>
                    <a:lnTo>
                      <a:pt x="2204" y="152"/>
                    </a:lnTo>
                    <a:lnTo>
                      <a:pt x="2081" y="152"/>
                    </a:lnTo>
                    <a:close/>
                    <a:moveTo>
                      <a:pt x="66" y="0"/>
                    </a:moveTo>
                    <a:lnTo>
                      <a:pt x="832" y="374"/>
                    </a:lnTo>
                    <a:lnTo>
                      <a:pt x="919" y="801"/>
                    </a:lnTo>
                    <a:lnTo>
                      <a:pt x="1254" y="801"/>
                    </a:lnTo>
                    <a:lnTo>
                      <a:pt x="1254" y="766"/>
                    </a:lnTo>
                    <a:lnTo>
                      <a:pt x="1257" y="742"/>
                    </a:lnTo>
                    <a:lnTo>
                      <a:pt x="1266" y="722"/>
                    </a:lnTo>
                    <a:lnTo>
                      <a:pt x="1278" y="705"/>
                    </a:lnTo>
                    <a:lnTo>
                      <a:pt x="1295" y="693"/>
                    </a:lnTo>
                    <a:lnTo>
                      <a:pt x="1316" y="684"/>
                    </a:lnTo>
                    <a:lnTo>
                      <a:pt x="1339" y="681"/>
                    </a:lnTo>
                    <a:lnTo>
                      <a:pt x="1496" y="681"/>
                    </a:lnTo>
                    <a:lnTo>
                      <a:pt x="1514" y="630"/>
                    </a:lnTo>
                    <a:lnTo>
                      <a:pt x="1536" y="583"/>
                    </a:lnTo>
                    <a:lnTo>
                      <a:pt x="1425" y="472"/>
                    </a:lnTo>
                    <a:lnTo>
                      <a:pt x="1414" y="456"/>
                    </a:lnTo>
                    <a:lnTo>
                      <a:pt x="1405" y="439"/>
                    </a:lnTo>
                    <a:lnTo>
                      <a:pt x="1401" y="421"/>
                    </a:lnTo>
                    <a:lnTo>
                      <a:pt x="1401" y="403"/>
                    </a:lnTo>
                    <a:lnTo>
                      <a:pt x="1405" y="384"/>
                    </a:lnTo>
                    <a:lnTo>
                      <a:pt x="1414" y="367"/>
                    </a:lnTo>
                    <a:lnTo>
                      <a:pt x="1425" y="352"/>
                    </a:lnTo>
                    <a:lnTo>
                      <a:pt x="1603" y="175"/>
                    </a:lnTo>
                    <a:lnTo>
                      <a:pt x="1619" y="162"/>
                    </a:lnTo>
                    <a:lnTo>
                      <a:pt x="1636" y="155"/>
                    </a:lnTo>
                    <a:lnTo>
                      <a:pt x="1654" y="151"/>
                    </a:lnTo>
                    <a:lnTo>
                      <a:pt x="1673" y="151"/>
                    </a:lnTo>
                    <a:lnTo>
                      <a:pt x="1691" y="155"/>
                    </a:lnTo>
                    <a:lnTo>
                      <a:pt x="1708" y="162"/>
                    </a:lnTo>
                    <a:lnTo>
                      <a:pt x="1724" y="175"/>
                    </a:lnTo>
                    <a:lnTo>
                      <a:pt x="1835" y="285"/>
                    </a:lnTo>
                    <a:lnTo>
                      <a:pt x="1882" y="263"/>
                    </a:lnTo>
                    <a:lnTo>
                      <a:pt x="1933" y="245"/>
                    </a:lnTo>
                    <a:lnTo>
                      <a:pt x="1933" y="88"/>
                    </a:lnTo>
                    <a:lnTo>
                      <a:pt x="1936" y="66"/>
                    </a:lnTo>
                    <a:lnTo>
                      <a:pt x="1945" y="45"/>
                    </a:lnTo>
                    <a:lnTo>
                      <a:pt x="1958" y="28"/>
                    </a:lnTo>
                    <a:lnTo>
                      <a:pt x="1975" y="15"/>
                    </a:lnTo>
                    <a:lnTo>
                      <a:pt x="1995" y="7"/>
                    </a:lnTo>
                    <a:lnTo>
                      <a:pt x="2018" y="4"/>
                    </a:lnTo>
                    <a:lnTo>
                      <a:pt x="2269" y="4"/>
                    </a:lnTo>
                    <a:lnTo>
                      <a:pt x="2291" y="7"/>
                    </a:lnTo>
                    <a:lnTo>
                      <a:pt x="2311" y="15"/>
                    </a:lnTo>
                    <a:lnTo>
                      <a:pt x="2328" y="28"/>
                    </a:lnTo>
                    <a:lnTo>
                      <a:pt x="2342" y="45"/>
                    </a:lnTo>
                    <a:lnTo>
                      <a:pt x="2350" y="66"/>
                    </a:lnTo>
                    <a:lnTo>
                      <a:pt x="2353" y="88"/>
                    </a:lnTo>
                    <a:lnTo>
                      <a:pt x="2353" y="246"/>
                    </a:lnTo>
                    <a:lnTo>
                      <a:pt x="2403" y="264"/>
                    </a:lnTo>
                    <a:lnTo>
                      <a:pt x="2452" y="286"/>
                    </a:lnTo>
                    <a:lnTo>
                      <a:pt x="2563" y="175"/>
                    </a:lnTo>
                    <a:lnTo>
                      <a:pt x="2578" y="162"/>
                    </a:lnTo>
                    <a:lnTo>
                      <a:pt x="2596" y="155"/>
                    </a:lnTo>
                    <a:lnTo>
                      <a:pt x="2614" y="151"/>
                    </a:lnTo>
                    <a:lnTo>
                      <a:pt x="2632" y="151"/>
                    </a:lnTo>
                    <a:lnTo>
                      <a:pt x="2650" y="155"/>
                    </a:lnTo>
                    <a:lnTo>
                      <a:pt x="2668" y="162"/>
                    </a:lnTo>
                    <a:lnTo>
                      <a:pt x="2682" y="175"/>
                    </a:lnTo>
                    <a:lnTo>
                      <a:pt x="2860" y="352"/>
                    </a:lnTo>
                    <a:lnTo>
                      <a:pt x="2873" y="367"/>
                    </a:lnTo>
                    <a:lnTo>
                      <a:pt x="2881" y="384"/>
                    </a:lnTo>
                    <a:lnTo>
                      <a:pt x="2885" y="403"/>
                    </a:lnTo>
                    <a:lnTo>
                      <a:pt x="2885" y="421"/>
                    </a:lnTo>
                    <a:lnTo>
                      <a:pt x="2881" y="439"/>
                    </a:lnTo>
                    <a:lnTo>
                      <a:pt x="2873" y="456"/>
                    </a:lnTo>
                    <a:lnTo>
                      <a:pt x="2860" y="472"/>
                    </a:lnTo>
                    <a:lnTo>
                      <a:pt x="2749" y="583"/>
                    </a:lnTo>
                    <a:lnTo>
                      <a:pt x="2771" y="631"/>
                    </a:lnTo>
                    <a:lnTo>
                      <a:pt x="2790" y="681"/>
                    </a:lnTo>
                    <a:lnTo>
                      <a:pt x="2948" y="681"/>
                    </a:lnTo>
                    <a:lnTo>
                      <a:pt x="2970" y="684"/>
                    </a:lnTo>
                    <a:lnTo>
                      <a:pt x="2990" y="693"/>
                    </a:lnTo>
                    <a:lnTo>
                      <a:pt x="3007" y="705"/>
                    </a:lnTo>
                    <a:lnTo>
                      <a:pt x="3021" y="722"/>
                    </a:lnTo>
                    <a:lnTo>
                      <a:pt x="3030" y="742"/>
                    </a:lnTo>
                    <a:lnTo>
                      <a:pt x="3032" y="766"/>
                    </a:lnTo>
                    <a:lnTo>
                      <a:pt x="3032" y="801"/>
                    </a:lnTo>
                    <a:lnTo>
                      <a:pt x="3475" y="801"/>
                    </a:lnTo>
                    <a:lnTo>
                      <a:pt x="3203" y="2062"/>
                    </a:lnTo>
                    <a:lnTo>
                      <a:pt x="3205" y="2063"/>
                    </a:lnTo>
                    <a:lnTo>
                      <a:pt x="3212" y="2070"/>
                    </a:lnTo>
                    <a:lnTo>
                      <a:pt x="3220" y="2078"/>
                    </a:lnTo>
                    <a:lnTo>
                      <a:pt x="3233" y="2091"/>
                    </a:lnTo>
                    <a:lnTo>
                      <a:pt x="3246" y="2107"/>
                    </a:lnTo>
                    <a:lnTo>
                      <a:pt x="3262" y="2125"/>
                    </a:lnTo>
                    <a:lnTo>
                      <a:pt x="3278" y="2146"/>
                    </a:lnTo>
                    <a:lnTo>
                      <a:pt x="3296" y="2169"/>
                    </a:lnTo>
                    <a:lnTo>
                      <a:pt x="3313" y="2195"/>
                    </a:lnTo>
                    <a:lnTo>
                      <a:pt x="3329" y="2222"/>
                    </a:lnTo>
                    <a:lnTo>
                      <a:pt x="3345" y="2252"/>
                    </a:lnTo>
                    <a:lnTo>
                      <a:pt x="3359" y="2283"/>
                    </a:lnTo>
                    <a:lnTo>
                      <a:pt x="3369" y="2314"/>
                    </a:lnTo>
                    <a:lnTo>
                      <a:pt x="3378" y="2347"/>
                    </a:lnTo>
                    <a:lnTo>
                      <a:pt x="3383" y="2381"/>
                    </a:lnTo>
                    <a:lnTo>
                      <a:pt x="3384" y="2416"/>
                    </a:lnTo>
                    <a:lnTo>
                      <a:pt x="3380" y="2451"/>
                    </a:lnTo>
                    <a:lnTo>
                      <a:pt x="3371" y="2486"/>
                    </a:lnTo>
                    <a:lnTo>
                      <a:pt x="3356" y="2521"/>
                    </a:lnTo>
                    <a:lnTo>
                      <a:pt x="3333" y="2558"/>
                    </a:lnTo>
                    <a:lnTo>
                      <a:pt x="3306" y="2592"/>
                    </a:lnTo>
                    <a:lnTo>
                      <a:pt x="3274" y="2622"/>
                    </a:lnTo>
                    <a:lnTo>
                      <a:pt x="3240" y="2649"/>
                    </a:lnTo>
                    <a:lnTo>
                      <a:pt x="3203" y="2671"/>
                    </a:lnTo>
                    <a:lnTo>
                      <a:pt x="3164" y="2688"/>
                    </a:lnTo>
                    <a:lnTo>
                      <a:pt x="3123" y="2701"/>
                    </a:lnTo>
                    <a:lnTo>
                      <a:pt x="3078" y="2709"/>
                    </a:lnTo>
                    <a:lnTo>
                      <a:pt x="3033" y="2711"/>
                    </a:lnTo>
                    <a:lnTo>
                      <a:pt x="1001" y="2711"/>
                    </a:lnTo>
                    <a:lnTo>
                      <a:pt x="1001" y="2565"/>
                    </a:lnTo>
                    <a:lnTo>
                      <a:pt x="3032" y="2565"/>
                    </a:lnTo>
                    <a:lnTo>
                      <a:pt x="3067" y="2562"/>
                    </a:lnTo>
                    <a:lnTo>
                      <a:pt x="3098" y="2555"/>
                    </a:lnTo>
                    <a:lnTo>
                      <a:pt x="3127" y="2544"/>
                    </a:lnTo>
                    <a:lnTo>
                      <a:pt x="3152" y="2529"/>
                    </a:lnTo>
                    <a:lnTo>
                      <a:pt x="3173" y="2512"/>
                    </a:lnTo>
                    <a:lnTo>
                      <a:pt x="3191" y="2494"/>
                    </a:lnTo>
                    <a:lnTo>
                      <a:pt x="3206" y="2474"/>
                    </a:lnTo>
                    <a:lnTo>
                      <a:pt x="3217" y="2455"/>
                    </a:lnTo>
                    <a:lnTo>
                      <a:pt x="3226" y="2429"/>
                    </a:lnTo>
                    <a:lnTo>
                      <a:pt x="3231" y="2402"/>
                    </a:lnTo>
                    <a:lnTo>
                      <a:pt x="3230" y="2377"/>
                    </a:lnTo>
                    <a:lnTo>
                      <a:pt x="3225" y="2351"/>
                    </a:lnTo>
                    <a:lnTo>
                      <a:pt x="3217" y="2326"/>
                    </a:lnTo>
                    <a:lnTo>
                      <a:pt x="3206" y="2303"/>
                    </a:lnTo>
                    <a:lnTo>
                      <a:pt x="3194" y="2280"/>
                    </a:lnTo>
                    <a:lnTo>
                      <a:pt x="3180" y="2259"/>
                    </a:lnTo>
                    <a:lnTo>
                      <a:pt x="3165" y="2240"/>
                    </a:lnTo>
                    <a:lnTo>
                      <a:pt x="3149" y="2222"/>
                    </a:lnTo>
                    <a:lnTo>
                      <a:pt x="3135" y="2206"/>
                    </a:lnTo>
                    <a:lnTo>
                      <a:pt x="3122" y="2194"/>
                    </a:lnTo>
                    <a:lnTo>
                      <a:pt x="3110" y="2183"/>
                    </a:lnTo>
                    <a:lnTo>
                      <a:pt x="3101" y="2175"/>
                    </a:lnTo>
                    <a:lnTo>
                      <a:pt x="3095" y="2170"/>
                    </a:lnTo>
                    <a:lnTo>
                      <a:pt x="3093" y="2168"/>
                    </a:lnTo>
                    <a:lnTo>
                      <a:pt x="1053" y="2168"/>
                    </a:lnTo>
                    <a:lnTo>
                      <a:pt x="699" y="478"/>
                    </a:lnTo>
                    <a:lnTo>
                      <a:pt x="0" y="133"/>
                    </a:lnTo>
                    <a:lnTo>
                      <a:pt x="6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1" name="Freeform 190"/>
              <p:cNvSpPr>
                <a:spLocks noEditPoints="1"/>
              </p:cNvSpPr>
              <p:nvPr/>
            </p:nvSpPr>
            <p:spPr bwMode="auto">
              <a:xfrm>
                <a:off x="9261476" y="2401888"/>
                <a:ext cx="98425" cy="98425"/>
              </a:xfrm>
              <a:custGeom>
                <a:avLst/>
                <a:gdLst>
                  <a:gd name="T0" fmla="*/ 253 w 558"/>
                  <a:gd name="T1" fmla="*/ 143 h 559"/>
                  <a:gd name="T2" fmla="*/ 205 w 558"/>
                  <a:gd name="T3" fmla="*/ 163 h 559"/>
                  <a:gd name="T4" fmla="*/ 169 w 558"/>
                  <a:gd name="T5" fmla="*/ 198 h 559"/>
                  <a:gd name="T6" fmla="*/ 149 w 558"/>
                  <a:gd name="T7" fmla="*/ 245 h 559"/>
                  <a:gd name="T8" fmla="*/ 149 w 558"/>
                  <a:gd name="T9" fmla="*/ 298 h 559"/>
                  <a:gd name="T10" fmla="*/ 169 w 558"/>
                  <a:gd name="T11" fmla="*/ 346 h 559"/>
                  <a:gd name="T12" fmla="*/ 205 w 558"/>
                  <a:gd name="T13" fmla="*/ 381 h 559"/>
                  <a:gd name="T14" fmla="*/ 253 w 558"/>
                  <a:gd name="T15" fmla="*/ 401 h 559"/>
                  <a:gd name="T16" fmla="*/ 306 w 558"/>
                  <a:gd name="T17" fmla="*/ 401 h 559"/>
                  <a:gd name="T18" fmla="*/ 353 w 558"/>
                  <a:gd name="T19" fmla="*/ 381 h 559"/>
                  <a:gd name="T20" fmla="*/ 389 w 558"/>
                  <a:gd name="T21" fmla="*/ 346 h 559"/>
                  <a:gd name="T22" fmla="*/ 409 w 558"/>
                  <a:gd name="T23" fmla="*/ 298 h 559"/>
                  <a:gd name="T24" fmla="*/ 409 w 558"/>
                  <a:gd name="T25" fmla="*/ 245 h 559"/>
                  <a:gd name="T26" fmla="*/ 389 w 558"/>
                  <a:gd name="T27" fmla="*/ 198 h 559"/>
                  <a:gd name="T28" fmla="*/ 353 w 558"/>
                  <a:gd name="T29" fmla="*/ 163 h 559"/>
                  <a:gd name="T30" fmla="*/ 307 w 558"/>
                  <a:gd name="T31" fmla="*/ 143 h 559"/>
                  <a:gd name="T32" fmla="*/ 279 w 558"/>
                  <a:gd name="T33" fmla="*/ 0 h 559"/>
                  <a:gd name="T34" fmla="*/ 361 w 558"/>
                  <a:gd name="T35" fmla="*/ 11 h 559"/>
                  <a:gd name="T36" fmla="*/ 431 w 558"/>
                  <a:gd name="T37" fmla="*/ 44 h 559"/>
                  <a:gd name="T38" fmla="*/ 490 w 558"/>
                  <a:gd name="T39" fmla="*/ 95 h 559"/>
                  <a:gd name="T40" fmla="*/ 533 w 558"/>
                  <a:gd name="T41" fmla="*/ 161 h 559"/>
                  <a:gd name="T42" fmla="*/ 555 w 558"/>
                  <a:gd name="T43" fmla="*/ 238 h 559"/>
                  <a:gd name="T44" fmla="*/ 555 w 558"/>
                  <a:gd name="T45" fmla="*/ 320 h 559"/>
                  <a:gd name="T46" fmla="*/ 533 w 558"/>
                  <a:gd name="T47" fmla="*/ 397 h 559"/>
                  <a:gd name="T48" fmla="*/ 490 w 558"/>
                  <a:gd name="T49" fmla="*/ 462 h 559"/>
                  <a:gd name="T50" fmla="*/ 431 w 558"/>
                  <a:gd name="T51" fmla="*/ 513 h 559"/>
                  <a:gd name="T52" fmla="*/ 361 w 558"/>
                  <a:gd name="T53" fmla="*/ 546 h 559"/>
                  <a:gd name="T54" fmla="*/ 279 w 558"/>
                  <a:gd name="T55" fmla="*/ 559 h 559"/>
                  <a:gd name="T56" fmla="*/ 199 w 558"/>
                  <a:gd name="T57" fmla="*/ 546 h 559"/>
                  <a:gd name="T58" fmla="*/ 127 w 558"/>
                  <a:gd name="T59" fmla="*/ 513 h 559"/>
                  <a:gd name="T60" fmla="*/ 68 w 558"/>
                  <a:gd name="T61" fmla="*/ 462 h 559"/>
                  <a:gd name="T62" fmla="*/ 26 w 558"/>
                  <a:gd name="T63" fmla="*/ 397 h 559"/>
                  <a:gd name="T64" fmla="*/ 3 w 558"/>
                  <a:gd name="T65" fmla="*/ 320 h 559"/>
                  <a:gd name="T66" fmla="*/ 3 w 558"/>
                  <a:gd name="T67" fmla="*/ 238 h 559"/>
                  <a:gd name="T68" fmla="*/ 26 w 558"/>
                  <a:gd name="T69" fmla="*/ 161 h 559"/>
                  <a:gd name="T70" fmla="*/ 68 w 558"/>
                  <a:gd name="T71" fmla="*/ 95 h 559"/>
                  <a:gd name="T72" fmla="*/ 127 w 558"/>
                  <a:gd name="T73" fmla="*/ 44 h 559"/>
                  <a:gd name="T74" fmla="*/ 199 w 558"/>
                  <a:gd name="T75" fmla="*/ 11 h 559"/>
                  <a:gd name="T76" fmla="*/ 279 w 558"/>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8" h="559">
                    <a:moveTo>
                      <a:pt x="279" y="139"/>
                    </a:moveTo>
                    <a:lnTo>
                      <a:pt x="253" y="143"/>
                    </a:lnTo>
                    <a:lnTo>
                      <a:pt x="227" y="150"/>
                    </a:lnTo>
                    <a:lnTo>
                      <a:pt x="205" y="163"/>
                    </a:lnTo>
                    <a:lnTo>
                      <a:pt x="185" y="179"/>
                    </a:lnTo>
                    <a:lnTo>
                      <a:pt x="169" y="198"/>
                    </a:lnTo>
                    <a:lnTo>
                      <a:pt x="157" y="220"/>
                    </a:lnTo>
                    <a:lnTo>
                      <a:pt x="149" y="245"/>
                    </a:lnTo>
                    <a:lnTo>
                      <a:pt x="147" y="272"/>
                    </a:lnTo>
                    <a:lnTo>
                      <a:pt x="149" y="298"/>
                    </a:lnTo>
                    <a:lnTo>
                      <a:pt x="157" y="324"/>
                    </a:lnTo>
                    <a:lnTo>
                      <a:pt x="169" y="346"/>
                    </a:lnTo>
                    <a:lnTo>
                      <a:pt x="185" y="365"/>
                    </a:lnTo>
                    <a:lnTo>
                      <a:pt x="205" y="381"/>
                    </a:lnTo>
                    <a:lnTo>
                      <a:pt x="227" y="393"/>
                    </a:lnTo>
                    <a:lnTo>
                      <a:pt x="253" y="401"/>
                    </a:lnTo>
                    <a:lnTo>
                      <a:pt x="279" y="404"/>
                    </a:lnTo>
                    <a:lnTo>
                      <a:pt x="306" y="401"/>
                    </a:lnTo>
                    <a:lnTo>
                      <a:pt x="331" y="393"/>
                    </a:lnTo>
                    <a:lnTo>
                      <a:pt x="353" y="381"/>
                    </a:lnTo>
                    <a:lnTo>
                      <a:pt x="373" y="365"/>
                    </a:lnTo>
                    <a:lnTo>
                      <a:pt x="389" y="346"/>
                    </a:lnTo>
                    <a:lnTo>
                      <a:pt x="402" y="324"/>
                    </a:lnTo>
                    <a:lnTo>
                      <a:pt x="409" y="298"/>
                    </a:lnTo>
                    <a:lnTo>
                      <a:pt x="411" y="272"/>
                    </a:lnTo>
                    <a:lnTo>
                      <a:pt x="409" y="245"/>
                    </a:lnTo>
                    <a:lnTo>
                      <a:pt x="402" y="220"/>
                    </a:lnTo>
                    <a:lnTo>
                      <a:pt x="389" y="198"/>
                    </a:lnTo>
                    <a:lnTo>
                      <a:pt x="373" y="179"/>
                    </a:lnTo>
                    <a:lnTo>
                      <a:pt x="353" y="163"/>
                    </a:lnTo>
                    <a:lnTo>
                      <a:pt x="331" y="150"/>
                    </a:lnTo>
                    <a:lnTo>
                      <a:pt x="307" y="143"/>
                    </a:lnTo>
                    <a:lnTo>
                      <a:pt x="279" y="139"/>
                    </a:lnTo>
                    <a:close/>
                    <a:moveTo>
                      <a:pt x="279" y="0"/>
                    </a:moveTo>
                    <a:lnTo>
                      <a:pt x="320" y="2"/>
                    </a:lnTo>
                    <a:lnTo>
                      <a:pt x="361" y="11"/>
                    </a:lnTo>
                    <a:lnTo>
                      <a:pt x="398" y="25"/>
                    </a:lnTo>
                    <a:lnTo>
                      <a:pt x="431" y="44"/>
                    </a:lnTo>
                    <a:lnTo>
                      <a:pt x="462" y="67"/>
                    </a:lnTo>
                    <a:lnTo>
                      <a:pt x="490" y="95"/>
                    </a:lnTo>
                    <a:lnTo>
                      <a:pt x="514" y="127"/>
                    </a:lnTo>
                    <a:lnTo>
                      <a:pt x="533" y="161"/>
                    </a:lnTo>
                    <a:lnTo>
                      <a:pt x="547" y="198"/>
                    </a:lnTo>
                    <a:lnTo>
                      <a:pt x="555" y="238"/>
                    </a:lnTo>
                    <a:lnTo>
                      <a:pt x="558" y="279"/>
                    </a:lnTo>
                    <a:lnTo>
                      <a:pt x="555" y="320"/>
                    </a:lnTo>
                    <a:lnTo>
                      <a:pt x="547" y="360"/>
                    </a:lnTo>
                    <a:lnTo>
                      <a:pt x="533" y="397"/>
                    </a:lnTo>
                    <a:lnTo>
                      <a:pt x="514" y="431"/>
                    </a:lnTo>
                    <a:lnTo>
                      <a:pt x="490" y="462"/>
                    </a:lnTo>
                    <a:lnTo>
                      <a:pt x="462" y="490"/>
                    </a:lnTo>
                    <a:lnTo>
                      <a:pt x="431" y="513"/>
                    </a:lnTo>
                    <a:lnTo>
                      <a:pt x="398" y="532"/>
                    </a:lnTo>
                    <a:lnTo>
                      <a:pt x="361" y="546"/>
                    </a:lnTo>
                    <a:lnTo>
                      <a:pt x="320" y="555"/>
                    </a:lnTo>
                    <a:lnTo>
                      <a:pt x="279" y="559"/>
                    </a:lnTo>
                    <a:lnTo>
                      <a:pt x="238" y="555"/>
                    </a:lnTo>
                    <a:lnTo>
                      <a:pt x="199" y="546"/>
                    </a:lnTo>
                    <a:lnTo>
                      <a:pt x="162" y="532"/>
                    </a:lnTo>
                    <a:lnTo>
                      <a:pt x="127" y="513"/>
                    </a:lnTo>
                    <a:lnTo>
                      <a:pt x="96" y="490"/>
                    </a:lnTo>
                    <a:lnTo>
                      <a:pt x="68" y="462"/>
                    </a:lnTo>
                    <a:lnTo>
                      <a:pt x="45" y="431"/>
                    </a:lnTo>
                    <a:lnTo>
                      <a:pt x="26" y="397"/>
                    </a:lnTo>
                    <a:lnTo>
                      <a:pt x="11" y="360"/>
                    </a:lnTo>
                    <a:lnTo>
                      <a:pt x="3" y="320"/>
                    </a:lnTo>
                    <a:lnTo>
                      <a:pt x="0" y="279"/>
                    </a:lnTo>
                    <a:lnTo>
                      <a:pt x="3" y="238"/>
                    </a:lnTo>
                    <a:lnTo>
                      <a:pt x="11" y="198"/>
                    </a:lnTo>
                    <a:lnTo>
                      <a:pt x="26" y="161"/>
                    </a:lnTo>
                    <a:lnTo>
                      <a:pt x="45" y="127"/>
                    </a:lnTo>
                    <a:lnTo>
                      <a:pt x="68" y="95"/>
                    </a:lnTo>
                    <a:lnTo>
                      <a:pt x="96" y="67"/>
                    </a:lnTo>
                    <a:lnTo>
                      <a:pt x="127" y="44"/>
                    </a:lnTo>
                    <a:lnTo>
                      <a:pt x="162" y="25"/>
                    </a:lnTo>
                    <a:lnTo>
                      <a:pt x="199" y="11"/>
                    </a:lnTo>
                    <a:lnTo>
                      <a:pt x="238" y="2"/>
                    </a:lnTo>
                    <a:lnTo>
                      <a:pt x="27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2" name="Freeform 191"/>
              <p:cNvSpPr>
                <a:spLocks noEditPoints="1"/>
              </p:cNvSpPr>
              <p:nvPr/>
            </p:nvSpPr>
            <p:spPr bwMode="auto">
              <a:xfrm>
                <a:off x="9526588" y="2401888"/>
                <a:ext cx="98425" cy="98425"/>
              </a:xfrm>
              <a:custGeom>
                <a:avLst/>
                <a:gdLst>
                  <a:gd name="T0" fmla="*/ 252 w 559"/>
                  <a:gd name="T1" fmla="*/ 142 h 559"/>
                  <a:gd name="T2" fmla="*/ 205 w 559"/>
                  <a:gd name="T3" fmla="*/ 162 h 559"/>
                  <a:gd name="T4" fmla="*/ 170 w 559"/>
                  <a:gd name="T5" fmla="*/ 197 h 559"/>
                  <a:gd name="T6" fmla="*/ 149 w 559"/>
                  <a:gd name="T7" fmla="*/ 244 h 559"/>
                  <a:gd name="T8" fmla="*/ 149 w 559"/>
                  <a:gd name="T9" fmla="*/ 297 h 559"/>
                  <a:gd name="T10" fmla="*/ 170 w 559"/>
                  <a:gd name="T11" fmla="*/ 345 h 559"/>
                  <a:gd name="T12" fmla="*/ 205 w 559"/>
                  <a:gd name="T13" fmla="*/ 381 h 559"/>
                  <a:gd name="T14" fmla="*/ 252 w 559"/>
                  <a:gd name="T15" fmla="*/ 400 h 559"/>
                  <a:gd name="T16" fmla="*/ 306 w 559"/>
                  <a:gd name="T17" fmla="*/ 400 h 559"/>
                  <a:gd name="T18" fmla="*/ 354 w 559"/>
                  <a:gd name="T19" fmla="*/ 381 h 559"/>
                  <a:gd name="T20" fmla="*/ 390 w 559"/>
                  <a:gd name="T21" fmla="*/ 345 h 559"/>
                  <a:gd name="T22" fmla="*/ 409 w 559"/>
                  <a:gd name="T23" fmla="*/ 298 h 559"/>
                  <a:gd name="T24" fmla="*/ 412 w 559"/>
                  <a:gd name="T25" fmla="*/ 244 h 559"/>
                  <a:gd name="T26" fmla="*/ 393 w 559"/>
                  <a:gd name="T27" fmla="*/ 197 h 559"/>
                  <a:gd name="T28" fmla="*/ 356 w 559"/>
                  <a:gd name="T29" fmla="*/ 162 h 559"/>
                  <a:gd name="T30" fmla="*/ 306 w 559"/>
                  <a:gd name="T31" fmla="*/ 142 h 559"/>
                  <a:gd name="T32" fmla="*/ 280 w 559"/>
                  <a:gd name="T33" fmla="*/ 0 h 559"/>
                  <a:gd name="T34" fmla="*/ 360 w 559"/>
                  <a:gd name="T35" fmla="*/ 11 h 559"/>
                  <a:gd name="T36" fmla="*/ 432 w 559"/>
                  <a:gd name="T37" fmla="*/ 44 h 559"/>
                  <a:gd name="T38" fmla="*/ 490 w 559"/>
                  <a:gd name="T39" fmla="*/ 95 h 559"/>
                  <a:gd name="T40" fmla="*/ 533 w 559"/>
                  <a:gd name="T41" fmla="*/ 161 h 559"/>
                  <a:gd name="T42" fmla="*/ 556 w 559"/>
                  <a:gd name="T43" fmla="*/ 238 h 559"/>
                  <a:gd name="T44" fmla="*/ 556 w 559"/>
                  <a:gd name="T45" fmla="*/ 320 h 559"/>
                  <a:gd name="T46" fmla="*/ 533 w 559"/>
                  <a:gd name="T47" fmla="*/ 397 h 559"/>
                  <a:gd name="T48" fmla="*/ 490 w 559"/>
                  <a:gd name="T49" fmla="*/ 462 h 559"/>
                  <a:gd name="T50" fmla="*/ 432 w 559"/>
                  <a:gd name="T51" fmla="*/ 513 h 559"/>
                  <a:gd name="T52" fmla="*/ 360 w 559"/>
                  <a:gd name="T53" fmla="*/ 546 h 559"/>
                  <a:gd name="T54" fmla="*/ 280 w 559"/>
                  <a:gd name="T55" fmla="*/ 559 h 559"/>
                  <a:gd name="T56" fmla="*/ 198 w 559"/>
                  <a:gd name="T57" fmla="*/ 546 h 559"/>
                  <a:gd name="T58" fmla="*/ 127 w 559"/>
                  <a:gd name="T59" fmla="*/ 513 h 559"/>
                  <a:gd name="T60" fmla="*/ 68 w 559"/>
                  <a:gd name="T61" fmla="*/ 462 h 559"/>
                  <a:gd name="T62" fmla="*/ 26 w 559"/>
                  <a:gd name="T63" fmla="*/ 397 h 559"/>
                  <a:gd name="T64" fmla="*/ 3 w 559"/>
                  <a:gd name="T65" fmla="*/ 320 h 559"/>
                  <a:gd name="T66" fmla="*/ 3 w 559"/>
                  <a:gd name="T67" fmla="*/ 238 h 559"/>
                  <a:gd name="T68" fmla="*/ 26 w 559"/>
                  <a:gd name="T69" fmla="*/ 161 h 559"/>
                  <a:gd name="T70" fmla="*/ 68 w 559"/>
                  <a:gd name="T71" fmla="*/ 95 h 559"/>
                  <a:gd name="T72" fmla="*/ 127 w 559"/>
                  <a:gd name="T73" fmla="*/ 44 h 559"/>
                  <a:gd name="T74" fmla="*/ 198 w 559"/>
                  <a:gd name="T75" fmla="*/ 11 h 559"/>
                  <a:gd name="T76" fmla="*/ 280 w 559"/>
                  <a:gd name="T7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559">
                    <a:moveTo>
                      <a:pt x="280" y="139"/>
                    </a:moveTo>
                    <a:lnTo>
                      <a:pt x="252" y="142"/>
                    </a:lnTo>
                    <a:lnTo>
                      <a:pt x="228" y="149"/>
                    </a:lnTo>
                    <a:lnTo>
                      <a:pt x="205" y="162"/>
                    </a:lnTo>
                    <a:lnTo>
                      <a:pt x="185" y="178"/>
                    </a:lnTo>
                    <a:lnTo>
                      <a:pt x="170" y="197"/>
                    </a:lnTo>
                    <a:lnTo>
                      <a:pt x="157" y="220"/>
                    </a:lnTo>
                    <a:lnTo>
                      <a:pt x="149" y="244"/>
                    </a:lnTo>
                    <a:lnTo>
                      <a:pt x="146" y="271"/>
                    </a:lnTo>
                    <a:lnTo>
                      <a:pt x="149" y="297"/>
                    </a:lnTo>
                    <a:lnTo>
                      <a:pt x="157" y="323"/>
                    </a:lnTo>
                    <a:lnTo>
                      <a:pt x="170" y="345"/>
                    </a:lnTo>
                    <a:lnTo>
                      <a:pt x="185" y="364"/>
                    </a:lnTo>
                    <a:lnTo>
                      <a:pt x="205" y="381"/>
                    </a:lnTo>
                    <a:lnTo>
                      <a:pt x="228" y="392"/>
                    </a:lnTo>
                    <a:lnTo>
                      <a:pt x="252" y="400"/>
                    </a:lnTo>
                    <a:lnTo>
                      <a:pt x="280" y="403"/>
                    </a:lnTo>
                    <a:lnTo>
                      <a:pt x="306" y="400"/>
                    </a:lnTo>
                    <a:lnTo>
                      <a:pt x="331" y="392"/>
                    </a:lnTo>
                    <a:lnTo>
                      <a:pt x="354" y="381"/>
                    </a:lnTo>
                    <a:lnTo>
                      <a:pt x="373" y="365"/>
                    </a:lnTo>
                    <a:lnTo>
                      <a:pt x="390" y="345"/>
                    </a:lnTo>
                    <a:lnTo>
                      <a:pt x="401" y="323"/>
                    </a:lnTo>
                    <a:lnTo>
                      <a:pt x="409" y="298"/>
                    </a:lnTo>
                    <a:lnTo>
                      <a:pt x="412" y="271"/>
                    </a:lnTo>
                    <a:lnTo>
                      <a:pt x="412" y="244"/>
                    </a:lnTo>
                    <a:lnTo>
                      <a:pt x="404" y="220"/>
                    </a:lnTo>
                    <a:lnTo>
                      <a:pt x="393" y="197"/>
                    </a:lnTo>
                    <a:lnTo>
                      <a:pt x="376" y="178"/>
                    </a:lnTo>
                    <a:lnTo>
                      <a:pt x="356" y="162"/>
                    </a:lnTo>
                    <a:lnTo>
                      <a:pt x="333" y="149"/>
                    </a:lnTo>
                    <a:lnTo>
                      <a:pt x="306" y="142"/>
                    </a:lnTo>
                    <a:lnTo>
                      <a:pt x="280" y="139"/>
                    </a:lnTo>
                    <a:close/>
                    <a:moveTo>
                      <a:pt x="280" y="0"/>
                    </a:moveTo>
                    <a:lnTo>
                      <a:pt x="321" y="2"/>
                    </a:lnTo>
                    <a:lnTo>
                      <a:pt x="360" y="11"/>
                    </a:lnTo>
                    <a:lnTo>
                      <a:pt x="397" y="25"/>
                    </a:lnTo>
                    <a:lnTo>
                      <a:pt x="432" y="44"/>
                    </a:lnTo>
                    <a:lnTo>
                      <a:pt x="463" y="67"/>
                    </a:lnTo>
                    <a:lnTo>
                      <a:pt x="490" y="95"/>
                    </a:lnTo>
                    <a:lnTo>
                      <a:pt x="513" y="127"/>
                    </a:lnTo>
                    <a:lnTo>
                      <a:pt x="533" y="161"/>
                    </a:lnTo>
                    <a:lnTo>
                      <a:pt x="546" y="198"/>
                    </a:lnTo>
                    <a:lnTo>
                      <a:pt x="556" y="238"/>
                    </a:lnTo>
                    <a:lnTo>
                      <a:pt x="559" y="279"/>
                    </a:lnTo>
                    <a:lnTo>
                      <a:pt x="556" y="320"/>
                    </a:lnTo>
                    <a:lnTo>
                      <a:pt x="546" y="360"/>
                    </a:lnTo>
                    <a:lnTo>
                      <a:pt x="533" y="397"/>
                    </a:lnTo>
                    <a:lnTo>
                      <a:pt x="513" y="431"/>
                    </a:lnTo>
                    <a:lnTo>
                      <a:pt x="490" y="462"/>
                    </a:lnTo>
                    <a:lnTo>
                      <a:pt x="463" y="490"/>
                    </a:lnTo>
                    <a:lnTo>
                      <a:pt x="432" y="513"/>
                    </a:lnTo>
                    <a:lnTo>
                      <a:pt x="397" y="532"/>
                    </a:lnTo>
                    <a:lnTo>
                      <a:pt x="360" y="546"/>
                    </a:lnTo>
                    <a:lnTo>
                      <a:pt x="321" y="555"/>
                    </a:lnTo>
                    <a:lnTo>
                      <a:pt x="280" y="559"/>
                    </a:lnTo>
                    <a:lnTo>
                      <a:pt x="238" y="555"/>
                    </a:lnTo>
                    <a:lnTo>
                      <a:pt x="198" y="546"/>
                    </a:lnTo>
                    <a:lnTo>
                      <a:pt x="161" y="532"/>
                    </a:lnTo>
                    <a:lnTo>
                      <a:pt x="127" y="513"/>
                    </a:lnTo>
                    <a:lnTo>
                      <a:pt x="96" y="490"/>
                    </a:lnTo>
                    <a:lnTo>
                      <a:pt x="68" y="462"/>
                    </a:lnTo>
                    <a:lnTo>
                      <a:pt x="45" y="431"/>
                    </a:lnTo>
                    <a:lnTo>
                      <a:pt x="26" y="397"/>
                    </a:lnTo>
                    <a:lnTo>
                      <a:pt x="12" y="360"/>
                    </a:lnTo>
                    <a:lnTo>
                      <a:pt x="3" y="320"/>
                    </a:lnTo>
                    <a:lnTo>
                      <a:pt x="0" y="279"/>
                    </a:lnTo>
                    <a:lnTo>
                      <a:pt x="3" y="238"/>
                    </a:lnTo>
                    <a:lnTo>
                      <a:pt x="12" y="198"/>
                    </a:lnTo>
                    <a:lnTo>
                      <a:pt x="26" y="161"/>
                    </a:lnTo>
                    <a:lnTo>
                      <a:pt x="45" y="127"/>
                    </a:lnTo>
                    <a:lnTo>
                      <a:pt x="68" y="95"/>
                    </a:lnTo>
                    <a:lnTo>
                      <a:pt x="96" y="67"/>
                    </a:lnTo>
                    <a:lnTo>
                      <a:pt x="127" y="44"/>
                    </a:lnTo>
                    <a:lnTo>
                      <a:pt x="161" y="25"/>
                    </a:lnTo>
                    <a:lnTo>
                      <a:pt x="198" y="11"/>
                    </a:lnTo>
                    <a:lnTo>
                      <a:pt x="238" y="2"/>
                    </a:lnTo>
                    <a:lnTo>
                      <a:pt x="28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3" name="Freeform 192"/>
              <p:cNvSpPr>
                <a:spLocks noEditPoints="1"/>
              </p:cNvSpPr>
              <p:nvPr/>
            </p:nvSpPr>
            <p:spPr bwMode="auto">
              <a:xfrm>
                <a:off x="9366251" y="1973263"/>
                <a:ext cx="142875" cy="142875"/>
              </a:xfrm>
              <a:custGeom>
                <a:avLst/>
                <a:gdLst>
                  <a:gd name="T0" fmla="*/ 362 w 809"/>
                  <a:gd name="T1" fmla="*/ 151 h 809"/>
                  <a:gd name="T2" fmla="*/ 287 w 809"/>
                  <a:gd name="T3" fmla="*/ 177 h 809"/>
                  <a:gd name="T4" fmla="*/ 223 w 809"/>
                  <a:gd name="T5" fmla="*/ 224 h 809"/>
                  <a:gd name="T6" fmla="*/ 176 w 809"/>
                  <a:gd name="T7" fmla="*/ 288 h 809"/>
                  <a:gd name="T8" fmla="*/ 150 w 809"/>
                  <a:gd name="T9" fmla="*/ 363 h 809"/>
                  <a:gd name="T10" fmla="*/ 150 w 809"/>
                  <a:gd name="T11" fmla="*/ 446 h 809"/>
                  <a:gd name="T12" fmla="*/ 176 w 809"/>
                  <a:gd name="T13" fmla="*/ 522 h 809"/>
                  <a:gd name="T14" fmla="*/ 223 w 809"/>
                  <a:gd name="T15" fmla="*/ 586 h 809"/>
                  <a:gd name="T16" fmla="*/ 287 w 809"/>
                  <a:gd name="T17" fmla="*/ 633 h 809"/>
                  <a:gd name="T18" fmla="*/ 362 w 809"/>
                  <a:gd name="T19" fmla="*/ 659 h 809"/>
                  <a:gd name="T20" fmla="*/ 445 w 809"/>
                  <a:gd name="T21" fmla="*/ 659 h 809"/>
                  <a:gd name="T22" fmla="*/ 521 w 809"/>
                  <a:gd name="T23" fmla="*/ 633 h 809"/>
                  <a:gd name="T24" fmla="*/ 585 w 809"/>
                  <a:gd name="T25" fmla="*/ 586 h 809"/>
                  <a:gd name="T26" fmla="*/ 632 w 809"/>
                  <a:gd name="T27" fmla="*/ 522 h 809"/>
                  <a:gd name="T28" fmla="*/ 658 w 809"/>
                  <a:gd name="T29" fmla="*/ 446 h 809"/>
                  <a:gd name="T30" fmla="*/ 659 w 809"/>
                  <a:gd name="T31" fmla="*/ 368 h 809"/>
                  <a:gd name="T32" fmla="*/ 639 w 809"/>
                  <a:gd name="T33" fmla="*/ 298 h 809"/>
                  <a:gd name="T34" fmla="*/ 601 w 809"/>
                  <a:gd name="T35" fmla="*/ 237 h 809"/>
                  <a:gd name="T36" fmla="*/ 547 w 809"/>
                  <a:gd name="T37" fmla="*/ 190 h 809"/>
                  <a:gd name="T38" fmla="*/ 480 w 809"/>
                  <a:gd name="T39" fmla="*/ 159 h 809"/>
                  <a:gd name="T40" fmla="*/ 404 w 809"/>
                  <a:gd name="T41" fmla="*/ 147 h 809"/>
                  <a:gd name="T42" fmla="*/ 455 w 809"/>
                  <a:gd name="T43" fmla="*/ 3 h 809"/>
                  <a:gd name="T44" fmla="*/ 549 w 809"/>
                  <a:gd name="T45" fmla="*/ 28 h 809"/>
                  <a:gd name="T46" fmla="*/ 634 w 809"/>
                  <a:gd name="T47" fmla="*/ 73 h 809"/>
                  <a:gd name="T48" fmla="*/ 705 w 809"/>
                  <a:gd name="T49" fmla="*/ 138 h 809"/>
                  <a:gd name="T50" fmla="*/ 760 w 809"/>
                  <a:gd name="T51" fmla="*/ 216 h 809"/>
                  <a:gd name="T52" fmla="*/ 796 w 809"/>
                  <a:gd name="T53" fmla="*/ 306 h 809"/>
                  <a:gd name="T54" fmla="*/ 809 w 809"/>
                  <a:gd name="T55" fmla="*/ 405 h 809"/>
                  <a:gd name="T56" fmla="*/ 796 w 809"/>
                  <a:gd name="T57" fmla="*/ 503 h 809"/>
                  <a:gd name="T58" fmla="*/ 762 w 809"/>
                  <a:gd name="T59" fmla="*/ 594 h 809"/>
                  <a:gd name="T60" fmla="*/ 709 w 809"/>
                  <a:gd name="T61" fmla="*/ 672 h 809"/>
                  <a:gd name="T62" fmla="*/ 638 w 809"/>
                  <a:gd name="T63" fmla="*/ 736 h 809"/>
                  <a:gd name="T64" fmla="*/ 552 w 809"/>
                  <a:gd name="T65" fmla="*/ 781 h 809"/>
                  <a:gd name="T66" fmla="*/ 456 w 809"/>
                  <a:gd name="T67" fmla="*/ 806 h 809"/>
                  <a:gd name="T68" fmla="*/ 353 w 809"/>
                  <a:gd name="T69" fmla="*/ 806 h 809"/>
                  <a:gd name="T70" fmla="*/ 256 w 809"/>
                  <a:gd name="T71" fmla="*/ 781 h 809"/>
                  <a:gd name="T72" fmla="*/ 171 w 809"/>
                  <a:gd name="T73" fmla="*/ 736 h 809"/>
                  <a:gd name="T74" fmla="*/ 100 w 809"/>
                  <a:gd name="T75" fmla="*/ 672 h 809"/>
                  <a:gd name="T76" fmla="*/ 46 w 809"/>
                  <a:gd name="T77" fmla="*/ 594 h 809"/>
                  <a:gd name="T78" fmla="*/ 11 w 809"/>
                  <a:gd name="T79" fmla="*/ 503 h 809"/>
                  <a:gd name="T80" fmla="*/ 0 w 809"/>
                  <a:gd name="T81" fmla="*/ 405 h 809"/>
                  <a:gd name="T82" fmla="*/ 12 w 809"/>
                  <a:gd name="T83" fmla="*/ 306 h 809"/>
                  <a:gd name="T84" fmla="*/ 47 w 809"/>
                  <a:gd name="T85" fmla="*/ 216 h 809"/>
                  <a:gd name="T86" fmla="*/ 102 w 809"/>
                  <a:gd name="T87" fmla="*/ 138 h 809"/>
                  <a:gd name="T88" fmla="*/ 174 w 809"/>
                  <a:gd name="T89" fmla="*/ 73 h 809"/>
                  <a:gd name="T90" fmla="*/ 259 w 809"/>
                  <a:gd name="T91" fmla="*/ 28 h 809"/>
                  <a:gd name="T92" fmla="*/ 354 w 809"/>
                  <a:gd name="T93" fmla="*/ 3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9" h="809">
                    <a:moveTo>
                      <a:pt x="404" y="147"/>
                    </a:moveTo>
                    <a:lnTo>
                      <a:pt x="362" y="151"/>
                    </a:lnTo>
                    <a:lnTo>
                      <a:pt x="323" y="161"/>
                    </a:lnTo>
                    <a:lnTo>
                      <a:pt x="287" y="177"/>
                    </a:lnTo>
                    <a:lnTo>
                      <a:pt x="253" y="198"/>
                    </a:lnTo>
                    <a:lnTo>
                      <a:pt x="223" y="224"/>
                    </a:lnTo>
                    <a:lnTo>
                      <a:pt x="197" y="254"/>
                    </a:lnTo>
                    <a:lnTo>
                      <a:pt x="176" y="288"/>
                    </a:lnTo>
                    <a:lnTo>
                      <a:pt x="160" y="324"/>
                    </a:lnTo>
                    <a:lnTo>
                      <a:pt x="150" y="363"/>
                    </a:lnTo>
                    <a:lnTo>
                      <a:pt x="147" y="405"/>
                    </a:lnTo>
                    <a:lnTo>
                      <a:pt x="150" y="446"/>
                    </a:lnTo>
                    <a:lnTo>
                      <a:pt x="160" y="485"/>
                    </a:lnTo>
                    <a:lnTo>
                      <a:pt x="176" y="522"/>
                    </a:lnTo>
                    <a:lnTo>
                      <a:pt x="197" y="556"/>
                    </a:lnTo>
                    <a:lnTo>
                      <a:pt x="223" y="586"/>
                    </a:lnTo>
                    <a:lnTo>
                      <a:pt x="253" y="612"/>
                    </a:lnTo>
                    <a:lnTo>
                      <a:pt x="287" y="633"/>
                    </a:lnTo>
                    <a:lnTo>
                      <a:pt x="323" y="649"/>
                    </a:lnTo>
                    <a:lnTo>
                      <a:pt x="362" y="659"/>
                    </a:lnTo>
                    <a:lnTo>
                      <a:pt x="404" y="663"/>
                    </a:lnTo>
                    <a:lnTo>
                      <a:pt x="445" y="659"/>
                    </a:lnTo>
                    <a:lnTo>
                      <a:pt x="484" y="649"/>
                    </a:lnTo>
                    <a:lnTo>
                      <a:pt x="521" y="633"/>
                    </a:lnTo>
                    <a:lnTo>
                      <a:pt x="555" y="612"/>
                    </a:lnTo>
                    <a:lnTo>
                      <a:pt x="585" y="586"/>
                    </a:lnTo>
                    <a:lnTo>
                      <a:pt x="611" y="556"/>
                    </a:lnTo>
                    <a:lnTo>
                      <a:pt x="632" y="522"/>
                    </a:lnTo>
                    <a:lnTo>
                      <a:pt x="648" y="485"/>
                    </a:lnTo>
                    <a:lnTo>
                      <a:pt x="658" y="446"/>
                    </a:lnTo>
                    <a:lnTo>
                      <a:pt x="662" y="405"/>
                    </a:lnTo>
                    <a:lnTo>
                      <a:pt x="659" y="368"/>
                    </a:lnTo>
                    <a:lnTo>
                      <a:pt x="651" y="332"/>
                    </a:lnTo>
                    <a:lnTo>
                      <a:pt x="639" y="298"/>
                    </a:lnTo>
                    <a:lnTo>
                      <a:pt x="622" y="266"/>
                    </a:lnTo>
                    <a:lnTo>
                      <a:pt x="601" y="237"/>
                    </a:lnTo>
                    <a:lnTo>
                      <a:pt x="575" y="212"/>
                    </a:lnTo>
                    <a:lnTo>
                      <a:pt x="547" y="190"/>
                    </a:lnTo>
                    <a:lnTo>
                      <a:pt x="515" y="172"/>
                    </a:lnTo>
                    <a:lnTo>
                      <a:pt x="480" y="159"/>
                    </a:lnTo>
                    <a:lnTo>
                      <a:pt x="443" y="151"/>
                    </a:lnTo>
                    <a:lnTo>
                      <a:pt x="404" y="147"/>
                    </a:lnTo>
                    <a:close/>
                    <a:moveTo>
                      <a:pt x="404" y="0"/>
                    </a:moveTo>
                    <a:lnTo>
                      <a:pt x="455" y="3"/>
                    </a:lnTo>
                    <a:lnTo>
                      <a:pt x="503" y="13"/>
                    </a:lnTo>
                    <a:lnTo>
                      <a:pt x="549" y="28"/>
                    </a:lnTo>
                    <a:lnTo>
                      <a:pt x="593" y="49"/>
                    </a:lnTo>
                    <a:lnTo>
                      <a:pt x="634" y="73"/>
                    </a:lnTo>
                    <a:lnTo>
                      <a:pt x="671" y="104"/>
                    </a:lnTo>
                    <a:lnTo>
                      <a:pt x="705" y="138"/>
                    </a:lnTo>
                    <a:lnTo>
                      <a:pt x="736" y="175"/>
                    </a:lnTo>
                    <a:lnTo>
                      <a:pt x="760" y="216"/>
                    </a:lnTo>
                    <a:lnTo>
                      <a:pt x="782" y="260"/>
                    </a:lnTo>
                    <a:lnTo>
                      <a:pt x="796" y="306"/>
                    </a:lnTo>
                    <a:lnTo>
                      <a:pt x="806" y="355"/>
                    </a:lnTo>
                    <a:lnTo>
                      <a:pt x="809" y="405"/>
                    </a:lnTo>
                    <a:lnTo>
                      <a:pt x="806" y="455"/>
                    </a:lnTo>
                    <a:lnTo>
                      <a:pt x="796" y="503"/>
                    </a:lnTo>
                    <a:lnTo>
                      <a:pt x="783" y="550"/>
                    </a:lnTo>
                    <a:lnTo>
                      <a:pt x="762" y="594"/>
                    </a:lnTo>
                    <a:lnTo>
                      <a:pt x="738" y="634"/>
                    </a:lnTo>
                    <a:lnTo>
                      <a:pt x="709" y="672"/>
                    </a:lnTo>
                    <a:lnTo>
                      <a:pt x="675" y="706"/>
                    </a:lnTo>
                    <a:lnTo>
                      <a:pt x="638" y="736"/>
                    </a:lnTo>
                    <a:lnTo>
                      <a:pt x="596" y="761"/>
                    </a:lnTo>
                    <a:lnTo>
                      <a:pt x="552" y="781"/>
                    </a:lnTo>
                    <a:lnTo>
                      <a:pt x="505" y="796"/>
                    </a:lnTo>
                    <a:lnTo>
                      <a:pt x="456" y="806"/>
                    </a:lnTo>
                    <a:lnTo>
                      <a:pt x="404" y="809"/>
                    </a:lnTo>
                    <a:lnTo>
                      <a:pt x="353" y="806"/>
                    </a:lnTo>
                    <a:lnTo>
                      <a:pt x="303" y="796"/>
                    </a:lnTo>
                    <a:lnTo>
                      <a:pt x="256" y="781"/>
                    </a:lnTo>
                    <a:lnTo>
                      <a:pt x="212" y="761"/>
                    </a:lnTo>
                    <a:lnTo>
                      <a:pt x="171" y="736"/>
                    </a:lnTo>
                    <a:lnTo>
                      <a:pt x="134" y="706"/>
                    </a:lnTo>
                    <a:lnTo>
                      <a:pt x="100" y="672"/>
                    </a:lnTo>
                    <a:lnTo>
                      <a:pt x="70" y="634"/>
                    </a:lnTo>
                    <a:lnTo>
                      <a:pt x="46" y="594"/>
                    </a:lnTo>
                    <a:lnTo>
                      <a:pt x="26" y="550"/>
                    </a:lnTo>
                    <a:lnTo>
                      <a:pt x="11" y="503"/>
                    </a:lnTo>
                    <a:lnTo>
                      <a:pt x="3" y="455"/>
                    </a:lnTo>
                    <a:lnTo>
                      <a:pt x="0" y="405"/>
                    </a:lnTo>
                    <a:lnTo>
                      <a:pt x="3" y="355"/>
                    </a:lnTo>
                    <a:lnTo>
                      <a:pt x="12" y="306"/>
                    </a:lnTo>
                    <a:lnTo>
                      <a:pt x="27" y="260"/>
                    </a:lnTo>
                    <a:lnTo>
                      <a:pt x="47" y="216"/>
                    </a:lnTo>
                    <a:lnTo>
                      <a:pt x="73" y="175"/>
                    </a:lnTo>
                    <a:lnTo>
                      <a:pt x="102" y="138"/>
                    </a:lnTo>
                    <a:lnTo>
                      <a:pt x="136" y="104"/>
                    </a:lnTo>
                    <a:lnTo>
                      <a:pt x="174" y="73"/>
                    </a:lnTo>
                    <a:lnTo>
                      <a:pt x="215" y="49"/>
                    </a:lnTo>
                    <a:lnTo>
                      <a:pt x="259" y="28"/>
                    </a:lnTo>
                    <a:lnTo>
                      <a:pt x="305" y="13"/>
                    </a:lnTo>
                    <a:lnTo>
                      <a:pt x="354" y="3"/>
                    </a:lnTo>
                    <a:lnTo>
                      <a:pt x="404"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sp>
        <p:nvSpPr>
          <p:cNvPr id="2" name="文本框 1"/>
          <p:cNvSpPr txBox="1"/>
          <p:nvPr/>
        </p:nvSpPr>
        <p:spPr>
          <a:xfrm>
            <a:off x="4462780" y="672465"/>
            <a:ext cx="34143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已 完 成 工 作 分 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7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8195310" y="2347595"/>
            <a:ext cx="3531870" cy="1155700"/>
            <a:chOff x="12906" y="3697"/>
            <a:chExt cx="5562" cy="1820"/>
          </a:xfrm>
        </p:grpSpPr>
        <p:grpSp>
          <p:nvGrpSpPr>
            <p:cNvPr id="13" name="Group 12"/>
            <p:cNvGrpSpPr/>
            <p:nvPr/>
          </p:nvGrpSpPr>
          <p:grpSpPr>
            <a:xfrm rot="10800000">
              <a:off x="12906" y="4652"/>
              <a:ext cx="1922" cy="218"/>
              <a:chOff x="2927118" y="5000439"/>
              <a:chExt cx="1220301" cy="138413"/>
            </a:xfrm>
          </p:grpSpPr>
          <p:cxnSp>
            <p:nvCxnSpPr>
              <p:cNvPr id="17" name="Straight Connector 16"/>
              <p:cNvCxnSpPr/>
              <p:nvPr/>
            </p:nvCxnSpPr>
            <p:spPr>
              <a:xfrm>
                <a:off x="3049397" y="5069645"/>
                <a:ext cx="1098022"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927118" y="5000439"/>
                <a:ext cx="138413" cy="1384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47" name="Inhaltsplatzhalter 4"/>
            <p:cNvSpPr txBox="1"/>
            <p:nvPr/>
          </p:nvSpPr>
          <p:spPr>
            <a:xfrm>
              <a:off x="15108" y="3697"/>
              <a:ext cx="3360" cy="18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400" b="1" dirty="0">
                  <a:solidFill>
                    <a:srgbClr val="B60004"/>
                  </a:solidFill>
                  <a:latin typeface="微软雅黑" panose="020B0503020204020204" charset="-122"/>
                  <a:ea typeface="微软雅黑" panose="020B0503020204020204" charset="-122"/>
                </a:rPr>
                <a:t>请输入标题</a:t>
              </a:r>
              <a:br>
                <a:rPr lang="en-US" sz="1400" b="1"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p>
          </p:txBody>
        </p:sp>
      </p:grpSp>
      <p:grpSp>
        <p:nvGrpSpPr>
          <p:cNvPr id="4" name="组合 3"/>
          <p:cNvGrpSpPr/>
          <p:nvPr/>
        </p:nvGrpSpPr>
        <p:grpSpPr>
          <a:xfrm>
            <a:off x="4520565" y="1800860"/>
            <a:ext cx="2133600" cy="2314575"/>
            <a:chOff x="7119" y="2836"/>
            <a:chExt cx="3360" cy="3645"/>
          </a:xfrm>
        </p:grpSpPr>
        <p:grpSp>
          <p:nvGrpSpPr>
            <p:cNvPr id="11" name="Group 12"/>
            <p:cNvGrpSpPr/>
            <p:nvPr/>
          </p:nvGrpSpPr>
          <p:grpSpPr>
            <a:xfrm rot="5400000">
              <a:off x="8095" y="5460"/>
              <a:ext cx="1825" cy="218"/>
              <a:chOff x="2927118" y="5000439"/>
              <a:chExt cx="1220301" cy="138413"/>
            </a:xfrm>
          </p:grpSpPr>
          <p:cxnSp>
            <p:nvCxnSpPr>
              <p:cNvPr id="12" name="Straight Connector 16"/>
              <p:cNvCxnSpPr/>
              <p:nvPr/>
            </p:nvCxnSpPr>
            <p:spPr>
              <a:xfrm>
                <a:off x="3049397" y="5069645"/>
                <a:ext cx="1098022"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Oval 17"/>
              <p:cNvSpPr/>
              <p:nvPr/>
            </p:nvSpPr>
            <p:spPr>
              <a:xfrm>
                <a:off x="2927118" y="5000439"/>
                <a:ext cx="138413" cy="1384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7" name="Inhaltsplatzhalter 4"/>
            <p:cNvSpPr txBox="1"/>
            <p:nvPr/>
          </p:nvSpPr>
          <p:spPr>
            <a:xfrm>
              <a:off x="7119" y="2836"/>
              <a:ext cx="3360" cy="18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400" b="1" dirty="0">
                  <a:solidFill>
                    <a:srgbClr val="B60004"/>
                  </a:solidFill>
                  <a:latin typeface="微软雅黑" panose="020B0503020204020204" charset="-122"/>
                  <a:ea typeface="微软雅黑" panose="020B0503020204020204" charset="-122"/>
                </a:rPr>
                <a:t>请输入标题</a:t>
              </a:r>
              <a:br>
                <a:rPr lang="en-US" sz="1400" b="1"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p>
          </p:txBody>
        </p:sp>
      </p:grpSp>
      <p:grpSp>
        <p:nvGrpSpPr>
          <p:cNvPr id="3" name="组合 2"/>
          <p:cNvGrpSpPr/>
          <p:nvPr/>
        </p:nvGrpSpPr>
        <p:grpSpPr>
          <a:xfrm>
            <a:off x="349885" y="3623945"/>
            <a:ext cx="3350895" cy="1155700"/>
            <a:chOff x="551" y="5707"/>
            <a:chExt cx="5277" cy="1820"/>
          </a:xfrm>
        </p:grpSpPr>
        <p:grpSp>
          <p:nvGrpSpPr>
            <p:cNvPr id="16" name="Group 12"/>
            <p:cNvGrpSpPr/>
            <p:nvPr/>
          </p:nvGrpSpPr>
          <p:grpSpPr>
            <a:xfrm>
              <a:off x="3906" y="6982"/>
              <a:ext cx="1922" cy="218"/>
              <a:chOff x="2927118" y="5000439"/>
              <a:chExt cx="1220301" cy="138413"/>
            </a:xfrm>
          </p:grpSpPr>
          <p:cxnSp>
            <p:nvCxnSpPr>
              <p:cNvPr id="19" name="Straight Connector 16"/>
              <p:cNvCxnSpPr/>
              <p:nvPr/>
            </p:nvCxnSpPr>
            <p:spPr>
              <a:xfrm>
                <a:off x="3049397" y="5069645"/>
                <a:ext cx="1098022"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Oval 17"/>
              <p:cNvSpPr/>
              <p:nvPr/>
            </p:nvSpPr>
            <p:spPr>
              <a:xfrm>
                <a:off x="2927118" y="5000439"/>
                <a:ext cx="138413" cy="13841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sp>
          <p:nvSpPr>
            <p:cNvPr id="15" name="Inhaltsplatzhalter 4"/>
            <p:cNvSpPr txBox="1"/>
            <p:nvPr/>
          </p:nvSpPr>
          <p:spPr>
            <a:xfrm>
              <a:off x="551" y="5707"/>
              <a:ext cx="3360" cy="18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400" b="1" dirty="0">
                  <a:solidFill>
                    <a:srgbClr val="B60004"/>
                  </a:solidFill>
                  <a:latin typeface="微软雅黑" panose="020B0503020204020204" charset="-122"/>
                  <a:ea typeface="微软雅黑" panose="020B0503020204020204" charset="-122"/>
                </a:rPr>
                <a:t>请输入标题</a:t>
              </a:r>
              <a:br>
                <a:rPr lang="en-US" sz="1400" b="1"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p>
          </p:txBody>
        </p:sp>
      </p:grpSp>
      <p:sp>
        <p:nvSpPr>
          <p:cNvPr id="2" name="文本框 1"/>
          <p:cNvSpPr txBox="1"/>
          <p:nvPr/>
        </p:nvSpPr>
        <p:spPr>
          <a:xfrm>
            <a:off x="4486910" y="936625"/>
            <a:ext cx="34143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已 完 成 工 作 分 析</a:t>
            </a:r>
          </a:p>
        </p:txBody>
      </p:sp>
      <p:grpSp>
        <p:nvGrpSpPr>
          <p:cNvPr id="2050" name="中国"/>
          <p:cNvGrpSpPr/>
          <p:nvPr/>
        </p:nvGrpSpPr>
        <p:grpSpPr bwMode="auto">
          <a:xfrm>
            <a:off x="2743200" y="2299335"/>
            <a:ext cx="5567680" cy="4277360"/>
            <a:chOff x="1595438" y="968375"/>
            <a:chExt cx="5953125" cy="4921250"/>
          </a:xfrm>
          <a:solidFill>
            <a:srgbClr val="B60004">
              <a:alpha val="48000"/>
            </a:srgbClr>
          </a:solidFill>
        </p:grpSpPr>
        <p:sp>
          <p:nvSpPr>
            <p:cNvPr id="2051" name="内蒙古"/>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B60004"/>
            </a:solidFill>
            <a:ln>
              <a:noFill/>
            </a:ln>
            <a:effectLst>
              <a:outerShdw blurRad="50800" dist="38100" dir="5400000" algn="t" rotWithShape="0">
                <a:prstClr val="black">
                  <a:alpha val="53000"/>
                </a:prstClr>
              </a:outerShdw>
            </a:effectLst>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2" name="甘肃"/>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3" name="宁夏"/>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4" name="新疆"/>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B60004"/>
            </a:solidFill>
            <a:ln>
              <a:noFill/>
            </a:ln>
            <a:effectLst>
              <a:outerShdw blurRad="50800" dist="38100" dir="5400000" algn="t" rotWithShape="0">
                <a:prstClr val="black">
                  <a:alpha val="53000"/>
                </a:prstClr>
              </a:outerShdw>
            </a:effectLst>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5" name="青海"/>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6" name="四川"/>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7" name="西藏"/>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B60004"/>
            </a:solidFill>
            <a:ln>
              <a:noFill/>
            </a:ln>
            <a:effectLst>
              <a:outerShdw blurRad="50800" dist="38100" dir="5400000" algn="t" rotWithShape="0">
                <a:prstClr val="black">
                  <a:alpha val="53000"/>
                </a:prstClr>
              </a:outerShdw>
            </a:effectLst>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8" name="云南"/>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59" name="贵州"/>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0" name="广西"/>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1" name="重庆"/>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2" name="陕西"/>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3" name="山西"/>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4" name="湖南"/>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5" name="湖北"/>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6" name="广东"/>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7" name="江西"/>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8" name="福建"/>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69" name="浙江"/>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0" name="安徽"/>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1" name="天津"/>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2" name="北京"/>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3" name="辽宁"/>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4" name="吉林"/>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5" name="黑龙江"/>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B60004"/>
            </a:solidFill>
            <a:ln>
              <a:noFill/>
            </a:ln>
            <a:effectLst>
              <a:outerShdw blurRad="50800" dist="38100" dir="5400000" algn="t" rotWithShape="0">
                <a:prstClr val="black">
                  <a:alpha val="54000"/>
                </a:prstClr>
              </a:outerShdw>
            </a:effectLst>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6" name="山东"/>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7" name="上海"/>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8" name="江苏"/>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79" name="河北"/>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80" name="河南"/>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81" name="台湾"/>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082" name="海南"/>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127250" y="1974850"/>
            <a:ext cx="7937500" cy="3228340"/>
            <a:chOff x="3350" y="3110"/>
            <a:chExt cx="12500" cy="5084"/>
          </a:xfrm>
        </p:grpSpPr>
        <p:pic>
          <p:nvPicPr>
            <p:cNvPr id="6" name="图片 5" descr="D:\工作\ppt\12.20\素材\新建文件夹\剪纸\5a30f3d8c5871.png5a30f3d8c5871"/>
            <p:cNvPicPr>
              <a:picLocks noChangeAspect="1"/>
            </p:cNvPicPr>
            <p:nvPr/>
          </p:nvPicPr>
          <p:blipFill>
            <a:blip r:embed="rId4" cstate="screen"/>
            <a:srcRect/>
            <a:stretch>
              <a:fillRect/>
            </a:stretch>
          </p:blipFill>
          <p:spPr>
            <a:xfrm>
              <a:off x="3350" y="3110"/>
              <a:ext cx="12500" cy="5085"/>
            </a:xfrm>
            <a:prstGeom prst="rect">
              <a:avLst/>
            </a:prstGeom>
          </p:spPr>
        </p:pic>
        <p:sp>
          <p:nvSpPr>
            <p:cNvPr id="7" name="文本框 6"/>
            <p:cNvSpPr txBox="1"/>
            <p:nvPr/>
          </p:nvSpPr>
          <p:spPr>
            <a:xfrm>
              <a:off x="6461" y="5096"/>
              <a:ext cx="6278" cy="1113"/>
            </a:xfrm>
            <a:prstGeom prst="rect">
              <a:avLst/>
            </a:prstGeom>
            <a:noFill/>
          </p:spPr>
          <p:txBody>
            <a:bodyPr wrap="none" rtlCol="0">
              <a:spAutoFit/>
            </a:bodyPr>
            <a:lstStyle/>
            <a:p>
              <a:r>
                <a:rPr lang="zh-CN" altLang="en-US" sz="4000" b="1">
                  <a:solidFill>
                    <a:schemeClr val="accent4">
                      <a:lumMod val="20000"/>
                      <a:lumOff val="80000"/>
                    </a:schemeClr>
                  </a:solidFill>
                  <a:latin typeface="微软雅黑" panose="020B0503020204020204" charset="-122"/>
                  <a:ea typeface="微软雅黑" panose="020B0503020204020204" charset="-122"/>
                </a:rPr>
                <a:t>年 度 成 长 历 程</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253230" y="936625"/>
            <a:ext cx="34143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中 前 进 方 向</a:t>
            </a:r>
          </a:p>
        </p:txBody>
      </p:sp>
      <p:pic>
        <p:nvPicPr>
          <p:cNvPr id="3" name="图片 2" descr="f669643ff27736011ff0289d97c0c746"/>
          <p:cNvPicPr>
            <a:picLocks noChangeAspect="1"/>
          </p:cNvPicPr>
          <p:nvPr/>
        </p:nvPicPr>
        <p:blipFill>
          <a:blip r:embed="rId4" cstate="screen"/>
          <a:stretch>
            <a:fillRect/>
          </a:stretch>
        </p:blipFill>
        <p:spPr>
          <a:xfrm>
            <a:off x="1059815" y="1458595"/>
            <a:ext cx="9900920" cy="4776470"/>
          </a:xfrm>
          <a:prstGeom prst="rect">
            <a:avLst/>
          </a:prstGeom>
        </p:spPr>
      </p:pic>
      <p:sp>
        <p:nvSpPr>
          <p:cNvPr id="57" name="Inhaltsplatzhalter 4"/>
          <p:cNvSpPr txBox="1"/>
          <p:nvPr/>
        </p:nvSpPr>
        <p:spPr>
          <a:xfrm>
            <a:off x="2373630" y="3661410"/>
            <a:ext cx="2941955" cy="12052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600" b="1" dirty="0">
                <a:solidFill>
                  <a:srgbClr val="B60004"/>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微软雅黑" panose="020B0503020204020204" charset="-122"/>
                <a:ea typeface="微软雅黑" panose="020B0503020204020204" charset="-122"/>
              </a:rPr>
            </a:br>
            <a:r>
              <a:rPr lang="zh-CN" altLang="en-US" sz="1100" dirty="0">
                <a:solidFill>
                  <a:schemeClr val="bg1">
                    <a:lumMod val="50000"/>
                  </a:schemeClr>
                </a:solidFill>
                <a:latin typeface="微软雅黑" panose="020B0503020204020204" charset="-122"/>
                <a:ea typeface="微软雅黑" panose="020B0503020204020204" charset="-122"/>
              </a:rPr>
              <a:t>请输入文字请输入文字请输入文字请输入文字请输入文字请输入文字</a:t>
            </a:r>
            <a:r>
              <a:rPr lang="zh-CN" altLang="en-US" sz="1100" dirty="0">
                <a:solidFill>
                  <a:schemeClr val="bg1">
                    <a:lumMod val="50000"/>
                  </a:schemeClr>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chemeClr val="bg1">
                  <a:lumMod val="50000"/>
                </a:schemeClr>
              </a:solidFill>
              <a:latin typeface="微软雅黑" panose="020B0503020204020204" charset="-122"/>
              <a:ea typeface="微软雅黑" panose="020B0503020204020204" charset="-122"/>
            </a:endParaRPr>
          </a:p>
        </p:txBody>
      </p:sp>
      <p:sp>
        <p:nvSpPr>
          <p:cNvPr id="4" name="Inhaltsplatzhalter 4"/>
          <p:cNvSpPr txBox="1"/>
          <p:nvPr/>
        </p:nvSpPr>
        <p:spPr>
          <a:xfrm>
            <a:off x="7454900" y="1792605"/>
            <a:ext cx="2900045" cy="12052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600" b="1" dirty="0">
                <a:solidFill>
                  <a:srgbClr val="B60004"/>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微软雅黑" panose="020B0503020204020204" charset="-122"/>
                <a:ea typeface="微软雅黑" panose="020B0503020204020204" charset="-122"/>
              </a:rPr>
            </a:br>
            <a:r>
              <a:rPr lang="zh-CN" altLang="en-US" sz="1100" dirty="0">
                <a:solidFill>
                  <a:schemeClr val="bg1">
                    <a:lumMod val="50000"/>
                  </a:schemeClr>
                </a:solidFill>
                <a:latin typeface="微软雅黑" panose="020B0503020204020204" charset="-122"/>
                <a:ea typeface="微软雅黑" panose="020B0503020204020204" charset="-122"/>
              </a:rPr>
              <a:t>请输入文字请输入文字请输入文字请输入文字请输入文字请输入文字</a:t>
            </a:r>
            <a:r>
              <a:rPr lang="zh-CN" altLang="en-US" sz="1100" dirty="0">
                <a:solidFill>
                  <a:schemeClr val="bg1">
                    <a:lumMod val="50000"/>
                  </a:schemeClr>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chemeClr val="bg1">
                  <a:lumMod val="50000"/>
                </a:schemeClr>
              </a:solidFill>
              <a:latin typeface="微软雅黑" panose="020B0503020204020204" charset="-122"/>
              <a:ea typeface="微软雅黑" panose="020B0503020204020204" charset="-122"/>
            </a:endParaRPr>
          </a:p>
        </p:txBody>
      </p:sp>
      <p:sp>
        <p:nvSpPr>
          <p:cNvPr id="5" name="Inhaltsplatzhalter 4"/>
          <p:cNvSpPr txBox="1"/>
          <p:nvPr/>
        </p:nvSpPr>
        <p:spPr>
          <a:xfrm>
            <a:off x="8233410" y="4374515"/>
            <a:ext cx="2962275" cy="120523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Aft>
                <a:spcPts val="1200"/>
              </a:spcAft>
              <a:buNone/>
            </a:pPr>
            <a:r>
              <a:rPr lang="zh-CN" altLang="en-US" sz="1600" b="1" dirty="0">
                <a:solidFill>
                  <a:srgbClr val="B60004"/>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微软雅黑" panose="020B0503020204020204" charset="-122"/>
                <a:ea typeface="微软雅黑" panose="020B0503020204020204" charset="-122"/>
              </a:rPr>
            </a:br>
            <a:r>
              <a:rPr lang="zh-CN" altLang="en-US" sz="1100" dirty="0">
                <a:solidFill>
                  <a:schemeClr val="bg1">
                    <a:lumMod val="50000"/>
                  </a:schemeClr>
                </a:solidFill>
                <a:latin typeface="微软雅黑" panose="020B0503020204020204" charset="-122"/>
                <a:ea typeface="微软雅黑" panose="020B0503020204020204" charset="-122"/>
              </a:rPr>
              <a:t>请输入文字请输入文字请输入文字请输入文字请输入文字请输入文字</a:t>
            </a:r>
            <a:r>
              <a:rPr lang="zh-CN" altLang="en-US" sz="1100" dirty="0">
                <a:solidFill>
                  <a:schemeClr val="bg1">
                    <a:lumMod val="50000"/>
                  </a:schemeClr>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1000"/>
                                        <p:tgtEl>
                                          <p:spTgt spid="3"/>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689475" y="1312545"/>
            <a:ext cx="249110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阶 段 性 成 果</a:t>
            </a:r>
          </a:p>
        </p:txBody>
      </p:sp>
      <p:grpSp>
        <p:nvGrpSpPr>
          <p:cNvPr id="21" name="组合 20"/>
          <p:cNvGrpSpPr/>
          <p:nvPr/>
        </p:nvGrpSpPr>
        <p:grpSpPr>
          <a:xfrm>
            <a:off x="5962015" y="4385310"/>
            <a:ext cx="4577080" cy="1615440"/>
            <a:chOff x="9389" y="6906"/>
            <a:chExt cx="7208" cy="2544"/>
          </a:xfrm>
        </p:grpSpPr>
        <p:grpSp>
          <p:nvGrpSpPr>
            <p:cNvPr id="171" name="Group 18"/>
            <p:cNvGrpSpPr/>
            <p:nvPr/>
          </p:nvGrpSpPr>
          <p:grpSpPr>
            <a:xfrm>
              <a:off x="9389" y="6906"/>
              <a:ext cx="2678" cy="2544"/>
              <a:chOff x="6057047" y="4297673"/>
              <a:chExt cx="2071740" cy="1853889"/>
            </a:xfrm>
          </p:grpSpPr>
          <p:sp>
            <p:nvSpPr>
              <p:cNvPr id="172" name="Rectangle 11"/>
              <p:cNvSpPr>
                <a:spLocks noChangeArrowheads="1"/>
              </p:cNvSpPr>
              <p:nvPr/>
            </p:nvSpPr>
            <p:spPr bwMode="auto">
              <a:xfrm>
                <a:off x="6274898" y="4297673"/>
                <a:ext cx="1853889" cy="1853889"/>
              </a:xfrm>
              <a:prstGeom prst="rect">
                <a:avLst/>
              </a:prstGeom>
              <a:solidFill>
                <a:srgbClr val="A10707"/>
              </a:solidFill>
              <a:ln>
                <a:noFill/>
              </a:ln>
            </p:spPr>
            <p:txBody>
              <a:bodyPr vert="horz" wrap="square" lIns="91440" tIns="45720" rIns="91440" bIns="45720" numCol="1" anchor="t" anchorCtr="0" compatLnSpc="1"/>
              <a:lstStyle/>
              <a:p>
                <a:endParaRPr lang="en-US"/>
              </a:p>
            </p:txBody>
          </p:sp>
          <p:sp>
            <p:nvSpPr>
              <p:cNvPr id="173" name="Freeform 12"/>
              <p:cNvSpPr/>
              <p:nvPr/>
            </p:nvSpPr>
            <p:spPr bwMode="auto">
              <a:xfrm>
                <a:off x="6057047" y="5046442"/>
                <a:ext cx="253918" cy="352022"/>
              </a:xfrm>
              <a:custGeom>
                <a:avLst/>
                <a:gdLst>
                  <a:gd name="T0" fmla="*/ 176 w 176"/>
                  <a:gd name="T1" fmla="*/ 244 h 244"/>
                  <a:gd name="T2" fmla="*/ 0 w 176"/>
                  <a:gd name="T3" fmla="*/ 122 h 244"/>
                  <a:gd name="T4" fmla="*/ 176 w 176"/>
                  <a:gd name="T5" fmla="*/ 0 h 244"/>
                  <a:gd name="T6" fmla="*/ 176 w 176"/>
                  <a:gd name="T7" fmla="*/ 244 h 244"/>
                </a:gdLst>
                <a:ahLst/>
                <a:cxnLst>
                  <a:cxn ang="0">
                    <a:pos x="T0" y="T1"/>
                  </a:cxn>
                  <a:cxn ang="0">
                    <a:pos x="T2" y="T3"/>
                  </a:cxn>
                  <a:cxn ang="0">
                    <a:pos x="T4" y="T5"/>
                  </a:cxn>
                  <a:cxn ang="0">
                    <a:pos x="T6" y="T7"/>
                  </a:cxn>
                </a:cxnLst>
                <a:rect l="0" t="0" r="r" b="b"/>
                <a:pathLst>
                  <a:path w="176" h="244">
                    <a:moveTo>
                      <a:pt x="176" y="244"/>
                    </a:moveTo>
                    <a:lnTo>
                      <a:pt x="0" y="122"/>
                    </a:lnTo>
                    <a:lnTo>
                      <a:pt x="176" y="0"/>
                    </a:lnTo>
                    <a:lnTo>
                      <a:pt x="176" y="244"/>
                    </a:lnTo>
                    <a:close/>
                  </a:path>
                </a:pathLst>
              </a:custGeom>
              <a:solidFill>
                <a:srgbClr val="9F0606"/>
              </a:solidFill>
              <a:ln>
                <a:noFill/>
              </a:ln>
            </p:spPr>
            <p:txBody>
              <a:bodyPr vert="horz" wrap="square" lIns="91440" tIns="45720" rIns="91440" bIns="45720" numCol="1" anchor="t" anchorCtr="0" compatLnSpc="1"/>
              <a:lstStyle/>
              <a:p>
                <a:endParaRPr lang="en-US"/>
              </a:p>
            </p:txBody>
          </p:sp>
        </p:grpSp>
        <p:sp>
          <p:nvSpPr>
            <p:cNvPr id="178" name="Rectangle 10"/>
            <p:cNvSpPr>
              <a:spLocks noChangeArrowheads="1"/>
            </p:cNvSpPr>
            <p:nvPr/>
          </p:nvSpPr>
          <p:spPr bwMode="auto">
            <a:xfrm>
              <a:off x="9937" y="7214"/>
              <a:ext cx="1863" cy="19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6" name="Inhaltsplatzhalter 4"/>
            <p:cNvSpPr txBox="1"/>
            <p:nvPr/>
          </p:nvSpPr>
          <p:spPr>
            <a:xfrm>
              <a:off x="10087" y="8523"/>
              <a:ext cx="1563"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rgbClr val="B60004"/>
                  </a:solidFill>
                  <a:latin typeface="+mj-lt"/>
                </a:rPr>
                <a:t>OPTION 03</a:t>
              </a:r>
            </a:p>
          </p:txBody>
        </p:sp>
        <p:grpSp>
          <p:nvGrpSpPr>
            <p:cNvPr id="209" name="Group 58"/>
            <p:cNvGrpSpPr/>
            <p:nvPr/>
          </p:nvGrpSpPr>
          <p:grpSpPr>
            <a:xfrm>
              <a:off x="10486" y="7555"/>
              <a:ext cx="763" cy="812"/>
              <a:chOff x="9983788" y="1898650"/>
              <a:chExt cx="590550" cy="592137"/>
            </a:xfrm>
            <a:solidFill>
              <a:schemeClr val="tx1">
                <a:lumMod val="75000"/>
                <a:lumOff val="25000"/>
              </a:schemeClr>
            </a:solidFill>
          </p:grpSpPr>
          <p:sp>
            <p:nvSpPr>
              <p:cNvPr id="210" name="Rectangle 542"/>
              <p:cNvSpPr>
                <a:spLocks noChangeArrowheads="1"/>
              </p:cNvSpPr>
              <p:nvPr/>
            </p:nvSpPr>
            <p:spPr bwMode="auto">
              <a:xfrm>
                <a:off x="104251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11" name="Rectangle 543"/>
              <p:cNvSpPr>
                <a:spLocks noChangeArrowheads="1"/>
              </p:cNvSpPr>
              <p:nvPr/>
            </p:nvSpPr>
            <p:spPr bwMode="auto">
              <a:xfrm>
                <a:off x="103616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12" name="Rectangle 544"/>
              <p:cNvSpPr>
                <a:spLocks noChangeArrowheads="1"/>
              </p:cNvSpPr>
              <p:nvPr/>
            </p:nvSpPr>
            <p:spPr bwMode="auto">
              <a:xfrm>
                <a:off x="102981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13" name="Freeform 545"/>
              <p:cNvSpPr/>
              <p:nvPr/>
            </p:nvSpPr>
            <p:spPr bwMode="auto">
              <a:xfrm>
                <a:off x="10133013" y="2090738"/>
                <a:ext cx="85725" cy="90487"/>
              </a:xfrm>
              <a:custGeom>
                <a:avLst/>
                <a:gdLst>
                  <a:gd name="T0" fmla="*/ 493 w 493"/>
                  <a:gd name="T1" fmla="*/ 0 h 515"/>
                  <a:gd name="T2" fmla="*/ 493 w 493"/>
                  <a:gd name="T3" fmla="*/ 92 h 515"/>
                  <a:gd name="T4" fmla="*/ 100 w 493"/>
                  <a:gd name="T5" fmla="*/ 257 h 515"/>
                  <a:gd name="T6" fmla="*/ 493 w 493"/>
                  <a:gd name="T7" fmla="*/ 422 h 515"/>
                  <a:gd name="T8" fmla="*/ 493 w 493"/>
                  <a:gd name="T9" fmla="*/ 515 h 515"/>
                  <a:gd name="T10" fmla="*/ 0 w 493"/>
                  <a:gd name="T11" fmla="*/ 293 h 515"/>
                  <a:gd name="T12" fmla="*/ 0 w 493"/>
                  <a:gd name="T13" fmla="*/ 207 h 515"/>
                  <a:gd name="T14" fmla="*/ 493 w 493"/>
                  <a:gd name="T15" fmla="*/ 0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15">
                    <a:moveTo>
                      <a:pt x="493" y="0"/>
                    </a:moveTo>
                    <a:lnTo>
                      <a:pt x="493" y="92"/>
                    </a:lnTo>
                    <a:lnTo>
                      <a:pt x="100" y="257"/>
                    </a:lnTo>
                    <a:lnTo>
                      <a:pt x="493" y="422"/>
                    </a:lnTo>
                    <a:lnTo>
                      <a:pt x="493" y="515"/>
                    </a:lnTo>
                    <a:lnTo>
                      <a:pt x="0" y="293"/>
                    </a:lnTo>
                    <a:lnTo>
                      <a:pt x="0" y="207"/>
                    </a:lnTo>
                    <a:lnTo>
                      <a:pt x="4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14" name="Freeform 546"/>
              <p:cNvSpPr/>
              <p:nvPr/>
            </p:nvSpPr>
            <p:spPr bwMode="auto">
              <a:xfrm>
                <a:off x="10229851" y="2065338"/>
                <a:ext cx="49213" cy="134937"/>
              </a:xfrm>
              <a:custGeom>
                <a:avLst/>
                <a:gdLst>
                  <a:gd name="T0" fmla="*/ 214 w 285"/>
                  <a:gd name="T1" fmla="*/ 0 h 771"/>
                  <a:gd name="T2" fmla="*/ 285 w 285"/>
                  <a:gd name="T3" fmla="*/ 0 h 771"/>
                  <a:gd name="T4" fmla="*/ 71 w 285"/>
                  <a:gd name="T5" fmla="*/ 771 h 771"/>
                  <a:gd name="T6" fmla="*/ 0 w 285"/>
                  <a:gd name="T7" fmla="*/ 771 h 771"/>
                  <a:gd name="T8" fmla="*/ 214 w 285"/>
                  <a:gd name="T9" fmla="*/ 0 h 771"/>
                </a:gdLst>
                <a:ahLst/>
                <a:cxnLst>
                  <a:cxn ang="0">
                    <a:pos x="T0" y="T1"/>
                  </a:cxn>
                  <a:cxn ang="0">
                    <a:pos x="T2" y="T3"/>
                  </a:cxn>
                  <a:cxn ang="0">
                    <a:pos x="T4" y="T5"/>
                  </a:cxn>
                  <a:cxn ang="0">
                    <a:pos x="T6" y="T7"/>
                  </a:cxn>
                  <a:cxn ang="0">
                    <a:pos x="T8" y="T9"/>
                  </a:cxn>
                </a:cxnLst>
                <a:rect l="0" t="0" r="r" b="b"/>
                <a:pathLst>
                  <a:path w="285" h="771">
                    <a:moveTo>
                      <a:pt x="214" y="0"/>
                    </a:moveTo>
                    <a:lnTo>
                      <a:pt x="285" y="0"/>
                    </a:lnTo>
                    <a:lnTo>
                      <a:pt x="71" y="771"/>
                    </a:lnTo>
                    <a:lnTo>
                      <a:pt x="0" y="771"/>
                    </a:lnTo>
                    <a:lnTo>
                      <a:pt x="2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15" name="Freeform 547"/>
              <p:cNvSpPr/>
              <p:nvPr/>
            </p:nvSpPr>
            <p:spPr bwMode="auto">
              <a:xfrm>
                <a:off x="10290176" y="2089150"/>
                <a:ext cx="87313" cy="90487"/>
              </a:xfrm>
              <a:custGeom>
                <a:avLst/>
                <a:gdLst>
                  <a:gd name="T0" fmla="*/ 0 w 493"/>
                  <a:gd name="T1" fmla="*/ 0 h 516"/>
                  <a:gd name="T2" fmla="*/ 493 w 493"/>
                  <a:gd name="T3" fmla="*/ 208 h 516"/>
                  <a:gd name="T4" fmla="*/ 493 w 493"/>
                  <a:gd name="T5" fmla="*/ 301 h 516"/>
                  <a:gd name="T6" fmla="*/ 0 w 493"/>
                  <a:gd name="T7" fmla="*/ 516 h 516"/>
                  <a:gd name="T8" fmla="*/ 0 w 493"/>
                  <a:gd name="T9" fmla="*/ 423 h 516"/>
                  <a:gd name="T10" fmla="*/ 394 w 493"/>
                  <a:gd name="T11" fmla="*/ 258 h 516"/>
                  <a:gd name="T12" fmla="*/ 0 w 493"/>
                  <a:gd name="T13" fmla="*/ 93 h 516"/>
                  <a:gd name="T14" fmla="*/ 0 w 493"/>
                  <a:gd name="T15" fmla="*/ 0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16">
                    <a:moveTo>
                      <a:pt x="0" y="0"/>
                    </a:moveTo>
                    <a:lnTo>
                      <a:pt x="493" y="208"/>
                    </a:lnTo>
                    <a:lnTo>
                      <a:pt x="493" y="301"/>
                    </a:lnTo>
                    <a:lnTo>
                      <a:pt x="0" y="516"/>
                    </a:lnTo>
                    <a:lnTo>
                      <a:pt x="0" y="423"/>
                    </a:lnTo>
                    <a:lnTo>
                      <a:pt x="394" y="258"/>
                    </a:lnTo>
                    <a:lnTo>
                      <a:pt x="0" y="93"/>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16" name="Freeform 548"/>
              <p:cNvSpPr>
                <a:spLocks noEditPoints="1"/>
              </p:cNvSpPr>
              <p:nvPr/>
            </p:nvSpPr>
            <p:spPr bwMode="auto">
              <a:xfrm>
                <a:off x="10355263" y="2270125"/>
                <a:ext cx="138113" cy="139700"/>
              </a:xfrm>
              <a:custGeom>
                <a:avLst/>
                <a:gdLst>
                  <a:gd name="T0" fmla="*/ 352 w 785"/>
                  <a:gd name="T1" fmla="*/ 146 h 786"/>
                  <a:gd name="T2" fmla="*/ 278 w 785"/>
                  <a:gd name="T3" fmla="*/ 171 h 786"/>
                  <a:gd name="T4" fmla="*/ 216 w 785"/>
                  <a:gd name="T5" fmla="*/ 217 h 786"/>
                  <a:gd name="T6" fmla="*/ 170 w 785"/>
                  <a:gd name="T7" fmla="*/ 278 h 786"/>
                  <a:gd name="T8" fmla="*/ 146 w 785"/>
                  <a:gd name="T9" fmla="*/ 353 h 786"/>
                  <a:gd name="T10" fmla="*/ 146 w 785"/>
                  <a:gd name="T11" fmla="*/ 433 h 786"/>
                  <a:gd name="T12" fmla="*/ 170 w 785"/>
                  <a:gd name="T13" fmla="*/ 506 h 786"/>
                  <a:gd name="T14" fmla="*/ 216 w 785"/>
                  <a:gd name="T15" fmla="*/ 569 h 786"/>
                  <a:gd name="T16" fmla="*/ 278 w 785"/>
                  <a:gd name="T17" fmla="*/ 615 h 786"/>
                  <a:gd name="T18" fmla="*/ 352 w 785"/>
                  <a:gd name="T19" fmla="*/ 639 h 786"/>
                  <a:gd name="T20" fmla="*/ 428 w 785"/>
                  <a:gd name="T21" fmla="*/ 640 h 786"/>
                  <a:gd name="T22" fmla="*/ 497 w 785"/>
                  <a:gd name="T23" fmla="*/ 619 h 786"/>
                  <a:gd name="T24" fmla="*/ 556 w 785"/>
                  <a:gd name="T25" fmla="*/ 581 h 786"/>
                  <a:gd name="T26" fmla="*/ 602 w 785"/>
                  <a:gd name="T27" fmla="*/ 528 h 786"/>
                  <a:gd name="T28" fmla="*/ 632 w 785"/>
                  <a:gd name="T29" fmla="*/ 464 h 786"/>
                  <a:gd name="T30" fmla="*/ 642 w 785"/>
                  <a:gd name="T31" fmla="*/ 393 h 786"/>
                  <a:gd name="T32" fmla="*/ 630 w 785"/>
                  <a:gd name="T33" fmla="*/ 314 h 786"/>
                  <a:gd name="T34" fmla="*/ 594 w 785"/>
                  <a:gd name="T35" fmla="*/ 246 h 786"/>
                  <a:gd name="T36" fmla="*/ 538 w 785"/>
                  <a:gd name="T37" fmla="*/ 191 h 786"/>
                  <a:gd name="T38" fmla="*/ 470 w 785"/>
                  <a:gd name="T39" fmla="*/ 156 h 786"/>
                  <a:gd name="T40" fmla="*/ 392 w 785"/>
                  <a:gd name="T41" fmla="*/ 142 h 786"/>
                  <a:gd name="T42" fmla="*/ 441 w 785"/>
                  <a:gd name="T43" fmla="*/ 3 h 786"/>
                  <a:gd name="T44" fmla="*/ 533 w 785"/>
                  <a:gd name="T45" fmla="*/ 27 h 786"/>
                  <a:gd name="T46" fmla="*/ 615 w 785"/>
                  <a:gd name="T47" fmla="*/ 71 h 786"/>
                  <a:gd name="T48" fmla="*/ 685 w 785"/>
                  <a:gd name="T49" fmla="*/ 133 h 786"/>
                  <a:gd name="T50" fmla="*/ 739 w 785"/>
                  <a:gd name="T51" fmla="*/ 209 h 786"/>
                  <a:gd name="T52" fmla="*/ 773 w 785"/>
                  <a:gd name="T53" fmla="*/ 297 h 786"/>
                  <a:gd name="T54" fmla="*/ 785 w 785"/>
                  <a:gd name="T55" fmla="*/ 393 h 786"/>
                  <a:gd name="T56" fmla="*/ 773 w 785"/>
                  <a:gd name="T57" fmla="*/ 489 h 786"/>
                  <a:gd name="T58" fmla="*/ 739 w 785"/>
                  <a:gd name="T59" fmla="*/ 576 h 786"/>
                  <a:gd name="T60" fmla="*/ 685 w 785"/>
                  <a:gd name="T61" fmla="*/ 653 h 786"/>
                  <a:gd name="T62" fmla="*/ 615 w 785"/>
                  <a:gd name="T63" fmla="*/ 715 h 786"/>
                  <a:gd name="T64" fmla="*/ 533 w 785"/>
                  <a:gd name="T65" fmla="*/ 759 h 786"/>
                  <a:gd name="T66" fmla="*/ 440 w 785"/>
                  <a:gd name="T67" fmla="*/ 782 h 786"/>
                  <a:gd name="T68" fmla="*/ 343 w 785"/>
                  <a:gd name="T69" fmla="*/ 782 h 786"/>
                  <a:gd name="T70" fmla="*/ 251 w 785"/>
                  <a:gd name="T71" fmla="*/ 759 h 786"/>
                  <a:gd name="T72" fmla="*/ 168 w 785"/>
                  <a:gd name="T73" fmla="*/ 715 h 786"/>
                  <a:gd name="T74" fmla="*/ 99 w 785"/>
                  <a:gd name="T75" fmla="*/ 653 h 786"/>
                  <a:gd name="T76" fmla="*/ 46 w 785"/>
                  <a:gd name="T77" fmla="*/ 576 h 786"/>
                  <a:gd name="T78" fmla="*/ 11 w 785"/>
                  <a:gd name="T79" fmla="*/ 489 h 786"/>
                  <a:gd name="T80" fmla="*/ 0 w 785"/>
                  <a:gd name="T81" fmla="*/ 393 h 786"/>
                  <a:gd name="T82" fmla="*/ 11 w 785"/>
                  <a:gd name="T83" fmla="*/ 297 h 786"/>
                  <a:gd name="T84" fmla="*/ 46 w 785"/>
                  <a:gd name="T85" fmla="*/ 209 h 786"/>
                  <a:gd name="T86" fmla="*/ 99 w 785"/>
                  <a:gd name="T87" fmla="*/ 133 h 786"/>
                  <a:gd name="T88" fmla="*/ 168 w 785"/>
                  <a:gd name="T89" fmla="*/ 71 h 786"/>
                  <a:gd name="T90" fmla="*/ 251 w 785"/>
                  <a:gd name="T91" fmla="*/ 27 h 786"/>
                  <a:gd name="T92" fmla="*/ 343 w 785"/>
                  <a:gd name="T9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786">
                    <a:moveTo>
                      <a:pt x="392" y="142"/>
                    </a:moveTo>
                    <a:lnTo>
                      <a:pt x="352" y="146"/>
                    </a:lnTo>
                    <a:lnTo>
                      <a:pt x="314" y="156"/>
                    </a:lnTo>
                    <a:lnTo>
                      <a:pt x="278" y="171"/>
                    </a:lnTo>
                    <a:lnTo>
                      <a:pt x="245" y="191"/>
                    </a:lnTo>
                    <a:lnTo>
                      <a:pt x="216" y="217"/>
                    </a:lnTo>
                    <a:lnTo>
                      <a:pt x="191" y="246"/>
                    </a:lnTo>
                    <a:lnTo>
                      <a:pt x="170" y="278"/>
                    </a:lnTo>
                    <a:lnTo>
                      <a:pt x="155" y="314"/>
                    </a:lnTo>
                    <a:lnTo>
                      <a:pt x="146" y="353"/>
                    </a:lnTo>
                    <a:lnTo>
                      <a:pt x="142" y="393"/>
                    </a:lnTo>
                    <a:lnTo>
                      <a:pt x="146" y="433"/>
                    </a:lnTo>
                    <a:lnTo>
                      <a:pt x="155" y="471"/>
                    </a:lnTo>
                    <a:lnTo>
                      <a:pt x="170" y="506"/>
                    </a:lnTo>
                    <a:lnTo>
                      <a:pt x="191" y="539"/>
                    </a:lnTo>
                    <a:lnTo>
                      <a:pt x="216" y="569"/>
                    </a:lnTo>
                    <a:lnTo>
                      <a:pt x="245" y="594"/>
                    </a:lnTo>
                    <a:lnTo>
                      <a:pt x="278" y="615"/>
                    </a:lnTo>
                    <a:lnTo>
                      <a:pt x="314" y="630"/>
                    </a:lnTo>
                    <a:lnTo>
                      <a:pt x="352" y="639"/>
                    </a:lnTo>
                    <a:lnTo>
                      <a:pt x="392" y="642"/>
                    </a:lnTo>
                    <a:lnTo>
                      <a:pt x="428" y="640"/>
                    </a:lnTo>
                    <a:lnTo>
                      <a:pt x="464" y="632"/>
                    </a:lnTo>
                    <a:lnTo>
                      <a:pt x="497" y="619"/>
                    </a:lnTo>
                    <a:lnTo>
                      <a:pt x="527" y="602"/>
                    </a:lnTo>
                    <a:lnTo>
                      <a:pt x="556" y="581"/>
                    </a:lnTo>
                    <a:lnTo>
                      <a:pt x="580" y="556"/>
                    </a:lnTo>
                    <a:lnTo>
                      <a:pt x="602" y="528"/>
                    </a:lnTo>
                    <a:lnTo>
                      <a:pt x="619" y="497"/>
                    </a:lnTo>
                    <a:lnTo>
                      <a:pt x="632" y="464"/>
                    </a:lnTo>
                    <a:lnTo>
                      <a:pt x="640" y="430"/>
                    </a:lnTo>
                    <a:lnTo>
                      <a:pt x="642" y="393"/>
                    </a:lnTo>
                    <a:lnTo>
                      <a:pt x="639" y="353"/>
                    </a:lnTo>
                    <a:lnTo>
                      <a:pt x="630" y="314"/>
                    </a:lnTo>
                    <a:lnTo>
                      <a:pt x="614" y="278"/>
                    </a:lnTo>
                    <a:lnTo>
                      <a:pt x="594" y="246"/>
                    </a:lnTo>
                    <a:lnTo>
                      <a:pt x="568" y="217"/>
                    </a:lnTo>
                    <a:lnTo>
                      <a:pt x="538" y="191"/>
                    </a:lnTo>
                    <a:lnTo>
                      <a:pt x="506" y="171"/>
                    </a:lnTo>
                    <a:lnTo>
                      <a:pt x="470" y="156"/>
                    </a:lnTo>
                    <a:lnTo>
                      <a:pt x="432" y="146"/>
                    </a:lnTo>
                    <a:lnTo>
                      <a:pt x="392" y="142"/>
                    </a:lnTo>
                    <a:close/>
                    <a:moveTo>
                      <a:pt x="392" y="0"/>
                    </a:moveTo>
                    <a:lnTo>
                      <a:pt x="441" y="3"/>
                    </a:lnTo>
                    <a:lnTo>
                      <a:pt x="488" y="12"/>
                    </a:lnTo>
                    <a:lnTo>
                      <a:pt x="533" y="27"/>
                    </a:lnTo>
                    <a:lnTo>
                      <a:pt x="576" y="46"/>
                    </a:lnTo>
                    <a:lnTo>
                      <a:pt x="615" y="71"/>
                    </a:lnTo>
                    <a:lnTo>
                      <a:pt x="652" y="100"/>
                    </a:lnTo>
                    <a:lnTo>
                      <a:pt x="685" y="133"/>
                    </a:lnTo>
                    <a:lnTo>
                      <a:pt x="714" y="170"/>
                    </a:lnTo>
                    <a:lnTo>
                      <a:pt x="739" y="209"/>
                    </a:lnTo>
                    <a:lnTo>
                      <a:pt x="758" y="252"/>
                    </a:lnTo>
                    <a:lnTo>
                      <a:pt x="773" y="297"/>
                    </a:lnTo>
                    <a:lnTo>
                      <a:pt x="782" y="344"/>
                    </a:lnTo>
                    <a:lnTo>
                      <a:pt x="785" y="393"/>
                    </a:lnTo>
                    <a:lnTo>
                      <a:pt x="782" y="442"/>
                    </a:lnTo>
                    <a:lnTo>
                      <a:pt x="773" y="489"/>
                    </a:lnTo>
                    <a:lnTo>
                      <a:pt x="758" y="534"/>
                    </a:lnTo>
                    <a:lnTo>
                      <a:pt x="739" y="576"/>
                    </a:lnTo>
                    <a:lnTo>
                      <a:pt x="713" y="616"/>
                    </a:lnTo>
                    <a:lnTo>
                      <a:pt x="685" y="653"/>
                    </a:lnTo>
                    <a:lnTo>
                      <a:pt x="652" y="685"/>
                    </a:lnTo>
                    <a:lnTo>
                      <a:pt x="615" y="715"/>
                    </a:lnTo>
                    <a:lnTo>
                      <a:pt x="575" y="739"/>
                    </a:lnTo>
                    <a:lnTo>
                      <a:pt x="533" y="759"/>
                    </a:lnTo>
                    <a:lnTo>
                      <a:pt x="488" y="773"/>
                    </a:lnTo>
                    <a:lnTo>
                      <a:pt x="440" y="782"/>
                    </a:lnTo>
                    <a:lnTo>
                      <a:pt x="392" y="786"/>
                    </a:lnTo>
                    <a:lnTo>
                      <a:pt x="343" y="782"/>
                    </a:lnTo>
                    <a:lnTo>
                      <a:pt x="296" y="773"/>
                    </a:lnTo>
                    <a:lnTo>
                      <a:pt x="251" y="759"/>
                    </a:lnTo>
                    <a:lnTo>
                      <a:pt x="208" y="739"/>
                    </a:lnTo>
                    <a:lnTo>
                      <a:pt x="168" y="715"/>
                    </a:lnTo>
                    <a:lnTo>
                      <a:pt x="133" y="685"/>
                    </a:lnTo>
                    <a:lnTo>
                      <a:pt x="99" y="653"/>
                    </a:lnTo>
                    <a:lnTo>
                      <a:pt x="70" y="616"/>
                    </a:lnTo>
                    <a:lnTo>
                      <a:pt x="46" y="576"/>
                    </a:lnTo>
                    <a:lnTo>
                      <a:pt x="26" y="534"/>
                    </a:lnTo>
                    <a:lnTo>
                      <a:pt x="11" y="489"/>
                    </a:lnTo>
                    <a:lnTo>
                      <a:pt x="3" y="442"/>
                    </a:lnTo>
                    <a:lnTo>
                      <a:pt x="0" y="393"/>
                    </a:lnTo>
                    <a:lnTo>
                      <a:pt x="3" y="344"/>
                    </a:lnTo>
                    <a:lnTo>
                      <a:pt x="11" y="297"/>
                    </a:lnTo>
                    <a:lnTo>
                      <a:pt x="26" y="252"/>
                    </a:lnTo>
                    <a:lnTo>
                      <a:pt x="46" y="209"/>
                    </a:lnTo>
                    <a:lnTo>
                      <a:pt x="70" y="170"/>
                    </a:lnTo>
                    <a:lnTo>
                      <a:pt x="99" y="133"/>
                    </a:lnTo>
                    <a:lnTo>
                      <a:pt x="133" y="100"/>
                    </a:lnTo>
                    <a:lnTo>
                      <a:pt x="168" y="71"/>
                    </a:lnTo>
                    <a:lnTo>
                      <a:pt x="208" y="46"/>
                    </a:lnTo>
                    <a:lnTo>
                      <a:pt x="251" y="27"/>
                    </a:lnTo>
                    <a:lnTo>
                      <a:pt x="296" y="12"/>
                    </a:lnTo>
                    <a:lnTo>
                      <a:pt x="343" y="3"/>
                    </a:lnTo>
                    <a:lnTo>
                      <a:pt x="39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17" name="Freeform 549"/>
              <p:cNvSpPr>
                <a:spLocks noEditPoints="1"/>
              </p:cNvSpPr>
              <p:nvPr/>
            </p:nvSpPr>
            <p:spPr bwMode="auto">
              <a:xfrm>
                <a:off x="9983788" y="1898650"/>
                <a:ext cx="590550" cy="592137"/>
              </a:xfrm>
              <a:custGeom>
                <a:avLst/>
                <a:gdLst>
                  <a:gd name="T0" fmla="*/ 2333 w 3348"/>
                  <a:gd name="T1" fmla="*/ 1986 h 3359"/>
                  <a:gd name="T2" fmla="*/ 2155 w 3348"/>
                  <a:gd name="T3" fmla="*/ 2081 h 3359"/>
                  <a:gd name="T4" fmla="*/ 2040 w 3348"/>
                  <a:gd name="T5" fmla="*/ 2206 h 3359"/>
                  <a:gd name="T6" fmla="*/ 1962 w 3348"/>
                  <a:gd name="T7" fmla="*/ 2394 h 3359"/>
                  <a:gd name="T8" fmla="*/ 1954 w 3348"/>
                  <a:gd name="T9" fmla="*/ 2565 h 3359"/>
                  <a:gd name="T10" fmla="*/ 2015 w 3348"/>
                  <a:gd name="T11" fmla="*/ 2762 h 3359"/>
                  <a:gd name="T12" fmla="*/ 2035 w 3348"/>
                  <a:gd name="T13" fmla="*/ 3050 h 3359"/>
                  <a:gd name="T14" fmla="*/ 2284 w 3348"/>
                  <a:gd name="T15" fmla="*/ 3008 h 3359"/>
                  <a:gd name="T16" fmla="*/ 2435 w 3348"/>
                  <a:gd name="T17" fmla="*/ 3216 h 3359"/>
                  <a:gd name="T18" fmla="*/ 2657 w 3348"/>
                  <a:gd name="T19" fmla="*/ 3025 h 3359"/>
                  <a:gd name="T20" fmla="*/ 2835 w 3348"/>
                  <a:gd name="T21" fmla="*/ 2930 h 3359"/>
                  <a:gd name="T22" fmla="*/ 2949 w 3348"/>
                  <a:gd name="T23" fmla="*/ 2806 h 3359"/>
                  <a:gd name="T24" fmla="*/ 3027 w 3348"/>
                  <a:gd name="T25" fmla="*/ 2618 h 3359"/>
                  <a:gd name="T26" fmla="*/ 3035 w 3348"/>
                  <a:gd name="T27" fmla="*/ 2447 h 3359"/>
                  <a:gd name="T28" fmla="*/ 2975 w 3348"/>
                  <a:gd name="T29" fmla="*/ 2250 h 3359"/>
                  <a:gd name="T30" fmla="*/ 2954 w 3348"/>
                  <a:gd name="T31" fmla="*/ 1962 h 3359"/>
                  <a:gd name="T32" fmla="*/ 2704 w 3348"/>
                  <a:gd name="T33" fmla="*/ 2004 h 3359"/>
                  <a:gd name="T34" fmla="*/ 2554 w 3348"/>
                  <a:gd name="T35" fmla="*/ 1796 h 3359"/>
                  <a:gd name="T36" fmla="*/ 1794 w 3348"/>
                  <a:gd name="T37" fmla="*/ 2930 h 3359"/>
                  <a:gd name="T38" fmla="*/ 1887 w 3348"/>
                  <a:gd name="T39" fmla="*/ 2758 h 3359"/>
                  <a:gd name="T40" fmla="*/ 1694 w 3348"/>
                  <a:gd name="T41" fmla="*/ 2700 h 3359"/>
                  <a:gd name="T42" fmla="*/ 1644 w 3348"/>
                  <a:gd name="T43" fmla="*/ 2639 h 3359"/>
                  <a:gd name="T44" fmla="*/ 1652 w 3348"/>
                  <a:gd name="T45" fmla="*/ 2355 h 3359"/>
                  <a:gd name="T46" fmla="*/ 1714 w 3348"/>
                  <a:gd name="T47" fmla="*/ 2305 h 3359"/>
                  <a:gd name="T48" fmla="*/ 1908 w 3348"/>
                  <a:gd name="T49" fmla="*/ 2207 h 3359"/>
                  <a:gd name="T50" fmla="*/ 1786 w 3348"/>
                  <a:gd name="T51" fmla="*/ 2057 h 3359"/>
                  <a:gd name="T52" fmla="*/ 1813 w 3348"/>
                  <a:gd name="T53" fmla="*/ 1981 h 3359"/>
                  <a:gd name="T54" fmla="*/ 2026 w 3348"/>
                  <a:gd name="T55" fmla="*/ 1797 h 3359"/>
                  <a:gd name="T56" fmla="*/ 2101 w 3348"/>
                  <a:gd name="T57" fmla="*/ 1825 h 3359"/>
                  <a:gd name="T58" fmla="*/ 2292 w 3348"/>
                  <a:gd name="T59" fmla="*/ 1746 h 3359"/>
                  <a:gd name="T60" fmla="*/ 2325 w 3348"/>
                  <a:gd name="T61" fmla="*/ 1673 h 3359"/>
                  <a:gd name="T62" fmla="*/ 2606 w 3348"/>
                  <a:gd name="T63" fmla="*/ 1653 h 3359"/>
                  <a:gd name="T64" fmla="*/ 2678 w 3348"/>
                  <a:gd name="T65" fmla="*/ 1688 h 3359"/>
                  <a:gd name="T66" fmla="*/ 2699 w 3348"/>
                  <a:gd name="T67" fmla="*/ 1880 h 3359"/>
                  <a:gd name="T68" fmla="*/ 2904 w 3348"/>
                  <a:gd name="T69" fmla="*/ 1811 h 3359"/>
                  <a:gd name="T70" fmla="*/ 142 w 3348"/>
                  <a:gd name="T71" fmla="*/ 143 h 3359"/>
                  <a:gd name="T72" fmla="*/ 142 w 3348"/>
                  <a:gd name="T73" fmla="*/ 143 h 3359"/>
                  <a:gd name="T74" fmla="*/ 3176 w 3348"/>
                  <a:gd name="T75" fmla="*/ 1981 h 3359"/>
                  <a:gd name="T76" fmla="*/ 3204 w 3348"/>
                  <a:gd name="T77" fmla="*/ 2057 h 3359"/>
                  <a:gd name="T78" fmla="*/ 3082 w 3348"/>
                  <a:gd name="T79" fmla="*/ 2207 h 3359"/>
                  <a:gd name="T80" fmla="*/ 3276 w 3348"/>
                  <a:gd name="T81" fmla="*/ 2305 h 3359"/>
                  <a:gd name="T82" fmla="*/ 3339 w 3348"/>
                  <a:gd name="T83" fmla="*/ 2355 h 3359"/>
                  <a:gd name="T84" fmla="*/ 3345 w 3348"/>
                  <a:gd name="T85" fmla="*/ 2638 h 3359"/>
                  <a:gd name="T86" fmla="*/ 3296 w 3348"/>
                  <a:gd name="T87" fmla="*/ 2700 h 3359"/>
                  <a:gd name="T88" fmla="*/ 3104 w 3348"/>
                  <a:gd name="T89" fmla="*/ 2757 h 3359"/>
                  <a:gd name="T90" fmla="*/ 3200 w 3348"/>
                  <a:gd name="T91" fmla="*/ 2934 h 3359"/>
                  <a:gd name="T92" fmla="*/ 3191 w 3348"/>
                  <a:gd name="T93" fmla="*/ 3014 h 3359"/>
                  <a:gd name="T94" fmla="*/ 2985 w 3348"/>
                  <a:gd name="T95" fmla="*/ 3210 h 3359"/>
                  <a:gd name="T96" fmla="*/ 2905 w 3348"/>
                  <a:gd name="T97" fmla="*/ 3200 h 3359"/>
                  <a:gd name="T98" fmla="*/ 2700 w 3348"/>
                  <a:gd name="T99" fmla="*/ 3132 h 3359"/>
                  <a:gd name="T100" fmla="*/ 2679 w 3348"/>
                  <a:gd name="T101" fmla="*/ 3323 h 3359"/>
                  <a:gd name="T102" fmla="*/ 2607 w 3348"/>
                  <a:gd name="T103" fmla="*/ 3359 h 3359"/>
                  <a:gd name="T104" fmla="*/ 2326 w 3348"/>
                  <a:gd name="T105" fmla="*/ 3338 h 3359"/>
                  <a:gd name="T106" fmla="*/ 2292 w 3348"/>
                  <a:gd name="T107" fmla="*/ 3266 h 3359"/>
                  <a:gd name="T108" fmla="*/ 2102 w 3348"/>
                  <a:gd name="T109" fmla="*/ 3187 h 3359"/>
                  <a:gd name="T110" fmla="*/ 2026 w 3348"/>
                  <a:gd name="T111" fmla="*/ 3214 h 3359"/>
                  <a:gd name="T112" fmla="*/ 1856 w 3348"/>
                  <a:gd name="T113" fmla="*/ 3073 h 3359"/>
                  <a:gd name="T114" fmla="*/ 19 w 3348"/>
                  <a:gd name="T115" fmla="*/ 3054 h 3359"/>
                  <a:gd name="T116" fmla="*/ 0 w 3348"/>
                  <a:gd name="T117" fmla="*/ 0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8" h="3359">
                    <a:moveTo>
                      <a:pt x="2435" y="1796"/>
                    </a:moveTo>
                    <a:lnTo>
                      <a:pt x="2435" y="1965"/>
                    </a:lnTo>
                    <a:lnTo>
                      <a:pt x="2383" y="1973"/>
                    </a:lnTo>
                    <a:lnTo>
                      <a:pt x="2333" y="1986"/>
                    </a:lnTo>
                    <a:lnTo>
                      <a:pt x="2284" y="2004"/>
                    </a:lnTo>
                    <a:lnTo>
                      <a:pt x="2238" y="2025"/>
                    </a:lnTo>
                    <a:lnTo>
                      <a:pt x="2196" y="2052"/>
                    </a:lnTo>
                    <a:lnTo>
                      <a:pt x="2155" y="2081"/>
                    </a:lnTo>
                    <a:lnTo>
                      <a:pt x="2035" y="1962"/>
                    </a:lnTo>
                    <a:lnTo>
                      <a:pt x="1950" y="2047"/>
                    </a:lnTo>
                    <a:lnTo>
                      <a:pt x="2070" y="2165"/>
                    </a:lnTo>
                    <a:lnTo>
                      <a:pt x="2040" y="2206"/>
                    </a:lnTo>
                    <a:lnTo>
                      <a:pt x="2015" y="2250"/>
                    </a:lnTo>
                    <a:lnTo>
                      <a:pt x="1993" y="2296"/>
                    </a:lnTo>
                    <a:lnTo>
                      <a:pt x="1976" y="2344"/>
                    </a:lnTo>
                    <a:lnTo>
                      <a:pt x="1962" y="2394"/>
                    </a:lnTo>
                    <a:lnTo>
                      <a:pt x="1954" y="2447"/>
                    </a:lnTo>
                    <a:lnTo>
                      <a:pt x="1785" y="2447"/>
                    </a:lnTo>
                    <a:lnTo>
                      <a:pt x="1785" y="2565"/>
                    </a:lnTo>
                    <a:lnTo>
                      <a:pt x="1954" y="2565"/>
                    </a:lnTo>
                    <a:lnTo>
                      <a:pt x="1962" y="2617"/>
                    </a:lnTo>
                    <a:lnTo>
                      <a:pt x="1976" y="2667"/>
                    </a:lnTo>
                    <a:lnTo>
                      <a:pt x="1993" y="2717"/>
                    </a:lnTo>
                    <a:lnTo>
                      <a:pt x="2015" y="2762"/>
                    </a:lnTo>
                    <a:lnTo>
                      <a:pt x="2040" y="2806"/>
                    </a:lnTo>
                    <a:lnTo>
                      <a:pt x="2070" y="2845"/>
                    </a:lnTo>
                    <a:lnTo>
                      <a:pt x="1950" y="2965"/>
                    </a:lnTo>
                    <a:lnTo>
                      <a:pt x="2035" y="3050"/>
                    </a:lnTo>
                    <a:lnTo>
                      <a:pt x="2155" y="2930"/>
                    </a:lnTo>
                    <a:lnTo>
                      <a:pt x="2196" y="2960"/>
                    </a:lnTo>
                    <a:lnTo>
                      <a:pt x="2238" y="2986"/>
                    </a:lnTo>
                    <a:lnTo>
                      <a:pt x="2284" y="3008"/>
                    </a:lnTo>
                    <a:lnTo>
                      <a:pt x="2333" y="3025"/>
                    </a:lnTo>
                    <a:lnTo>
                      <a:pt x="2383" y="3039"/>
                    </a:lnTo>
                    <a:lnTo>
                      <a:pt x="2435" y="3047"/>
                    </a:lnTo>
                    <a:lnTo>
                      <a:pt x="2435" y="3216"/>
                    </a:lnTo>
                    <a:lnTo>
                      <a:pt x="2554" y="3216"/>
                    </a:lnTo>
                    <a:lnTo>
                      <a:pt x="2554" y="3047"/>
                    </a:lnTo>
                    <a:lnTo>
                      <a:pt x="2607" y="3039"/>
                    </a:lnTo>
                    <a:lnTo>
                      <a:pt x="2657" y="3025"/>
                    </a:lnTo>
                    <a:lnTo>
                      <a:pt x="2705" y="3008"/>
                    </a:lnTo>
                    <a:lnTo>
                      <a:pt x="2751" y="2986"/>
                    </a:lnTo>
                    <a:lnTo>
                      <a:pt x="2794" y="2960"/>
                    </a:lnTo>
                    <a:lnTo>
                      <a:pt x="2835" y="2930"/>
                    </a:lnTo>
                    <a:lnTo>
                      <a:pt x="2954" y="3051"/>
                    </a:lnTo>
                    <a:lnTo>
                      <a:pt x="3038" y="2966"/>
                    </a:lnTo>
                    <a:lnTo>
                      <a:pt x="2920" y="2846"/>
                    </a:lnTo>
                    <a:lnTo>
                      <a:pt x="2949" y="2806"/>
                    </a:lnTo>
                    <a:lnTo>
                      <a:pt x="2975" y="2763"/>
                    </a:lnTo>
                    <a:lnTo>
                      <a:pt x="2996" y="2717"/>
                    </a:lnTo>
                    <a:lnTo>
                      <a:pt x="3014" y="2668"/>
                    </a:lnTo>
                    <a:lnTo>
                      <a:pt x="3027" y="2618"/>
                    </a:lnTo>
                    <a:lnTo>
                      <a:pt x="3035" y="2566"/>
                    </a:lnTo>
                    <a:lnTo>
                      <a:pt x="3204" y="2566"/>
                    </a:lnTo>
                    <a:lnTo>
                      <a:pt x="3204" y="2447"/>
                    </a:lnTo>
                    <a:lnTo>
                      <a:pt x="3035" y="2447"/>
                    </a:lnTo>
                    <a:lnTo>
                      <a:pt x="3027" y="2394"/>
                    </a:lnTo>
                    <a:lnTo>
                      <a:pt x="3014" y="2343"/>
                    </a:lnTo>
                    <a:lnTo>
                      <a:pt x="2996" y="2295"/>
                    </a:lnTo>
                    <a:lnTo>
                      <a:pt x="2975" y="2250"/>
                    </a:lnTo>
                    <a:lnTo>
                      <a:pt x="2949" y="2206"/>
                    </a:lnTo>
                    <a:lnTo>
                      <a:pt x="2920" y="2165"/>
                    </a:lnTo>
                    <a:lnTo>
                      <a:pt x="3038" y="2047"/>
                    </a:lnTo>
                    <a:lnTo>
                      <a:pt x="2954" y="1962"/>
                    </a:lnTo>
                    <a:lnTo>
                      <a:pt x="2835" y="2081"/>
                    </a:lnTo>
                    <a:lnTo>
                      <a:pt x="2794" y="2052"/>
                    </a:lnTo>
                    <a:lnTo>
                      <a:pt x="2750" y="2025"/>
                    </a:lnTo>
                    <a:lnTo>
                      <a:pt x="2704" y="2004"/>
                    </a:lnTo>
                    <a:lnTo>
                      <a:pt x="2656" y="1986"/>
                    </a:lnTo>
                    <a:lnTo>
                      <a:pt x="2606" y="1973"/>
                    </a:lnTo>
                    <a:lnTo>
                      <a:pt x="2554" y="1965"/>
                    </a:lnTo>
                    <a:lnTo>
                      <a:pt x="2554" y="1796"/>
                    </a:lnTo>
                    <a:lnTo>
                      <a:pt x="2435" y="1796"/>
                    </a:lnTo>
                    <a:close/>
                    <a:moveTo>
                      <a:pt x="135" y="737"/>
                    </a:moveTo>
                    <a:lnTo>
                      <a:pt x="135" y="2930"/>
                    </a:lnTo>
                    <a:lnTo>
                      <a:pt x="1794" y="2930"/>
                    </a:lnTo>
                    <a:lnTo>
                      <a:pt x="1802" y="2914"/>
                    </a:lnTo>
                    <a:lnTo>
                      <a:pt x="1814" y="2900"/>
                    </a:lnTo>
                    <a:lnTo>
                      <a:pt x="1908" y="2805"/>
                    </a:lnTo>
                    <a:lnTo>
                      <a:pt x="1887" y="2758"/>
                    </a:lnTo>
                    <a:lnTo>
                      <a:pt x="1868" y="2709"/>
                    </a:lnTo>
                    <a:lnTo>
                      <a:pt x="1734" y="2709"/>
                    </a:lnTo>
                    <a:lnTo>
                      <a:pt x="1714" y="2707"/>
                    </a:lnTo>
                    <a:lnTo>
                      <a:pt x="1694" y="2700"/>
                    </a:lnTo>
                    <a:lnTo>
                      <a:pt x="1677" y="2690"/>
                    </a:lnTo>
                    <a:lnTo>
                      <a:pt x="1663" y="2676"/>
                    </a:lnTo>
                    <a:lnTo>
                      <a:pt x="1652" y="2658"/>
                    </a:lnTo>
                    <a:lnTo>
                      <a:pt x="1644" y="2639"/>
                    </a:lnTo>
                    <a:lnTo>
                      <a:pt x="1642" y="2617"/>
                    </a:lnTo>
                    <a:lnTo>
                      <a:pt x="1642" y="2395"/>
                    </a:lnTo>
                    <a:lnTo>
                      <a:pt x="1644" y="2374"/>
                    </a:lnTo>
                    <a:lnTo>
                      <a:pt x="1652" y="2355"/>
                    </a:lnTo>
                    <a:lnTo>
                      <a:pt x="1663" y="2337"/>
                    </a:lnTo>
                    <a:lnTo>
                      <a:pt x="1677" y="2323"/>
                    </a:lnTo>
                    <a:lnTo>
                      <a:pt x="1693" y="2312"/>
                    </a:lnTo>
                    <a:lnTo>
                      <a:pt x="1714" y="2305"/>
                    </a:lnTo>
                    <a:lnTo>
                      <a:pt x="1734" y="2302"/>
                    </a:lnTo>
                    <a:lnTo>
                      <a:pt x="1868" y="2302"/>
                    </a:lnTo>
                    <a:lnTo>
                      <a:pt x="1887" y="2254"/>
                    </a:lnTo>
                    <a:lnTo>
                      <a:pt x="1908" y="2207"/>
                    </a:lnTo>
                    <a:lnTo>
                      <a:pt x="1813" y="2113"/>
                    </a:lnTo>
                    <a:lnTo>
                      <a:pt x="1800" y="2096"/>
                    </a:lnTo>
                    <a:lnTo>
                      <a:pt x="1791" y="2077"/>
                    </a:lnTo>
                    <a:lnTo>
                      <a:pt x="1786" y="2057"/>
                    </a:lnTo>
                    <a:lnTo>
                      <a:pt x="1786" y="2036"/>
                    </a:lnTo>
                    <a:lnTo>
                      <a:pt x="1791" y="2017"/>
                    </a:lnTo>
                    <a:lnTo>
                      <a:pt x="1800" y="1998"/>
                    </a:lnTo>
                    <a:lnTo>
                      <a:pt x="1813" y="1981"/>
                    </a:lnTo>
                    <a:lnTo>
                      <a:pt x="1970" y="1825"/>
                    </a:lnTo>
                    <a:lnTo>
                      <a:pt x="1987" y="1810"/>
                    </a:lnTo>
                    <a:lnTo>
                      <a:pt x="2005" y="1802"/>
                    </a:lnTo>
                    <a:lnTo>
                      <a:pt x="2026" y="1797"/>
                    </a:lnTo>
                    <a:lnTo>
                      <a:pt x="2046" y="1797"/>
                    </a:lnTo>
                    <a:lnTo>
                      <a:pt x="2066" y="1802"/>
                    </a:lnTo>
                    <a:lnTo>
                      <a:pt x="2085" y="1810"/>
                    </a:lnTo>
                    <a:lnTo>
                      <a:pt x="2101" y="1825"/>
                    </a:lnTo>
                    <a:lnTo>
                      <a:pt x="2197" y="1919"/>
                    </a:lnTo>
                    <a:lnTo>
                      <a:pt x="2243" y="1898"/>
                    </a:lnTo>
                    <a:lnTo>
                      <a:pt x="2292" y="1880"/>
                    </a:lnTo>
                    <a:lnTo>
                      <a:pt x="2292" y="1746"/>
                    </a:lnTo>
                    <a:lnTo>
                      <a:pt x="2294" y="1725"/>
                    </a:lnTo>
                    <a:lnTo>
                      <a:pt x="2301" y="1705"/>
                    </a:lnTo>
                    <a:lnTo>
                      <a:pt x="2311" y="1688"/>
                    </a:lnTo>
                    <a:lnTo>
                      <a:pt x="2325" y="1673"/>
                    </a:lnTo>
                    <a:lnTo>
                      <a:pt x="2343" y="1663"/>
                    </a:lnTo>
                    <a:lnTo>
                      <a:pt x="2362" y="1656"/>
                    </a:lnTo>
                    <a:lnTo>
                      <a:pt x="2384" y="1653"/>
                    </a:lnTo>
                    <a:lnTo>
                      <a:pt x="2606" y="1653"/>
                    </a:lnTo>
                    <a:lnTo>
                      <a:pt x="2627" y="1656"/>
                    </a:lnTo>
                    <a:lnTo>
                      <a:pt x="2646" y="1662"/>
                    </a:lnTo>
                    <a:lnTo>
                      <a:pt x="2664" y="1673"/>
                    </a:lnTo>
                    <a:lnTo>
                      <a:pt x="2678" y="1688"/>
                    </a:lnTo>
                    <a:lnTo>
                      <a:pt x="2689" y="1705"/>
                    </a:lnTo>
                    <a:lnTo>
                      <a:pt x="2697" y="1725"/>
                    </a:lnTo>
                    <a:lnTo>
                      <a:pt x="2699" y="1746"/>
                    </a:lnTo>
                    <a:lnTo>
                      <a:pt x="2699" y="1880"/>
                    </a:lnTo>
                    <a:lnTo>
                      <a:pt x="2747" y="1897"/>
                    </a:lnTo>
                    <a:lnTo>
                      <a:pt x="2794" y="1919"/>
                    </a:lnTo>
                    <a:lnTo>
                      <a:pt x="2888" y="1825"/>
                    </a:lnTo>
                    <a:lnTo>
                      <a:pt x="2904" y="1811"/>
                    </a:lnTo>
                    <a:lnTo>
                      <a:pt x="2922" y="1803"/>
                    </a:lnTo>
                    <a:lnTo>
                      <a:pt x="2922" y="737"/>
                    </a:lnTo>
                    <a:lnTo>
                      <a:pt x="135" y="737"/>
                    </a:lnTo>
                    <a:close/>
                    <a:moveTo>
                      <a:pt x="142" y="143"/>
                    </a:moveTo>
                    <a:lnTo>
                      <a:pt x="142" y="593"/>
                    </a:lnTo>
                    <a:lnTo>
                      <a:pt x="2930" y="593"/>
                    </a:lnTo>
                    <a:lnTo>
                      <a:pt x="2930" y="143"/>
                    </a:lnTo>
                    <a:lnTo>
                      <a:pt x="142" y="143"/>
                    </a:lnTo>
                    <a:close/>
                    <a:moveTo>
                      <a:pt x="0" y="0"/>
                    </a:moveTo>
                    <a:lnTo>
                      <a:pt x="3072" y="0"/>
                    </a:lnTo>
                    <a:lnTo>
                      <a:pt x="3072" y="1877"/>
                    </a:lnTo>
                    <a:lnTo>
                      <a:pt x="3176" y="1981"/>
                    </a:lnTo>
                    <a:lnTo>
                      <a:pt x="3191" y="1998"/>
                    </a:lnTo>
                    <a:lnTo>
                      <a:pt x="3199" y="2017"/>
                    </a:lnTo>
                    <a:lnTo>
                      <a:pt x="3204" y="2036"/>
                    </a:lnTo>
                    <a:lnTo>
                      <a:pt x="3204" y="2057"/>
                    </a:lnTo>
                    <a:lnTo>
                      <a:pt x="3199" y="2077"/>
                    </a:lnTo>
                    <a:lnTo>
                      <a:pt x="3191" y="2096"/>
                    </a:lnTo>
                    <a:lnTo>
                      <a:pt x="3176" y="2113"/>
                    </a:lnTo>
                    <a:lnTo>
                      <a:pt x="3082" y="2207"/>
                    </a:lnTo>
                    <a:lnTo>
                      <a:pt x="3103" y="2254"/>
                    </a:lnTo>
                    <a:lnTo>
                      <a:pt x="3121" y="2302"/>
                    </a:lnTo>
                    <a:lnTo>
                      <a:pt x="3255" y="2302"/>
                    </a:lnTo>
                    <a:lnTo>
                      <a:pt x="3276" y="2305"/>
                    </a:lnTo>
                    <a:lnTo>
                      <a:pt x="3296" y="2312"/>
                    </a:lnTo>
                    <a:lnTo>
                      <a:pt x="3313" y="2323"/>
                    </a:lnTo>
                    <a:lnTo>
                      <a:pt x="3328" y="2337"/>
                    </a:lnTo>
                    <a:lnTo>
                      <a:pt x="3339" y="2355"/>
                    </a:lnTo>
                    <a:lnTo>
                      <a:pt x="3346" y="2374"/>
                    </a:lnTo>
                    <a:lnTo>
                      <a:pt x="3348" y="2394"/>
                    </a:lnTo>
                    <a:lnTo>
                      <a:pt x="3348" y="2616"/>
                    </a:lnTo>
                    <a:lnTo>
                      <a:pt x="3345" y="2638"/>
                    </a:lnTo>
                    <a:lnTo>
                      <a:pt x="3339" y="2657"/>
                    </a:lnTo>
                    <a:lnTo>
                      <a:pt x="3328" y="2675"/>
                    </a:lnTo>
                    <a:lnTo>
                      <a:pt x="3313" y="2689"/>
                    </a:lnTo>
                    <a:lnTo>
                      <a:pt x="3296" y="2700"/>
                    </a:lnTo>
                    <a:lnTo>
                      <a:pt x="3276" y="2706"/>
                    </a:lnTo>
                    <a:lnTo>
                      <a:pt x="3255" y="2709"/>
                    </a:lnTo>
                    <a:lnTo>
                      <a:pt x="3122" y="2709"/>
                    </a:lnTo>
                    <a:lnTo>
                      <a:pt x="3104" y="2757"/>
                    </a:lnTo>
                    <a:lnTo>
                      <a:pt x="3082" y="2803"/>
                    </a:lnTo>
                    <a:lnTo>
                      <a:pt x="3177" y="2899"/>
                    </a:lnTo>
                    <a:lnTo>
                      <a:pt x="3191" y="2916"/>
                    </a:lnTo>
                    <a:lnTo>
                      <a:pt x="3200" y="2934"/>
                    </a:lnTo>
                    <a:lnTo>
                      <a:pt x="3204" y="2955"/>
                    </a:lnTo>
                    <a:lnTo>
                      <a:pt x="3204" y="2975"/>
                    </a:lnTo>
                    <a:lnTo>
                      <a:pt x="3200" y="2995"/>
                    </a:lnTo>
                    <a:lnTo>
                      <a:pt x="3191" y="3014"/>
                    </a:lnTo>
                    <a:lnTo>
                      <a:pt x="3177" y="3031"/>
                    </a:lnTo>
                    <a:lnTo>
                      <a:pt x="3021" y="3187"/>
                    </a:lnTo>
                    <a:lnTo>
                      <a:pt x="3003" y="3200"/>
                    </a:lnTo>
                    <a:lnTo>
                      <a:pt x="2985" y="3210"/>
                    </a:lnTo>
                    <a:lnTo>
                      <a:pt x="2965" y="3214"/>
                    </a:lnTo>
                    <a:lnTo>
                      <a:pt x="2945" y="3214"/>
                    </a:lnTo>
                    <a:lnTo>
                      <a:pt x="2925" y="3210"/>
                    </a:lnTo>
                    <a:lnTo>
                      <a:pt x="2905" y="3200"/>
                    </a:lnTo>
                    <a:lnTo>
                      <a:pt x="2889" y="3187"/>
                    </a:lnTo>
                    <a:lnTo>
                      <a:pt x="2794" y="3093"/>
                    </a:lnTo>
                    <a:lnTo>
                      <a:pt x="2748" y="3113"/>
                    </a:lnTo>
                    <a:lnTo>
                      <a:pt x="2700" y="3132"/>
                    </a:lnTo>
                    <a:lnTo>
                      <a:pt x="2700" y="3266"/>
                    </a:lnTo>
                    <a:lnTo>
                      <a:pt x="2697" y="3287"/>
                    </a:lnTo>
                    <a:lnTo>
                      <a:pt x="2689" y="3307"/>
                    </a:lnTo>
                    <a:lnTo>
                      <a:pt x="2679" y="3323"/>
                    </a:lnTo>
                    <a:lnTo>
                      <a:pt x="2665" y="3338"/>
                    </a:lnTo>
                    <a:lnTo>
                      <a:pt x="2648" y="3349"/>
                    </a:lnTo>
                    <a:lnTo>
                      <a:pt x="2628" y="3356"/>
                    </a:lnTo>
                    <a:lnTo>
                      <a:pt x="2607" y="3359"/>
                    </a:lnTo>
                    <a:lnTo>
                      <a:pt x="2385" y="3359"/>
                    </a:lnTo>
                    <a:lnTo>
                      <a:pt x="2363" y="3356"/>
                    </a:lnTo>
                    <a:lnTo>
                      <a:pt x="2344" y="3349"/>
                    </a:lnTo>
                    <a:lnTo>
                      <a:pt x="2326" y="3338"/>
                    </a:lnTo>
                    <a:lnTo>
                      <a:pt x="2312" y="3324"/>
                    </a:lnTo>
                    <a:lnTo>
                      <a:pt x="2302" y="3307"/>
                    </a:lnTo>
                    <a:lnTo>
                      <a:pt x="2295" y="3287"/>
                    </a:lnTo>
                    <a:lnTo>
                      <a:pt x="2292" y="3266"/>
                    </a:lnTo>
                    <a:lnTo>
                      <a:pt x="2292" y="3132"/>
                    </a:lnTo>
                    <a:lnTo>
                      <a:pt x="2244" y="3114"/>
                    </a:lnTo>
                    <a:lnTo>
                      <a:pt x="2198" y="3093"/>
                    </a:lnTo>
                    <a:lnTo>
                      <a:pt x="2102" y="3187"/>
                    </a:lnTo>
                    <a:lnTo>
                      <a:pt x="2085" y="3200"/>
                    </a:lnTo>
                    <a:lnTo>
                      <a:pt x="2067" y="3210"/>
                    </a:lnTo>
                    <a:lnTo>
                      <a:pt x="2046" y="3214"/>
                    </a:lnTo>
                    <a:lnTo>
                      <a:pt x="2026" y="3214"/>
                    </a:lnTo>
                    <a:lnTo>
                      <a:pt x="2006" y="3210"/>
                    </a:lnTo>
                    <a:lnTo>
                      <a:pt x="1987" y="3200"/>
                    </a:lnTo>
                    <a:lnTo>
                      <a:pt x="1971" y="3187"/>
                    </a:lnTo>
                    <a:lnTo>
                      <a:pt x="1856" y="3073"/>
                    </a:lnTo>
                    <a:lnTo>
                      <a:pt x="71" y="3073"/>
                    </a:lnTo>
                    <a:lnTo>
                      <a:pt x="51" y="3071"/>
                    </a:lnTo>
                    <a:lnTo>
                      <a:pt x="34" y="3064"/>
                    </a:lnTo>
                    <a:lnTo>
                      <a:pt x="19" y="3054"/>
                    </a:lnTo>
                    <a:lnTo>
                      <a:pt x="8" y="3040"/>
                    </a:lnTo>
                    <a:lnTo>
                      <a:pt x="2" y="3022"/>
                    </a:lnTo>
                    <a:lnTo>
                      <a:pt x="0" y="3002"/>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220" name="Inhaltsplatzhalter 4"/>
            <p:cNvSpPr txBox="1"/>
            <p:nvPr/>
          </p:nvSpPr>
          <p:spPr>
            <a:xfrm>
              <a:off x="12261" y="7183"/>
              <a:ext cx="4336" cy="193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70000"/>
                </a:lnSpc>
                <a:spcAft>
                  <a:spcPts val="1200"/>
                </a:spcAft>
                <a:buNone/>
              </a:pPr>
              <a:r>
                <a:rPr lang="en-US" altLang="zh-CN" sz="1400" dirty="0">
                  <a:solidFill>
                    <a:srgbClr val="B60004"/>
                  </a:solidFill>
                  <a:latin typeface="微软雅黑" panose="020B0503020204020204" charset="-122"/>
                  <a:ea typeface="微软雅黑" panose="020B0503020204020204" charset="-122"/>
                </a:rPr>
                <a:t>                  </a:t>
              </a:r>
              <a:r>
                <a:rPr lang="zh-CN" altLang="en-US" sz="1400" dirty="0">
                  <a:solidFill>
                    <a:srgbClr val="B60004"/>
                  </a:solidFill>
                  <a:latin typeface="微软雅黑" panose="020B0503020204020204" charset="-122"/>
                  <a:ea typeface="微软雅黑" panose="020B0503020204020204" charset="-122"/>
                </a:rPr>
                <a:t>请输入标题</a:t>
              </a:r>
              <a:br>
                <a:rPr lang="en-US" sz="1400"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rgbClr val="B60004"/>
                </a:solidFill>
                <a:latin typeface="+mn-lt"/>
              </a:endParaRPr>
            </a:p>
          </p:txBody>
        </p:sp>
      </p:grpSp>
      <p:grpSp>
        <p:nvGrpSpPr>
          <p:cNvPr id="20" name="组合 19"/>
          <p:cNvGrpSpPr/>
          <p:nvPr/>
        </p:nvGrpSpPr>
        <p:grpSpPr>
          <a:xfrm>
            <a:off x="6141085" y="2499995"/>
            <a:ext cx="4356100" cy="1781810"/>
            <a:chOff x="9671" y="3937"/>
            <a:chExt cx="6860" cy="2806"/>
          </a:xfrm>
        </p:grpSpPr>
        <p:grpSp>
          <p:nvGrpSpPr>
            <p:cNvPr id="167" name="Group 17"/>
            <p:cNvGrpSpPr/>
            <p:nvPr/>
          </p:nvGrpSpPr>
          <p:grpSpPr>
            <a:xfrm>
              <a:off x="9671" y="3937"/>
              <a:ext cx="2396" cy="2807"/>
              <a:chOff x="6274898" y="2133600"/>
              <a:chExt cx="1853889" cy="2045770"/>
            </a:xfrm>
          </p:grpSpPr>
          <p:sp>
            <p:nvSpPr>
              <p:cNvPr id="168" name="Rectangle 8"/>
              <p:cNvSpPr>
                <a:spLocks noChangeArrowheads="1"/>
              </p:cNvSpPr>
              <p:nvPr/>
            </p:nvSpPr>
            <p:spPr bwMode="auto">
              <a:xfrm>
                <a:off x="6274898" y="2133600"/>
                <a:ext cx="1853889" cy="1849561"/>
              </a:xfrm>
              <a:prstGeom prst="rect">
                <a:avLst/>
              </a:prstGeom>
              <a:solidFill>
                <a:srgbClr val="A10707"/>
              </a:solidFill>
              <a:ln>
                <a:noFill/>
              </a:ln>
            </p:spPr>
            <p:txBody>
              <a:bodyPr vert="horz" wrap="square" lIns="91440" tIns="45720" rIns="91440" bIns="45720" numCol="1" anchor="t" anchorCtr="0" compatLnSpc="1"/>
              <a:lstStyle/>
              <a:p>
                <a:endParaRPr lang="en-US"/>
              </a:p>
            </p:txBody>
          </p:sp>
          <p:sp>
            <p:nvSpPr>
              <p:cNvPr id="169" name="Freeform 9"/>
              <p:cNvSpPr/>
              <p:nvPr/>
            </p:nvSpPr>
            <p:spPr bwMode="auto">
              <a:xfrm>
                <a:off x="7023666" y="3925452"/>
                <a:ext cx="350580" cy="253918"/>
              </a:xfrm>
              <a:custGeom>
                <a:avLst/>
                <a:gdLst>
                  <a:gd name="T0" fmla="*/ 243 w 243"/>
                  <a:gd name="T1" fmla="*/ 0 h 176"/>
                  <a:gd name="T2" fmla="*/ 122 w 243"/>
                  <a:gd name="T3" fmla="*/ 176 h 176"/>
                  <a:gd name="T4" fmla="*/ 0 w 243"/>
                  <a:gd name="T5" fmla="*/ 0 h 176"/>
                  <a:gd name="T6" fmla="*/ 243 w 243"/>
                  <a:gd name="T7" fmla="*/ 0 h 176"/>
                </a:gdLst>
                <a:ahLst/>
                <a:cxnLst>
                  <a:cxn ang="0">
                    <a:pos x="T0" y="T1"/>
                  </a:cxn>
                  <a:cxn ang="0">
                    <a:pos x="T2" y="T3"/>
                  </a:cxn>
                  <a:cxn ang="0">
                    <a:pos x="T4" y="T5"/>
                  </a:cxn>
                  <a:cxn ang="0">
                    <a:pos x="T6" y="T7"/>
                  </a:cxn>
                </a:cxnLst>
                <a:rect l="0" t="0" r="r" b="b"/>
                <a:pathLst>
                  <a:path w="243" h="176">
                    <a:moveTo>
                      <a:pt x="243" y="0"/>
                    </a:moveTo>
                    <a:lnTo>
                      <a:pt x="122" y="176"/>
                    </a:lnTo>
                    <a:lnTo>
                      <a:pt x="0" y="0"/>
                    </a:lnTo>
                    <a:lnTo>
                      <a:pt x="243" y="0"/>
                    </a:lnTo>
                    <a:close/>
                  </a:path>
                </a:pathLst>
              </a:custGeom>
              <a:solidFill>
                <a:srgbClr val="9F0606"/>
              </a:solidFill>
              <a:ln>
                <a:noFill/>
              </a:ln>
            </p:spPr>
            <p:txBody>
              <a:bodyPr vert="horz" wrap="square" lIns="91440" tIns="45720" rIns="91440" bIns="45720" numCol="1" anchor="t" anchorCtr="0" compatLnSpc="1"/>
              <a:lstStyle/>
              <a:p>
                <a:endParaRPr lang="en-US"/>
              </a:p>
            </p:txBody>
          </p:sp>
        </p:grpSp>
        <p:grpSp>
          <p:nvGrpSpPr>
            <p:cNvPr id="5" name="组合 4"/>
            <p:cNvGrpSpPr/>
            <p:nvPr/>
          </p:nvGrpSpPr>
          <p:grpSpPr>
            <a:xfrm>
              <a:off x="9937" y="4214"/>
              <a:ext cx="6594" cy="2151"/>
              <a:chOff x="9937" y="4214"/>
              <a:chExt cx="6594" cy="2151"/>
            </a:xfrm>
          </p:grpSpPr>
          <p:sp>
            <p:nvSpPr>
              <p:cNvPr id="170" name="Rectangle 10"/>
              <p:cNvSpPr>
                <a:spLocks noChangeArrowheads="1"/>
              </p:cNvSpPr>
              <p:nvPr/>
            </p:nvSpPr>
            <p:spPr bwMode="auto">
              <a:xfrm>
                <a:off x="9937" y="4214"/>
                <a:ext cx="1863" cy="19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5" name="Inhaltsplatzhalter 4"/>
              <p:cNvSpPr txBox="1"/>
              <p:nvPr/>
            </p:nvSpPr>
            <p:spPr>
              <a:xfrm>
                <a:off x="10087" y="5448"/>
                <a:ext cx="1563"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rgbClr val="B60004"/>
                    </a:solidFill>
                    <a:latin typeface="+mj-lt"/>
                  </a:rPr>
                  <a:t>OPTION 02</a:t>
                </a:r>
              </a:p>
            </p:txBody>
          </p:sp>
          <p:grpSp>
            <p:nvGrpSpPr>
              <p:cNvPr id="202" name="Group 43"/>
              <p:cNvGrpSpPr/>
              <p:nvPr/>
            </p:nvGrpSpPr>
            <p:grpSpPr>
              <a:xfrm>
                <a:off x="10486" y="4498"/>
                <a:ext cx="763" cy="810"/>
                <a:chOff x="6259513" y="2670175"/>
                <a:chExt cx="590550" cy="590550"/>
              </a:xfrm>
              <a:solidFill>
                <a:schemeClr val="tx1">
                  <a:lumMod val="75000"/>
                  <a:lumOff val="25000"/>
                </a:schemeClr>
              </a:solidFill>
            </p:grpSpPr>
            <p:sp>
              <p:nvSpPr>
                <p:cNvPr id="203" name="Freeform 393"/>
                <p:cNvSpPr>
                  <a:spLocks noEditPoints="1"/>
                </p:cNvSpPr>
                <p:nvPr/>
              </p:nvSpPr>
              <p:spPr bwMode="auto">
                <a:xfrm>
                  <a:off x="6259513" y="2670175"/>
                  <a:ext cx="590550" cy="590550"/>
                </a:xfrm>
                <a:custGeom>
                  <a:avLst/>
                  <a:gdLst>
                    <a:gd name="T0" fmla="*/ 142 w 3345"/>
                    <a:gd name="T1" fmla="*/ 790 h 3346"/>
                    <a:gd name="T2" fmla="*/ 142 w 3345"/>
                    <a:gd name="T3" fmla="*/ 3203 h 3346"/>
                    <a:gd name="T4" fmla="*/ 3204 w 3345"/>
                    <a:gd name="T5" fmla="*/ 3203 h 3346"/>
                    <a:gd name="T6" fmla="*/ 3204 w 3345"/>
                    <a:gd name="T7" fmla="*/ 790 h 3346"/>
                    <a:gd name="T8" fmla="*/ 142 w 3345"/>
                    <a:gd name="T9" fmla="*/ 790 h 3346"/>
                    <a:gd name="T10" fmla="*/ 142 w 3345"/>
                    <a:gd name="T11" fmla="*/ 142 h 3346"/>
                    <a:gd name="T12" fmla="*/ 142 w 3345"/>
                    <a:gd name="T13" fmla="*/ 648 h 3346"/>
                    <a:gd name="T14" fmla="*/ 3204 w 3345"/>
                    <a:gd name="T15" fmla="*/ 648 h 3346"/>
                    <a:gd name="T16" fmla="*/ 3204 w 3345"/>
                    <a:gd name="T17" fmla="*/ 142 h 3346"/>
                    <a:gd name="T18" fmla="*/ 142 w 3345"/>
                    <a:gd name="T19" fmla="*/ 142 h 3346"/>
                    <a:gd name="T20" fmla="*/ 0 w 3345"/>
                    <a:gd name="T21" fmla="*/ 0 h 3346"/>
                    <a:gd name="T22" fmla="*/ 3345 w 3345"/>
                    <a:gd name="T23" fmla="*/ 0 h 3346"/>
                    <a:gd name="T24" fmla="*/ 3345 w 3345"/>
                    <a:gd name="T25" fmla="*/ 3346 h 3346"/>
                    <a:gd name="T26" fmla="*/ 0 w 3345"/>
                    <a:gd name="T27" fmla="*/ 3346 h 3346"/>
                    <a:gd name="T28" fmla="*/ 0 w 3345"/>
                    <a:gd name="T29" fmla="*/ 0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5" h="3346">
                      <a:moveTo>
                        <a:pt x="142" y="790"/>
                      </a:moveTo>
                      <a:lnTo>
                        <a:pt x="142" y="3203"/>
                      </a:lnTo>
                      <a:lnTo>
                        <a:pt x="3204" y="3203"/>
                      </a:lnTo>
                      <a:lnTo>
                        <a:pt x="3204" y="790"/>
                      </a:lnTo>
                      <a:lnTo>
                        <a:pt x="142" y="790"/>
                      </a:lnTo>
                      <a:close/>
                      <a:moveTo>
                        <a:pt x="142" y="142"/>
                      </a:moveTo>
                      <a:lnTo>
                        <a:pt x="142" y="648"/>
                      </a:lnTo>
                      <a:lnTo>
                        <a:pt x="3204" y="648"/>
                      </a:lnTo>
                      <a:lnTo>
                        <a:pt x="3204" y="142"/>
                      </a:lnTo>
                      <a:lnTo>
                        <a:pt x="142" y="142"/>
                      </a:lnTo>
                      <a:close/>
                      <a:moveTo>
                        <a:pt x="0" y="0"/>
                      </a:moveTo>
                      <a:lnTo>
                        <a:pt x="3345" y="0"/>
                      </a:lnTo>
                      <a:lnTo>
                        <a:pt x="3345" y="3346"/>
                      </a:lnTo>
                      <a:lnTo>
                        <a:pt x="0" y="3346"/>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04" name="Rectangle 394"/>
                <p:cNvSpPr>
                  <a:spLocks noChangeArrowheads="1"/>
                </p:cNvSpPr>
                <p:nvPr/>
              </p:nvSpPr>
              <p:spPr bwMode="auto">
                <a:xfrm>
                  <a:off x="6740526" y="2727325"/>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05" name="Rectangle 395"/>
                <p:cNvSpPr>
                  <a:spLocks noChangeArrowheads="1"/>
                </p:cNvSpPr>
                <p:nvPr/>
              </p:nvSpPr>
              <p:spPr bwMode="auto">
                <a:xfrm>
                  <a:off x="6670676" y="2727325"/>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06" name="Rectangle 396"/>
                <p:cNvSpPr>
                  <a:spLocks noChangeArrowheads="1"/>
                </p:cNvSpPr>
                <p:nvPr/>
              </p:nvSpPr>
              <p:spPr bwMode="auto">
                <a:xfrm>
                  <a:off x="6602413" y="2727325"/>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207" name="Freeform 397"/>
                <p:cNvSpPr>
                  <a:spLocks noEditPoints="1"/>
                </p:cNvSpPr>
                <p:nvPr/>
              </p:nvSpPr>
              <p:spPr bwMode="auto">
                <a:xfrm>
                  <a:off x="6386513" y="2921000"/>
                  <a:ext cx="334963" cy="204788"/>
                </a:xfrm>
                <a:custGeom>
                  <a:avLst/>
                  <a:gdLst>
                    <a:gd name="T0" fmla="*/ 876 w 1901"/>
                    <a:gd name="T1" fmla="*/ 139 h 1154"/>
                    <a:gd name="T2" fmla="*/ 731 w 1901"/>
                    <a:gd name="T3" fmla="*/ 162 h 1154"/>
                    <a:gd name="T4" fmla="*/ 593 w 1901"/>
                    <a:gd name="T5" fmla="*/ 208 h 1154"/>
                    <a:gd name="T6" fmla="*/ 465 w 1901"/>
                    <a:gd name="T7" fmla="*/ 273 h 1154"/>
                    <a:gd name="T8" fmla="*/ 347 w 1901"/>
                    <a:gd name="T9" fmla="*/ 355 h 1154"/>
                    <a:gd name="T10" fmla="*/ 243 w 1901"/>
                    <a:gd name="T11" fmla="*/ 455 h 1154"/>
                    <a:gd name="T12" fmla="*/ 153 w 1901"/>
                    <a:gd name="T13" fmla="*/ 570 h 1154"/>
                    <a:gd name="T14" fmla="*/ 234 w 1901"/>
                    <a:gd name="T15" fmla="*/ 680 h 1154"/>
                    <a:gd name="T16" fmla="*/ 329 w 1901"/>
                    <a:gd name="T17" fmla="*/ 774 h 1154"/>
                    <a:gd name="T18" fmla="*/ 436 w 1901"/>
                    <a:gd name="T19" fmla="*/ 855 h 1154"/>
                    <a:gd name="T20" fmla="*/ 554 w 1901"/>
                    <a:gd name="T21" fmla="*/ 919 h 1154"/>
                    <a:gd name="T22" fmla="*/ 679 w 1901"/>
                    <a:gd name="T23" fmla="*/ 966 h 1154"/>
                    <a:gd name="T24" fmla="*/ 812 w 1901"/>
                    <a:gd name="T25" fmla="*/ 994 h 1154"/>
                    <a:gd name="T26" fmla="*/ 950 w 1901"/>
                    <a:gd name="T27" fmla="*/ 1004 h 1154"/>
                    <a:gd name="T28" fmla="*/ 1099 w 1901"/>
                    <a:gd name="T29" fmla="*/ 993 h 1154"/>
                    <a:gd name="T30" fmla="*/ 1240 w 1901"/>
                    <a:gd name="T31" fmla="*/ 960 h 1154"/>
                    <a:gd name="T32" fmla="*/ 1374 w 1901"/>
                    <a:gd name="T33" fmla="*/ 906 h 1154"/>
                    <a:gd name="T34" fmla="*/ 1497 w 1901"/>
                    <a:gd name="T35" fmla="*/ 831 h 1154"/>
                    <a:gd name="T36" fmla="*/ 1608 w 1901"/>
                    <a:gd name="T37" fmla="*/ 740 h 1154"/>
                    <a:gd name="T38" fmla="*/ 1705 w 1901"/>
                    <a:gd name="T39" fmla="*/ 631 h 1154"/>
                    <a:gd name="T40" fmla="*/ 1709 w 1901"/>
                    <a:gd name="T41" fmla="*/ 514 h 1154"/>
                    <a:gd name="T42" fmla="*/ 1622 w 1901"/>
                    <a:gd name="T43" fmla="*/ 411 h 1154"/>
                    <a:gd name="T44" fmla="*/ 1520 w 1901"/>
                    <a:gd name="T45" fmla="*/ 324 h 1154"/>
                    <a:gd name="T46" fmla="*/ 1408 w 1901"/>
                    <a:gd name="T47" fmla="*/ 251 h 1154"/>
                    <a:gd name="T48" fmla="*/ 1286 w 1901"/>
                    <a:gd name="T49" fmla="*/ 196 h 1154"/>
                    <a:gd name="T50" fmla="*/ 1157 w 1901"/>
                    <a:gd name="T51" fmla="*/ 158 h 1154"/>
                    <a:gd name="T52" fmla="*/ 1021 w 1901"/>
                    <a:gd name="T53" fmla="*/ 139 h 1154"/>
                    <a:gd name="T54" fmla="*/ 950 w 1901"/>
                    <a:gd name="T55" fmla="*/ 0 h 1154"/>
                    <a:gd name="T56" fmla="*/ 1103 w 1901"/>
                    <a:gd name="T57" fmla="*/ 10 h 1154"/>
                    <a:gd name="T58" fmla="*/ 1251 w 1901"/>
                    <a:gd name="T59" fmla="*/ 43 h 1154"/>
                    <a:gd name="T60" fmla="*/ 1392 w 1901"/>
                    <a:gd name="T61" fmla="*/ 94 h 1154"/>
                    <a:gd name="T62" fmla="*/ 1525 w 1901"/>
                    <a:gd name="T63" fmla="*/ 164 h 1154"/>
                    <a:gd name="T64" fmla="*/ 1647 w 1901"/>
                    <a:gd name="T65" fmla="*/ 251 h 1154"/>
                    <a:gd name="T66" fmla="*/ 1756 w 1901"/>
                    <a:gd name="T67" fmla="*/ 356 h 1154"/>
                    <a:gd name="T68" fmla="*/ 1850 w 1901"/>
                    <a:gd name="T69" fmla="*/ 476 h 1154"/>
                    <a:gd name="T70" fmla="*/ 1898 w 1901"/>
                    <a:gd name="T71" fmla="*/ 555 h 1154"/>
                    <a:gd name="T72" fmla="*/ 1901 w 1901"/>
                    <a:gd name="T73" fmla="*/ 584 h 1154"/>
                    <a:gd name="T74" fmla="*/ 1890 w 1901"/>
                    <a:gd name="T75" fmla="*/ 613 h 1154"/>
                    <a:gd name="T76" fmla="*/ 1805 w 1901"/>
                    <a:gd name="T77" fmla="*/ 740 h 1154"/>
                    <a:gd name="T78" fmla="*/ 1703 w 1901"/>
                    <a:gd name="T79" fmla="*/ 852 h 1154"/>
                    <a:gd name="T80" fmla="*/ 1587 w 1901"/>
                    <a:gd name="T81" fmla="*/ 947 h 1154"/>
                    <a:gd name="T82" fmla="*/ 1460 w 1901"/>
                    <a:gd name="T83" fmla="*/ 1027 h 1154"/>
                    <a:gd name="T84" fmla="*/ 1323 w 1901"/>
                    <a:gd name="T85" fmla="*/ 1088 h 1154"/>
                    <a:gd name="T86" fmla="*/ 1177 w 1901"/>
                    <a:gd name="T87" fmla="*/ 1129 h 1154"/>
                    <a:gd name="T88" fmla="*/ 1028 w 1901"/>
                    <a:gd name="T89" fmla="*/ 1151 h 1154"/>
                    <a:gd name="T90" fmla="*/ 874 w 1901"/>
                    <a:gd name="T91" fmla="*/ 1151 h 1154"/>
                    <a:gd name="T92" fmla="*/ 724 w 1901"/>
                    <a:gd name="T93" fmla="*/ 1129 h 1154"/>
                    <a:gd name="T94" fmla="*/ 579 w 1901"/>
                    <a:gd name="T95" fmla="*/ 1088 h 1154"/>
                    <a:gd name="T96" fmla="*/ 442 w 1901"/>
                    <a:gd name="T97" fmla="*/ 1027 h 1154"/>
                    <a:gd name="T98" fmla="*/ 315 w 1901"/>
                    <a:gd name="T99" fmla="*/ 948 h 1154"/>
                    <a:gd name="T100" fmla="*/ 199 w 1901"/>
                    <a:gd name="T101" fmla="*/ 852 h 1154"/>
                    <a:gd name="T102" fmla="*/ 97 w 1901"/>
                    <a:gd name="T103" fmla="*/ 740 h 1154"/>
                    <a:gd name="T104" fmla="*/ 11 w 1901"/>
                    <a:gd name="T105" fmla="*/ 613 h 1154"/>
                    <a:gd name="T106" fmla="*/ 0 w 1901"/>
                    <a:gd name="T107" fmla="*/ 584 h 1154"/>
                    <a:gd name="T108" fmla="*/ 4 w 1901"/>
                    <a:gd name="T109" fmla="*/ 555 h 1154"/>
                    <a:gd name="T110" fmla="*/ 52 w 1901"/>
                    <a:gd name="T111" fmla="*/ 476 h 1154"/>
                    <a:gd name="T112" fmla="*/ 146 w 1901"/>
                    <a:gd name="T113" fmla="*/ 356 h 1154"/>
                    <a:gd name="T114" fmla="*/ 255 w 1901"/>
                    <a:gd name="T115" fmla="*/ 251 h 1154"/>
                    <a:gd name="T116" fmla="*/ 377 w 1901"/>
                    <a:gd name="T117" fmla="*/ 164 h 1154"/>
                    <a:gd name="T118" fmla="*/ 509 w 1901"/>
                    <a:gd name="T119" fmla="*/ 94 h 1154"/>
                    <a:gd name="T120" fmla="*/ 650 w 1901"/>
                    <a:gd name="T121" fmla="*/ 43 h 1154"/>
                    <a:gd name="T122" fmla="*/ 799 w 1901"/>
                    <a:gd name="T123" fmla="*/ 10 h 1154"/>
                    <a:gd name="T124" fmla="*/ 950 w 1901"/>
                    <a:gd name="T12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1" h="1154">
                      <a:moveTo>
                        <a:pt x="950" y="136"/>
                      </a:moveTo>
                      <a:lnTo>
                        <a:pt x="876" y="139"/>
                      </a:lnTo>
                      <a:lnTo>
                        <a:pt x="802" y="148"/>
                      </a:lnTo>
                      <a:lnTo>
                        <a:pt x="731" y="162"/>
                      </a:lnTo>
                      <a:lnTo>
                        <a:pt x="661" y="182"/>
                      </a:lnTo>
                      <a:lnTo>
                        <a:pt x="593" y="208"/>
                      </a:lnTo>
                      <a:lnTo>
                        <a:pt x="527" y="237"/>
                      </a:lnTo>
                      <a:lnTo>
                        <a:pt x="465" y="273"/>
                      </a:lnTo>
                      <a:lnTo>
                        <a:pt x="405" y="312"/>
                      </a:lnTo>
                      <a:lnTo>
                        <a:pt x="347" y="355"/>
                      </a:lnTo>
                      <a:lnTo>
                        <a:pt x="293" y="403"/>
                      </a:lnTo>
                      <a:lnTo>
                        <a:pt x="243" y="455"/>
                      </a:lnTo>
                      <a:lnTo>
                        <a:pt x="197" y="511"/>
                      </a:lnTo>
                      <a:lnTo>
                        <a:pt x="153" y="570"/>
                      </a:lnTo>
                      <a:lnTo>
                        <a:pt x="192" y="626"/>
                      </a:lnTo>
                      <a:lnTo>
                        <a:pt x="234" y="680"/>
                      </a:lnTo>
                      <a:lnTo>
                        <a:pt x="280" y="729"/>
                      </a:lnTo>
                      <a:lnTo>
                        <a:pt x="329" y="774"/>
                      </a:lnTo>
                      <a:lnTo>
                        <a:pt x="381" y="816"/>
                      </a:lnTo>
                      <a:lnTo>
                        <a:pt x="436" y="855"/>
                      </a:lnTo>
                      <a:lnTo>
                        <a:pt x="494" y="888"/>
                      </a:lnTo>
                      <a:lnTo>
                        <a:pt x="554" y="919"/>
                      </a:lnTo>
                      <a:lnTo>
                        <a:pt x="616" y="944"/>
                      </a:lnTo>
                      <a:lnTo>
                        <a:pt x="679" y="966"/>
                      </a:lnTo>
                      <a:lnTo>
                        <a:pt x="745" y="982"/>
                      </a:lnTo>
                      <a:lnTo>
                        <a:pt x="812" y="994"/>
                      </a:lnTo>
                      <a:lnTo>
                        <a:pt x="881" y="1001"/>
                      </a:lnTo>
                      <a:lnTo>
                        <a:pt x="950" y="1004"/>
                      </a:lnTo>
                      <a:lnTo>
                        <a:pt x="1026" y="1001"/>
                      </a:lnTo>
                      <a:lnTo>
                        <a:pt x="1099" y="993"/>
                      </a:lnTo>
                      <a:lnTo>
                        <a:pt x="1171" y="979"/>
                      </a:lnTo>
                      <a:lnTo>
                        <a:pt x="1240" y="960"/>
                      </a:lnTo>
                      <a:lnTo>
                        <a:pt x="1309" y="935"/>
                      </a:lnTo>
                      <a:lnTo>
                        <a:pt x="1374" y="906"/>
                      </a:lnTo>
                      <a:lnTo>
                        <a:pt x="1437" y="871"/>
                      </a:lnTo>
                      <a:lnTo>
                        <a:pt x="1497" y="831"/>
                      </a:lnTo>
                      <a:lnTo>
                        <a:pt x="1554" y="788"/>
                      </a:lnTo>
                      <a:lnTo>
                        <a:pt x="1608" y="740"/>
                      </a:lnTo>
                      <a:lnTo>
                        <a:pt x="1659" y="687"/>
                      </a:lnTo>
                      <a:lnTo>
                        <a:pt x="1705" y="631"/>
                      </a:lnTo>
                      <a:lnTo>
                        <a:pt x="1748" y="570"/>
                      </a:lnTo>
                      <a:lnTo>
                        <a:pt x="1709" y="514"/>
                      </a:lnTo>
                      <a:lnTo>
                        <a:pt x="1668" y="461"/>
                      </a:lnTo>
                      <a:lnTo>
                        <a:pt x="1622" y="411"/>
                      </a:lnTo>
                      <a:lnTo>
                        <a:pt x="1573" y="365"/>
                      </a:lnTo>
                      <a:lnTo>
                        <a:pt x="1520" y="324"/>
                      </a:lnTo>
                      <a:lnTo>
                        <a:pt x="1466" y="285"/>
                      </a:lnTo>
                      <a:lnTo>
                        <a:pt x="1408" y="251"/>
                      </a:lnTo>
                      <a:lnTo>
                        <a:pt x="1348" y="222"/>
                      </a:lnTo>
                      <a:lnTo>
                        <a:pt x="1286" y="196"/>
                      </a:lnTo>
                      <a:lnTo>
                        <a:pt x="1222" y="174"/>
                      </a:lnTo>
                      <a:lnTo>
                        <a:pt x="1157" y="158"/>
                      </a:lnTo>
                      <a:lnTo>
                        <a:pt x="1089" y="146"/>
                      </a:lnTo>
                      <a:lnTo>
                        <a:pt x="1021" y="139"/>
                      </a:lnTo>
                      <a:lnTo>
                        <a:pt x="950" y="136"/>
                      </a:lnTo>
                      <a:close/>
                      <a:moveTo>
                        <a:pt x="950" y="0"/>
                      </a:moveTo>
                      <a:lnTo>
                        <a:pt x="1028" y="2"/>
                      </a:lnTo>
                      <a:lnTo>
                        <a:pt x="1103" y="10"/>
                      </a:lnTo>
                      <a:lnTo>
                        <a:pt x="1177" y="24"/>
                      </a:lnTo>
                      <a:lnTo>
                        <a:pt x="1251" y="43"/>
                      </a:lnTo>
                      <a:lnTo>
                        <a:pt x="1323" y="66"/>
                      </a:lnTo>
                      <a:lnTo>
                        <a:pt x="1392" y="94"/>
                      </a:lnTo>
                      <a:lnTo>
                        <a:pt x="1460" y="127"/>
                      </a:lnTo>
                      <a:lnTo>
                        <a:pt x="1525" y="164"/>
                      </a:lnTo>
                      <a:lnTo>
                        <a:pt x="1587" y="206"/>
                      </a:lnTo>
                      <a:lnTo>
                        <a:pt x="1647" y="251"/>
                      </a:lnTo>
                      <a:lnTo>
                        <a:pt x="1703" y="302"/>
                      </a:lnTo>
                      <a:lnTo>
                        <a:pt x="1756" y="356"/>
                      </a:lnTo>
                      <a:lnTo>
                        <a:pt x="1805" y="414"/>
                      </a:lnTo>
                      <a:lnTo>
                        <a:pt x="1850" y="476"/>
                      </a:lnTo>
                      <a:lnTo>
                        <a:pt x="1890" y="541"/>
                      </a:lnTo>
                      <a:lnTo>
                        <a:pt x="1898" y="555"/>
                      </a:lnTo>
                      <a:lnTo>
                        <a:pt x="1901" y="569"/>
                      </a:lnTo>
                      <a:lnTo>
                        <a:pt x="1901" y="584"/>
                      </a:lnTo>
                      <a:lnTo>
                        <a:pt x="1898" y="599"/>
                      </a:lnTo>
                      <a:lnTo>
                        <a:pt x="1890" y="613"/>
                      </a:lnTo>
                      <a:lnTo>
                        <a:pt x="1850" y="678"/>
                      </a:lnTo>
                      <a:lnTo>
                        <a:pt x="1805" y="740"/>
                      </a:lnTo>
                      <a:lnTo>
                        <a:pt x="1756" y="798"/>
                      </a:lnTo>
                      <a:lnTo>
                        <a:pt x="1703" y="852"/>
                      </a:lnTo>
                      <a:lnTo>
                        <a:pt x="1647" y="902"/>
                      </a:lnTo>
                      <a:lnTo>
                        <a:pt x="1587" y="947"/>
                      </a:lnTo>
                      <a:lnTo>
                        <a:pt x="1525" y="989"/>
                      </a:lnTo>
                      <a:lnTo>
                        <a:pt x="1460" y="1027"/>
                      </a:lnTo>
                      <a:lnTo>
                        <a:pt x="1392" y="1059"/>
                      </a:lnTo>
                      <a:lnTo>
                        <a:pt x="1323" y="1088"/>
                      </a:lnTo>
                      <a:lnTo>
                        <a:pt x="1251" y="1111"/>
                      </a:lnTo>
                      <a:lnTo>
                        <a:pt x="1177" y="1129"/>
                      </a:lnTo>
                      <a:lnTo>
                        <a:pt x="1103" y="1143"/>
                      </a:lnTo>
                      <a:lnTo>
                        <a:pt x="1028" y="1151"/>
                      </a:lnTo>
                      <a:lnTo>
                        <a:pt x="950" y="1154"/>
                      </a:lnTo>
                      <a:lnTo>
                        <a:pt x="874" y="1151"/>
                      </a:lnTo>
                      <a:lnTo>
                        <a:pt x="799" y="1143"/>
                      </a:lnTo>
                      <a:lnTo>
                        <a:pt x="724" y="1129"/>
                      </a:lnTo>
                      <a:lnTo>
                        <a:pt x="650" y="1111"/>
                      </a:lnTo>
                      <a:lnTo>
                        <a:pt x="579" y="1088"/>
                      </a:lnTo>
                      <a:lnTo>
                        <a:pt x="509" y="1060"/>
                      </a:lnTo>
                      <a:lnTo>
                        <a:pt x="442" y="1027"/>
                      </a:lnTo>
                      <a:lnTo>
                        <a:pt x="377" y="990"/>
                      </a:lnTo>
                      <a:lnTo>
                        <a:pt x="315" y="948"/>
                      </a:lnTo>
                      <a:lnTo>
                        <a:pt x="255" y="902"/>
                      </a:lnTo>
                      <a:lnTo>
                        <a:pt x="199" y="852"/>
                      </a:lnTo>
                      <a:lnTo>
                        <a:pt x="146" y="798"/>
                      </a:lnTo>
                      <a:lnTo>
                        <a:pt x="97" y="740"/>
                      </a:lnTo>
                      <a:lnTo>
                        <a:pt x="52" y="678"/>
                      </a:lnTo>
                      <a:lnTo>
                        <a:pt x="11" y="613"/>
                      </a:lnTo>
                      <a:lnTo>
                        <a:pt x="4" y="599"/>
                      </a:lnTo>
                      <a:lnTo>
                        <a:pt x="0" y="584"/>
                      </a:lnTo>
                      <a:lnTo>
                        <a:pt x="0" y="569"/>
                      </a:lnTo>
                      <a:lnTo>
                        <a:pt x="4" y="555"/>
                      </a:lnTo>
                      <a:lnTo>
                        <a:pt x="11" y="541"/>
                      </a:lnTo>
                      <a:lnTo>
                        <a:pt x="52" y="476"/>
                      </a:lnTo>
                      <a:lnTo>
                        <a:pt x="97" y="414"/>
                      </a:lnTo>
                      <a:lnTo>
                        <a:pt x="146" y="356"/>
                      </a:lnTo>
                      <a:lnTo>
                        <a:pt x="199" y="302"/>
                      </a:lnTo>
                      <a:lnTo>
                        <a:pt x="255" y="251"/>
                      </a:lnTo>
                      <a:lnTo>
                        <a:pt x="315" y="206"/>
                      </a:lnTo>
                      <a:lnTo>
                        <a:pt x="377" y="164"/>
                      </a:lnTo>
                      <a:lnTo>
                        <a:pt x="442" y="127"/>
                      </a:lnTo>
                      <a:lnTo>
                        <a:pt x="509" y="94"/>
                      </a:lnTo>
                      <a:lnTo>
                        <a:pt x="579" y="66"/>
                      </a:lnTo>
                      <a:lnTo>
                        <a:pt x="650" y="43"/>
                      </a:lnTo>
                      <a:lnTo>
                        <a:pt x="724" y="24"/>
                      </a:lnTo>
                      <a:lnTo>
                        <a:pt x="799" y="10"/>
                      </a:lnTo>
                      <a:lnTo>
                        <a:pt x="874" y="2"/>
                      </a:lnTo>
                      <a:lnTo>
                        <a:pt x="95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08" name="Freeform 398"/>
                <p:cNvSpPr/>
                <p:nvPr/>
              </p:nvSpPr>
              <p:spPr bwMode="auto">
                <a:xfrm>
                  <a:off x="6500813" y="2968625"/>
                  <a:ext cx="107950" cy="107950"/>
                </a:xfrm>
                <a:custGeom>
                  <a:avLst/>
                  <a:gdLst>
                    <a:gd name="T0" fmla="*/ 348 w 612"/>
                    <a:gd name="T1" fmla="*/ 3 h 612"/>
                    <a:gd name="T2" fmla="*/ 426 w 612"/>
                    <a:gd name="T3" fmla="*/ 23 h 612"/>
                    <a:gd name="T4" fmla="*/ 494 w 612"/>
                    <a:gd name="T5" fmla="*/ 63 h 612"/>
                    <a:gd name="T6" fmla="*/ 549 w 612"/>
                    <a:gd name="T7" fmla="*/ 118 h 612"/>
                    <a:gd name="T8" fmla="*/ 588 w 612"/>
                    <a:gd name="T9" fmla="*/ 186 h 612"/>
                    <a:gd name="T10" fmla="*/ 610 w 612"/>
                    <a:gd name="T11" fmla="*/ 264 h 612"/>
                    <a:gd name="T12" fmla="*/ 610 w 612"/>
                    <a:gd name="T13" fmla="*/ 348 h 612"/>
                    <a:gd name="T14" fmla="*/ 588 w 612"/>
                    <a:gd name="T15" fmla="*/ 426 h 612"/>
                    <a:gd name="T16" fmla="*/ 549 w 612"/>
                    <a:gd name="T17" fmla="*/ 494 h 612"/>
                    <a:gd name="T18" fmla="*/ 494 w 612"/>
                    <a:gd name="T19" fmla="*/ 549 h 612"/>
                    <a:gd name="T20" fmla="*/ 426 w 612"/>
                    <a:gd name="T21" fmla="*/ 589 h 612"/>
                    <a:gd name="T22" fmla="*/ 348 w 612"/>
                    <a:gd name="T23" fmla="*/ 610 h 612"/>
                    <a:gd name="T24" fmla="*/ 264 w 612"/>
                    <a:gd name="T25" fmla="*/ 610 h 612"/>
                    <a:gd name="T26" fmla="*/ 185 w 612"/>
                    <a:gd name="T27" fmla="*/ 589 h 612"/>
                    <a:gd name="T28" fmla="*/ 118 w 612"/>
                    <a:gd name="T29" fmla="*/ 549 h 612"/>
                    <a:gd name="T30" fmla="*/ 63 w 612"/>
                    <a:gd name="T31" fmla="*/ 494 h 612"/>
                    <a:gd name="T32" fmla="*/ 24 w 612"/>
                    <a:gd name="T33" fmla="*/ 426 h 612"/>
                    <a:gd name="T34" fmla="*/ 2 w 612"/>
                    <a:gd name="T35" fmla="*/ 348 h 612"/>
                    <a:gd name="T36" fmla="*/ 143 w 612"/>
                    <a:gd name="T37" fmla="*/ 305 h 612"/>
                    <a:gd name="T38" fmla="*/ 152 w 612"/>
                    <a:gd name="T39" fmla="*/ 363 h 612"/>
                    <a:gd name="T40" fmla="*/ 180 w 612"/>
                    <a:gd name="T41" fmla="*/ 412 h 612"/>
                    <a:gd name="T42" fmla="*/ 222 w 612"/>
                    <a:gd name="T43" fmla="*/ 447 h 612"/>
                    <a:gd name="T44" fmla="*/ 276 w 612"/>
                    <a:gd name="T45" fmla="*/ 467 h 612"/>
                    <a:gd name="T46" fmla="*/ 336 w 612"/>
                    <a:gd name="T47" fmla="*/ 467 h 612"/>
                    <a:gd name="T48" fmla="*/ 389 w 612"/>
                    <a:gd name="T49" fmla="*/ 447 h 612"/>
                    <a:gd name="T50" fmla="*/ 432 w 612"/>
                    <a:gd name="T51" fmla="*/ 412 h 612"/>
                    <a:gd name="T52" fmla="*/ 459 w 612"/>
                    <a:gd name="T53" fmla="*/ 363 h 612"/>
                    <a:gd name="T54" fmla="*/ 469 w 612"/>
                    <a:gd name="T55" fmla="*/ 305 h 612"/>
                    <a:gd name="T56" fmla="*/ 459 w 612"/>
                    <a:gd name="T57" fmla="*/ 248 h 612"/>
                    <a:gd name="T58" fmla="*/ 432 w 612"/>
                    <a:gd name="T59" fmla="*/ 199 h 612"/>
                    <a:gd name="T60" fmla="*/ 389 w 612"/>
                    <a:gd name="T61" fmla="*/ 163 h 612"/>
                    <a:gd name="T62" fmla="*/ 336 w 612"/>
                    <a:gd name="T63" fmla="*/ 144 h 612"/>
                    <a:gd name="T64" fmla="*/ 305 w 612"/>
                    <a:gd name="T6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612">
                      <a:moveTo>
                        <a:pt x="305" y="0"/>
                      </a:moveTo>
                      <a:lnTo>
                        <a:pt x="348" y="3"/>
                      </a:lnTo>
                      <a:lnTo>
                        <a:pt x="388" y="11"/>
                      </a:lnTo>
                      <a:lnTo>
                        <a:pt x="426" y="23"/>
                      </a:lnTo>
                      <a:lnTo>
                        <a:pt x="461" y="41"/>
                      </a:lnTo>
                      <a:lnTo>
                        <a:pt x="494" y="63"/>
                      </a:lnTo>
                      <a:lnTo>
                        <a:pt x="523" y="88"/>
                      </a:lnTo>
                      <a:lnTo>
                        <a:pt x="549" y="118"/>
                      </a:lnTo>
                      <a:lnTo>
                        <a:pt x="571" y="150"/>
                      </a:lnTo>
                      <a:lnTo>
                        <a:pt x="588" y="186"/>
                      </a:lnTo>
                      <a:lnTo>
                        <a:pt x="601" y="223"/>
                      </a:lnTo>
                      <a:lnTo>
                        <a:pt x="610" y="264"/>
                      </a:lnTo>
                      <a:lnTo>
                        <a:pt x="612" y="306"/>
                      </a:lnTo>
                      <a:lnTo>
                        <a:pt x="610" y="348"/>
                      </a:lnTo>
                      <a:lnTo>
                        <a:pt x="601" y="388"/>
                      </a:lnTo>
                      <a:lnTo>
                        <a:pt x="588" y="426"/>
                      </a:lnTo>
                      <a:lnTo>
                        <a:pt x="571" y="462"/>
                      </a:lnTo>
                      <a:lnTo>
                        <a:pt x="549" y="494"/>
                      </a:lnTo>
                      <a:lnTo>
                        <a:pt x="523" y="524"/>
                      </a:lnTo>
                      <a:lnTo>
                        <a:pt x="494" y="549"/>
                      </a:lnTo>
                      <a:lnTo>
                        <a:pt x="461" y="571"/>
                      </a:lnTo>
                      <a:lnTo>
                        <a:pt x="426" y="589"/>
                      </a:lnTo>
                      <a:lnTo>
                        <a:pt x="388" y="602"/>
                      </a:lnTo>
                      <a:lnTo>
                        <a:pt x="348" y="610"/>
                      </a:lnTo>
                      <a:lnTo>
                        <a:pt x="305" y="612"/>
                      </a:lnTo>
                      <a:lnTo>
                        <a:pt x="264" y="610"/>
                      </a:lnTo>
                      <a:lnTo>
                        <a:pt x="224" y="602"/>
                      </a:lnTo>
                      <a:lnTo>
                        <a:pt x="185" y="589"/>
                      </a:lnTo>
                      <a:lnTo>
                        <a:pt x="151" y="571"/>
                      </a:lnTo>
                      <a:lnTo>
                        <a:pt x="118" y="549"/>
                      </a:lnTo>
                      <a:lnTo>
                        <a:pt x="89" y="524"/>
                      </a:lnTo>
                      <a:lnTo>
                        <a:pt x="63" y="494"/>
                      </a:lnTo>
                      <a:lnTo>
                        <a:pt x="41" y="462"/>
                      </a:lnTo>
                      <a:lnTo>
                        <a:pt x="24" y="426"/>
                      </a:lnTo>
                      <a:lnTo>
                        <a:pt x="10" y="387"/>
                      </a:lnTo>
                      <a:lnTo>
                        <a:pt x="2" y="348"/>
                      </a:lnTo>
                      <a:lnTo>
                        <a:pt x="0" y="305"/>
                      </a:lnTo>
                      <a:lnTo>
                        <a:pt x="143" y="305"/>
                      </a:lnTo>
                      <a:lnTo>
                        <a:pt x="145" y="335"/>
                      </a:lnTo>
                      <a:lnTo>
                        <a:pt x="152" y="363"/>
                      </a:lnTo>
                      <a:lnTo>
                        <a:pt x="164" y="388"/>
                      </a:lnTo>
                      <a:lnTo>
                        <a:pt x="180" y="412"/>
                      </a:lnTo>
                      <a:lnTo>
                        <a:pt x="200" y="431"/>
                      </a:lnTo>
                      <a:lnTo>
                        <a:pt x="222" y="447"/>
                      </a:lnTo>
                      <a:lnTo>
                        <a:pt x="248" y="458"/>
                      </a:lnTo>
                      <a:lnTo>
                        <a:pt x="276" y="467"/>
                      </a:lnTo>
                      <a:lnTo>
                        <a:pt x="305" y="469"/>
                      </a:lnTo>
                      <a:lnTo>
                        <a:pt x="336" y="467"/>
                      </a:lnTo>
                      <a:lnTo>
                        <a:pt x="363" y="458"/>
                      </a:lnTo>
                      <a:lnTo>
                        <a:pt x="389" y="447"/>
                      </a:lnTo>
                      <a:lnTo>
                        <a:pt x="412" y="431"/>
                      </a:lnTo>
                      <a:lnTo>
                        <a:pt x="432" y="412"/>
                      </a:lnTo>
                      <a:lnTo>
                        <a:pt x="447" y="388"/>
                      </a:lnTo>
                      <a:lnTo>
                        <a:pt x="459" y="363"/>
                      </a:lnTo>
                      <a:lnTo>
                        <a:pt x="466" y="335"/>
                      </a:lnTo>
                      <a:lnTo>
                        <a:pt x="469" y="305"/>
                      </a:lnTo>
                      <a:lnTo>
                        <a:pt x="466" y="275"/>
                      </a:lnTo>
                      <a:lnTo>
                        <a:pt x="459" y="248"/>
                      </a:lnTo>
                      <a:lnTo>
                        <a:pt x="448" y="222"/>
                      </a:lnTo>
                      <a:lnTo>
                        <a:pt x="432" y="199"/>
                      </a:lnTo>
                      <a:lnTo>
                        <a:pt x="412" y="180"/>
                      </a:lnTo>
                      <a:lnTo>
                        <a:pt x="389" y="163"/>
                      </a:lnTo>
                      <a:lnTo>
                        <a:pt x="363" y="152"/>
                      </a:lnTo>
                      <a:lnTo>
                        <a:pt x="336" y="144"/>
                      </a:lnTo>
                      <a:lnTo>
                        <a:pt x="305" y="142"/>
                      </a:lnTo>
                      <a:lnTo>
                        <a:pt x="305"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221" name="Inhaltsplatzhalter 4"/>
              <p:cNvSpPr txBox="1"/>
              <p:nvPr/>
            </p:nvSpPr>
            <p:spPr>
              <a:xfrm>
                <a:off x="12327" y="4433"/>
                <a:ext cx="4204" cy="193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70000"/>
                  </a:lnSpc>
                  <a:spcAft>
                    <a:spcPts val="1200"/>
                  </a:spcAft>
                  <a:buNone/>
                </a:pPr>
                <a:r>
                  <a:rPr lang="en-US" altLang="zh-CN" sz="1400" dirty="0">
                    <a:solidFill>
                      <a:srgbClr val="B60004"/>
                    </a:solidFill>
                    <a:latin typeface="微软雅黑" panose="020B0503020204020204" charset="-122"/>
                    <a:ea typeface="微软雅黑" panose="020B0503020204020204" charset="-122"/>
                  </a:rPr>
                  <a:t>                  </a:t>
                </a:r>
                <a:r>
                  <a:rPr lang="zh-CN" altLang="en-US" sz="1400" dirty="0">
                    <a:solidFill>
                      <a:srgbClr val="B60004"/>
                    </a:solidFill>
                    <a:latin typeface="微软雅黑" panose="020B0503020204020204" charset="-122"/>
                    <a:ea typeface="微软雅黑" panose="020B0503020204020204" charset="-122"/>
                  </a:rPr>
                  <a:t>请输入标题</a:t>
                </a:r>
                <a:br>
                  <a:rPr lang="en-US" sz="1400"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rgbClr val="B60004"/>
                  </a:solidFill>
                  <a:latin typeface="+mn-lt"/>
                </a:endParaRPr>
              </a:p>
            </p:txBody>
          </p:sp>
        </p:grpSp>
      </p:grpSp>
      <p:pic>
        <p:nvPicPr>
          <p:cNvPr id="223" name="图片 222" descr="D:\工作\ppt\12.20\素材\新建文件夹\剪纸\95d200a5d9f436bfcdb6c87384561908.png95d200a5d9f436bfcdb6c87384561908"/>
          <p:cNvPicPr>
            <a:picLocks noChangeAspect="1"/>
          </p:cNvPicPr>
          <p:nvPr/>
        </p:nvPicPr>
        <p:blipFill>
          <a:blip r:embed="rId4" cstate="screen"/>
          <a:srcRect/>
          <a:stretch>
            <a:fillRect/>
          </a:stretch>
        </p:blipFill>
        <p:spPr>
          <a:xfrm>
            <a:off x="7827645" y="845820"/>
            <a:ext cx="4364990" cy="2534285"/>
          </a:xfrm>
          <a:prstGeom prst="rect">
            <a:avLst/>
          </a:prstGeom>
        </p:spPr>
      </p:pic>
      <p:grpSp>
        <p:nvGrpSpPr>
          <p:cNvPr id="4" name="组合 3"/>
          <p:cNvGrpSpPr/>
          <p:nvPr/>
        </p:nvGrpSpPr>
        <p:grpSpPr>
          <a:xfrm>
            <a:off x="1517015" y="2499995"/>
            <a:ext cx="4522470" cy="1611630"/>
            <a:chOff x="2389" y="3937"/>
            <a:chExt cx="7122" cy="2538"/>
          </a:xfrm>
        </p:grpSpPr>
        <p:grpSp>
          <p:nvGrpSpPr>
            <p:cNvPr id="2" name="组合 1"/>
            <p:cNvGrpSpPr/>
            <p:nvPr/>
          </p:nvGrpSpPr>
          <p:grpSpPr>
            <a:xfrm>
              <a:off x="6839" y="3937"/>
              <a:ext cx="2672" cy="2538"/>
              <a:chOff x="6839" y="3937"/>
              <a:chExt cx="2672" cy="2538"/>
            </a:xfrm>
          </p:grpSpPr>
          <p:grpSp>
            <p:nvGrpSpPr>
              <p:cNvPr id="163" name="Group 16"/>
              <p:cNvGrpSpPr/>
              <p:nvPr/>
            </p:nvGrpSpPr>
            <p:grpSpPr>
              <a:xfrm>
                <a:off x="6839" y="3937"/>
                <a:ext cx="2672" cy="2538"/>
                <a:chOff x="4083413" y="2133600"/>
                <a:chExt cx="2067411" cy="1849561"/>
              </a:xfrm>
            </p:grpSpPr>
            <p:sp>
              <p:nvSpPr>
                <p:cNvPr id="164" name="Rectangle 5"/>
                <p:cNvSpPr>
                  <a:spLocks noChangeArrowheads="1"/>
                </p:cNvSpPr>
                <p:nvPr/>
              </p:nvSpPr>
              <p:spPr bwMode="auto">
                <a:xfrm>
                  <a:off x="4083413" y="2133600"/>
                  <a:ext cx="1855332" cy="1849561"/>
                </a:xfrm>
                <a:prstGeom prst="rect">
                  <a:avLst/>
                </a:prstGeom>
                <a:solidFill>
                  <a:srgbClr val="9F0606"/>
                </a:solidFill>
                <a:ln>
                  <a:noFill/>
                </a:ln>
              </p:spPr>
              <p:txBody>
                <a:bodyPr vert="horz" wrap="square" lIns="91440" tIns="45720" rIns="91440" bIns="45720" numCol="1" anchor="t" anchorCtr="0" compatLnSpc="1"/>
                <a:lstStyle/>
                <a:p>
                  <a:endParaRPr lang="en-US"/>
                </a:p>
              </p:txBody>
            </p:sp>
            <p:sp>
              <p:nvSpPr>
                <p:cNvPr id="165" name="Freeform 6"/>
                <p:cNvSpPr/>
                <p:nvPr/>
              </p:nvSpPr>
              <p:spPr bwMode="auto">
                <a:xfrm>
                  <a:off x="5896906" y="2882370"/>
                  <a:ext cx="253918" cy="352022"/>
                </a:xfrm>
                <a:custGeom>
                  <a:avLst/>
                  <a:gdLst>
                    <a:gd name="T0" fmla="*/ 0 w 176"/>
                    <a:gd name="T1" fmla="*/ 0 h 244"/>
                    <a:gd name="T2" fmla="*/ 176 w 176"/>
                    <a:gd name="T3" fmla="*/ 122 h 244"/>
                    <a:gd name="T4" fmla="*/ 0 w 176"/>
                    <a:gd name="T5" fmla="*/ 244 h 244"/>
                    <a:gd name="T6" fmla="*/ 0 w 176"/>
                    <a:gd name="T7" fmla="*/ 0 h 244"/>
                  </a:gdLst>
                  <a:ahLst/>
                  <a:cxnLst>
                    <a:cxn ang="0">
                      <a:pos x="T0" y="T1"/>
                    </a:cxn>
                    <a:cxn ang="0">
                      <a:pos x="T2" y="T3"/>
                    </a:cxn>
                    <a:cxn ang="0">
                      <a:pos x="T4" y="T5"/>
                    </a:cxn>
                    <a:cxn ang="0">
                      <a:pos x="T6" y="T7"/>
                    </a:cxn>
                  </a:cxnLst>
                  <a:rect l="0" t="0" r="r" b="b"/>
                  <a:pathLst>
                    <a:path w="176" h="244">
                      <a:moveTo>
                        <a:pt x="0" y="0"/>
                      </a:moveTo>
                      <a:lnTo>
                        <a:pt x="176" y="122"/>
                      </a:lnTo>
                      <a:lnTo>
                        <a:pt x="0" y="244"/>
                      </a:lnTo>
                      <a:lnTo>
                        <a:pt x="0" y="0"/>
                      </a:lnTo>
                      <a:close/>
                    </a:path>
                  </a:pathLst>
                </a:custGeom>
                <a:solidFill>
                  <a:srgbClr val="9F0606"/>
                </a:solidFill>
                <a:ln>
                  <a:noFill/>
                </a:ln>
              </p:spPr>
              <p:txBody>
                <a:bodyPr vert="horz" wrap="square" lIns="91440" tIns="45720" rIns="91440" bIns="45720" numCol="1" anchor="t" anchorCtr="0" compatLnSpc="1"/>
                <a:lstStyle/>
                <a:p>
                  <a:endParaRPr lang="en-US"/>
                </a:p>
              </p:txBody>
            </p:sp>
          </p:grpSp>
          <p:sp>
            <p:nvSpPr>
              <p:cNvPr id="166" name="Rectangle 7"/>
              <p:cNvSpPr>
                <a:spLocks noChangeArrowheads="1"/>
              </p:cNvSpPr>
              <p:nvPr/>
            </p:nvSpPr>
            <p:spPr bwMode="auto">
              <a:xfrm>
                <a:off x="7092" y="4214"/>
                <a:ext cx="1865" cy="19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3" name="Inhaltsplatzhalter 4"/>
              <p:cNvSpPr txBox="1"/>
              <p:nvPr/>
            </p:nvSpPr>
            <p:spPr>
              <a:xfrm>
                <a:off x="7242" y="5448"/>
                <a:ext cx="1563"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rgbClr val="B60004"/>
                    </a:solidFill>
                    <a:latin typeface="+mj-lt"/>
                  </a:rPr>
                  <a:t>OPTION 01</a:t>
                </a:r>
              </a:p>
            </p:txBody>
          </p:sp>
          <p:grpSp>
            <p:nvGrpSpPr>
              <p:cNvPr id="194" name="Group 35"/>
              <p:cNvGrpSpPr/>
              <p:nvPr/>
            </p:nvGrpSpPr>
            <p:grpSpPr>
              <a:xfrm>
                <a:off x="7640" y="4492"/>
                <a:ext cx="767" cy="816"/>
                <a:chOff x="5330825" y="2668588"/>
                <a:chExt cx="593725" cy="595312"/>
              </a:xfrm>
              <a:solidFill>
                <a:schemeClr val="tx1">
                  <a:lumMod val="75000"/>
                  <a:lumOff val="25000"/>
                </a:schemeClr>
              </a:solidFill>
            </p:grpSpPr>
            <p:sp>
              <p:nvSpPr>
                <p:cNvPr id="195" name="Freeform 382"/>
                <p:cNvSpPr>
                  <a:spLocks noEditPoints="1"/>
                </p:cNvSpPr>
                <p:nvPr/>
              </p:nvSpPr>
              <p:spPr bwMode="auto">
                <a:xfrm>
                  <a:off x="5330825" y="2668588"/>
                  <a:ext cx="593725" cy="595312"/>
                </a:xfrm>
                <a:custGeom>
                  <a:avLst/>
                  <a:gdLst>
                    <a:gd name="T0" fmla="*/ 144 w 3366"/>
                    <a:gd name="T1" fmla="*/ 797 h 3375"/>
                    <a:gd name="T2" fmla="*/ 144 w 3366"/>
                    <a:gd name="T3" fmla="*/ 3231 h 3375"/>
                    <a:gd name="T4" fmla="*/ 3223 w 3366"/>
                    <a:gd name="T5" fmla="*/ 3231 h 3375"/>
                    <a:gd name="T6" fmla="*/ 3223 w 3366"/>
                    <a:gd name="T7" fmla="*/ 797 h 3375"/>
                    <a:gd name="T8" fmla="*/ 144 w 3366"/>
                    <a:gd name="T9" fmla="*/ 797 h 3375"/>
                    <a:gd name="T10" fmla="*/ 144 w 3366"/>
                    <a:gd name="T11" fmla="*/ 144 h 3375"/>
                    <a:gd name="T12" fmla="*/ 144 w 3366"/>
                    <a:gd name="T13" fmla="*/ 654 h 3375"/>
                    <a:gd name="T14" fmla="*/ 3223 w 3366"/>
                    <a:gd name="T15" fmla="*/ 654 h 3375"/>
                    <a:gd name="T16" fmla="*/ 3223 w 3366"/>
                    <a:gd name="T17" fmla="*/ 144 h 3375"/>
                    <a:gd name="T18" fmla="*/ 144 w 3366"/>
                    <a:gd name="T19" fmla="*/ 144 h 3375"/>
                    <a:gd name="T20" fmla="*/ 0 w 3366"/>
                    <a:gd name="T21" fmla="*/ 0 h 3375"/>
                    <a:gd name="T22" fmla="*/ 3366 w 3366"/>
                    <a:gd name="T23" fmla="*/ 0 h 3375"/>
                    <a:gd name="T24" fmla="*/ 3366 w 3366"/>
                    <a:gd name="T25" fmla="*/ 3375 h 3375"/>
                    <a:gd name="T26" fmla="*/ 0 w 3366"/>
                    <a:gd name="T27" fmla="*/ 3375 h 3375"/>
                    <a:gd name="T28" fmla="*/ 0 w 3366"/>
                    <a:gd name="T29" fmla="*/ 0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6" h="3375">
                      <a:moveTo>
                        <a:pt x="144" y="797"/>
                      </a:moveTo>
                      <a:lnTo>
                        <a:pt x="144" y="3231"/>
                      </a:lnTo>
                      <a:lnTo>
                        <a:pt x="3223" y="3231"/>
                      </a:lnTo>
                      <a:lnTo>
                        <a:pt x="3223" y="797"/>
                      </a:lnTo>
                      <a:lnTo>
                        <a:pt x="144" y="797"/>
                      </a:lnTo>
                      <a:close/>
                      <a:moveTo>
                        <a:pt x="144" y="144"/>
                      </a:moveTo>
                      <a:lnTo>
                        <a:pt x="144" y="654"/>
                      </a:lnTo>
                      <a:lnTo>
                        <a:pt x="3223" y="654"/>
                      </a:lnTo>
                      <a:lnTo>
                        <a:pt x="3223" y="144"/>
                      </a:lnTo>
                      <a:lnTo>
                        <a:pt x="144" y="144"/>
                      </a:lnTo>
                      <a:close/>
                      <a:moveTo>
                        <a:pt x="0" y="0"/>
                      </a:moveTo>
                      <a:lnTo>
                        <a:pt x="3366" y="0"/>
                      </a:lnTo>
                      <a:lnTo>
                        <a:pt x="3366" y="3375"/>
                      </a:lnTo>
                      <a:lnTo>
                        <a:pt x="0" y="3375"/>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96" name="Rectangle 383"/>
                <p:cNvSpPr>
                  <a:spLocks noChangeArrowheads="1"/>
                </p:cNvSpPr>
                <p:nvPr/>
              </p:nvSpPr>
              <p:spPr bwMode="auto">
                <a:xfrm>
                  <a:off x="582930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97" name="Rectangle 384"/>
                <p:cNvSpPr>
                  <a:spLocks noChangeArrowheads="1"/>
                </p:cNvSpPr>
                <p:nvPr/>
              </p:nvSpPr>
              <p:spPr bwMode="auto">
                <a:xfrm>
                  <a:off x="575945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98" name="Rectangle 385"/>
                <p:cNvSpPr>
                  <a:spLocks noChangeArrowheads="1"/>
                </p:cNvSpPr>
                <p:nvPr/>
              </p:nvSpPr>
              <p:spPr bwMode="auto">
                <a:xfrm>
                  <a:off x="568960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99" name="Freeform 386"/>
                <p:cNvSpPr/>
                <p:nvPr/>
              </p:nvSpPr>
              <p:spPr bwMode="auto">
                <a:xfrm>
                  <a:off x="5462588" y="2903538"/>
                  <a:ext cx="330200" cy="165100"/>
                </a:xfrm>
                <a:custGeom>
                  <a:avLst/>
                  <a:gdLst>
                    <a:gd name="T0" fmla="*/ 1015 w 1876"/>
                    <a:gd name="T1" fmla="*/ 3 h 940"/>
                    <a:gd name="T2" fmla="*/ 1162 w 1876"/>
                    <a:gd name="T3" fmla="*/ 27 h 940"/>
                    <a:gd name="T4" fmla="*/ 1302 w 1876"/>
                    <a:gd name="T5" fmla="*/ 74 h 940"/>
                    <a:gd name="T6" fmla="*/ 1432 w 1876"/>
                    <a:gd name="T7" fmla="*/ 142 h 940"/>
                    <a:gd name="T8" fmla="*/ 1548 w 1876"/>
                    <a:gd name="T9" fmla="*/ 228 h 940"/>
                    <a:gd name="T10" fmla="*/ 1650 w 1876"/>
                    <a:gd name="T11" fmla="*/ 330 h 940"/>
                    <a:gd name="T12" fmla="*/ 1736 w 1876"/>
                    <a:gd name="T13" fmla="*/ 446 h 940"/>
                    <a:gd name="T14" fmla="*/ 1802 w 1876"/>
                    <a:gd name="T15" fmla="*/ 575 h 940"/>
                    <a:gd name="T16" fmla="*/ 1849 w 1876"/>
                    <a:gd name="T17" fmla="*/ 715 h 940"/>
                    <a:gd name="T18" fmla="*/ 1873 w 1876"/>
                    <a:gd name="T19" fmla="*/ 864 h 940"/>
                    <a:gd name="T20" fmla="*/ 1733 w 1876"/>
                    <a:gd name="T21" fmla="*/ 940 h 940"/>
                    <a:gd name="T22" fmla="*/ 1720 w 1876"/>
                    <a:gd name="T23" fmla="*/ 798 h 940"/>
                    <a:gd name="T24" fmla="*/ 1683 w 1876"/>
                    <a:gd name="T25" fmla="*/ 663 h 940"/>
                    <a:gd name="T26" fmla="*/ 1623 w 1876"/>
                    <a:gd name="T27" fmla="*/ 540 h 940"/>
                    <a:gd name="T28" fmla="*/ 1545 w 1876"/>
                    <a:gd name="T29" fmla="*/ 428 h 940"/>
                    <a:gd name="T30" fmla="*/ 1449 w 1876"/>
                    <a:gd name="T31" fmla="*/ 332 h 940"/>
                    <a:gd name="T32" fmla="*/ 1338 w 1876"/>
                    <a:gd name="T33" fmla="*/ 253 h 940"/>
                    <a:gd name="T34" fmla="*/ 1214 w 1876"/>
                    <a:gd name="T35" fmla="*/ 194 h 940"/>
                    <a:gd name="T36" fmla="*/ 1081 w 1876"/>
                    <a:gd name="T37" fmla="*/ 157 h 940"/>
                    <a:gd name="T38" fmla="*/ 938 w 1876"/>
                    <a:gd name="T39" fmla="*/ 144 h 940"/>
                    <a:gd name="T40" fmla="*/ 795 w 1876"/>
                    <a:gd name="T41" fmla="*/ 157 h 940"/>
                    <a:gd name="T42" fmla="*/ 662 w 1876"/>
                    <a:gd name="T43" fmla="*/ 194 h 940"/>
                    <a:gd name="T44" fmla="*/ 538 w 1876"/>
                    <a:gd name="T45" fmla="*/ 253 h 940"/>
                    <a:gd name="T46" fmla="*/ 427 w 1876"/>
                    <a:gd name="T47" fmla="*/ 332 h 940"/>
                    <a:gd name="T48" fmla="*/ 331 w 1876"/>
                    <a:gd name="T49" fmla="*/ 428 h 940"/>
                    <a:gd name="T50" fmla="*/ 253 w 1876"/>
                    <a:gd name="T51" fmla="*/ 540 h 940"/>
                    <a:gd name="T52" fmla="*/ 193 w 1876"/>
                    <a:gd name="T53" fmla="*/ 664 h 940"/>
                    <a:gd name="T54" fmla="*/ 156 w 1876"/>
                    <a:gd name="T55" fmla="*/ 798 h 940"/>
                    <a:gd name="T56" fmla="*/ 143 w 1876"/>
                    <a:gd name="T57" fmla="*/ 940 h 940"/>
                    <a:gd name="T58" fmla="*/ 3 w 1876"/>
                    <a:gd name="T59" fmla="*/ 864 h 940"/>
                    <a:gd name="T60" fmla="*/ 27 w 1876"/>
                    <a:gd name="T61" fmla="*/ 715 h 940"/>
                    <a:gd name="T62" fmla="*/ 74 w 1876"/>
                    <a:gd name="T63" fmla="*/ 575 h 940"/>
                    <a:gd name="T64" fmla="*/ 140 w 1876"/>
                    <a:gd name="T65" fmla="*/ 446 h 940"/>
                    <a:gd name="T66" fmla="*/ 226 w 1876"/>
                    <a:gd name="T67" fmla="*/ 330 h 940"/>
                    <a:gd name="T68" fmla="*/ 328 w 1876"/>
                    <a:gd name="T69" fmla="*/ 228 h 940"/>
                    <a:gd name="T70" fmla="*/ 444 w 1876"/>
                    <a:gd name="T71" fmla="*/ 142 h 940"/>
                    <a:gd name="T72" fmla="*/ 574 w 1876"/>
                    <a:gd name="T73" fmla="*/ 74 h 940"/>
                    <a:gd name="T74" fmla="*/ 714 w 1876"/>
                    <a:gd name="T75" fmla="*/ 27 h 940"/>
                    <a:gd name="T76" fmla="*/ 862 w 1876"/>
                    <a:gd name="T77" fmla="*/ 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6" h="940">
                      <a:moveTo>
                        <a:pt x="938" y="0"/>
                      </a:moveTo>
                      <a:lnTo>
                        <a:pt x="1015" y="3"/>
                      </a:lnTo>
                      <a:lnTo>
                        <a:pt x="1090" y="13"/>
                      </a:lnTo>
                      <a:lnTo>
                        <a:pt x="1162" y="27"/>
                      </a:lnTo>
                      <a:lnTo>
                        <a:pt x="1234" y="49"/>
                      </a:lnTo>
                      <a:lnTo>
                        <a:pt x="1302" y="74"/>
                      </a:lnTo>
                      <a:lnTo>
                        <a:pt x="1368" y="106"/>
                      </a:lnTo>
                      <a:lnTo>
                        <a:pt x="1432" y="142"/>
                      </a:lnTo>
                      <a:lnTo>
                        <a:pt x="1491" y="183"/>
                      </a:lnTo>
                      <a:lnTo>
                        <a:pt x="1548" y="228"/>
                      </a:lnTo>
                      <a:lnTo>
                        <a:pt x="1601" y="277"/>
                      </a:lnTo>
                      <a:lnTo>
                        <a:pt x="1650" y="330"/>
                      </a:lnTo>
                      <a:lnTo>
                        <a:pt x="1695" y="386"/>
                      </a:lnTo>
                      <a:lnTo>
                        <a:pt x="1736" y="446"/>
                      </a:lnTo>
                      <a:lnTo>
                        <a:pt x="1771" y="510"/>
                      </a:lnTo>
                      <a:lnTo>
                        <a:pt x="1802" y="575"/>
                      </a:lnTo>
                      <a:lnTo>
                        <a:pt x="1828" y="645"/>
                      </a:lnTo>
                      <a:lnTo>
                        <a:pt x="1849" y="715"/>
                      </a:lnTo>
                      <a:lnTo>
                        <a:pt x="1864" y="789"/>
                      </a:lnTo>
                      <a:lnTo>
                        <a:pt x="1873" y="864"/>
                      </a:lnTo>
                      <a:lnTo>
                        <a:pt x="1876" y="940"/>
                      </a:lnTo>
                      <a:lnTo>
                        <a:pt x="1733" y="940"/>
                      </a:lnTo>
                      <a:lnTo>
                        <a:pt x="1730" y="869"/>
                      </a:lnTo>
                      <a:lnTo>
                        <a:pt x="1720" y="798"/>
                      </a:lnTo>
                      <a:lnTo>
                        <a:pt x="1704" y="730"/>
                      </a:lnTo>
                      <a:lnTo>
                        <a:pt x="1683" y="663"/>
                      </a:lnTo>
                      <a:lnTo>
                        <a:pt x="1656" y="600"/>
                      </a:lnTo>
                      <a:lnTo>
                        <a:pt x="1623" y="540"/>
                      </a:lnTo>
                      <a:lnTo>
                        <a:pt x="1587" y="482"/>
                      </a:lnTo>
                      <a:lnTo>
                        <a:pt x="1545" y="428"/>
                      </a:lnTo>
                      <a:lnTo>
                        <a:pt x="1499" y="378"/>
                      </a:lnTo>
                      <a:lnTo>
                        <a:pt x="1449" y="332"/>
                      </a:lnTo>
                      <a:lnTo>
                        <a:pt x="1395" y="290"/>
                      </a:lnTo>
                      <a:lnTo>
                        <a:pt x="1338" y="253"/>
                      </a:lnTo>
                      <a:lnTo>
                        <a:pt x="1278" y="221"/>
                      </a:lnTo>
                      <a:lnTo>
                        <a:pt x="1214" y="194"/>
                      </a:lnTo>
                      <a:lnTo>
                        <a:pt x="1148" y="172"/>
                      </a:lnTo>
                      <a:lnTo>
                        <a:pt x="1081" y="157"/>
                      </a:lnTo>
                      <a:lnTo>
                        <a:pt x="1010" y="147"/>
                      </a:lnTo>
                      <a:lnTo>
                        <a:pt x="938" y="144"/>
                      </a:lnTo>
                      <a:lnTo>
                        <a:pt x="866" y="147"/>
                      </a:lnTo>
                      <a:lnTo>
                        <a:pt x="795" y="157"/>
                      </a:lnTo>
                      <a:lnTo>
                        <a:pt x="728" y="172"/>
                      </a:lnTo>
                      <a:lnTo>
                        <a:pt x="662" y="194"/>
                      </a:lnTo>
                      <a:lnTo>
                        <a:pt x="598" y="221"/>
                      </a:lnTo>
                      <a:lnTo>
                        <a:pt x="538" y="253"/>
                      </a:lnTo>
                      <a:lnTo>
                        <a:pt x="481" y="291"/>
                      </a:lnTo>
                      <a:lnTo>
                        <a:pt x="427" y="332"/>
                      </a:lnTo>
                      <a:lnTo>
                        <a:pt x="377" y="378"/>
                      </a:lnTo>
                      <a:lnTo>
                        <a:pt x="331" y="428"/>
                      </a:lnTo>
                      <a:lnTo>
                        <a:pt x="289" y="482"/>
                      </a:lnTo>
                      <a:lnTo>
                        <a:pt x="253" y="540"/>
                      </a:lnTo>
                      <a:lnTo>
                        <a:pt x="220" y="601"/>
                      </a:lnTo>
                      <a:lnTo>
                        <a:pt x="193" y="664"/>
                      </a:lnTo>
                      <a:lnTo>
                        <a:pt x="172" y="730"/>
                      </a:lnTo>
                      <a:lnTo>
                        <a:pt x="156" y="798"/>
                      </a:lnTo>
                      <a:lnTo>
                        <a:pt x="146" y="869"/>
                      </a:lnTo>
                      <a:lnTo>
                        <a:pt x="143" y="940"/>
                      </a:lnTo>
                      <a:lnTo>
                        <a:pt x="0" y="940"/>
                      </a:lnTo>
                      <a:lnTo>
                        <a:pt x="3" y="864"/>
                      </a:lnTo>
                      <a:lnTo>
                        <a:pt x="12" y="789"/>
                      </a:lnTo>
                      <a:lnTo>
                        <a:pt x="27" y="715"/>
                      </a:lnTo>
                      <a:lnTo>
                        <a:pt x="48" y="645"/>
                      </a:lnTo>
                      <a:lnTo>
                        <a:pt x="74" y="575"/>
                      </a:lnTo>
                      <a:lnTo>
                        <a:pt x="105" y="510"/>
                      </a:lnTo>
                      <a:lnTo>
                        <a:pt x="140" y="446"/>
                      </a:lnTo>
                      <a:lnTo>
                        <a:pt x="181" y="386"/>
                      </a:lnTo>
                      <a:lnTo>
                        <a:pt x="226" y="330"/>
                      </a:lnTo>
                      <a:lnTo>
                        <a:pt x="275" y="277"/>
                      </a:lnTo>
                      <a:lnTo>
                        <a:pt x="328" y="228"/>
                      </a:lnTo>
                      <a:lnTo>
                        <a:pt x="385" y="183"/>
                      </a:lnTo>
                      <a:lnTo>
                        <a:pt x="444" y="142"/>
                      </a:lnTo>
                      <a:lnTo>
                        <a:pt x="508" y="106"/>
                      </a:lnTo>
                      <a:lnTo>
                        <a:pt x="574" y="74"/>
                      </a:lnTo>
                      <a:lnTo>
                        <a:pt x="642" y="49"/>
                      </a:lnTo>
                      <a:lnTo>
                        <a:pt x="714" y="27"/>
                      </a:lnTo>
                      <a:lnTo>
                        <a:pt x="786" y="13"/>
                      </a:lnTo>
                      <a:lnTo>
                        <a:pt x="862" y="3"/>
                      </a:lnTo>
                      <a:lnTo>
                        <a:pt x="93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00" name="Freeform 387"/>
                <p:cNvSpPr>
                  <a:spLocks noEditPoints="1"/>
                </p:cNvSpPr>
                <p:nvPr/>
              </p:nvSpPr>
              <p:spPr bwMode="auto">
                <a:xfrm>
                  <a:off x="5578475" y="2973388"/>
                  <a:ext cx="95250" cy="171450"/>
                </a:xfrm>
                <a:custGeom>
                  <a:avLst/>
                  <a:gdLst>
                    <a:gd name="T0" fmla="*/ 249 w 534"/>
                    <a:gd name="T1" fmla="*/ 594 h 972"/>
                    <a:gd name="T2" fmla="*/ 204 w 534"/>
                    <a:gd name="T3" fmla="*/ 616 h 972"/>
                    <a:gd name="T4" fmla="*/ 173 w 534"/>
                    <a:gd name="T5" fmla="*/ 655 h 972"/>
                    <a:gd name="T6" fmla="*/ 162 w 534"/>
                    <a:gd name="T7" fmla="*/ 706 h 972"/>
                    <a:gd name="T8" fmla="*/ 173 w 534"/>
                    <a:gd name="T9" fmla="*/ 757 h 972"/>
                    <a:gd name="T10" fmla="*/ 204 w 534"/>
                    <a:gd name="T11" fmla="*/ 796 h 972"/>
                    <a:gd name="T12" fmla="*/ 249 w 534"/>
                    <a:gd name="T13" fmla="*/ 819 h 972"/>
                    <a:gd name="T14" fmla="*/ 303 w 534"/>
                    <a:gd name="T15" fmla="*/ 819 h 972"/>
                    <a:gd name="T16" fmla="*/ 348 w 534"/>
                    <a:gd name="T17" fmla="*/ 796 h 972"/>
                    <a:gd name="T18" fmla="*/ 379 w 534"/>
                    <a:gd name="T19" fmla="*/ 757 h 972"/>
                    <a:gd name="T20" fmla="*/ 390 w 534"/>
                    <a:gd name="T21" fmla="*/ 706 h 972"/>
                    <a:gd name="T22" fmla="*/ 382 w 534"/>
                    <a:gd name="T23" fmla="*/ 664 h 972"/>
                    <a:gd name="T24" fmla="*/ 358 w 534"/>
                    <a:gd name="T25" fmla="*/ 627 h 972"/>
                    <a:gd name="T26" fmla="*/ 321 w 534"/>
                    <a:gd name="T27" fmla="*/ 601 h 972"/>
                    <a:gd name="T28" fmla="*/ 276 w 534"/>
                    <a:gd name="T29" fmla="*/ 592 h 972"/>
                    <a:gd name="T30" fmla="*/ 276 w 534"/>
                    <a:gd name="T31" fmla="*/ 455 h 972"/>
                    <a:gd name="T32" fmla="*/ 350 w 534"/>
                    <a:gd name="T33" fmla="*/ 466 h 972"/>
                    <a:gd name="T34" fmla="*/ 417 w 534"/>
                    <a:gd name="T35" fmla="*/ 496 h 972"/>
                    <a:gd name="T36" fmla="*/ 471 w 534"/>
                    <a:gd name="T37" fmla="*/ 543 h 972"/>
                    <a:gd name="T38" fmla="*/ 510 w 534"/>
                    <a:gd name="T39" fmla="*/ 604 h 972"/>
                    <a:gd name="T40" fmla="*/ 531 w 534"/>
                    <a:gd name="T41" fmla="*/ 675 h 972"/>
                    <a:gd name="T42" fmla="*/ 531 w 534"/>
                    <a:gd name="T43" fmla="*/ 752 h 972"/>
                    <a:gd name="T44" fmla="*/ 510 w 534"/>
                    <a:gd name="T45" fmla="*/ 823 h 972"/>
                    <a:gd name="T46" fmla="*/ 471 w 534"/>
                    <a:gd name="T47" fmla="*/ 883 h 972"/>
                    <a:gd name="T48" fmla="*/ 417 w 534"/>
                    <a:gd name="T49" fmla="*/ 930 h 972"/>
                    <a:gd name="T50" fmla="*/ 350 w 534"/>
                    <a:gd name="T51" fmla="*/ 961 h 972"/>
                    <a:gd name="T52" fmla="*/ 276 w 534"/>
                    <a:gd name="T53" fmla="*/ 972 h 972"/>
                    <a:gd name="T54" fmla="*/ 202 w 534"/>
                    <a:gd name="T55" fmla="*/ 961 h 972"/>
                    <a:gd name="T56" fmla="*/ 135 w 534"/>
                    <a:gd name="T57" fmla="*/ 931 h 972"/>
                    <a:gd name="T58" fmla="*/ 81 w 534"/>
                    <a:gd name="T59" fmla="*/ 884 h 972"/>
                    <a:gd name="T60" fmla="*/ 42 w 534"/>
                    <a:gd name="T61" fmla="*/ 823 h 972"/>
                    <a:gd name="T62" fmla="*/ 21 w 534"/>
                    <a:gd name="T63" fmla="*/ 752 h 972"/>
                    <a:gd name="T64" fmla="*/ 21 w 534"/>
                    <a:gd name="T65" fmla="*/ 674 h 972"/>
                    <a:gd name="T66" fmla="*/ 43 w 534"/>
                    <a:gd name="T67" fmla="*/ 603 h 972"/>
                    <a:gd name="T68" fmla="*/ 83 w 534"/>
                    <a:gd name="T69" fmla="*/ 541 h 972"/>
                    <a:gd name="T70" fmla="*/ 138 w 534"/>
                    <a:gd name="T71" fmla="*/ 494 h 972"/>
                    <a:gd name="T72" fmla="*/ 136 w 534"/>
                    <a:gd name="T73"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972">
                      <a:moveTo>
                        <a:pt x="276" y="592"/>
                      </a:moveTo>
                      <a:lnTo>
                        <a:pt x="249" y="594"/>
                      </a:lnTo>
                      <a:lnTo>
                        <a:pt x="225" y="603"/>
                      </a:lnTo>
                      <a:lnTo>
                        <a:pt x="204" y="616"/>
                      </a:lnTo>
                      <a:lnTo>
                        <a:pt x="186" y="633"/>
                      </a:lnTo>
                      <a:lnTo>
                        <a:pt x="173" y="655"/>
                      </a:lnTo>
                      <a:lnTo>
                        <a:pt x="164" y="680"/>
                      </a:lnTo>
                      <a:lnTo>
                        <a:pt x="162" y="706"/>
                      </a:lnTo>
                      <a:lnTo>
                        <a:pt x="164" y="733"/>
                      </a:lnTo>
                      <a:lnTo>
                        <a:pt x="173" y="757"/>
                      </a:lnTo>
                      <a:lnTo>
                        <a:pt x="186" y="779"/>
                      </a:lnTo>
                      <a:lnTo>
                        <a:pt x="204" y="796"/>
                      </a:lnTo>
                      <a:lnTo>
                        <a:pt x="225" y="809"/>
                      </a:lnTo>
                      <a:lnTo>
                        <a:pt x="249" y="819"/>
                      </a:lnTo>
                      <a:lnTo>
                        <a:pt x="276" y="821"/>
                      </a:lnTo>
                      <a:lnTo>
                        <a:pt x="303" y="819"/>
                      </a:lnTo>
                      <a:lnTo>
                        <a:pt x="327" y="809"/>
                      </a:lnTo>
                      <a:lnTo>
                        <a:pt x="348" y="796"/>
                      </a:lnTo>
                      <a:lnTo>
                        <a:pt x="366" y="779"/>
                      </a:lnTo>
                      <a:lnTo>
                        <a:pt x="379" y="757"/>
                      </a:lnTo>
                      <a:lnTo>
                        <a:pt x="388" y="733"/>
                      </a:lnTo>
                      <a:lnTo>
                        <a:pt x="390" y="706"/>
                      </a:lnTo>
                      <a:lnTo>
                        <a:pt x="388" y="685"/>
                      </a:lnTo>
                      <a:lnTo>
                        <a:pt x="382" y="664"/>
                      </a:lnTo>
                      <a:lnTo>
                        <a:pt x="372" y="645"/>
                      </a:lnTo>
                      <a:lnTo>
                        <a:pt x="358" y="627"/>
                      </a:lnTo>
                      <a:lnTo>
                        <a:pt x="340" y="612"/>
                      </a:lnTo>
                      <a:lnTo>
                        <a:pt x="321" y="601"/>
                      </a:lnTo>
                      <a:lnTo>
                        <a:pt x="299" y="594"/>
                      </a:lnTo>
                      <a:lnTo>
                        <a:pt x="276" y="592"/>
                      </a:lnTo>
                      <a:close/>
                      <a:moveTo>
                        <a:pt x="136" y="0"/>
                      </a:moveTo>
                      <a:lnTo>
                        <a:pt x="276" y="455"/>
                      </a:lnTo>
                      <a:lnTo>
                        <a:pt x="315" y="458"/>
                      </a:lnTo>
                      <a:lnTo>
                        <a:pt x="350" y="466"/>
                      </a:lnTo>
                      <a:lnTo>
                        <a:pt x="385" y="479"/>
                      </a:lnTo>
                      <a:lnTo>
                        <a:pt x="417" y="496"/>
                      </a:lnTo>
                      <a:lnTo>
                        <a:pt x="445" y="518"/>
                      </a:lnTo>
                      <a:lnTo>
                        <a:pt x="471" y="543"/>
                      </a:lnTo>
                      <a:lnTo>
                        <a:pt x="492" y="572"/>
                      </a:lnTo>
                      <a:lnTo>
                        <a:pt x="510" y="604"/>
                      </a:lnTo>
                      <a:lnTo>
                        <a:pt x="523" y="639"/>
                      </a:lnTo>
                      <a:lnTo>
                        <a:pt x="531" y="675"/>
                      </a:lnTo>
                      <a:lnTo>
                        <a:pt x="534" y="713"/>
                      </a:lnTo>
                      <a:lnTo>
                        <a:pt x="531" y="752"/>
                      </a:lnTo>
                      <a:lnTo>
                        <a:pt x="523" y="789"/>
                      </a:lnTo>
                      <a:lnTo>
                        <a:pt x="510" y="823"/>
                      </a:lnTo>
                      <a:lnTo>
                        <a:pt x="492" y="854"/>
                      </a:lnTo>
                      <a:lnTo>
                        <a:pt x="471" y="883"/>
                      </a:lnTo>
                      <a:lnTo>
                        <a:pt x="445" y="909"/>
                      </a:lnTo>
                      <a:lnTo>
                        <a:pt x="417" y="930"/>
                      </a:lnTo>
                      <a:lnTo>
                        <a:pt x="385" y="948"/>
                      </a:lnTo>
                      <a:lnTo>
                        <a:pt x="350" y="961"/>
                      </a:lnTo>
                      <a:lnTo>
                        <a:pt x="314" y="969"/>
                      </a:lnTo>
                      <a:lnTo>
                        <a:pt x="276" y="972"/>
                      </a:lnTo>
                      <a:lnTo>
                        <a:pt x="238" y="969"/>
                      </a:lnTo>
                      <a:lnTo>
                        <a:pt x="202" y="961"/>
                      </a:lnTo>
                      <a:lnTo>
                        <a:pt x="167" y="948"/>
                      </a:lnTo>
                      <a:lnTo>
                        <a:pt x="135" y="931"/>
                      </a:lnTo>
                      <a:lnTo>
                        <a:pt x="107" y="909"/>
                      </a:lnTo>
                      <a:lnTo>
                        <a:pt x="81" y="884"/>
                      </a:lnTo>
                      <a:lnTo>
                        <a:pt x="60" y="855"/>
                      </a:lnTo>
                      <a:lnTo>
                        <a:pt x="42" y="823"/>
                      </a:lnTo>
                      <a:lnTo>
                        <a:pt x="29" y="789"/>
                      </a:lnTo>
                      <a:lnTo>
                        <a:pt x="21" y="752"/>
                      </a:lnTo>
                      <a:lnTo>
                        <a:pt x="18" y="713"/>
                      </a:lnTo>
                      <a:lnTo>
                        <a:pt x="21" y="674"/>
                      </a:lnTo>
                      <a:lnTo>
                        <a:pt x="29" y="638"/>
                      </a:lnTo>
                      <a:lnTo>
                        <a:pt x="43" y="603"/>
                      </a:lnTo>
                      <a:lnTo>
                        <a:pt x="61" y="571"/>
                      </a:lnTo>
                      <a:lnTo>
                        <a:pt x="83" y="541"/>
                      </a:lnTo>
                      <a:lnTo>
                        <a:pt x="110" y="516"/>
                      </a:lnTo>
                      <a:lnTo>
                        <a:pt x="138" y="494"/>
                      </a:lnTo>
                      <a:lnTo>
                        <a:pt x="0" y="42"/>
                      </a:lnTo>
                      <a:lnTo>
                        <a:pt x="13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01" name="Rectangle 388"/>
                <p:cNvSpPr>
                  <a:spLocks noChangeArrowheads="1"/>
                </p:cNvSpPr>
                <p:nvPr/>
              </p:nvSpPr>
              <p:spPr bwMode="auto">
                <a:xfrm>
                  <a:off x="5399088" y="2725738"/>
                  <a:ext cx="219075"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grpSp>
        </p:grpSp>
        <p:sp>
          <p:nvSpPr>
            <p:cNvPr id="224" name="Inhaltsplatzhalter 4"/>
            <p:cNvSpPr txBox="1"/>
            <p:nvPr/>
          </p:nvSpPr>
          <p:spPr>
            <a:xfrm>
              <a:off x="2389" y="4264"/>
              <a:ext cx="4204" cy="193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70000"/>
                </a:lnSpc>
                <a:spcAft>
                  <a:spcPts val="1200"/>
                </a:spcAft>
                <a:buNone/>
              </a:pPr>
              <a:r>
                <a:rPr lang="en-US" altLang="zh-CN" sz="1400" dirty="0">
                  <a:solidFill>
                    <a:srgbClr val="B60004"/>
                  </a:solidFill>
                  <a:latin typeface="微软雅黑" panose="020B0503020204020204" charset="-122"/>
                  <a:ea typeface="微软雅黑" panose="020B0503020204020204" charset="-122"/>
                </a:rPr>
                <a:t>                  </a:t>
              </a:r>
              <a:r>
                <a:rPr lang="zh-CN" altLang="en-US" sz="1400" dirty="0">
                  <a:solidFill>
                    <a:srgbClr val="B60004"/>
                  </a:solidFill>
                  <a:latin typeface="微软雅黑" panose="020B0503020204020204" charset="-122"/>
                  <a:ea typeface="微软雅黑" panose="020B0503020204020204" charset="-122"/>
                </a:rPr>
                <a:t>请输入标题</a:t>
              </a:r>
              <a:br>
                <a:rPr lang="en-US" sz="1400"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rgbClr val="B60004"/>
                </a:solidFill>
                <a:latin typeface="+mn-lt"/>
              </a:endParaRPr>
            </a:p>
          </p:txBody>
        </p:sp>
      </p:grpSp>
      <p:grpSp>
        <p:nvGrpSpPr>
          <p:cNvPr id="23" name="组合 22"/>
          <p:cNvGrpSpPr/>
          <p:nvPr/>
        </p:nvGrpSpPr>
        <p:grpSpPr>
          <a:xfrm>
            <a:off x="1410335" y="4165600"/>
            <a:ext cx="4436745" cy="1833880"/>
            <a:chOff x="2221" y="6560"/>
            <a:chExt cx="6987" cy="2888"/>
          </a:xfrm>
        </p:grpSpPr>
        <p:grpSp>
          <p:nvGrpSpPr>
            <p:cNvPr id="174" name="Group 19"/>
            <p:cNvGrpSpPr/>
            <p:nvPr/>
          </p:nvGrpSpPr>
          <p:grpSpPr>
            <a:xfrm>
              <a:off x="6812" y="6560"/>
              <a:ext cx="2396" cy="2889"/>
              <a:chOff x="4063215" y="4045652"/>
              <a:chExt cx="1853889" cy="2105910"/>
            </a:xfrm>
          </p:grpSpPr>
          <p:sp>
            <p:nvSpPr>
              <p:cNvPr id="175" name="Rectangle 13"/>
              <p:cNvSpPr>
                <a:spLocks noChangeArrowheads="1"/>
              </p:cNvSpPr>
              <p:nvPr/>
            </p:nvSpPr>
            <p:spPr bwMode="auto">
              <a:xfrm>
                <a:off x="4063215" y="4297673"/>
                <a:ext cx="1853889" cy="1853889"/>
              </a:xfrm>
              <a:prstGeom prst="rect">
                <a:avLst/>
              </a:prstGeom>
              <a:solidFill>
                <a:srgbClr val="A10707"/>
              </a:solidFill>
              <a:ln>
                <a:noFill/>
              </a:ln>
            </p:spPr>
            <p:txBody>
              <a:bodyPr vert="horz" wrap="square" lIns="91440" tIns="45720" rIns="91440" bIns="45720" numCol="1" anchor="t" anchorCtr="0" compatLnSpc="1"/>
              <a:lstStyle/>
              <a:p>
                <a:endParaRPr lang="en-US"/>
              </a:p>
            </p:txBody>
          </p:sp>
          <p:sp>
            <p:nvSpPr>
              <p:cNvPr id="176" name="Freeform 14"/>
              <p:cNvSpPr/>
              <p:nvPr/>
            </p:nvSpPr>
            <p:spPr bwMode="auto">
              <a:xfrm>
                <a:off x="4824366" y="4045652"/>
                <a:ext cx="352022" cy="252476"/>
              </a:xfrm>
              <a:custGeom>
                <a:avLst/>
                <a:gdLst>
                  <a:gd name="T0" fmla="*/ 0 w 244"/>
                  <a:gd name="T1" fmla="*/ 175 h 175"/>
                  <a:gd name="T2" fmla="*/ 122 w 244"/>
                  <a:gd name="T3" fmla="*/ 0 h 175"/>
                  <a:gd name="T4" fmla="*/ 244 w 244"/>
                  <a:gd name="T5" fmla="*/ 175 h 175"/>
                  <a:gd name="T6" fmla="*/ 0 w 244"/>
                  <a:gd name="T7" fmla="*/ 175 h 175"/>
                </a:gdLst>
                <a:ahLst/>
                <a:cxnLst>
                  <a:cxn ang="0">
                    <a:pos x="T0" y="T1"/>
                  </a:cxn>
                  <a:cxn ang="0">
                    <a:pos x="T2" y="T3"/>
                  </a:cxn>
                  <a:cxn ang="0">
                    <a:pos x="T4" y="T5"/>
                  </a:cxn>
                  <a:cxn ang="0">
                    <a:pos x="T6" y="T7"/>
                  </a:cxn>
                </a:cxnLst>
                <a:rect l="0" t="0" r="r" b="b"/>
                <a:pathLst>
                  <a:path w="244" h="175">
                    <a:moveTo>
                      <a:pt x="0" y="175"/>
                    </a:moveTo>
                    <a:lnTo>
                      <a:pt x="122" y="0"/>
                    </a:lnTo>
                    <a:lnTo>
                      <a:pt x="244" y="175"/>
                    </a:lnTo>
                    <a:lnTo>
                      <a:pt x="0" y="175"/>
                    </a:lnTo>
                    <a:close/>
                  </a:path>
                </a:pathLst>
              </a:custGeom>
              <a:solidFill>
                <a:srgbClr val="9F0606"/>
              </a:solidFill>
              <a:ln>
                <a:noFill/>
              </a:ln>
            </p:spPr>
            <p:txBody>
              <a:bodyPr vert="horz" wrap="square" lIns="91440" tIns="45720" rIns="91440" bIns="45720" numCol="1" anchor="t" anchorCtr="0" compatLnSpc="1"/>
              <a:lstStyle/>
              <a:p>
                <a:endParaRPr lang="en-US"/>
              </a:p>
            </p:txBody>
          </p:sp>
        </p:grpSp>
        <p:grpSp>
          <p:nvGrpSpPr>
            <p:cNvPr id="22" name="组合 21"/>
            <p:cNvGrpSpPr/>
            <p:nvPr/>
          </p:nvGrpSpPr>
          <p:grpSpPr>
            <a:xfrm>
              <a:off x="2221" y="7084"/>
              <a:ext cx="6720" cy="2083"/>
              <a:chOff x="2221" y="7084"/>
              <a:chExt cx="6720" cy="2083"/>
            </a:xfrm>
          </p:grpSpPr>
          <p:sp>
            <p:nvSpPr>
              <p:cNvPr id="177" name="Rectangle 15"/>
              <p:cNvSpPr>
                <a:spLocks noChangeArrowheads="1"/>
              </p:cNvSpPr>
              <p:nvPr/>
            </p:nvSpPr>
            <p:spPr bwMode="auto">
              <a:xfrm>
                <a:off x="7079" y="7183"/>
                <a:ext cx="1863" cy="19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4" name="Inhaltsplatzhalter 4"/>
              <p:cNvSpPr txBox="1"/>
              <p:nvPr/>
            </p:nvSpPr>
            <p:spPr>
              <a:xfrm>
                <a:off x="7228" y="8523"/>
                <a:ext cx="1563" cy="339"/>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rgbClr val="B60004"/>
                    </a:solidFill>
                    <a:latin typeface="+mj-lt"/>
                  </a:rPr>
                  <a:t>OPTION 04</a:t>
                </a:r>
              </a:p>
            </p:txBody>
          </p:sp>
          <p:grpSp>
            <p:nvGrpSpPr>
              <p:cNvPr id="187" name="Group 28"/>
              <p:cNvGrpSpPr/>
              <p:nvPr/>
            </p:nvGrpSpPr>
            <p:grpSpPr>
              <a:xfrm>
                <a:off x="7626" y="7550"/>
                <a:ext cx="767" cy="816"/>
                <a:chOff x="1571625" y="2668588"/>
                <a:chExt cx="593725" cy="595312"/>
              </a:xfrm>
              <a:solidFill>
                <a:schemeClr val="tx1">
                  <a:lumMod val="75000"/>
                  <a:lumOff val="25000"/>
                </a:schemeClr>
              </a:solidFill>
            </p:grpSpPr>
            <p:sp>
              <p:nvSpPr>
                <p:cNvPr id="188" name="Rectangle 340"/>
                <p:cNvSpPr>
                  <a:spLocks noChangeArrowheads="1"/>
                </p:cNvSpPr>
                <p:nvPr/>
              </p:nvSpPr>
              <p:spPr bwMode="auto">
                <a:xfrm>
                  <a:off x="2055813"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89" name="Freeform 341"/>
                <p:cNvSpPr>
                  <a:spLocks noEditPoints="1"/>
                </p:cNvSpPr>
                <p:nvPr/>
              </p:nvSpPr>
              <p:spPr bwMode="auto">
                <a:xfrm>
                  <a:off x="1571625" y="2668588"/>
                  <a:ext cx="593725" cy="595312"/>
                </a:xfrm>
                <a:custGeom>
                  <a:avLst/>
                  <a:gdLst>
                    <a:gd name="T0" fmla="*/ 144 w 3366"/>
                    <a:gd name="T1" fmla="*/ 797 h 3375"/>
                    <a:gd name="T2" fmla="*/ 144 w 3366"/>
                    <a:gd name="T3" fmla="*/ 3231 h 3375"/>
                    <a:gd name="T4" fmla="*/ 3223 w 3366"/>
                    <a:gd name="T5" fmla="*/ 3231 h 3375"/>
                    <a:gd name="T6" fmla="*/ 3223 w 3366"/>
                    <a:gd name="T7" fmla="*/ 797 h 3375"/>
                    <a:gd name="T8" fmla="*/ 144 w 3366"/>
                    <a:gd name="T9" fmla="*/ 797 h 3375"/>
                    <a:gd name="T10" fmla="*/ 144 w 3366"/>
                    <a:gd name="T11" fmla="*/ 144 h 3375"/>
                    <a:gd name="T12" fmla="*/ 144 w 3366"/>
                    <a:gd name="T13" fmla="*/ 654 h 3375"/>
                    <a:gd name="T14" fmla="*/ 3223 w 3366"/>
                    <a:gd name="T15" fmla="*/ 654 h 3375"/>
                    <a:gd name="T16" fmla="*/ 3223 w 3366"/>
                    <a:gd name="T17" fmla="*/ 144 h 3375"/>
                    <a:gd name="T18" fmla="*/ 144 w 3366"/>
                    <a:gd name="T19" fmla="*/ 144 h 3375"/>
                    <a:gd name="T20" fmla="*/ 0 w 3366"/>
                    <a:gd name="T21" fmla="*/ 0 h 3375"/>
                    <a:gd name="T22" fmla="*/ 3366 w 3366"/>
                    <a:gd name="T23" fmla="*/ 0 h 3375"/>
                    <a:gd name="T24" fmla="*/ 3366 w 3366"/>
                    <a:gd name="T25" fmla="*/ 3375 h 3375"/>
                    <a:gd name="T26" fmla="*/ 0 w 3366"/>
                    <a:gd name="T27" fmla="*/ 3375 h 3375"/>
                    <a:gd name="T28" fmla="*/ 0 w 3366"/>
                    <a:gd name="T29" fmla="*/ 0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6" h="3375">
                      <a:moveTo>
                        <a:pt x="144" y="797"/>
                      </a:moveTo>
                      <a:lnTo>
                        <a:pt x="144" y="3231"/>
                      </a:lnTo>
                      <a:lnTo>
                        <a:pt x="3223" y="3231"/>
                      </a:lnTo>
                      <a:lnTo>
                        <a:pt x="3223" y="797"/>
                      </a:lnTo>
                      <a:lnTo>
                        <a:pt x="144" y="797"/>
                      </a:lnTo>
                      <a:close/>
                      <a:moveTo>
                        <a:pt x="144" y="144"/>
                      </a:moveTo>
                      <a:lnTo>
                        <a:pt x="144" y="654"/>
                      </a:lnTo>
                      <a:lnTo>
                        <a:pt x="3223" y="654"/>
                      </a:lnTo>
                      <a:lnTo>
                        <a:pt x="3223" y="144"/>
                      </a:lnTo>
                      <a:lnTo>
                        <a:pt x="144" y="144"/>
                      </a:lnTo>
                      <a:close/>
                      <a:moveTo>
                        <a:pt x="0" y="0"/>
                      </a:moveTo>
                      <a:lnTo>
                        <a:pt x="3366" y="0"/>
                      </a:lnTo>
                      <a:lnTo>
                        <a:pt x="3366" y="3375"/>
                      </a:lnTo>
                      <a:lnTo>
                        <a:pt x="0" y="3375"/>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90" name="Rectangle 342"/>
                <p:cNvSpPr>
                  <a:spLocks noChangeArrowheads="1"/>
                </p:cNvSpPr>
                <p:nvPr/>
              </p:nvSpPr>
              <p:spPr bwMode="auto">
                <a:xfrm>
                  <a:off x="1985963" y="2725738"/>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91" name="Rectangle 343"/>
                <p:cNvSpPr>
                  <a:spLocks noChangeArrowheads="1"/>
                </p:cNvSpPr>
                <p:nvPr/>
              </p:nvSpPr>
              <p:spPr bwMode="auto">
                <a:xfrm>
                  <a:off x="1916113" y="2725738"/>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p>
              </p:txBody>
            </p:sp>
            <p:sp>
              <p:nvSpPr>
                <p:cNvPr id="192" name="Freeform 344"/>
                <p:cNvSpPr>
                  <a:spLocks noEditPoints="1"/>
                </p:cNvSpPr>
                <p:nvPr/>
              </p:nvSpPr>
              <p:spPr bwMode="auto">
                <a:xfrm>
                  <a:off x="1738313" y="2867025"/>
                  <a:ext cx="260350" cy="314325"/>
                </a:xfrm>
                <a:custGeom>
                  <a:avLst/>
                  <a:gdLst>
                    <a:gd name="T0" fmla="*/ 759 w 1473"/>
                    <a:gd name="T1" fmla="*/ 357 h 1786"/>
                    <a:gd name="T2" fmla="*/ 730 w 1473"/>
                    <a:gd name="T3" fmla="*/ 361 h 1786"/>
                    <a:gd name="T4" fmla="*/ 143 w 1473"/>
                    <a:gd name="T5" fmla="*/ 170 h 1786"/>
                    <a:gd name="T6" fmla="*/ 146 w 1473"/>
                    <a:gd name="T7" fmla="*/ 973 h 1786"/>
                    <a:gd name="T8" fmla="*/ 171 w 1473"/>
                    <a:gd name="T9" fmla="*/ 1068 h 1786"/>
                    <a:gd name="T10" fmla="*/ 216 w 1473"/>
                    <a:gd name="T11" fmla="*/ 1159 h 1786"/>
                    <a:gd name="T12" fmla="*/ 274 w 1473"/>
                    <a:gd name="T13" fmla="*/ 1245 h 1786"/>
                    <a:gd name="T14" fmla="*/ 342 w 1473"/>
                    <a:gd name="T15" fmla="*/ 1324 h 1786"/>
                    <a:gd name="T16" fmla="*/ 415 w 1473"/>
                    <a:gd name="T17" fmla="*/ 1395 h 1786"/>
                    <a:gd name="T18" fmla="*/ 489 w 1473"/>
                    <a:gd name="T19" fmla="*/ 1459 h 1786"/>
                    <a:gd name="T20" fmla="*/ 564 w 1473"/>
                    <a:gd name="T21" fmla="*/ 1518 h 1786"/>
                    <a:gd name="T22" fmla="*/ 633 w 1473"/>
                    <a:gd name="T23" fmla="*/ 1566 h 1786"/>
                    <a:gd name="T24" fmla="*/ 692 w 1473"/>
                    <a:gd name="T25" fmla="*/ 1603 h 1786"/>
                    <a:gd name="T26" fmla="*/ 738 w 1473"/>
                    <a:gd name="T27" fmla="*/ 1628 h 1786"/>
                    <a:gd name="T28" fmla="*/ 784 w 1473"/>
                    <a:gd name="T29" fmla="*/ 1603 h 1786"/>
                    <a:gd name="T30" fmla="*/ 843 w 1473"/>
                    <a:gd name="T31" fmla="*/ 1566 h 1786"/>
                    <a:gd name="T32" fmla="*/ 911 w 1473"/>
                    <a:gd name="T33" fmla="*/ 1518 h 1786"/>
                    <a:gd name="T34" fmla="*/ 986 w 1473"/>
                    <a:gd name="T35" fmla="*/ 1459 h 1786"/>
                    <a:gd name="T36" fmla="*/ 1060 w 1473"/>
                    <a:gd name="T37" fmla="*/ 1395 h 1786"/>
                    <a:gd name="T38" fmla="*/ 1133 w 1473"/>
                    <a:gd name="T39" fmla="*/ 1325 h 1786"/>
                    <a:gd name="T40" fmla="*/ 1201 w 1473"/>
                    <a:gd name="T41" fmla="*/ 1247 h 1786"/>
                    <a:gd name="T42" fmla="*/ 1259 w 1473"/>
                    <a:gd name="T43" fmla="*/ 1162 h 1786"/>
                    <a:gd name="T44" fmla="*/ 1304 w 1473"/>
                    <a:gd name="T45" fmla="*/ 1071 h 1786"/>
                    <a:gd name="T46" fmla="*/ 1329 w 1473"/>
                    <a:gd name="T47" fmla="*/ 974 h 1786"/>
                    <a:gd name="T48" fmla="*/ 1332 w 1473"/>
                    <a:gd name="T49" fmla="*/ 170 h 1786"/>
                    <a:gd name="T50" fmla="*/ 80 w 1473"/>
                    <a:gd name="T51" fmla="*/ 1 h 1786"/>
                    <a:gd name="T52" fmla="*/ 737 w 1473"/>
                    <a:gd name="T53" fmla="*/ 213 h 1786"/>
                    <a:gd name="T54" fmla="*/ 1401 w 1473"/>
                    <a:gd name="T55" fmla="*/ 1 h 1786"/>
                    <a:gd name="T56" fmla="*/ 1438 w 1473"/>
                    <a:gd name="T57" fmla="*/ 9 h 1786"/>
                    <a:gd name="T58" fmla="*/ 1464 w 1473"/>
                    <a:gd name="T59" fmla="*/ 34 h 1786"/>
                    <a:gd name="T60" fmla="*/ 1473 w 1473"/>
                    <a:gd name="T61" fmla="*/ 70 h 1786"/>
                    <a:gd name="T62" fmla="*/ 1469 w 1473"/>
                    <a:gd name="T63" fmla="*/ 985 h 1786"/>
                    <a:gd name="T64" fmla="*/ 1441 w 1473"/>
                    <a:gd name="T65" fmla="*/ 1107 h 1786"/>
                    <a:gd name="T66" fmla="*/ 1383 w 1473"/>
                    <a:gd name="T67" fmla="*/ 1229 h 1786"/>
                    <a:gd name="T68" fmla="*/ 1297 w 1473"/>
                    <a:gd name="T69" fmla="*/ 1352 h 1786"/>
                    <a:gd name="T70" fmla="*/ 1183 w 1473"/>
                    <a:gd name="T71" fmla="*/ 1474 h 1786"/>
                    <a:gd name="T72" fmla="*/ 1076 w 1473"/>
                    <a:gd name="T73" fmla="*/ 1567 h 1786"/>
                    <a:gd name="T74" fmla="*/ 1000 w 1473"/>
                    <a:gd name="T75" fmla="*/ 1624 h 1786"/>
                    <a:gd name="T76" fmla="*/ 931 w 1473"/>
                    <a:gd name="T77" fmla="*/ 1673 h 1786"/>
                    <a:gd name="T78" fmla="*/ 870 w 1473"/>
                    <a:gd name="T79" fmla="*/ 1713 h 1786"/>
                    <a:gd name="T80" fmla="*/ 822 w 1473"/>
                    <a:gd name="T81" fmla="*/ 1744 h 1786"/>
                    <a:gd name="T82" fmla="*/ 788 w 1473"/>
                    <a:gd name="T83" fmla="*/ 1763 h 1786"/>
                    <a:gd name="T84" fmla="*/ 772 w 1473"/>
                    <a:gd name="T85" fmla="*/ 1771 h 1786"/>
                    <a:gd name="T86" fmla="*/ 742 w 1473"/>
                    <a:gd name="T87" fmla="*/ 1784 h 1786"/>
                    <a:gd name="T88" fmla="*/ 722 w 1473"/>
                    <a:gd name="T89" fmla="*/ 1786 h 1786"/>
                    <a:gd name="T90" fmla="*/ 706 w 1473"/>
                    <a:gd name="T91" fmla="*/ 1782 h 1786"/>
                    <a:gd name="T92" fmla="*/ 696 w 1473"/>
                    <a:gd name="T93" fmla="*/ 1775 h 1786"/>
                    <a:gd name="T94" fmla="*/ 675 w 1473"/>
                    <a:gd name="T95" fmla="*/ 1763 h 1786"/>
                    <a:gd name="T96" fmla="*/ 638 w 1473"/>
                    <a:gd name="T97" fmla="*/ 1742 h 1786"/>
                    <a:gd name="T98" fmla="*/ 588 w 1473"/>
                    <a:gd name="T99" fmla="*/ 1711 h 1786"/>
                    <a:gd name="T100" fmla="*/ 529 w 1473"/>
                    <a:gd name="T101" fmla="*/ 1672 h 1786"/>
                    <a:gd name="T102" fmla="*/ 463 w 1473"/>
                    <a:gd name="T103" fmla="*/ 1625 h 1786"/>
                    <a:gd name="T104" fmla="*/ 392 w 1473"/>
                    <a:gd name="T105" fmla="*/ 1571 h 1786"/>
                    <a:gd name="T106" fmla="*/ 289 w 1473"/>
                    <a:gd name="T107" fmla="*/ 1481 h 1786"/>
                    <a:gd name="T108" fmla="*/ 176 w 1473"/>
                    <a:gd name="T109" fmla="*/ 1359 h 1786"/>
                    <a:gd name="T110" fmla="*/ 89 w 1473"/>
                    <a:gd name="T111" fmla="*/ 1236 h 1786"/>
                    <a:gd name="T112" fmla="*/ 32 w 1473"/>
                    <a:gd name="T113" fmla="*/ 1114 h 1786"/>
                    <a:gd name="T114" fmla="*/ 3 w 1473"/>
                    <a:gd name="T115" fmla="*/ 991 h 1786"/>
                    <a:gd name="T116" fmla="*/ 0 w 1473"/>
                    <a:gd name="T117" fmla="*/ 70 h 1786"/>
                    <a:gd name="T118" fmla="*/ 7 w 1473"/>
                    <a:gd name="T119" fmla="*/ 34 h 1786"/>
                    <a:gd name="T120" fmla="*/ 26 w 1473"/>
                    <a:gd name="T121" fmla="*/ 11 h 1786"/>
                    <a:gd name="T122" fmla="*/ 53 w 1473"/>
                    <a:gd name="T123" fmla="*/ 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3" h="1786">
                      <a:moveTo>
                        <a:pt x="1332" y="170"/>
                      </a:moveTo>
                      <a:lnTo>
                        <a:pt x="759" y="357"/>
                      </a:lnTo>
                      <a:lnTo>
                        <a:pt x="744" y="361"/>
                      </a:lnTo>
                      <a:lnTo>
                        <a:pt x="730" y="361"/>
                      </a:lnTo>
                      <a:lnTo>
                        <a:pt x="716" y="357"/>
                      </a:lnTo>
                      <a:lnTo>
                        <a:pt x="143" y="170"/>
                      </a:lnTo>
                      <a:lnTo>
                        <a:pt x="143" y="925"/>
                      </a:lnTo>
                      <a:lnTo>
                        <a:pt x="146" y="973"/>
                      </a:lnTo>
                      <a:lnTo>
                        <a:pt x="157" y="1021"/>
                      </a:lnTo>
                      <a:lnTo>
                        <a:pt x="171" y="1068"/>
                      </a:lnTo>
                      <a:lnTo>
                        <a:pt x="191" y="1114"/>
                      </a:lnTo>
                      <a:lnTo>
                        <a:pt x="216" y="1159"/>
                      </a:lnTo>
                      <a:lnTo>
                        <a:pt x="243" y="1203"/>
                      </a:lnTo>
                      <a:lnTo>
                        <a:pt x="274" y="1245"/>
                      </a:lnTo>
                      <a:lnTo>
                        <a:pt x="308" y="1286"/>
                      </a:lnTo>
                      <a:lnTo>
                        <a:pt x="342" y="1324"/>
                      </a:lnTo>
                      <a:lnTo>
                        <a:pt x="379" y="1361"/>
                      </a:lnTo>
                      <a:lnTo>
                        <a:pt x="415" y="1395"/>
                      </a:lnTo>
                      <a:lnTo>
                        <a:pt x="451" y="1427"/>
                      </a:lnTo>
                      <a:lnTo>
                        <a:pt x="489" y="1459"/>
                      </a:lnTo>
                      <a:lnTo>
                        <a:pt x="527" y="1489"/>
                      </a:lnTo>
                      <a:lnTo>
                        <a:pt x="564" y="1518"/>
                      </a:lnTo>
                      <a:lnTo>
                        <a:pt x="599" y="1542"/>
                      </a:lnTo>
                      <a:lnTo>
                        <a:pt x="633" y="1566"/>
                      </a:lnTo>
                      <a:lnTo>
                        <a:pt x="664" y="1585"/>
                      </a:lnTo>
                      <a:lnTo>
                        <a:pt x="692" y="1603"/>
                      </a:lnTo>
                      <a:lnTo>
                        <a:pt x="717" y="1617"/>
                      </a:lnTo>
                      <a:lnTo>
                        <a:pt x="738" y="1628"/>
                      </a:lnTo>
                      <a:lnTo>
                        <a:pt x="758" y="1617"/>
                      </a:lnTo>
                      <a:lnTo>
                        <a:pt x="784" y="1603"/>
                      </a:lnTo>
                      <a:lnTo>
                        <a:pt x="811" y="1585"/>
                      </a:lnTo>
                      <a:lnTo>
                        <a:pt x="843" y="1566"/>
                      </a:lnTo>
                      <a:lnTo>
                        <a:pt x="877" y="1542"/>
                      </a:lnTo>
                      <a:lnTo>
                        <a:pt x="911" y="1518"/>
                      </a:lnTo>
                      <a:lnTo>
                        <a:pt x="948" y="1489"/>
                      </a:lnTo>
                      <a:lnTo>
                        <a:pt x="986" y="1459"/>
                      </a:lnTo>
                      <a:lnTo>
                        <a:pt x="1025" y="1427"/>
                      </a:lnTo>
                      <a:lnTo>
                        <a:pt x="1060" y="1395"/>
                      </a:lnTo>
                      <a:lnTo>
                        <a:pt x="1096" y="1361"/>
                      </a:lnTo>
                      <a:lnTo>
                        <a:pt x="1133" y="1325"/>
                      </a:lnTo>
                      <a:lnTo>
                        <a:pt x="1167" y="1287"/>
                      </a:lnTo>
                      <a:lnTo>
                        <a:pt x="1201" y="1247"/>
                      </a:lnTo>
                      <a:lnTo>
                        <a:pt x="1232" y="1205"/>
                      </a:lnTo>
                      <a:lnTo>
                        <a:pt x="1259" y="1162"/>
                      </a:lnTo>
                      <a:lnTo>
                        <a:pt x="1284" y="1117"/>
                      </a:lnTo>
                      <a:lnTo>
                        <a:pt x="1304" y="1071"/>
                      </a:lnTo>
                      <a:lnTo>
                        <a:pt x="1319" y="1023"/>
                      </a:lnTo>
                      <a:lnTo>
                        <a:pt x="1329" y="974"/>
                      </a:lnTo>
                      <a:lnTo>
                        <a:pt x="1332" y="925"/>
                      </a:lnTo>
                      <a:lnTo>
                        <a:pt x="1332" y="170"/>
                      </a:lnTo>
                      <a:close/>
                      <a:moveTo>
                        <a:pt x="66" y="0"/>
                      </a:moveTo>
                      <a:lnTo>
                        <a:pt x="80" y="1"/>
                      </a:lnTo>
                      <a:lnTo>
                        <a:pt x="92" y="4"/>
                      </a:lnTo>
                      <a:lnTo>
                        <a:pt x="737" y="213"/>
                      </a:lnTo>
                      <a:lnTo>
                        <a:pt x="1380" y="4"/>
                      </a:lnTo>
                      <a:lnTo>
                        <a:pt x="1401" y="1"/>
                      </a:lnTo>
                      <a:lnTo>
                        <a:pt x="1420" y="2"/>
                      </a:lnTo>
                      <a:lnTo>
                        <a:pt x="1438" y="9"/>
                      </a:lnTo>
                      <a:lnTo>
                        <a:pt x="1453" y="19"/>
                      </a:lnTo>
                      <a:lnTo>
                        <a:pt x="1464" y="34"/>
                      </a:lnTo>
                      <a:lnTo>
                        <a:pt x="1471" y="50"/>
                      </a:lnTo>
                      <a:lnTo>
                        <a:pt x="1473" y="70"/>
                      </a:lnTo>
                      <a:lnTo>
                        <a:pt x="1473" y="925"/>
                      </a:lnTo>
                      <a:lnTo>
                        <a:pt x="1469" y="985"/>
                      </a:lnTo>
                      <a:lnTo>
                        <a:pt x="1459" y="1045"/>
                      </a:lnTo>
                      <a:lnTo>
                        <a:pt x="1441" y="1107"/>
                      </a:lnTo>
                      <a:lnTo>
                        <a:pt x="1415" y="1168"/>
                      </a:lnTo>
                      <a:lnTo>
                        <a:pt x="1383" y="1229"/>
                      </a:lnTo>
                      <a:lnTo>
                        <a:pt x="1344" y="1291"/>
                      </a:lnTo>
                      <a:lnTo>
                        <a:pt x="1297" y="1352"/>
                      </a:lnTo>
                      <a:lnTo>
                        <a:pt x="1244" y="1413"/>
                      </a:lnTo>
                      <a:lnTo>
                        <a:pt x="1183" y="1474"/>
                      </a:lnTo>
                      <a:lnTo>
                        <a:pt x="1115" y="1534"/>
                      </a:lnTo>
                      <a:lnTo>
                        <a:pt x="1076" y="1567"/>
                      </a:lnTo>
                      <a:lnTo>
                        <a:pt x="1038" y="1596"/>
                      </a:lnTo>
                      <a:lnTo>
                        <a:pt x="1000" y="1624"/>
                      </a:lnTo>
                      <a:lnTo>
                        <a:pt x="964" y="1650"/>
                      </a:lnTo>
                      <a:lnTo>
                        <a:pt x="931" y="1673"/>
                      </a:lnTo>
                      <a:lnTo>
                        <a:pt x="899" y="1695"/>
                      </a:lnTo>
                      <a:lnTo>
                        <a:pt x="870" y="1713"/>
                      </a:lnTo>
                      <a:lnTo>
                        <a:pt x="844" y="1729"/>
                      </a:lnTo>
                      <a:lnTo>
                        <a:pt x="822" y="1744"/>
                      </a:lnTo>
                      <a:lnTo>
                        <a:pt x="802" y="1755"/>
                      </a:lnTo>
                      <a:lnTo>
                        <a:pt x="788" y="1763"/>
                      </a:lnTo>
                      <a:lnTo>
                        <a:pt x="778" y="1768"/>
                      </a:lnTo>
                      <a:lnTo>
                        <a:pt x="772" y="1771"/>
                      </a:lnTo>
                      <a:lnTo>
                        <a:pt x="755" y="1778"/>
                      </a:lnTo>
                      <a:lnTo>
                        <a:pt x="742" y="1784"/>
                      </a:lnTo>
                      <a:lnTo>
                        <a:pt x="731" y="1786"/>
                      </a:lnTo>
                      <a:lnTo>
                        <a:pt x="722" y="1786"/>
                      </a:lnTo>
                      <a:lnTo>
                        <a:pt x="714" y="1784"/>
                      </a:lnTo>
                      <a:lnTo>
                        <a:pt x="706" y="1782"/>
                      </a:lnTo>
                      <a:lnTo>
                        <a:pt x="700" y="1778"/>
                      </a:lnTo>
                      <a:lnTo>
                        <a:pt x="696" y="1775"/>
                      </a:lnTo>
                      <a:lnTo>
                        <a:pt x="688" y="1770"/>
                      </a:lnTo>
                      <a:lnTo>
                        <a:pt x="675" y="1763"/>
                      </a:lnTo>
                      <a:lnTo>
                        <a:pt x="658" y="1753"/>
                      </a:lnTo>
                      <a:lnTo>
                        <a:pt x="638" y="1742"/>
                      </a:lnTo>
                      <a:lnTo>
                        <a:pt x="615" y="1727"/>
                      </a:lnTo>
                      <a:lnTo>
                        <a:pt x="588" y="1711"/>
                      </a:lnTo>
                      <a:lnTo>
                        <a:pt x="560" y="1693"/>
                      </a:lnTo>
                      <a:lnTo>
                        <a:pt x="529" y="1672"/>
                      </a:lnTo>
                      <a:lnTo>
                        <a:pt x="496" y="1650"/>
                      </a:lnTo>
                      <a:lnTo>
                        <a:pt x="463" y="1625"/>
                      </a:lnTo>
                      <a:lnTo>
                        <a:pt x="428" y="1600"/>
                      </a:lnTo>
                      <a:lnTo>
                        <a:pt x="392" y="1571"/>
                      </a:lnTo>
                      <a:lnTo>
                        <a:pt x="358" y="1541"/>
                      </a:lnTo>
                      <a:lnTo>
                        <a:pt x="289" y="1481"/>
                      </a:lnTo>
                      <a:lnTo>
                        <a:pt x="229" y="1420"/>
                      </a:lnTo>
                      <a:lnTo>
                        <a:pt x="176" y="1359"/>
                      </a:lnTo>
                      <a:lnTo>
                        <a:pt x="129" y="1298"/>
                      </a:lnTo>
                      <a:lnTo>
                        <a:pt x="89" y="1236"/>
                      </a:lnTo>
                      <a:lnTo>
                        <a:pt x="57" y="1175"/>
                      </a:lnTo>
                      <a:lnTo>
                        <a:pt x="32" y="1114"/>
                      </a:lnTo>
                      <a:lnTo>
                        <a:pt x="14" y="1052"/>
                      </a:lnTo>
                      <a:lnTo>
                        <a:pt x="3" y="991"/>
                      </a:lnTo>
                      <a:lnTo>
                        <a:pt x="0" y="931"/>
                      </a:lnTo>
                      <a:lnTo>
                        <a:pt x="0" y="70"/>
                      </a:lnTo>
                      <a:lnTo>
                        <a:pt x="2" y="50"/>
                      </a:lnTo>
                      <a:lnTo>
                        <a:pt x="7" y="34"/>
                      </a:lnTo>
                      <a:lnTo>
                        <a:pt x="15" y="21"/>
                      </a:lnTo>
                      <a:lnTo>
                        <a:pt x="26" y="11"/>
                      </a:lnTo>
                      <a:lnTo>
                        <a:pt x="38" y="5"/>
                      </a:lnTo>
                      <a:lnTo>
                        <a:pt x="53" y="1"/>
                      </a:lnTo>
                      <a:lnTo>
                        <a:pt x="6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93" name="Freeform 345"/>
                <p:cNvSpPr>
                  <a:spLocks noEditPoints="1"/>
                </p:cNvSpPr>
                <p:nvPr/>
              </p:nvSpPr>
              <p:spPr bwMode="auto">
                <a:xfrm>
                  <a:off x="1833563" y="2954338"/>
                  <a:ext cx="69850" cy="157162"/>
                </a:xfrm>
                <a:custGeom>
                  <a:avLst/>
                  <a:gdLst>
                    <a:gd name="T0" fmla="*/ 243 w 400"/>
                    <a:gd name="T1" fmla="*/ 712 h 895"/>
                    <a:gd name="T2" fmla="*/ 281 w 400"/>
                    <a:gd name="T3" fmla="*/ 687 h 895"/>
                    <a:gd name="T4" fmla="*/ 305 w 400"/>
                    <a:gd name="T5" fmla="*/ 650 h 895"/>
                    <a:gd name="T6" fmla="*/ 314 w 400"/>
                    <a:gd name="T7" fmla="*/ 604 h 895"/>
                    <a:gd name="T8" fmla="*/ 305 w 400"/>
                    <a:gd name="T9" fmla="*/ 559 h 895"/>
                    <a:gd name="T10" fmla="*/ 280 w 400"/>
                    <a:gd name="T11" fmla="*/ 523 h 895"/>
                    <a:gd name="T12" fmla="*/ 243 w 400"/>
                    <a:gd name="T13" fmla="*/ 498 h 895"/>
                    <a:gd name="T14" fmla="*/ 137 w 400"/>
                    <a:gd name="T15" fmla="*/ 193 h 895"/>
                    <a:gd name="T16" fmla="*/ 105 w 400"/>
                    <a:gd name="T17" fmla="*/ 224 h 895"/>
                    <a:gd name="T18" fmla="*/ 88 w 400"/>
                    <a:gd name="T19" fmla="*/ 266 h 895"/>
                    <a:gd name="T20" fmla="*/ 88 w 400"/>
                    <a:gd name="T21" fmla="*/ 313 h 895"/>
                    <a:gd name="T22" fmla="*/ 105 w 400"/>
                    <a:gd name="T23" fmla="*/ 354 h 895"/>
                    <a:gd name="T24" fmla="*/ 138 w 400"/>
                    <a:gd name="T25" fmla="*/ 386 h 895"/>
                    <a:gd name="T26" fmla="*/ 157 w 400"/>
                    <a:gd name="T27" fmla="*/ 182 h 895"/>
                    <a:gd name="T28" fmla="*/ 243 w 400"/>
                    <a:gd name="T29" fmla="*/ 0 h 895"/>
                    <a:gd name="T30" fmla="*/ 275 w 400"/>
                    <a:gd name="T31" fmla="*/ 104 h 895"/>
                    <a:gd name="T32" fmla="*/ 332 w 400"/>
                    <a:gd name="T33" fmla="*/ 139 h 895"/>
                    <a:gd name="T34" fmla="*/ 373 w 400"/>
                    <a:gd name="T35" fmla="*/ 191 h 895"/>
                    <a:gd name="T36" fmla="*/ 397 w 400"/>
                    <a:gd name="T37" fmla="*/ 255 h 895"/>
                    <a:gd name="T38" fmla="*/ 314 w 400"/>
                    <a:gd name="T39" fmla="*/ 290 h 895"/>
                    <a:gd name="T40" fmla="*/ 305 w 400"/>
                    <a:gd name="T41" fmla="*/ 244 h 895"/>
                    <a:gd name="T42" fmla="*/ 280 w 400"/>
                    <a:gd name="T43" fmla="*/ 208 h 895"/>
                    <a:gd name="T44" fmla="*/ 243 w 400"/>
                    <a:gd name="T45" fmla="*/ 183 h 895"/>
                    <a:gd name="T46" fmla="*/ 275 w 400"/>
                    <a:gd name="T47" fmla="*/ 419 h 895"/>
                    <a:gd name="T48" fmla="*/ 332 w 400"/>
                    <a:gd name="T49" fmla="*/ 454 h 895"/>
                    <a:gd name="T50" fmla="*/ 373 w 400"/>
                    <a:gd name="T51" fmla="*/ 506 h 895"/>
                    <a:gd name="T52" fmla="*/ 397 w 400"/>
                    <a:gd name="T53" fmla="*/ 570 h 895"/>
                    <a:gd name="T54" fmla="*/ 397 w 400"/>
                    <a:gd name="T55" fmla="*/ 640 h 895"/>
                    <a:gd name="T56" fmla="*/ 373 w 400"/>
                    <a:gd name="T57" fmla="*/ 704 h 895"/>
                    <a:gd name="T58" fmla="*/ 332 w 400"/>
                    <a:gd name="T59" fmla="*/ 755 h 895"/>
                    <a:gd name="T60" fmla="*/ 275 w 400"/>
                    <a:gd name="T61" fmla="*/ 791 h 895"/>
                    <a:gd name="T62" fmla="*/ 243 w 400"/>
                    <a:gd name="T63" fmla="*/ 895 h 895"/>
                    <a:gd name="T64" fmla="*/ 157 w 400"/>
                    <a:gd name="T65" fmla="*/ 801 h 895"/>
                    <a:gd name="T66" fmla="*/ 95 w 400"/>
                    <a:gd name="T67" fmla="*/ 775 h 895"/>
                    <a:gd name="T68" fmla="*/ 45 w 400"/>
                    <a:gd name="T69" fmla="*/ 731 h 895"/>
                    <a:gd name="T70" fmla="*/ 12 w 400"/>
                    <a:gd name="T71" fmla="*/ 673 h 895"/>
                    <a:gd name="T72" fmla="*/ 0 w 400"/>
                    <a:gd name="T73" fmla="*/ 604 h 895"/>
                    <a:gd name="T74" fmla="*/ 88 w 400"/>
                    <a:gd name="T75" fmla="*/ 628 h 895"/>
                    <a:gd name="T76" fmla="*/ 105 w 400"/>
                    <a:gd name="T77" fmla="*/ 670 h 895"/>
                    <a:gd name="T78" fmla="*/ 138 w 400"/>
                    <a:gd name="T79" fmla="*/ 701 h 895"/>
                    <a:gd name="T80" fmla="*/ 157 w 400"/>
                    <a:gd name="T81" fmla="*/ 486 h 895"/>
                    <a:gd name="T82" fmla="*/ 95 w 400"/>
                    <a:gd name="T83" fmla="*/ 460 h 895"/>
                    <a:gd name="T84" fmla="*/ 45 w 400"/>
                    <a:gd name="T85" fmla="*/ 416 h 895"/>
                    <a:gd name="T86" fmla="*/ 12 w 400"/>
                    <a:gd name="T87" fmla="*/ 358 h 895"/>
                    <a:gd name="T88" fmla="*/ 0 w 400"/>
                    <a:gd name="T89" fmla="*/ 290 h 895"/>
                    <a:gd name="T90" fmla="*/ 12 w 400"/>
                    <a:gd name="T91" fmla="*/ 222 h 895"/>
                    <a:gd name="T92" fmla="*/ 45 w 400"/>
                    <a:gd name="T93" fmla="*/ 164 h 895"/>
                    <a:gd name="T94" fmla="*/ 95 w 400"/>
                    <a:gd name="T95" fmla="*/ 120 h 895"/>
                    <a:gd name="T96" fmla="*/ 157 w 400"/>
                    <a:gd name="T97"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0" h="895">
                      <a:moveTo>
                        <a:pt x="243" y="498"/>
                      </a:moveTo>
                      <a:lnTo>
                        <a:pt x="243" y="712"/>
                      </a:lnTo>
                      <a:lnTo>
                        <a:pt x="263" y="701"/>
                      </a:lnTo>
                      <a:lnTo>
                        <a:pt x="281" y="687"/>
                      </a:lnTo>
                      <a:lnTo>
                        <a:pt x="295" y="670"/>
                      </a:lnTo>
                      <a:lnTo>
                        <a:pt x="305" y="650"/>
                      </a:lnTo>
                      <a:lnTo>
                        <a:pt x="312" y="628"/>
                      </a:lnTo>
                      <a:lnTo>
                        <a:pt x="314" y="604"/>
                      </a:lnTo>
                      <a:lnTo>
                        <a:pt x="312" y="581"/>
                      </a:lnTo>
                      <a:lnTo>
                        <a:pt x="305" y="559"/>
                      </a:lnTo>
                      <a:lnTo>
                        <a:pt x="295" y="540"/>
                      </a:lnTo>
                      <a:lnTo>
                        <a:pt x="280" y="523"/>
                      </a:lnTo>
                      <a:lnTo>
                        <a:pt x="262" y="508"/>
                      </a:lnTo>
                      <a:lnTo>
                        <a:pt x="243" y="498"/>
                      </a:lnTo>
                      <a:close/>
                      <a:moveTo>
                        <a:pt x="157" y="182"/>
                      </a:moveTo>
                      <a:lnTo>
                        <a:pt x="137" y="193"/>
                      </a:lnTo>
                      <a:lnTo>
                        <a:pt x="119" y="208"/>
                      </a:lnTo>
                      <a:lnTo>
                        <a:pt x="105" y="224"/>
                      </a:lnTo>
                      <a:lnTo>
                        <a:pt x="95" y="244"/>
                      </a:lnTo>
                      <a:lnTo>
                        <a:pt x="88" y="266"/>
                      </a:lnTo>
                      <a:lnTo>
                        <a:pt x="86" y="289"/>
                      </a:lnTo>
                      <a:lnTo>
                        <a:pt x="88" y="313"/>
                      </a:lnTo>
                      <a:lnTo>
                        <a:pt x="95" y="334"/>
                      </a:lnTo>
                      <a:lnTo>
                        <a:pt x="105" y="354"/>
                      </a:lnTo>
                      <a:lnTo>
                        <a:pt x="120" y="371"/>
                      </a:lnTo>
                      <a:lnTo>
                        <a:pt x="138" y="386"/>
                      </a:lnTo>
                      <a:lnTo>
                        <a:pt x="157" y="396"/>
                      </a:lnTo>
                      <a:lnTo>
                        <a:pt x="157" y="182"/>
                      </a:lnTo>
                      <a:close/>
                      <a:moveTo>
                        <a:pt x="157" y="0"/>
                      </a:moveTo>
                      <a:lnTo>
                        <a:pt x="243" y="0"/>
                      </a:lnTo>
                      <a:lnTo>
                        <a:pt x="243" y="94"/>
                      </a:lnTo>
                      <a:lnTo>
                        <a:pt x="275" y="104"/>
                      </a:lnTo>
                      <a:lnTo>
                        <a:pt x="305" y="120"/>
                      </a:lnTo>
                      <a:lnTo>
                        <a:pt x="332" y="139"/>
                      </a:lnTo>
                      <a:lnTo>
                        <a:pt x="355" y="164"/>
                      </a:lnTo>
                      <a:lnTo>
                        <a:pt x="373" y="191"/>
                      </a:lnTo>
                      <a:lnTo>
                        <a:pt x="388" y="222"/>
                      </a:lnTo>
                      <a:lnTo>
                        <a:pt x="397" y="255"/>
                      </a:lnTo>
                      <a:lnTo>
                        <a:pt x="400" y="290"/>
                      </a:lnTo>
                      <a:lnTo>
                        <a:pt x="314" y="290"/>
                      </a:lnTo>
                      <a:lnTo>
                        <a:pt x="312" y="267"/>
                      </a:lnTo>
                      <a:lnTo>
                        <a:pt x="305" y="244"/>
                      </a:lnTo>
                      <a:lnTo>
                        <a:pt x="295" y="225"/>
                      </a:lnTo>
                      <a:lnTo>
                        <a:pt x="280" y="208"/>
                      </a:lnTo>
                      <a:lnTo>
                        <a:pt x="262" y="193"/>
                      </a:lnTo>
                      <a:lnTo>
                        <a:pt x="243" y="183"/>
                      </a:lnTo>
                      <a:lnTo>
                        <a:pt x="243" y="409"/>
                      </a:lnTo>
                      <a:lnTo>
                        <a:pt x="275" y="419"/>
                      </a:lnTo>
                      <a:lnTo>
                        <a:pt x="305" y="435"/>
                      </a:lnTo>
                      <a:lnTo>
                        <a:pt x="332" y="454"/>
                      </a:lnTo>
                      <a:lnTo>
                        <a:pt x="355" y="479"/>
                      </a:lnTo>
                      <a:lnTo>
                        <a:pt x="373" y="506"/>
                      </a:lnTo>
                      <a:lnTo>
                        <a:pt x="388" y="537"/>
                      </a:lnTo>
                      <a:lnTo>
                        <a:pt x="397" y="570"/>
                      </a:lnTo>
                      <a:lnTo>
                        <a:pt x="400" y="604"/>
                      </a:lnTo>
                      <a:lnTo>
                        <a:pt x="397" y="640"/>
                      </a:lnTo>
                      <a:lnTo>
                        <a:pt x="388" y="673"/>
                      </a:lnTo>
                      <a:lnTo>
                        <a:pt x="373" y="704"/>
                      </a:lnTo>
                      <a:lnTo>
                        <a:pt x="355" y="731"/>
                      </a:lnTo>
                      <a:lnTo>
                        <a:pt x="332" y="755"/>
                      </a:lnTo>
                      <a:lnTo>
                        <a:pt x="305" y="775"/>
                      </a:lnTo>
                      <a:lnTo>
                        <a:pt x="275" y="791"/>
                      </a:lnTo>
                      <a:lnTo>
                        <a:pt x="243" y="801"/>
                      </a:lnTo>
                      <a:lnTo>
                        <a:pt x="243" y="895"/>
                      </a:lnTo>
                      <a:lnTo>
                        <a:pt x="157" y="895"/>
                      </a:lnTo>
                      <a:lnTo>
                        <a:pt x="157" y="801"/>
                      </a:lnTo>
                      <a:lnTo>
                        <a:pt x="125" y="791"/>
                      </a:lnTo>
                      <a:lnTo>
                        <a:pt x="95" y="775"/>
                      </a:lnTo>
                      <a:lnTo>
                        <a:pt x="68" y="755"/>
                      </a:lnTo>
                      <a:lnTo>
                        <a:pt x="45" y="731"/>
                      </a:lnTo>
                      <a:lnTo>
                        <a:pt x="27" y="704"/>
                      </a:lnTo>
                      <a:lnTo>
                        <a:pt x="12" y="673"/>
                      </a:lnTo>
                      <a:lnTo>
                        <a:pt x="3" y="640"/>
                      </a:lnTo>
                      <a:lnTo>
                        <a:pt x="0" y="604"/>
                      </a:lnTo>
                      <a:lnTo>
                        <a:pt x="86" y="604"/>
                      </a:lnTo>
                      <a:lnTo>
                        <a:pt x="88" y="628"/>
                      </a:lnTo>
                      <a:lnTo>
                        <a:pt x="95" y="650"/>
                      </a:lnTo>
                      <a:lnTo>
                        <a:pt x="105" y="670"/>
                      </a:lnTo>
                      <a:lnTo>
                        <a:pt x="120" y="687"/>
                      </a:lnTo>
                      <a:lnTo>
                        <a:pt x="138" y="701"/>
                      </a:lnTo>
                      <a:lnTo>
                        <a:pt x="157" y="712"/>
                      </a:lnTo>
                      <a:lnTo>
                        <a:pt x="157" y="486"/>
                      </a:lnTo>
                      <a:lnTo>
                        <a:pt x="125" y="476"/>
                      </a:lnTo>
                      <a:lnTo>
                        <a:pt x="95" y="460"/>
                      </a:lnTo>
                      <a:lnTo>
                        <a:pt x="68" y="441"/>
                      </a:lnTo>
                      <a:lnTo>
                        <a:pt x="45" y="416"/>
                      </a:lnTo>
                      <a:lnTo>
                        <a:pt x="27" y="389"/>
                      </a:lnTo>
                      <a:lnTo>
                        <a:pt x="12" y="358"/>
                      </a:lnTo>
                      <a:lnTo>
                        <a:pt x="3" y="325"/>
                      </a:lnTo>
                      <a:lnTo>
                        <a:pt x="0" y="290"/>
                      </a:lnTo>
                      <a:lnTo>
                        <a:pt x="3" y="255"/>
                      </a:lnTo>
                      <a:lnTo>
                        <a:pt x="12" y="222"/>
                      </a:lnTo>
                      <a:lnTo>
                        <a:pt x="27" y="191"/>
                      </a:lnTo>
                      <a:lnTo>
                        <a:pt x="45" y="164"/>
                      </a:lnTo>
                      <a:lnTo>
                        <a:pt x="68" y="140"/>
                      </a:lnTo>
                      <a:lnTo>
                        <a:pt x="95" y="120"/>
                      </a:lnTo>
                      <a:lnTo>
                        <a:pt x="125" y="104"/>
                      </a:lnTo>
                      <a:lnTo>
                        <a:pt x="157" y="94"/>
                      </a:lnTo>
                      <a:lnTo>
                        <a:pt x="15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225" name="Inhaltsplatzhalter 4"/>
              <p:cNvSpPr txBox="1"/>
              <p:nvPr/>
            </p:nvSpPr>
            <p:spPr>
              <a:xfrm>
                <a:off x="2221" y="7084"/>
                <a:ext cx="4204" cy="1933"/>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70000"/>
                  </a:lnSpc>
                  <a:spcAft>
                    <a:spcPts val="1200"/>
                  </a:spcAft>
                  <a:buNone/>
                </a:pPr>
                <a:r>
                  <a:rPr lang="en-US" altLang="zh-CN" sz="1400" dirty="0">
                    <a:solidFill>
                      <a:srgbClr val="B60004"/>
                    </a:solidFill>
                    <a:latin typeface="微软雅黑" panose="020B0503020204020204" charset="-122"/>
                    <a:ea typeface="微软雅黑" panose="020B0503020204020204" charset="-122"/>
                  </a:rPr>
                  <a:t>                  </a:t>
                </a:r>
                <a:r>
                  <a:rPr lang="zh-CN" altLang="en-US" sz="1400" dirty="0">
                    <a:solidFill>
                      <a:srgbClr val="B60004"/>
                    </a:solidFill>
                    <a:latin typeface="微软雅黑" panose="020B0503020204020204" charset="-122"/>
                    <a:ea typeface="微软雅黑" panose="020B0503020204020204" charset="-122"/>
                  </a:rPr>
                  <a:t>请输入标题</a:t>
                </a:r>
                <a:br>
                  <a:rPr lang="en-US" sz="1400" dirty="0">
                    <a:solidFill>
                      <a:srgbClr val="B60004"/>
                    </a:solidFill>
                    <a:latin typeface="微软雅黑" panose="020B0503020204020204" charset="-122"/>
                    <a:ea typeface="微软雅黑" panose="020B0503020204020204" charset="-122"/>
                  </a:rPr>
                </a:br>
                <a:r>
                  <a:rPr lang="zh-CN" altLang="en-US" sz="1100" dirty="0">
                    <a:solidFill>
                      <a:srgbClr val="B60004"/>
                    </a:solidFill>
                    <a:latin typeface="微软雅黑" panose="020B0503020204020204" charset="-122"/>
                    <a:ea typeface="微软雅黑" panose="020B0503020204020204" charset="-122"/>
                  </a:rPr>
                  <a:t>请输入文字请输入文字请输入文字</a:t>
                </a:r>
                <a:r>
                  <a:rPr lang="zh-CN" altLang="en-US" sz="1100" dirty="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a:t>
                </a:r>
                <a:endParaRPr lang="zh-CN" altLang="en-US" sz="1100" dirty="0">
                  <a:solidFill>
                    <a:srgbClr val="B60004"/>
                  </a:solidFill>
                  <a:latin typeface="+mn-lt"/>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23"/>
                                        </p:tgtEl>
                                        <p:attrNameLst>
                                          <p:attrName>style.visibility</p:attrName>
                                        </p:attrNameLst>
                                      </p:cBhvr>
                                      <p:to>
                                        <p:strVal val="visible"/>
                                      </p:to>
                                    </p:set>
                                    <p:anim calcmode="lin" valueType="num">
                                      <p:cBhvr additive="base">
                                        <p:cTn id="12" dur="500" fill="hold"/>
                                        <p:tgtEl>
                                          <p:spTgt spid="223"/>
                                        </p:tgtEl>
                                        <p:attrNameLst>
                                          <p:attrName>ppt_x</p:attrName>
                                        </p:attrNameLst>
                                      </p:cBhvr>
                                      <p:tavLst>
                                        <p:tav tm="0">
                                          <p:val>
                                            <p:strVal val="1+#ppt_w/2"/>
                                          </p:val>
                                        </p:tav>
                                        <p:tav tm="100000">
                                          <p:val>
                                            <p:strVal val="#ppt_x"/>
                                          </p:val>
                                        </p:tav>
                                      </p:tavLst>
                                    </p:anim>
                                    <p:anim calcmode="lin" valueType="num">
                                      <p:cBhvr additive="base">
                                        <p:cTn id="13" dur="500" fill="hold"/>
                                        <p:tgtEl>
                                          <p:spTgt spid="2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111115" y="1312545"/>
            <a:ext cx="295275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中 的 收 获</a:t>
            </a:r>
          </a:p>
        </p:txBody>
      </p:sp>
      <p:pic>
        <p:nvPicPr>
          <p:cNvPr id="6" name="图片 5" descr="70f576f95921f45adb7af3ebed93e4a1"/>
          <p:cNvPicPr>
            <a:picLocks noChangeAspect="1"/>
          </p:cNvPicPr>
          <p:nvPr/>
        </p:nvPicPr>
        <p:blipFill>
          <a:blip r:embed="rId4" cstate="screen"/>
          <a:stretch>
            <a:fillRect/>
          </a:stretch>
        </p:blipFill>
        <p:spPr>
          <a:xfrm>
            <a:off x="9244330" y="2848610"/>
            <a:ext cx="3180715" cy="3224530"/>
          </a:xfrm>
          <a:prstGeom prst="rect">
            <a:avLst/>
          </a:prstGeom>
        </p:spPr>
      </p:pic>
      <p:grpSp>
        <p:nvGrpSpPr>
          <p:cNvPr id="18" name="组合 17"/>
          <p:cNvGrpSpPr/>
          <p:nvPr/>
        </p:nvGrpSpPr>
        <p:grpSpPr>
          <a:xfrm>
            <a:off x="2238375" y="1956435"/>
            <a:ext cx="7564120" cy="738505"/>
            <a:chOff x="4142" y="2969"/>
            <a:chExt cx="11912" cy="1163"/>
          </a:xfrm>
        </p:grpSpPr>
        <p:sp>
          <p:nvSpPr>
            <p:cNvPr id="119" name="TextBox 118"/>
            <p:cNvSpPr txBox="1">
              <a:spLocks noChangeArrowheads="1"/>
            </p:cNvSpPr>
            <p:nvPr/>
          </p:nvSpPr>
          <p:spPr bwMode="auto">
            <a:xfrm flipH="1">
              <a:off x="5789" y="2969"/>
              <a:ext cx="1026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p:txBody>
        </p:sp>
        <p:pic>
          <p:nvPicPr>
            <p:cNvPr id="8" name="图片 7" descr="a50f93a6bc72c4aadf6122a26d7a3dfc"/>
            <p:cNvPicPr>
              <a:picLocks noChangeAspect="1"/>
            </p:cNvPicPr>
            <p:nvPr/>
          </p:nvPicPr>
          <p:blipFill>
            <a:blip r:embed="rId5" cstate="screen"/>
            <a:stretch>
              <a:fillRect/>
            </a:stretch>
          </p:blipFill>
          <p:spPr>
            <a:xfrm>
              <a:off x="4142" y="3001"/>
              <a:ext cx="1647" cy="1115"/>
            </a:xfrm>
            <a:prstGeom prst="rect">
              <a:avLst/>
            </a:prstGeom>
          </p:spPr>
        </p:pic>
      </p:grpSp>
      <p:grpSp>
        <p:nvGrpSpPr>
          <p:cNvPr id="25" name="组合 24"/>
          <p:cNvGrpSpPr/>
          <p:nvPr/>
        </p:nvGrpSpPr>
        <p:grpSpPr>
          <a:xfrm>
            <a:off x="2238375" y="3336290"/>
            <a:ext cx="7564120" cy="738505"/>
            <a:chOff x="4142" y="2969"/>
            <a:chExt cx="11912" cy="1163"/>
          </a:xfrm>
        </p:grpSpPr>
        <p:sp>
          <p:nvSpPr>
            <p:cNvPr id="26" name="TextBox 118"/>
            <p:cNvSpPr txBox="1">
              <a:spLocks noChangeArrowheads="1"/>
            </p:cNvSpPr>
            <p:nvPr/>
          </p:nvSpPr>
          <p:spPr bwMode="auto">
            <a:xfrm flipH="1">
              <a:off x="5789" y="2969"/>
              <a:ext cx="1026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p:txBody>
        </p:sp>
        <p:pic>
          <p:nvPicPr>
            <p:cNvPr id="27" name="图片 26" descr="a50f93a6bc72c4aadf6122a26d7a3dfc"/>
            <p:cNvPicPr>
              <a:picLocks noChangeAspect="1"/>
            </p:cNvPicPr>
            <p:nvPr/>
          </p:nvPicPr>
          <p:blipFill>
            <a:blip r:embed="rId5" cstate="screen"/>
            <a:stretch>
              <a:fillRect/>
            </a:stretch>
          </p:blipFill>
          <p:spPr>
            <a:xfrm>
              <a:off x="4142" y="3001"/>
              <a:ext cx="1647" cy="1115"/>
            </a:xfrm>
            <a:prstGeom prst="rect">
              <a:avLst/>
            </a:prstGeom>
          </p:spPr>
        </p:pic>
      </p:grpSp>
      <p:grpSp>
        <p:nvGrpSpPr>
          <p:cNvPr id="28" name="组合 27"/>
          <p:cNvGrpSpPr/>
          <p:nvPr/>
        </p:nvGrpSpPr>
        <p:grpSpPr>
          <a:xfrm>
            <a:off x="2238375" y="4649470"/>
            <a:ext cx="7564120" cy="738505"/>
            <a:chOff x="4142" y="2969"/>
            <a:chExt cx="11912" cy="1163"/>
          </a:xfrm>
        </p:grpSpPr>
        <p:sp>
          <p:nvSpPr>
            <p:cNvPr id="29" name="TextBox 118"/>
            <p:cNvSpPr txBox="1">
              <a:spLocks noChangeArrowheads="1"/>
            </p:cNvSpPr>
            <p:nvPr/>
          </p:nvSpPr>
          <p:spPr bwMode="auto">
            <a:xfrm flipH="1">
              <a:off x="5789" y="2969"/>
              <a:ext cx="10265"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a:p>
              <a:pPr eaLnBrk="1" hangingPunct="1">
                <a:lnSpc>
                  <a:spcPct val="150000"/>
                </a:lnSpc>
              </a:pPr>
              <a:r>
                <a:rPr lang="zh-CN" altLang="en-US" sz="1600">
                  <a:solidFill>
                    <a:srgbClr val="B60004"/>
                  </a:solidFill>
                  <a:latin typeface="微软雅黑" panose="020B0503020204020204" charset="-122"/>
                  <a:ea typeface="微软雅黑" panose="020B0503020204020204" charset="-122"/>
                  <a:cs typeface="Lato Medium" panose="020F0502020204030203" pitchFamily="34" charset="0"/>
                  <a:sym typeface="+mn-ea"/>
                </a:rPr>
                <a:t>请输入文字请输入文字请输入文字请输入文字请输入文字请输入文字</a:t>
              </a:r>
              <a:endParaRPr lang="zh-CN" altLang="en-US" sz="1600">
                <a:solidFill>
                  <a:srgbClr val="B60004"/>
                </a:solidFill>
                <a:latin typeface="微软雅黑" panose="020B0503020204020204" charset="-122"/>
                <a:ea typeface="微软雅黑" panose="020B0503020204020204" charset="-122"/>
                <a:cs typeface="Lato Medium" panose="020F0502020204030203" pitchFamily="34" charset="0"/>
              </a:endParaRPr>
            </a:p>
          </p:txBody>
        </p:sp>
        <p:pic>
          <p:nvPicPr>
            <p:cNvPr id="30" name="图片 29" descr="a50f93a6bc72c4aadf6122a26d7a3dfc"/>
            <p:cNvPicPr>
              <a:picLocks noChangeAspect="1"/>
            </p:cNvPicPr>
            <p:nvPr/>
          </p:nvPicPr>
          <p:blipFill>
            <a:blip r:embed="rId5" cstate="screen"/>
            <a:stretch>
              <a:fillRect/>
            </a:stretch>
          </p:blipFill>
          <p:spPr>
            <a:xfrm>
              <a:off x="4142" y="3001"/>
              <a:ext cx="1647" cy="1115"/>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136140" y="1845310"/>
            <a:ext cx="8088630" cy="3290570"/>
            <a:chOff x="3364" y="2906"/>
            <a:chExt cx="12738" cy="5182"/>
          </a:xfrm>
        </p:grpSpPr>
        <p:pic>
          <p:nvPicPr>
            <p:cNvPr id="6" name="图片 5" descr="D:\工作\ppt\12.20\素材\新建文件夹\剪纸\5a30f3d8c5871.png5a30f3d8c5871"/>
            <p:cNvPicPr>
              <a:picLocks noChangeAspect="1"/>
            </p:cNvPicPr>
            <p:nvPr/>
          </p:nvPicPr>
          <p:blipFill>
            <a:blip r:embed="rId4" cstate="screen"/>
            <a:srcRect/>
            <a:stretch>
              <a:fillRect/>
            </a:stretch>
          </p:blipFill>
          <p:spPr>
            <a:xfrm>
              <a:off x="3364" y="2906"/>
              <a:ext cx="12738" cy="5182"/>
            </a:xfrm>
            <a:prstGeom prst="rect">
              <a:avLst/>
            </a:prstGeom>
          </p:spPr>
        </p:pic>
        <p:sp>
          <p:nvSpPr>
            <p:cNvPr id="7" name="文本框 6"/>
            <p:cNvSpPr txBox="1"/>
            <p:nvPr/>
          </p:nvSpPr>
          <p:spPr>
            <a:xfrm>
              <a:off x="6701" y="5080"/>
              <a:ext cx="6278" cy="1113"/>
            </a:xfrm>
            <a:prstGeom prst="rect">
              <a:avLst/>
            </a:prstGeom>
            <a:noFill/>
          </p:spPr>
          <p:txBody>
            <a:bodyPr wrap="none" rtlCol="0">
              <a:spAutoFit/>
            </a:bodyPr>
            <a:lstStyle/>
            <a:p>
              <a:r>
                <a:rPr lang="zh-CN" altLang="en-US" sz="4000" b="1">
                  <a:solidFill>
                    <a:schemeClr val="accent4">
                      <a:lumMod val="20000"/>
                      <a:lumOff val="80000"/>
                    </a:schemeClr>
                  </a:solidFill>
                  <a:latin typeface="微软雅黑" panose="020B0503020204020204" charset="-122"/>
                  <a:ea typeface="微软雅黑" panose="020B0503020204020204" charset="-122"/>
                </a:rPr>
                <a:t>存 在 问 题 分 析</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2711450" y="3000375"/>
            <a:ext cx="3195955" cy="1189355"/>
            <a:chOff x="13973" y="2593"/>
            <a:chExt cx="5033" cy="1873"/>
          </a:xfrm>
        </p:grpSpPr>
        <p:cxnSp>
          <p:nvCxnSpPr>
            <p:cNvPr id="24" name="直接箭头连接符 23"/>
            <p:cNvCxnSpPr/>
            <p:nvPr/>
          </p:nvCxnSpPr>
          <p:spPr>
            <a:xfrm rot="10800000">
              <a:off x="17269" y="3747"/>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3973" y="2593"/>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grpSp>
        <p:nvGrpSpPr>
          <p:cNvPr id="16" name="组合 15"/>
          <p:cNvGrpSpPr/>
          <p:nvPr/>
        </p:nvGrpSpPr>
        <p:grpSpPr>
          <a:xfrm>
            <a:off x="8668385" y="1483360"/>
            <a:ext cx="3063875" cy="1123950"/>
            <a:chOff x="13651" y="2336"/>
            <a:chExt cx="4825" cy="1770"/>
          </a:xfrm>
        </p:grpSpPr>
        <p:cxnSp>
          <p:nvCxnSpPr>
            <p:cNvPr id="14" name="直接箭头连接符 13"/>
            <p:cNvCxnSpPr/>
            <p:nvPr/>
          </p:nvCxnSpPr>
          <p:spPr>
            <a:xfrm>
              <a:off x="13651" y="2959"/>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388" y="2336"/>
              <a:ext cx="3088" cy="1770"/>
            </a:xfrm>
            <a:prstGeom prst="rect">
              <a:avLst/>
            </a:prstGeom>
            <a:noFill/>
          </p:spPr>
          <p:txBody>
            <a:bodyPr wrap="none" rtlCol="0">
              <a:spAutoFit/>
            </a:bodyPr>
            <a:lstStyle/>
            <a:p>
              <a:pPr algn="l">
                <a:lnSpc>
                  <a:spcPct val="16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6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6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grpSp>
        <p:nvGrpSpPr>
          <p:cNvPr id="20" name="组合 19"/>
          <p:cNvGrpSpPr/>
          <p:nvPr/>
        </p:nvGrpSpPr>
        <p:grpSpPr>
          <a:xfrm>
            <a:off x="3946525" y="4464050"/>
            <a:ext cx="3195955" cy="1189355"/>
            <a:chOff x="13973" y="2593"/>
            <a:chExt cx="5033" cy="1873"/>
          </a:xfrm>
        </p:grpSpPr>
        <p:cxnSp>
          <p:nvCxnSpPr>
            <p:cNvPr id="21" name="直接箭头连接符 20"/>
            <p:cNvCxnSpPr/>
            <p:nvPr/>
          </p:nvCxnSpPr>
          <p:spPr>
            <a:xfrm rot="10800000">
              <a:off x="17269" y="3747"/>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973" y="2593"/>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grpSp>
        <p:nvGrpSpPr>
          <p:cNvPr id="17" name="组合 16"/>
          <p:cNvGrpSpPr/>
          <p:nvPr/>
        </p:nvGrpSpPr>
        <p:grpSpPr>
          <a:xfrm>
            <a:off x="8576310" y="3611880"/>
            <a:ext cx="3063875" cy="1189355"/>
            <a:chOff x="13651" y="2336"/>
            <a:chExt cx="4825" cy="1873"/>
          </a:xfrm>
        </p:grpSpPr>
        <p:cxnSp>
          <p:nvCxnSpPr>
            <p:cNvPr id="18" name="直接箭头连接符 17"/>
            <p:cNvCxnSpPr/>
            <p:nvPr/>
          </p:nvCxnSpPr>
          <p:spPr>
            <a:xfrm>
              <a:off x="13651" y="2959"/>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5388" y="2336"/>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sp>
        <p:nvSpPr>
          <p:cNvPr id="2" name="文本框 1"/>
          <p:cNvSpPr txBox="1"/>
          <p:nvPr/>
        </p:nvSpPr>
        <p:spPr>
          <a:xfrm>
            <a:off x="5314950" y="669925"/>
            <a:ext cx="433768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中 的 发 现 的 问 题</a:t>
            </a:r>
          </a:p>
        </p:txBody>
      </p:sp>
      <p:pic>
        <p:nvPicPr>
          <p:cNvPr id="3" name="图片 2" descr="08b5f04bb811542a8ad37c584870a4aa"/>
          <p:cNvPicPr>
            <a:picLocks noChangeAspect="1"/>
          </p:cNvPicPr>
          <p:nvPr/>
        </p:nvPicPr>
        <p:blipFill>
          <a:blip r:embed="rId4" cstate="screen"/>
          <a:stretch>
            <a:fillRect/>
          </a:stretch>
        </p:blipFill>
        <p:spPr>
          <a:xfrm>
            <a:off x="5755640" y="1335405"/>
            <a:ext cx="3647440" cy="5518150"/>
          </a:xfrm>
          <a:prstGeom prst="rect">
            <a:avLst/>
          </a:prstGeom>
        </p:spPr>
      </p:pic>
      <p:grpSp>
        <p:nvGrpSpPr>
          <p:cNvPr id="28" name="组合 27"/>
          <p:cNvGrpSpPr/>
          <p:nvPr/>
        </p:nvGrpSpPr>
        <p:grpSpPr>
          <a:xfrm>
            <a:off x="6115050" y="2005330"/>
            <a:ext cx="690880" cy="1376680"/>
            <a:chOff x="9630" y="3158"/>
            <a:chExt cx="1088" cy="2168"/>
          </a:xfrm>
        </p:grpSpPr>
        <p:sp>
          <p:nvSpPr>
            <p:cNvPr id="5" name="文本框 4"/>
            <p:cNvSpPr txBox="1"/>
            <p:nvPr/>
          </p:nvSpPr>
          <p:spPr>
            <a:xfrm>
              <a:off x="9808" y="3158"/>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p>
          </p:txBody>
        </p:sp>
        <p:sp>
          <p:nvSpPr>
            <p:cNvPr id="6" name="文本框 5"/>
            <p:cNvSpPr txBox="1"/>
            <p:nvPr/>
          </p:nvSpPr>
          <p:spPr>
            <a:xfrm>
              <a:off x="9630" y="4020"/>
              <a:ext cx="1088" cy="1307"/>
            </a:xfrm>
            <a:prstGeom prst="rect">
              <a:avLst/>
            </a:prstGeom>
            <a:noFill/>
          </p:spPr>
          <p:txBody>
            <a:bodyPr wrap="none" rtlCol="0">
              <a:spAutoFit/>
            </a:bodyPr>
            <a:lstStyle/>
            <a:p>
              <a:pPr>
                <a:lnSpc>
                  <a:spcPct val="120000"/>
                </a:lnSpc>
              </a:pPr>
              <a:r>
                <a:rPr lang="zh-CN" altLang="en-US" sz="2000">
                  <a:solidFill>
                    <a:schemeClr val="bg1"/>
                  </a:solidFill>
                  <a:latin typeface="微软雅黑" panose="020B0503020204020204" charset="-122"/>
                  <a:ea typeface="微软雅黑" panose="020B0503020204020204" charset="-122"/>
                </a:rPr>
                <a:t>请输</a:t>
              </a:r>
            </a:p>
            <a:p>
              <a:pPr>
                <a:lnSpc>
                  <a:spcPct val="120000"/>
                </a:lnSpc>
              </a:pPr>
              <a:r>
                <a:rPr lang="zh-CN" altLang="en-US" sz="2000">
                  <a:solidFill>
                    <a:schemeClr val="bg1"/>
                  </a:solidFill>
                  <a:latin typeface="微软雅黑" panose="020B0503020204020204" charset="-122"/>
                  <a:ea typeface="微软雅黑" panose="020B0503020204020204" charset="-122"/>
                </a:rPr>
                <a:t>标题</a:t>
              </a:r>
            </a:p>
          </p:txBody>
        </p:sp>
      </p:grpSp>
      <p:grpSp>
        <p:nvGrpSpPr>
          <p:cNvPr id="30" name="组合 29"/>
          <p:cNvGrpSpPr/>
          <p:nvPr/>
        </p:nvGrpSpPr>
        <p:grpSpPr>
          <a:xfrm>
            <a:off x="8463280" y="2644775"/>
            <a:ext cx="690880" cy="1364615"/>
            <a:chOff x="13328" y="4165"/>
            <a:chExt cx="1088" cy="2149"/>
          </a:xfrm>
        </p:grpSpPr>
        <p:sp>
          <p:nvSpPr>
            <p:cNvPr id="9" name="文本框 8"/>
            <p:cNvSpPr txBox="1"/>
            <p:nvPr/>
          </p:nvSpPr>
          <p:spPr>
            <a:xfrm>
              <a:off x="13506" y="4165"/>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p>
          </p:txBody>
        </p:sp>
        <p:sp>
          <p:nvSpPr>
            <p:cNvPr id="10" name="文本框 9"/>
            <p:cNvSpPr txBox="1"/>
            <p:nvPr/>
          </p:nvSpPr>
          <p:spPr>
            <a:xfrm>
              <a:off x="13328" y="5008"/>
              <a:ext cx="1088" cy="1307"/>
            </a:xfrm>
            <a:prstGeom prst="rect">
              <a:avLst/>
            </a:prstGeom>
            <a:noFill/>
          </p:spPr>
          <p:txBody>
            <a:bodyPr wrap="none" rtlCol="0">
              <a:spAutoFit/>
            </a:bodyPr>
            <a:lstStyle/>
            <a:p>
              <a:pPr>
                <a:lnSpc>
                  <a:spcPct val="120000"/>
                </a:lnSpc>
              </a:pPr>
              <a:r>
                <a:rPr lang="zh-CN" altLang="en-US" sz="2000">
                  <a:solidFill>
                    <a:schemeClr val="bg1"/>
                  </a:solidFill>
                  <a:latin typeface="微软雅黑" panose="020B0503020204020204" charset="-122"/>
                  <a:ea typeface="微软雅黑" panose="020B0503020204020204" charset="-122"/>
                </a:rPr>
                <a:t>请输</a:t>
              </a:r>
            </a:p>
            <a:p>
              <a:pPr>
                <a:lnSpc>
                  <a:spcPct val="120000"/>
                </a:lnSpc>
              </a:pPr>
              <a:r>
                <a:rPr lang="zh-CN" altLang="en-US" sz="2000">
                  <a:solidFill>
                    <a:schemeClr val="bg1"/>
                  </a:solidFill>
                  <a:latin typeface="微软雅黑" panose="020B0503020204020204" charset="-122"/>
                  <a:ea typeface="微软雅黑" panose="020B0503020204020204" charset="-122"/>
                </a:rPr>
                <a:t>标题</a:t>
              </a:r>
            </a:p>
          </p:txBody>
        </p:sp>
      </p:grpSp>
      <p:grpSp>
        <p:nvGrpSpPr>
          <p:cNvPr id="31" name="组合 30"/>
          <p:cNvGrpSpPr/>
          <p:nvPr/>
        </p:nvGrpSpPr>
        <p:grpSpPr>
          <a:xfrm>
            <a:off x="7303135" y="4010025"/>
            <a:ext cx="690880" cy="1382395"/>
            <a:chOff x="11501" y="6315"/>
            <a:chExt cx="1088" cy="2177"/>
          </a:xfrm>
        </p:grpSpPr>
        <p:sp>
          <p:nvSpPr>
            <p:cNvPr id="11" name="文本框 10"/>
            <p:cNvSpPr txBox="1"/>
            <p:nvPr/>
          </p:nvSpPr>
          <p:spPr>
            <a:xfrm>
              <a:off x="11679" y="6315"/>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p>
          </p:txBody>
        </p:sp>
        <p:sp>
          <p:nvSpPr>
            <p:cNvPr id="12" name="文本框 11"/>
            <p:cNvSpPr txBox="1"/>
            <p:nvPr/>
          </p:nvSpPr>
          <p:spPr>
            <a:xfrm>
              <a:off x="11501" y="7186"/>
              <a:ext cx="1088" cy="1307"/>
            </a:xfrm>
            <a:prstGeom prst="rect">
              <a:avLst/>
            </a:prstGeom>
            <a:noFill/>
          </p:spPr>
          <p:txBody>
            <a:bodyPr wrap="none" rtlCol="0">
              <a:spAutoFit/>
            </a:bodyPr>
            <a:lstStyle/>
            <a:p>
              <a:pPr>
                <a:lnSpc>
                  <a:spcPct val="120000"/>
                </a:lnSpc>
              </a:pPr>
              <a:r>
                <a:rPr lang="zh-CN" altLang="en-US" sz="2000">
                  <a:solidFill>
                    <a:schemeClr val="bg1"/>
                  </a:solidFill>
                  <a:latin typeface="微软雅黑" panose="020B0503020204020204" charset="-122"/>
                  <a:ea typeface="微软雅黑" panose="020B0503020204020204" charset="-122"/>
                </a:rPr>
                <a:t>请输</a:t>
              </a:r>
            </a:p>
            <a:p>
              <a:pPr>
                <a:lnSpc>
                  <a:spcPct val="120000"/>
                </a:lnSpc>
              </a:pPr>
              <a:r>
                <a:rPr lang="zh-CN" altLang="en-US" sz="2000">
                  <a:solidFill>
                    <a:schemeClr val="bg1"/>
                  </a:solidFill>
                  <a:latin typeface="微软雅黑" panose="020B0503020204020204" charset="-122"/>
                  <a:ea typeface="微软雅黑" panose="020B0503020204020204" charset="-122"/>
                </a:rPr>
                <a:t>标题</a:t>
              </a:r>
            </a:p>
          </p:txBody>
        </p:sp>
      </p:grpSp>
      <p:sp>
        <p:nvSpPr>
          <p:cNvPr id="13" name="文本框 12"/>
          <p:cNvSpPr txBox="1"/>
          <p:nvPr/>
        </p:nvSpPr>
        <p:spPr>
          <a:xfrm>
            <a:off x="6979920" y="5996940"/>
            <a:ext cx="1198880" cy="460375"/>
          </a:xfrm>
          <a:prstGeom prst="rect">
            <a:avLst/>
          </a:prstGeom>
          <a:noFill/>
        </p:spPr>
        <p:txBody>
          <a:bodyPr wrap="none" rtlCol="0">
            <a:spAutoFit/>
          </a:bodyPr>
          <a:lstStyle/>
          <a:p>
            <a:pPr>
              <a:lnSpc>
                <a:spcPct val="120000"/>
              </a:lnSpc>
            </a:pPr>
            <a:r>
              <a:rPr lang="zh-CN" altLang="en-US" sz="2000">
                <a:solidFill>
                  <a:schemeClr val="bg1"/>
                </a:solidFill>
                <a:latin typeface="微软雅黑" panose="020B0503020204020204" charset="-122"/>
                <a:ea typeface="微软雅黑" panose="020B0503020204020204" charset="-122"/>
              </a:rPr>
              <a:t>请输标题</a:t>
            </a:r>
          </a:p>
        </p:txBody>
      </p:sp>
      <p:pic>
        <p:nvPicPr>
          <p:cNvPr id="26" name="图片 25" descr="0e32765b4d9144f05aeedaec1a06ad90"/>
          <p:cNvPicPr>
            <a:picLocks noChangeAspect="1"/>
          </p:cNvPicPr>
          <p:nvPr/>
        </p:nvPicPr>
        <p:blipFill>
          <a:blip r:embed="rId5" cstate="screen"/>
          <a:stretch>
            <a:fillRect/>
          </a:stretch>
        </p:blipFill>
        <p:spPr>
          <a:xfrm>
            <a:off x="1003300" y="4563110"/>
            <a:ext cx="2008505" cy="2091690"/>
          </a:xfrm>
          <a:prstGeom prst="rect">
            <a:avLst/>
          </a:prstGeom>
        </p:spPr>
      </p:pic>
      <p:grpSp>
        <p:nvGrpSpPr>
          <p:cNvPr id="29" name="组合 28"/>
          <p:cNvGrpSpPr/>
          <p:nvPr/>
        </p:nvGrpSpPr>
        <p:grpSpPr>
          <a:xfrm>
            <a:off x="7264400" y="1454785"/>
            <a:ext cx="1198880" cy="949325"/>
            <a:chOff x="11440" y="2291"/>
            <a:chExt cx="1888" cy="1495"/>
          </a:xfrm>
        </p:grpSpPr>
        <p:sp>
          <p:nvSpPr>
            <p:cNvPr id="7" name="文本框 6"/>
            <p:cNvSpPr txBox="1"/>
            <p:nvPr/>
          </p:nvSpPr>
          <p:spPr>
            <a:xfrm>
              <a:off x="12018" y="2291"/>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p>
          </p:txBody>
        </p:sp>
        <p:sp>
          <p:nvSpPr>
            <p:cNvPr id="8" name="文本框 7"/>
            <p:cNvSpPr txBox="1"/>
            <p:nvPr/>
          </p:nvSpPr>
          <p:spPr>
            <a:xfrm>
              <a:off x="11440" y="3158"/>
              <a:ext cx="1888" cy="628"/>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请输标题</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500"/>
                            </p:stCondLst>
                            <p:childTnLst>
                              <p:par>
                                <p:cTn id="54" presetID="2" presetClass="entr" presetSubtype="8"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314950" y="669925"/>
            <a:ext cx="387604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如 何 解 决 现 有 问 题</a:t>
            </a:r>
          </a:p>
        </p:txBody>
      </p:sp>
      <p:pic>
        <p:nvPicPr>
          <p:cNvPr id="3" name="图片 2" descr="D:\工作\ppt\12.20\素材\新建文件夹\剪纸\920b8c6ba5949162f5eb20ec4aea3736.png920b8c6ba5949162f5eb20ec4aea3736"/>
          <p:cNvPicPr>
            <a:picLocks noChangeAspect="1"/>
          </p:cNvPicPr>
          <p:nvPr/>
        </p:nvPicPr>
        <p:blipFill>
          <a:blip r:embed="rId4"/>
          <a:srcRect/>
          <a:stretch>
            <a:fillRect/>
          </a:stretch>
        </p:blipFill>
        <p:spPr>
          <a:xfrm>
            <a:off x="4492943" y="1654175"/>
            <a:ext cx="5102860" cy="5103495"/>
          </a:xfrm>
          <a:prstGeom prst="rect">
            <a:avLst/>
          </a:prstGeom>
        </p:spPr>
      </p:pic>
      <p:pic>
        <p:nvPicPr>
          <p:cNvPr id="26" name="图片 25" descr="D:\工作\ppt\12.20\素材\新建文件夹\剪纸\c4d2bfe7b683dd7ada619926c486365e.pngc4d2bfe7b683dd7ada619926c486365e"/>
          <p:cNvPicPr>
            <a:picLocks noChangeAspect="1"/>
          </p:cNvPicPr>
          <p:nvPr/>
        </p:nvPicPr>
        <p:blipFill>
          <a:blip r:embed="rId5" cstate="screen"/>
          <a:srcRect/>
          <a:stretch>
            <a:fillRect/>
          </a:stretch>
        </p:blipFill>
        <p:spPr>
          <a:xfrm>
            <a:off x="274320" y="3953510"/>
            <a:ext cx="2865755" cy="2865755"/>
          </a:xfrm>
          <a:prstGeom prst="rect">
            <a:avLst/>
          </a:prstGeom>
        </p:spPr>
      </p:pic>
      <p:grpSp>
        <p:nvGrpSpPr>
          <p:cNvPr id="10" name="组合 9"/>
          <p:cNvGrpSpPr/>
          <p:nvPr/>
        </p:nvGrpSpPr>
        <p:grpSpPr>
          <a:xfrm>
            <a:off x="7416800" y="2609215"/>
            <a:ext cx="3783965" cy="1123950"/>
            <a:chOff x="11680" y="4109"/>
            <a:chExt cx="5959" cy="1770"/>
          </a:xfrm>
        </p:grpSpPr>
        <p:grpSp>
          <p:nvGrpSpPr>
            <p:cNvPr id="16" name="组合 15"/>
            <p:cNvGrpSpPr/>
            <p:nvPr/>
          </p:nvGrpSpPr>
          <p:grpSpPr>
            <a:xfrm>
              <a:off x="12815" y="4109"/>
              <a:ext cx="4825" cy="1770"/>
              <a:chOff x="13651" y="2336"/>
              <a:chExt cx="4825" cy="1770"/>
            </a:xfrm>
          </p:grpSpPr>
          <p:cxnSp>
            <p:nvCxnSpPr>
              <p:cNvPr id="14" name="直接箭头连接符 13"/>
              <p:cNvCxnSpPr/>
              <p:nvPr/>
            </p:nvCxnSpPr>
            <p:spPr>
              <a:xfrm>
                <a:off x="13651" y="2959"/>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388" y="2336"/>
                <a:ext cx="3088" cy="1770"/>
              </a:xfrm>
              <a:prstGeom prst="rect">
                <a:avLst/>
              </a:prstGeom>
              <a:noFill/>
            </p:spPr>
            <p:txBody>
              <a:bodyPr wrap="none" rtlCol="0">
                <a:spAutoFit/>
              </a:bodyPr>
              <a:lstStyle/>
              <a:p>
                <a:pPr algn="l">
                  <a:lnSpc>
                    <a:spcPct val="16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6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6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sp>
          <p:nvSpPr>
            <p:cNvPr id="7" name="文本框 6"/>
            <p:cNvSpPr txBox="1"/>
            <p:nvPr/>
          </p:nvSpPr>
          <p:spPr>
            <a:xfrm>
              <a:off x="11680" y="4590"/>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p>
          </p:txBody>
        </p:sp>
      </p:grpSp>
      <p:grpSp>
        <p:nvGrpSpPr>
          <p:cNvPr id="9" name="组合 8"/>
          <p:cNvGrpSpPr/>
          <p:nvPr/>
        </p:nvGrpSpPr>
        <p:grpSpPr>
          <a:xfrm>
            <a:off x="2711450" y="2914650"/>
            <a:ext cx="3990340" cy="1274445"/>
            <a:chOff x="4270" y="4590"/>
            <a:chExt cx="6284" cy="2007"/>
          </a:xfrm>
        </p:grpSpPr>
        <p:grpSp>
          <p:nvGrpSpPr>
            <p:cNvPr id="23" name="组合 22"/>
            <p:cNvGrpSpPr/>
            <p:nvPr/>
          </p:nvGrpSpPr>
          <p:grpSpPr>
            <a:xfrm>
              <a:off x="4270" y="4725"/>
              <a:ext cx="5033" cy="1873"/>
              <a:chOff x="13973" y="2593"/>
              <a:chExt cx="5033" cy="1873"/>
            </a:xfrm>
          </p:grpSpPr>
          <p:cxnSp>
            <p:nvCxnSpPr>
              <p:cNvPr id="24" name="直接箭头连接符 23"/>
              <p:cNvCxnSpPr/>
              <p:nvPr/>
            </p:nvCxnSpPr>
            <p:spPr>
              <a:xfrm rot="10800000">
                <a:off x="17269" y="3747"/>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3973" y="2593"/>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sp>
          <p:nvSpPr>
            <p:cNvPr id="5" name="文本框 4"/>
            <p:cNvSpPr txBox="1"/>
            <p:nvPr/>
          </p:nvSpPr>
          <p:spPr>
            <a:xfrm>
              <a:off x="9822" y="4590"/>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p>
          </p:txBody>
        </p:sp>
      </p:grpSp>
      <p:grpSp>
        <p:nvGrpSpPr>
          <p:cNvPr id="11" name="组合 10"/>
          <p:cNvGrpSpPr/>
          <p:nvPr/>
        </p:nvGrpSpPr>
        <p:grpSpPr>
          <a:xfrm>
            <a:off x="3140075" y="4107815"/>
            <a:ext cx="3561715" cy="1597660"/>
            <a:chOff x="4945" y="6469"/>
            <a:chExt cx="5609" cy="2516"/>
          </a:xfrm>
        </p:grpSpPr>
        <p:grpSp>
          <p:nvGrpSpPr>
            <p:cNvPr id="20" name="组合 19"/>
            <p:cNvGrpSpPr/>
            <p:nvPr/>
          </p:nvGrpSpPr>
          <p:grpSpPr>
            <a:xfrm>
              <a:off x="4945" y="7113"/>
              <a:ext cx="5033" cy="1873"/>
              <a:chOff x="13973" y="2593"/>
              <a:chExt cx="5033" cy="1873"/>
            </a:xfrm>
          </p:grpSpPr>
          <p:cxnSp>
            <p:nvCxnSpPr>
              <p:cNvPr id="21" name="直接箭头连接符 20"/>
              <p:cNvCxnSpPr/>
              <p:nvPr/>
            </p:nvCxnSpPr>
            <p:spPr>
              <a:xfrm rot="10800000">
                <a:off x="17269" y="3747"/>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973" y="2593"/>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sp>
          <p:nvSpPr>
            <p:cNvPr id="6" name="文本框 5"/>
            <p:cNvSpPr txBox="1"/>
            <p:nvPr/>
          </p:nvSpPr>
          <p:spPr>
            <a:xfrm>
              <a:off x="9822" y="6469"/>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p>
          </p:txBody>
        </p:sp>
      </p:grpSp>
      <p:grpSp>
        <p:nvGrpSpPr>
          <p:cNvPr id="12" name="组合 11"/>
          <p:cNvGrpSpPr/>
          <p:nvPr/>
        </p:nvGrpSpPr>
        <p:grpSpPr>
          <a:xfrm>
            <a:off x="7416800" y="4133215"/>
            <a:ext cx="3670935" cy="1412875"/>
            <a:chOff x="11680" y="6509"/>
            <a:chExt cx="5781" cy="2225"/>
          </a:xfrm>
        </p:grpSpPr>
        <p:grpSp>
          <p:nvGrpSpPr>
            <p:cNvPr id="17" name="组合 16"/>
            <p:cNvGrpSpPr/>
            <p:nvPr/>
          </p:nvGrpSpPr>
          <p:grpSpPr>
            <a:xfrm>
              <a:off x="12637" y="6862"/>
              <a:ext cx="4825" cy="1873"/>
              <a:chOff x="13651" y="2336"/>
              <a:chExt cx="4825" cy="1873"/>
            </a:xfrm>
          </p:grpSpPr>
          <p:cxnSp>
            <p:nvCxnSpPr>
              <p:cNvPr id="18" name="直接箭头连接符 17"/>
              <p:cNvCxnSpPr/>
              <p:nvPr/>
            </p:nvCxnSpPr>
            <p:spPr>
              <a:xfrm>
                <a:off x="13651" y="2959"/>
                <a:ext cx="1737" cy="0"/>
              </a:xfrm>
              <a:prstGeom prst="straightConnector1">
                <a:avLst/>
              </a:prstGeom>
              <a:ln w="47625">
                <a:solidFill>
                  <a:srgbClr val="9F0606"/>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5388" y="2336"/>
                <a:ext cx="3088" cy="1873"/>
              </a:xfrm>
              <a:prstGeom prst="rect">
                <a:avLst/>
              </a:prstGeom>
              <a:noFill/>
            </p:spPr>
            <p:txBody>
              <a:bodyPr wrap="none" rtlCol="0">
                <a:spAutoFit/>
              </a:bodyPr>
              <a:lstStyle/>
              <a:p>
                <a:pPr algn="l">
                  <a:lnSpc>
                    <a:spcPct val="170000"/>
                  </a:lnSpc>
                </a:pPr>
                <a:r>
                  <a:rPr lang="zh-CN" altLang="en-US" sz="1400">
                    <a:solidFill>
                      <a:srgbClr val="C00000"/>
                    </a:solidFill>
                    <a:latin typeface="微软雅黑" panose="020B0503020204020204" charset="-122"/>
                    <a:ea typeface="微软雅黑" panose="020B0503020204020204" charset="-122"/>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a:p>
                <a:pPr algn="l">
                  <a:lnSpc>
                    <a:spcPct val="170000"/>
                  </a:lnSpc>
                </a:pPr>
                <a:r>
                  <a:rPr lang="zh-CN" altLang="en-US" sz="1400">
                    <a:solidFill>
                      <a:srgbClr val="C00000"/>
                    </a:solidFill>
                    <a:latin typeface="微软雅黑" panose="020B0503020204020204" charset="-122"/>
                    <a:ea typeface="微软雅黑" panose="020B0503020204020204" charset="-122"/>
                    <a:sym typeface="+mn-ea"/>
                  </a:rPr>
                  <a:t>请输入文字请输入文字</a:t>
                </a:r>
              </a:p>
            </p:txBody>
          </p:sp>
        </p:grpSp>
        <p:sp>
          <p:nvSpPr>
            <p:cNvPr id="8" name="文本框 7"/>
            <p:cNvSpPr txBox="1"/>
            <p:nvPr/>
          </p:nvSpPr>
          <p:spPr>
            <a:xfrm>
              <a:off x="11680" y="6509"/>
              <a:ext cx="732" cy="1016"/>
            </a:xfrm>
            <a:prstGeom prst="rect">
              <a:avLst/>
            </a:prstGeom>
            <a:noFill/>
          </p:spPr>
          <p:txBody>
            <a:bodyPr wrap="none" rtlCol="0">
              <a:spAutoFit/>
            </a:bodyPr>
            <a:lstStyle/>
            <a:p>
              <a:r>
                <a:rPr lang="en-US" altLang="zh-CN" sz="36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845810" y="669925"/>
            <a:ext cx="202946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需 求</a:t>
            </a:r>
          </a:p>
        </p:txBody>
      </p:sp>
      <p:grpSp>
        <p:nvGrpSpPr>
          <p:cNvPr id="17" name="Group 16"/>
          <p:cNvGrpSpPr/>
          <p:nvPr/>
        </p:nvGrpSpPr>
        <p:grpSpPr>
          <a:xfrm>
            <a:off x="10490835" y="998220"/>
            <a:ext cx="1092200" cy="5219700"/>
            <a:chOff x="5523377" y="1042672"/>
            <a:chExt cx="1145247" cy="4772654"/>
          </a:xfrm>
        </p:grpSpPr>
        <p:sp>
          <p:nvSpPr>
            <p:cNvPr id="15" name="Shape"/>
            <p:cNvSpPr/>
            <p:nvPr/>
          </p:nvSpPr>
          <p:spPr>
            <a:xfrm rot="16200000">
              <a:off x="5700606" y="865445"/>
              <a:ext cx="790789" cy="11452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921"/>
                    <a:pt x="0" y="6921"/>
                    <a:pt x="0" y="6921"/>
                  </a:cubicBezTo>
                  <a:cubicBezTo>
                    <a:pt x="0" y="6921"/>
                    <a:pt x="0" y="6921"/>
                    <a:pt x="0" y="6921"/>
                  </a:cubicBezTo>
                  <a:cubicBezTo>
                    <a:pt x="3092" y="6921"/>
                    <a:pt x="5602" y="8659"/>
                    <a:pt x="5602" y="10800"/>
                  </a:cubicBezTo>
                  <a:cubicBezTo>
                    <a:pt x="5602" y="12941"/>
                    <a:pt x="3092" y="14679"/>
                    <a:pt x="0" y="14679"/>
                  </a:cubicBezTo>
                  <a:cubicBezTo>
                    <a:pt x="0" y="14679"/>
                    <a:pt x="0" y="14679"/>
                    <a:pt x="0" y="14679"/>
                  </a:cubicBezTo>
                  <a:cubicBezTo>
                    <a:pt x="0" y="21600"/>
                    <a:pt x="0" y="21600"/>
                    <a:pt x="0" y="21600"/>
                  </a:cubicBezTo>
                  <a:cubicBezTo>
                    <a:pt x="0" y="21600"/>
                    <a:pt x="17029" y="13686"/>
                    <a:pt x="17388" y="13686"/>
                  </a:cubicBezTo>
                  <a:cubicBezTo>
                    <a:pt x="19718" y="13686"/>
                    <a:pt x="21600" y="12414"/>
                    <a:pt x="21600" y="10800"/>
                  </a:cubicBezTo>
                  <a:cubicBezTo>
                    <a:pt x="21600" y="9186"/>
                    <a:pt x="19718" y="7914"/>
                    <a:pt x="17388" y="7914"/>
                  </a:cubicBezTo>
                  <a:cubicBezTo>
                    <a:pt x="17029" y="7914"/>
                    <a:pt x="0" y="0"/>
                    <a:pt x="0" y="0"/>
                  </a:cubicBezTo>
                  <a:close/>
                </a:path>
              </a:pathLst>
            </a:custGeom>
            <a:solidFill>
              <a:srgbClr val="FDDCBA"/>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sp>
          <p:nvSpPr>
            <p:cNvPr id="16" name="Shape"/>
            <p:cNvSpPr/>
            <p:nvPr/>
          </p:nvSpPr>
          <p:spPr>
            <a:xfrm rot="16200000">
              <a:off x="5990529" y="994513"/>
              <a:ext cx="209979" cy="306298"/>
            </a:xfrm>
            <a:custGeom>
              <a:avLst/>
              <a:gdLst/>
              <a:ahLst/>
              <a:cxnLst>
                <a:cxn ang="0">
                  <a:pos x="wd2" y="hd2"/>
                </a:cxn>
                <a:cxn ang="5400000">
                  <a:pos x="wd2" y="hd2"/>
                </a:cxn>
                <a:cxn ang="10800000">
                  <a:pos x="wd2" y="hd2"/>
                </a:cxn>
                <a:cxn ang="16200000">
                  <a:pos x="wd2" y="hd2"/>
                </a:cxn>
              </a:cxnLst>
              <a:rect l="0" t="0" r="r" b="b"/>
              <a:pathLst>
                <a:path w="21600" h="21600" extrusionOk="0">
                  <a:moveTo>
                    <a:pt x="5737" y="21600"/>
                  </a:moveTo>
                  <a:cubicBezTo>
                    <a:pt x="14512" y="21600"/>
                    <a:pt x="21600" y="16839"/>
                    <a:pt x="21600" y="10800"/>
                  </a:cubicBezTo>
                  <a:cubicBezTo>
                    <a:pt x="21600" y="4761"/>
                    <a:pt x="14512" y="0"/>
                    <a:pt x="5737" y="0"/>
                  </a:cubicBezTo>
                  <a:cubicBezTo>
                    <a:pt x="5062" y="0"/>
                    <a:pt x="0" y="5342"/>
                    <a:pt x="0" y="10800"/>
                  </a:cubicBezTo>
                  <a:cubicBezTo>
                    <a:pt x="0" y="16258"/>
                    <a:pt x="5062" y="21600"/>
                    <a:pt x="5737" y="21600"/>
                  </a:cubicBezTo>
                  <a:close/>
                </a:path>
              </a:pathLst>
            </a:custGeom>
            <a:solidFill>
              <a:srgbClr val="A10707"/>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sp>
          <p:nvSpPr>
            <p:cNvPr id="13" name="Shape"/>
            <p:cNvSpPr/>
            <p:nvPr/>
          </p:nvSpPr>
          <p:spPr>
            <a:xfrm rot="16200000">
              <a:off x="5524341" y="1679347"/>
              <a:ext cx="1143319" cy="1145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921"/>
                    <a:pt x="0" y="6921"/>
                    <a:pt x="0" y="6921"/>
                  </a:cubicBezTo>
                  <a:cubicBezTo>
                    <a:pt x="0" y="6921"/>
                    <a:pt x="0" y="6921"/>
                    <a:pt x="0" y="6921"/>
                  </a:cubicBezTo>
                  <a:cubicBezTo>
                    <a:pt x="2138" y="6921"/>
                    <a:pt x="3874" y="8659"/>
                    <a:pt x="3874" y="10800"/>
                  </a:cubicBezTo>
                  <a:cubicBezTo>
                    <a:pt x="3874" y="12941"/>
                    <a:pt x="2138" y="14679"/>
                    <a:pt x="0" y="14679"/>
                  </a:cubicBezTo>
                  <a:cubicBezTo>
                    <a:pt x="0" y="14679"/>
                    <a:pt x="0" y="14679"/>
                    <a:pt x="0" y="14679"/>
                  </a:cubicBezTo>
                  <a:cubicBezTo>
                    <a:pt x="0" y="21600"/>
                    <a:pt x="0" y="21600"/>
                    <a:pt x="0" y="21600"/>
                  </a:cubicBezTo>
                  <a:cubicBezTo>
                    <a:pt x="17943" y="21600"/>
                    <a:pt x="17943" y="21600"/>
                    <a:pt x="17943" y="21600"/>
                  </a:cubicBezTo>
                  <a:cubicBezTo>
                    <a:pt x="17943" y="13593"/>
                    <a:pt x="17943" y="13593"/>
                    <a:pt x="17943" y="13593"/>
                  </a:cubicBezTo>
                  <a:cubicBezTo>
                    <a:pt x="18191" y="13655"/>
                    <a:pt x="18439" y="13686"/>
                    <a:pt x="18687" y="13686"/>
                  </a:cubicBezTo>
                  <a:cubicBezTo>
                    <a:pt x="20298" y="13686"/>
                    <a:pt x="21600" y="12414"/>
                    <a:pt x="21600" y="10800"/>
                  </a:cubicBezTo>
                  <a:cubicBezTo>
                    <a:pt x="21600" y="9186"/>
                    <a:pt x="20298" y="7914"/>
                    <a:pt x="18687" y="7914"/>
                  </a:cubicBezTo>
                  <a:cubicBezTo>
                    <a:pt x="18439" y="7914"/>
                    <a:pt x="18191" y="7945"/>
                    <a:pt x="17943" y="8007"/>
                  </a:cubicBezTo>
                  <a:cubicBezTo>
                    <a:pt x="17943" y="0"/>
                    <a:pt x="17943" y="0"/>
                    <a:pt x="17943" y="0"/>
                  </a:cubicBezTo>
                  <a:lnTo>
                    <a:pt x="0" y="0"/>
                  </a:lnTo>
                  <a:close/>
                </a:path>
              </a:pathLst>
            </a:custGeom>
            <a:solidFill>
              <a:schemeClr val="accent4"/>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sp>
          <p:nvSpPr>
            <p:cNvPr id="11" name="Shape"/>
            <p:cNvSpPr/>
            <p:nvPr/>
          </p:nvSpPr>
          <p:spPr>
            <a:xfrm rot="16200000">
              <a:off x="5524341" y="2676258"/>
              <a:ext cx="1143319" cy="1145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921"/>
                    <a:pt x="0" y="6921"/>
                    <a:pt x="0" y="6921"/>
                  </a:cubicBezTo>
                  <a:cubicBezTo>
                    <a:pt x="0" y="6921"/>
                    <a:pt x="0" y="6921"/>
                    <a:pt x="0" y="6921"/>
                  </a:cubicBezTo>
                  <a:cubicBezTo>
                    <a:pt x="2138" y="6921"/>
                    <a:pt x="3874" y="8659"/>
                    <a:pt x="3874" y="10800"/>
                  </a:cubicBezTo>
                  <a:cubicBezTo>
                    <a:pt x="3874" y="12941"/>
                    <a:pt x="2138" y="14679"/>
                    <a:pt x="0" y="14679"/>
                  </a:cubicBezTo>
                  <a:cubicBezTo>
                    <a:pt x="0" y="14679"/>
                    <a:pt x="0" y="14679"/>
                    <a:pt x="0" y="14679"/>
                  </a:cubicBezTo>
                  <a:cubicBezTo>
                    <a:pt x="0" y="21600"/>
                    <a:pt x="0" y="21600"/>
                    <a:pt x="0" y="21600"/>
                  </a:cubicBezTo>
                  <a:cubicBezTo>
                    <a:pt x="17943" y="21600"/>
                    <a:pt x="17943" y="21600"/>
                    <a:pt x="17943" y="21600"/>
                  </a:cubicBezTo>
                  <a:cubicBezTo>
                    <a:pt x="17943" y="13593"/>
                    <a:pt x="17943" y="13593"/>
                    <a:pt x="17943" y="13593"/>
                  </a:cubicBezTo>
                  <a:cubicBezTo>
                    <a:pt x="18191" y="13655"/>
                    <a:pt x="18439" y="13686"/>
                    <a:pt x="18687" y="13686"/>
                  </a:cubicBezTo>
                  <a:cubicBezTo>
                    <a:pt x="20298" y="13686"/>
                    <a:pt x="21600" y="12414"/>
                    <a:pt x="21600" y="10800"/>
                  </a:cubicBezTo>
                  <a:cubicBezTo>
                    <a:pt x="21600" y="9186"/>
                    <a:pt x="20298" y="7914"/>
                    <a:pt x="18687" y="7914"/>
                  </a:cubicBezTo>
                  <a:cubicBezTo>
                    <a:pt x="18439" y="7914"/>
                    <a:pt x="18191" y="7945"/>
                    <a:pt x="17943" y="8007"/>
                  </a:cubicBezTo>
                  <a:cubicBezTo>
                    <a:pt x="17943" y="0"/>
                    <a:pt x="17943" y="0"/>
                    <a:pt x="17943" y="0"/>
                  </a:cubicBezTo>
                  <a:lnTo>
                    <a:pt x="0" y="0"/>
                  </a:lnTo>
                  <a:close/>
                </a:path>
              </a:pathLst>
            </a:custGeom>
            <a:solidFill>
              <a:schemeClr val="accent2">
                <a:lumMod val="75000"/>
              </a:schemeClr>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sp>
          <p:nvSpPr>
            <p:cNvPr id="9" name="Shape"/>
            <p:cNvSpPr/>
            <p:nvPr/>
          </p:nvSpPr>
          <p:spPr>
            <a:xfrm rot="16200000">
              <a:off x="5524822" y="3673650"/>
              <a:ext cx="1142356" cy="11452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921"/>
                    <a:pt x="0" y="6921"/>
                    <a:pt x="0" y="6921"/>
                  </a:cubicBezTo>
                  <a:cubicBezTo>
                    <a:pt x="0" y="6921"/>
                    <a:pt x="0" y="6921"/>
                    <a:pt x="0" y="6921"/>
                  </a:cubicBezTo>
                  <a:cubicBezTo>
                    <a:pt x="2138" y="6921"/>
                    <a:pt x="3874" y="8659"/>
                    <a:pt x="3874" y="10800"/>
                  </a:cubicBezTo>
                  <a:cubicBezTo>
                    <a:pt x="3874" y="12941"/>
                    <a:pt x="2138" y="14679"/>
                    <a:pt x="0" y="14679"/>
                  </a:cubicBezTo>
                  <a:cubicBezTo>
                    <a:pt x="0" y="14679"/>
                    <a:pt x="0" y="14679"/>
                    <a:pt x="0" y="14679"/>
                  </a:cubicBezTo>
                  <a:cubicBezTo>
                    <a:pt x="0" y="21600"/>
                    <a:pt x="0" y="21600"/>
                    <a:pt x="0" y="21600"/>
                  </a:cubicBezTo>
                  <a:cubicBezTo>
                    <a:pt x="17974" y="21600"/>
                    <a:pt x="17974" y="21600"/>
                    <a:pt x="17974" y="21600"/>
                  </a:cubicBezTo>
                  <a:cubicBezTo>
                    <a:pt x="17974" y="13593"/>
                    <a:pt x="17974" y="13593"/>
                    <a:pt x="17974" y="13593"/>
                  </a:cubicBezTo>
                  <a:cubicBezTo>
                    <a:pt x="18191" y="13655"/>
                    <a:pt x="18439" y="13686"/>
                    <a:pt x="18718" y="13686"/>
                  </a:cubicBezTo>
                  <a:cubicBezTo>
                    <a:pt x="20298" y="13686"/>
                    <a:pt x="21600" y="12414"/>
                    <a:pt x="21600" y="10800"/>
                  </a:cubicBezTo>
                  <a:cubicBezTo>
                    <a:pt x="21600" y="9186"/>
                    <a:pt x="20298" y="7914"/>
                    <a:pt x="18718" y="7914"/>
                  </a:cubicBezTo>
                  <a:cubicBezTo>
                    <a:pt x="18439" y="7914"/>
                    <a:pt x="18191" y="7945"/>
                    <a:pt x="17974" y="8007"/>
                  </a:cubicBezTo>
                  <a:cubicBezTo>
                    <a:pt x="17974" y="0"/>
                    <a:pt x="17974" y="0"/>
                    <a:pt x="17974" y="0"/>
                  </a:cubicBezTo>
                  <a:lnTo>
                    <a:pt x="0" y="0"/>
                  </a:lnTo>
                  <a:close/>
                </a:path>
              </a:pathLst>
            </a:custGeom>
            <a:solidFill>
              <a:srgbClr val="B60004"/>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sp>
          <p:nvSpPr>
            <p:cNvPr id="7" name="Shape"/>
            <p:cNvSpPr/>
            <p:nvPr/>
          </p:nvSpPr>
          <p:spPr>
            <a:xfrm rot="16200000">
              <a:off x="5524341" y="4671043"/>
              <a:ext cx="1143319" cy="11452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6921"/>
                    <a:pt x="0" y="6921"/>
                    <a:pt x="0" y="6921"/>
                  </a:cubicBezTo>
                  <a:cubicBezTo>
                    <a:pt x="0" y="6921"/>
                    <a:pt x="0" y="6921"/>
                    <a:pt x="0" y="6921"/>
                  </a:cubicBezTo>
                  <a:cubicBezTo>
                    <a:pt x="2138" y="6921"/>
                    <a:pt x="3874" y="8659"/>
                    <a:pt x="3874" y="10800"/>
                  </a:cubicBezTo>
                  <a:cubicBezTo>
                    <a:pt x="3874" y="12941"/>
                    <a:pt x="2138" y="14679"/>
                    <a:pt x="0" y="14679"/>
                  </a:cubicBezTo>
                  <a:cubicBezTo>
                    <a:pt x="0" y="14679"/>
                    <a:pt x="0" y="14679"/>
                    <a:pt x="0" y="14679"/>
                  </a:cubicBezTo>
                  <a:cubicBezTo>
                    <a:pt x="0" y="21600"/>
                    <a:pt x="0" y="21600"/>
                    <a:pt x="0" y="21600"/>
                  </a:cubicBezTo>
                  <a:cubicBezTo>
                    <a:pt x="17974" y="21600"/>
                    <a:pt x="17974" y="21600"/>
                    <a:pt x="17974" y="21600"/>
                  </a:cubicBezTo>
                  <a:cubicBezTo>
                    <a:pt x="17974" y="13593"/>
                    <a:pt x="17974" y="13593"/>
                    <a:pt x="17974" y="13593"/>
                  </a:cubicBezTo>
                  <a:cubicBezTo>
                    <a:pt x="18191" y="13655"/>
                    <a:pt x="18439" y="13686"/>
                    <a:pt x="18718" y="13686"/>
                  </a:cubicBezTo>
                  <a:cubicBezTo>
                    <a:pt x="20298" y="13686"/>
                    <a:pt x="21600" y="12414"/>
                    <a:pt x="21600" y="10800"/>
                  </a:cubicBezTo>
                  <a:cubicBezTo>
                    <a:pt x="21600" y="9186"/>
                    <a:pt x="20298" y="7914"/>
                    <a:pt x="18718" y="7914"/>
                  </a:cubicBezTo>
                  <a:cubicBezTo>
                    <a:pt x="18439" y="7914"/>
                    <a:pt x="18191" y="7945"/>
                    <a:pt x="17974" y="8007"/>
                  </a:cubicBezTo>
                  <a:cubicBezTo>
                    <a:pt x="17974" y="0"/>
                    <a:pt x="17974" y="0"/>
                    <a:pt x="17974" y="0"/>
                  </a:cubicBezTo>
                  <a:lnTo>
                    <a:pt x="0" y="0"/>
                  </a:lnTo>
                  <a:close/>
                </a:path>
              </a:pathLst>
            </a:custGeom>
            <a:solidFill>
              <a:srgbClr val="A10707"/>
            </a:solidFill>
            <a:ln w="12700" cap="flat">
              <a:noFill/>
              <a:miter lim="4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a:lstStyle>
            <a:p>
              <a:endParaRPr>
                <a:latin typeface="Lato Bold" panose="020F0502020204030203" pitchFamily="34" charset="0"/>
                <a:ea typeface="Lato Bold" panose="020F0502020204030203" pitchFamily="34" charset="0"/>
                <a:cs typeface="Lato Bold" panose="020F0502020204030203" pitchFamily="34" charset="0"/>
              </a:endParaRPr>
            </a:p>
          </p:txBody>
        </p:sp>
      </p:grpSp>
      <p:grpSp>
        <p:nvGrpSpPr>
          <p:cNvPr id="4" name="组合 3"/>
          <p:cNvGrpSpPr/>
          <p:nvPr/>
        </p:nvGrpSpPr>
        <p:grpSpPr>
          <a:xfrm>
            <a:off x="3926840" y="3192780"/>
            <a:ext cx="2759075" cy="1430020"/>
            <a:chOff x="5830" y="5028"/>
            <a:chExt cx="4345" cy="2252"/>
          </a:xfrm>
        </p:grpSpPr>
        <p:sp>
          <p:nvSpPr>
            <p:cNvPr id="21" name="TextBox 12"/>
            <p:cNvSpPr txBox="1"/>
            <p:nvPr/>
          </p:nvSpPr>
          <p:spPr>
            <a:xfrm>
              <a:off x="7022" y="5028"/>
              <a:ext cx="3153" cy="727"/>
            </a:xfrm>
            <a:prstGeom prst="rect">
              <a:avLst/>
            </a:prstGeom>
            <a:noFill/>
            <a:ln>
              <a:noFill/>
            </a:ln>
          </p:spPr>
          <p:txBody>
            <a:bodyPr wrap="square" lIns="0" tIns="0" rIns="0" bIns="0">
              <a:spAutoFit/>
            </a:bodyPr>
            <a:lstStyle/>
            <a:p>
              <a:pPr>
                <a:lnSpc>
                  <a:spcPct val="150000"/>
                </a:lnSpc>
                <a:defRPr/>
              </a:pPr>
              <a:r>
                <a:rPr lang="zh-CN" altLang="en-US" sz="2000">
                  <a:solidFill>
                    <a:srgbClr val="C00000"/>
                  </a:solidFill>
                  <a:latin typeface="微软雅黑" panose="020B0503020204020204" charset="-122"/>
                  <a:ea typeface="微软雅黑" panose="020B0503020204020204" charset="-122"/>
                  <a:cs typeface="Lato Bold" panose="020F0502020204030203" pitchFamily="34" charset="0"/>
                </a:rPr>
                <a:t>请输入标题</a:t>
              </a:r>
            </a:p>
          </p:txBody>
        </p:sp>
        <p:sp>
          <p:nvSpPr>
            <p:cNvPr id="22" name="TextBox 7"/>
            <p:cNvSpPr txBox="1">
              <a:spLocks noChangeArrowheads="1"/>
            </p:cNvSpPr>
            <p:nvPr/>
          </p:nvSpPr>
          <p:spPr bwMode="auto">
            <a:xfrm flipH="1">
              <a:off x="7022" y="5711"/>
              <a:ext cx="2968"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cxnSp>
          <p:nvCxnSpPr>
            <p:cNvPr id="23" name="Straight Connector 22"/>
            <p:cNvCxnSpPr/>
            <p:nvPr/>
          </p:nvCxnSpPr>
          <p:spPr>
            <a:xfrm>
              <a:off x="5830" y="5186"/>
              <a:ext cx="0" cy="1553"/>
            </a:xfrm>
            <a:prstGeom prst="line">
              <a:avLst/>
            </a:prstGeom>
            <a:ln>
              <a:solidFill>
                <a:srgbClr val="A10707"/>
              </a:solidFill>
            </a:ln>
          </p:spPr>
          <p:style>
            <a:lnRef idx="1">
              <a:schemeClr val="accent1"/>
            </a:lnRef>
            <a:fillRef idx="0">
              <a:schemeClr val="accent1"/>
            </a:fillRef>
            <a:effectRef idx="0">
              <a:schemeClr val="accent1"/>
            </a:effectRef>
            <a:fontRef idx="minor">
              <a:schemeClr val="tx1"/>
            </a:fontRef>
          </p:style>
        </p:cxnSp>
        <p:sp>
          <p:nvSpPr>
            <p:cNvPr id="31" name="Shape 2751"/>
            <p:cNvSpPr/>
            <p:nvPr/>
          </p:nvSpPr>
          <p:spPr>
            <a:xfrm>
              <a:off x="6191" y="5186"/>
              <a:ext cx="372" cy="586"/>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A10707"/>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35" name="TextBox 7"/>
          <p:cNvSpPr txBox="1">
            <a:spLocks noChangeArrowheads="1"/>
          </p:cNvSpPr>
          <p:nvPr/>
        </p:nvSpPr>
        <p:spPr bwMode="auto">
          <a:xfrm flipH="1">
            <a:off x="4594225" y="1696720"/>
            <a:ext cx="5487035" cy="156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l">
              <a:lnSpc>
                <a:spcPct val="170000"/>
              </a:lnSpc>
            </a:pPr>
            <a:r>
              <a:rPr lang="zh-CN" altLang="en-US" sz="1200">
                <a:solidFill>
                  <a:srgbClr val="C00000"/>
                </a:solidFill>
                <a:latin typeface="微软雅黑" panose="020B0503020204020204" charset="-122"/>
                <a:ea typeface="微软雅黑" panose="020B0503020204020204" charset="-122"/>
                <a:sym typeface="+mn-ea"/>
              </a:rPr>
              <a:t>请输入文字请输入文字请输入文字请输入文字请输入文字请输入文字请输入文字请输入文字请输入文字请输入文字请输入文字请输入文字请输入文字请输入文字请输入文字请输入文字请输入文字请输入文字</a:t>
            </a:r>
            <a:endParaRPr lang="en-US"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a:p>
            <a:pPr algn="l">
              <a:lnSpc>
                <a:spcPct val="170000"/>
              </a:lnSpc>
            </a:pPr>
            <a:endParaRPr lang="en-US"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a:p>
            <a:pPr algn="l">
              <a:lnSpc>
                <a:spcPct val="170000"/>
              </a:lnSpc>
            </a:pPr>
            <a:endParaRPr lang="en-US"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39" name="组合 38"/>
          <p:cNvGrpSpPr/>
          <p:nvPr/>
        </p:nvGrpSpPr>
        <p:grpSpPr>
          <a:xfrm>
            <a:off x="6690995" y="3192780"/>
            <a:ext cx="3390265" cy="1391920"/>
            <a:chOff x="10537" y="5028"/>
            <a:chExt cx="5339" cy="2192"/>
          </a:xfrm>
        </p:grpSpPr>
        <p:cxnSp>
          <p:nvCxnSpPr>
            <p:cNvPr id="29" name="Straight Connector 28"/>
            <p:cNvCxnSpPr/>
            <p:nvPr/>
          </p:nvCxnSpPr>
          <p:spPr>
            <a:xfrm>
              <a:off x="10537" y="5186"/>
              <a:ext cx="0" cy="1553"/>
            </a:xfrm>
            <a:prstGeom prst="line">
              <a:avLst/>
            </a:prstGeom>
            <a:ln>
              <a:solidFill>
                <a:srgbClr val="A1070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1910" y="5028"/>
              <a:ext cx="3966" cy="2193"/>
              <a:chOff x="11910" y="5028"/>
              <a:chExt cx="3966" cy="2193"/>
            </a:xfrm>
          </p:grpSpPr>
          <p:grpSp>
            <p:nvGrpSpPr>
              <p:cNvPr id="5" name="组合 4"/>
              <p:cNvGrpSpPr/>
              <p:nvPr/>
            </p:nvGrpSpPr>
            <p:grpSpPr>
              <a:xfrm>
                <a:off x="11910" y="5028"/>
                <a:ext cx="3967" cy="756"/>
                <a:chOff x="10915" y="5028"/>
                <a:chExt cx="3967" cy="756"/>
              </a:xfrm>
            </p:grpSpPr>
            <p:sp>
              <p:nvSpPr>
                <p:cNvPr id="27" name="TextBox 12"/>
                <p:cNvSpPr txBox="1"/>
                <p:nvPr/>
              </p:nvSpPr>
              <p:spPr>
                <a:xfrm>
                  <a:off x="11729" y="5028"/>
                  <a:ext cx="3153" cy="727"/>
                </a:xfrm>
                <a:prstGeom prst="rect">
                  <a:avLst/>
                </a:prstGeom>
                <a:noFill/>
                <a:ln>
                  <a:noFill/>
                </a:ln>
              </p:spPr>
              <p:txBody>
                <a:bodyPr wrap="square" lIns="0" tIns="0" rIns="0" bIns="0">
                  <a:spAutoFit/>
                </a:bodyPr>
                <a:lstStyle/>
                <a:p>
                  <a:pPr>
                    <a:lnSpc>
                      <a:spcPct val="150000"/>
                    </a:lnSpc>
                    <a:defRPr/>
                  </a:pPr>
                  <a:r>
                    <a:rPr lang="zh-CN" altLang="en-US" sz="2000">
                      <a:solidFill>
                        <a:srgbClr val="C00000"/>
                      </a:solidFill>
                      <a:latin typeface="微软雅黑" panose="020B0503020204020204" charset="-122"/>
                      <a:ea typeface="微软雅黑" panose="020B0503020204020204" charset="-122"/>
                      <a:cs typeface="Lato Bold" panose="020F0502020204030203" pitchFamily="34" charset="0"/>
                    </a:rPr>
                    <a:t>请输入标题</a:t>
                  </a:r>
                </a:p>
              </p:txBody>
            </p:sp>
            <p:sp>
              <p:nvSpPr>
                <p:cNvPr id="32" name="Shape 2761"/>
                <p:cNvSpPr/>
                <p:nvPr/>
              </p:nvSpPr>
              <p:spPr>
                <a:xfrm>
                  <a:off x="10915" y="5198"/>
                  <a:ext cx="585" cy="586"/>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A10707"/>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C00000"/>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0" name="TextBox 7"/>
              <p:cNvSpPr txBox="1">
                <a:spLocks noChangeArrowheads="1"/>
              </p:cNvSpPr>
              <p:nvPr/>
            </p:nvSpPr>
            <p:spPr bwMode="auto">
              <a:xfrm flipH="1">
                <a:off x="12735" y="5653"/>
                <a:ext cx="2968"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grpSp>
        <p:nvGrpSpPr>
          <p:cNvPr id="37" name="组合 36"/>
          <p:cNvGrpSpPr/>
          <p:nvPr/>
        </p:nvGrpSpPr>
        <p:grpSpPr>
          <a:xfrm>
            <a:off x="2252345" y="4738370"/>
            <a:ext cx="2758440" cy="1489075"/>
            <a:chOff x="3547" y="7462"/>
            <a:chExt cx="4344" cy="2345"/>
          </a:xfrm>
        </p:grpSpPr>
        <p:grpSp>
          <p:nvGrpSpPr>
            <p:cNvPr id="6" name="组合 5"/>
            <p:cNvGrpSpPr/>
            <p:nvPr/>
          </p:nvGrpSpPr>
          <p:grpSpPr>
            <a:xfrm>
              <a:off x="3547" y="7462"/>
              <a:ext cx="4345" cy="1711"/>
              <a:chOff x="5830" y="7949"/>
              <a:chExt cx="4345" cy="1711"/>
            </a:xfrm>
          </p:grpSpPr>
          <p:sp>
            <p:nvSpPr>
              <p:cNvPr id="18" name="TextBox 12"/>
              <p:cNvSpPr txBox="1"/>
              <p:nvPr/>
            </p:nvSpPr>
            <p:spPr>
              <a:xfrm>
                <a:off x="7022" y="7949"/>
                <a:ext cx="3153" cy="727"/>
              </a:xfrm>
              <a:prstGeom prst="rect">
                <a:avLst/>
              </a:prstGeom>
              <a:noFill/>
              <a:ln>
                <a:noFill/>
              </a:ln>
            </p:spPr>
            <p:txBody>
              <a:bodyPr wrap="square" lIns="0" tIns="0" rIns="0" bIns="0">
                <a:spAutoFit/>
              </a:bodyPr>
              <a:lstStyle/>
              <a:p>
                <a:pPr>
                  <a:lnSpc>
                    <a:spcPct val="150000"/>
                  </a:lnSpc>
                  <a:defRPr/>
                </a:pPr>
                <a:r>
                  <a:rPr lang="zh-CN" altLang="en-US" sz="2000">
                    <a:solidFill>
                      <a:srgbClr val="C00000"/>
                    </a:solidFill>
                    <a:latin typeface="微软雅黑" panose="020B0503020204020204" charset="-122"/>
                    <a:ea typeface="微软雅黑" panose="020B0503020204020204" charset="-122"/>
                    <a:cs typeface="Lato Bold" panose="020F0502020204030203" pitchFamily="34" charset="0"/>
                  </a:rPr>
                  <a:t>请输入标题</a:t>
                </a:r>
              </a:p>
            </p:txBody>
          </p:sp>
          <p:cxnSp>
            <p:nvCxnSpPr>
              <p:cNvPr id="20" name="Straight Connector 19"/>
              <p:cNvCxnSpPr/>
              <p:nvPr/>
            </p:nvCxnSpPr>
            <p:spPr>
              <a:xfrm>
                <a:off x="5830" y="8107"/>
                <a:ext cx="0" cy="1553"/>
              </a:xfrm>
              <a:prstGeom prst="line">
                <a:avLst/>
              </a:prstGeom>
              <a:ln>
                <a:solidFill>
                  <a:srgbClr val="A10707"/>
                </a:solidFill>
              </a:ln>
            </p:spPr>
            <p:style>
              <a:lnRef idx="1">
                <a:schemeClr val="accent1"/>
              </a:lnRef>
              <a:fillRef idx="0">
                <a:schemeClr val="accent1"/>
              </a:fillRef>
              <a:effectRef idx="0">
                <a:schemeClr val="accent1"/>
              </a:effectRef>
              <a:fontRef idx="minor">
                <a:schemeClr val="tx1"/>
              </a:fontRef>
            </p:style>
          </p:cxnSp>
          <p:sp>
            <p:nvSpPr>
              <p:cNvPr id="33" name="Shape 2781"/>
              <p:cNvSpPr/>
              <p:nvPr/>
            </p:nvSpPr>
            <p:spPr>
              <a:xfrm>
                <a:off x="6200" y="8107"/>
                <a:ext cx="585" cy="586"/>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rgbClr val="A10707"/>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2" name="TextBox 7"/>
            <p:cNvSpPr txBox="1">
              <a:spLocks noChangeArrowheads="1"/>
            </p:cNvSpPr>
            <p:nvPr/>
          </p:nvSpPr>
          <p:spPr bwMode="auto">
            <a:xfrm flipH="1">
              <a:off x="4748" y="8239"/>
              <a:ext cx="2968"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38" name="组合 37"/>
          <p:cNvGrpSpPr/>
          <p:nvPr/>
        </p:nvGrpSpPr>
        <p:grpSpPr>
          <a:xfrm>
            <a:off x="6078855" y="4742180"/>
            <a:ext cx="2758440" cy="1485265"/>
            <a:chOff x="9573" y="7468"/>
            <a:chExt cx="4344" cy="2339"/>
          </a:xfrm>
        </p:grpSpPr>
        <p:grpSp>
          <p:nvGrpSpPr>
            <p:cNvPr id="8" name="组合 7"/>
            <p:cNvGrpSpPr/>
            <p:nvPr/>
          </p:nvGrpSpPr>
          <p:grpSpPr>
            <a:xfrm>
              <a:off x="9573" y="7468"/>
              <a:ext cx="4345" cy="1711"/>
              <a:chOff x="10537" y="7949"/>
              <a:chExt cx="4345" cy="1711"/>
            </a:xfrm>
          </p:grpSpPr>
          <p:sp>
            <p:nvSpPr>
              <p:cNvPr id="24" name="TextBox 12"/>
              <p:cNvSpPr txBox="1"/>
              <p:nvPr/>
            </p:nvSpPr>
            <p:spPr>
              <a:xfrm>
                <a:off x="11729" y="7949"/>
                <a:ext cx="3153" cy="727"/>
              </a:xfrm>
              <a:prstGeom prst="rect">
                <a:avLst/>
              </a:prstGeom>
              <a:noFill/>
              <a:ln>
                <a:noFill/>
              </a:ln>
            </p:spPr>
            <p:txBody>
              <a:bodyPr wrap="square" lIns="0" tIns="0" rIns="0" bIns="0">
                <a:spAutoFit/>
              </a:bodyPr>
              <a:lstStyle/>
              <a:p>
                <a:pPr>
                  <a:lnSpc>
                    <a:spcPct val="150000"/>
                  </a:lnSpc>
                  <a:defRPr/>
                </a:pPr>
                <a:r>
                  <a:rPr lang="zh-CN" altLang="en-US" sz="2000">
                    <a:solidFill>
                      <a:srgbClr val="C00000"/>
                    </a:solidFill>
                    <a:latin typeface="微软雅黑" panose="020B0503020204020204" charset="-122"/>
                    <a:ea typeface="微软雅黑" panose="020B0503020204020204" charset="-122"/>
                    <a:cs typeface="Lato Bold" panose="020F0502020204030203" pitchFamily="34" charset="0"/>
                  </a:rPr>
                  <a:t>请输入标题</a:t>
                </a:r>
              </a:p>
            </p:txBody>
          </p:sp>
          <p:cxnSp>
            <p:nvCxnSpPr>
              <p:cNvPr id="26" name="Straight Connector 25"/>
              <p:cNvCxnSpPr/>
              <p:nvPr/>
            </p:nvCxnSpPr>
            <p:spPr>
              <a:xfrm>
                <a:off x="10537" y="8107"/>
                <a:ext cx="0" cy="1553"/>
              </a:xfrm>
              <a:prstGeom prst="line">
                <a:avLst/>
              </a:prstGeom>
              <a:ln>
                <a:solidFill>
                  <a:srgbClr val="A10707"/>
                </a:solidFill>
              </a:ln>
            </p:spPr>
            <p:style>
              <a:lnRef idx="1">
                <a:schemeClr val="accent1"/>
              </a:lnRef>
              <a:fillRef idx="0">
                <a:schemeClr val="accent1"/>
              </a:fillRef>
              <a:effectRef idx="0">
                <a:schemeClr val="accent1"/>
              </a:effectRef>
              <a:fontRef idx="minor">
                <a:schemeClr val="tx1"/>
              </a:fontRef>
            </p:style>
          </p:cxnSp>
          <p:sp>
            <p:nvSpPr>
              <p:cNvPr id="30" name="Shape 2690"/>
              <p:cNvSpPr/>
              <p:nvPr/>
            </p:nvSpPr>
            <p:spPr>
              <a:xfrm>
                <a:off x="10908" y="8099"/>
                <a:ext cx="585" cy="53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A10707"/>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14" name="TextBox 7"/>
            <p:cNvSpPr txBox="1">
              <a:spLocks noChangeArrowheads="1"/>
            </p:cNvSpPr>
            <p:nvPr/>
          </p:nvSpPr>
          <p:spPr bwMode="auto">
            <a:xfrm flipH="1">
              <a:off x="10718" y="8239"/>
              <a:ext cx="2968"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checkerboard(across)">
                                      <p:cBhvr>
                                        <p:cTn id="24" dur="500"/>
                                        <p:tgtEl>
                                          <p:spTgt spid="39"/>
                                        </p:tgtEl>
                                      </p:cBhvr>
                                    </p:animEffect>
                                  </p:childTnLst>
                                </p:cTn>
                              </p:par>
                            </p:childTnLst>
                          </p:cTn>
                        </p:par>
                        <p:par>
                          <p:cTn id="25" fill="hold">
                            <p:stCondLst>
                              <p:cond delay="2500"/>
                            </p:stCondLst>
                            <p:childTnLst>
                              <p:par>
                                <p:cTn id="26" presetID="5" presetClass="entr" presetSubtype="1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heckerboard(across)">
                                      <p:cBhvr>
                                        <p:cTn id="28" dur="500"/>
                                        <p:tgtEl>
                                          <p:spTgt spid="37"/>
                                        </p:tgtEl>
                                      </p:cBhvr>
                                    </p:animEffect>
                                  </p:childTnLst>
                                </p:cTn>
                              </p:par>
                            </p:childTnLst>
                          </p:cTn>
                        </p:par>
                        <p:par>
                          <p:cTn id="29" fill="hold">
                            <p:stCondLst>
                              <p:cond delay="3000"/>
                            </p:stCondLst>
                            <p:childTnLst>
                              <p:par>
                                <p:cTn id="30" presetID="5" presetClass="entr" presetSubtype="1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heckerboard(across)">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5781675" y="4815205"/>
            <a:ext cx="3930650" cy="1992630"/>
            <a:chOff x="9105" y="7583"/>
            <a:chExt cx="6190" cy="3138"/>
          </a:xfrm>
        </p:grpSpPr>
        <p:pic>
          <p:nvPicPr>
            <p:cNvPr id="23" name="图片 22" descr="e0dced7b5e7b010780fa146e99850f01"/>
            <p:cNvPicPr>
              <a:picLocks noChangeAspect="1"/>
            </p:cNvPicPr>
            <p:nvPr/>
          </p:nvPicPr>
          <p:blipFill>
            <a:blip r:embed="rId3" cstate="screen"/>
            <a:stretch>
              <a:fillRect/>
            </a:stretch>
          </p:blipFill>
          <p:spPr>
            <a:xfrm>
              <a:off x="9105" y="7583"/>
              <a:ext cx="6191" cy="3139"/>
            </a:xfrm>
            <a:prstGeom prst="rect">
              <a:avLst/>
            </a:prstGeom>
          </p:spPr>
        </p:pic>
        <p:sp>
          <p:nvSpPr>
            <p:cNvPr id="20" name="文本框 19"/>
            <p:cNvSpPr txBox="1"/>
            <p:nvPr/>
          </p:nvSpPr>
          <p:spPr>
            <a:xfrm>
              <a:off x="9684" y="8573"/>
              <a:ext cx="5073" cy="919"/>
            </a:xfrm>
            <a:prstGeom prst="rect">
              <a:avLst/>
            </a:prstGeom>
            <a:noFill/>
          </p:spPr>
          <p:txBody>
            <a:bodyPr wrap="none" rtlCol="0">
              <a:spAutoFit/>
            </a:bodyPr>
            <a:lstStyle/>
            <a:p>
              <a:r>
                <a:rPr lang="zh-CN" altLang="en-US" sz="3200">
                  <a:solidFill>
                    <a:srgbClr val="B60004"/>
                  </a:solidFill>
                  <a:latin typeface="微软雅黑" panose="020B0503020204020204" charset="-122"/>
                  <a:ea typeface="微软雅黑" panose="020B0503020204020204" charset="-122"/>
                </a:rPr>
                <a:t>明 年 工 作 计 划</a:t>
              </a:r>
            </a:p>
          </p:txBody>
        </p:sp>
      </p:grpSp>
      <p:grpSp>
        <p:nvGrpSpPr>
          <p:cNvPr id="6" name="组合 5"/>
          <p:cNvGrpSpPr/>
          <p:nvPr/>
        </p:nvGrpSpPr>
        <p:grpSpPr>
          <a:xfrm>
            <a:off x="2153920" y="720090"/>
            <a:ext cx="2713990" cy="5943600"/>
            <a:chOff x="3392" y="1134"/>
            <a:chExt cx="4274" cy="9360"/>
          </a:xfrm>
        </p:grpSpPr>
        <p:pic>
          <p:nvPicPr>
            <p:cNvPr id="5" name="图片 4" descr="8f395f8b388a50fd6cf8ff876162e106"/>
            <p:cNvPicPr>
              <a:picLocks noChangeAspect="1"/>
            </p:cNvPicPr>
            <p:nvPr/>
          </p:nvPicPr>
          <p:blipFill>
            <a:blip r:embed="rId4" cstate="screen"/>
            <a:stretch>
              <a:fillRect/>
            </a:stretch>
          </p:blipFill>
          <p:spPr>
            <a:xfrm rot="5400000">
              <a:off x="849" y="3677"/>
              <a:ext cx="9361" cy="4275"/>
            </a:xfrm>
            <a:prstGeom prst="rect">
              <a:avLst/>
            </a:prstGeom>
          </p:spPr>
        </p:pic>
        <p:sp>
          <p:nvSpPr>
            <p:cNvPr id="3" name="文本框 2"/>
            <p:cNvSpPr txBox="1"/>
            <p:nvPr/>
          </p:nvSpPr>
          <p:spPr>
            <a:xfrm>
              <a:off x="5023" y="3874"/>
              <a:ext cx="1301" cy="3052"/>
            </a:xfrm>
            <a:prstGeom prst="rect">
              <a:avLst/>
            </a:prstGeom>
            <a:noFill/>
          </p:spPr>
          <p:txBody>
            <a:bodyPr wrap="square" rtlCol="0">
              <a:spAutoFit/>
            </a:bodyPr>
            <a:lstStyle/>
            <a:p>
              <a:r>
                <a:rPr lang="zh-CN" altLang="en-US" sz="4000" b="1">
                  <a:solidFill>
                    <a:srgbClr val="B60004"/>
                  </a:solidFill>
                  <a:latin typeface="Wingdings 3" panose="05040102010807070707" charset="0"/>
                  <a:ea typeface="微软雅黑" panose="020B0503020204020204" charset="-122"/>
                </a:rPr>
                <a:t>目     </a:t>
              </a:r>
            </a:p>
            <a:p>
              <a:endParaRPr lang="zh-CN" altLang="en-US" sz="4000" b="1">
                <a:solidFill>
                  <a:srgbClr val="B60004"/>
                </a:solidFill>
                <a:latin typeface="Wingdings 3" panose="05040102010807070707" charset="0"/>
                <a:ea typeface="微软雅黑" panose="020B0503020204020204" charset="-122"/>
              </a:endParaRPr>
            </a:p>
            <a:p>
              <a:r>
                <a:rPr lang="zh-CN" altLang="en-US" sz="4000" b="1">
                  <a:solidFill>
                    <a:srgbClr val="B60004"/>
                  </a:solidFill>
                  <a:latin typeface="Wingdings 3" panose="05040102010807070707" charset="0"/>
                  <a:ea typeface="微软雅黑" panose="020B0503020204020204" charset="-122"/>
                </a:rPr>
                <a:t>录</a:t>
              </a:r>
            </a:p>
          </p:txBody>
        </p:sp>
      </p:grpSp>
      <p:grpSp>
        <p:nvGrpSpPr>
          <p:cNvPr id="25" name="组合 24"/>
          <p:cNvGrpSpPr/>
          <p:nvPr/>
        </p:nvGrpSpPr>
        <p:grpSpPr>
          <a:xfrm>
            <a:off x="5781675" y="1284605"/>
            <a:ext cx="3930650" cy="1992630"/>
            <a:chOff x="9105" y="2407"/>
            <a:chExt cx="6190" cy="3138"/>
          </a:xfrm>
        </p:grpSpPr>
        <p:pic>
          <p:nvPicPr>
            <p:cNvPr id="4" name="图片 3" descr="e0dced7b5e7b010780fa146e99850f01"/>
            <p:cNvPicPr>
              <a:picLocks noChangeAspect="1"/>
            </p:cNvPicPr>
            <p:nvPr/>
          </p:nvPicPr>
          <p:blipFill>
            <a:blip r:embed="rId3" cstate="screen"/>
            <a:stretch>
              <a:fillRect/>
            </a:stretch>
          </p:blipFill>
          <p:spPr>
            <a:xfrm>
              <a:off x="9105" y="2407"/>
              <a:ext cx="6191" cy="3139"/>
            </a:xfrm>
            <a:prstGeom prst="rect">
              <a:avLst/>
            </a:prstGeom>
          </p:spPr>
        </p:pic>
        <p:sp>
          <p:nvSpPr>
            <p:cNvPr id="11" name="文本框 10"/>
            <p:cNvSpPr txBox="1"/>
            <p:nvPr/>
          </p:nvSpPr>
          <p:spPr>
            <a:xfrm>
              <a:off x="9660" y="3443"/>
              <a:ext cx="5073" cy="919"/>
            </a:xfrm>
            <a:prstGeom prst="rect">
              <a:avLst/>
            </a:prstGeom>
            <a:noFill/>
          </p:spPr>
          <p:txBody>
            <a:bodyPr wrap="none" rtlCol="0">
              <a:spAutoFit/>
            </a:bodyPr>
            <a:lstStyle/>
            <a:p>
              <a:r>
                <a:rPr lang="zh-CN" altLang="en-US" sz="3200">
                  <a:solidFill>
                    <a:srgbClr val="B60004"/>
                  </a:solidFill>
                  <a:latin typeface="微软雅黑" panose="020B0503020204020204" charset="-122"/>
                  <a:ea typeface="微软雅黑" panose="020B0503020204020204" charset="-122"/>
                </a:rPr>
                <a:t>工 作 完 成 情 况</a:t>
              </a:r>
            </a:p>
          </p:txBody>
        </p:sp>
      </p:grpSp>
      <p:grpSp>
        <p:nvGrpSpPr>
          <p:cNvPr id="26" name="组合 25"/>
          <p:cNvGrpSpPr/>
          <p:nvPr/>
        </p:nvGrpSpPr>
        <p:grpSpPr>
          <a:xfrm>
            <a:off x="5779135" y="2432050"/>
            <a:ext cx="3930650" cy="1992630"/>
            <a:chOff x="9081" y="4127"/>
            <a:chExt cx="6190" cy="3138"/>
          </a:xfrm>
        </p:grpSpPr>
        <p:pic>
          <p:nvPicPr>
            <p:cNvPr id="21" name="图片 20" descr="e0dced7b5e7b010780fa146e99850f01"/>
            <p:cNvPicPr>
              <a:picLocks noChangeAspect="1"/>
            </p:cNvPicPr>
            <p:nvPr/>
          </p:nvPicPr>
          <p:blipFill>
            <a:blip r:embed="rId3" cstate="screen"/>
            <a:stretch>
              <a:fillRect/>
            </a:stretch>
          </p:blipFill>
          <p:spPr>
            <a:xfrm>
              <a:off x="9081" y="4127"/>
              <a:ext cx="6191" cy="3139"/>
            </a:xfrm>
            <a:prstGeom prst="rect">
              <a:avLst/>
            </a:prstGeom>
          </p:spPr>
        </p:pic>
        <p:sp>
          <p:nvSpPr>
            <p:cNvPr id="14" name="文本框 13"/>
            <p:cNvSpPr txBox="1"/>
            <p:nvPr/>
          </p:nvSpPr>
          <p:spPr>
            <a:xfrm>
              <a:off x="9684" y="5214"/>
              <a:ext cx="5073" cy="919"/>
            </a:xfrm>
            <a:prstGeom prst="rect">
              <a:avLst/>
            </a:prstGeom>
            <a:noFill/>
          </p:spPr>
          <p:txBody>
            <a:bodyPr wrap="none" rtlCol="0">
              <a:spAutoFit/>
            </a:bodyPr>
            <a:lstStyle/>
            <a:p>
              <a:r>
                <a:rPr lang="zh-CN" altLang="en-US" sz="3200">
                  <a:solidFill>
                    <a:srgbClr val="B60004"/>
                  </a:solidFill>
                  <a:latin typeface="微软雅黑" panose="020B0503020204020204" charset="-122"/>
                  <a:ea typeface="微软雅黑" panose="020B0503020204020204" charset="-122"/>
                </a:rPr>
                <a:t>年 度 成 长 历 程</a:t>
              </a:r>
            </a:p>
          </p:txBody>
        </p:sp>
      </p:grpSp>
      <p:grpSp>
        <p:nvGrpSpPr>
          <p:cNvPr id="27" name="组合 26"/>
          <p:cNvGrpSpPr/>
          <p:nvPr/>
        </p:nvGrpSpPr>
        <p:grpSpPr>
          <a:xfrm>
            <a:off x="5766435" y="3611245"/>
            <a:ext cx="3930650" cy="1992630"/>
            <a:chOff x="9081" y="5863"/>
            <a:chExt cx="6190" cy="3138"/>
          </a:xfrm>
        </p:grpSpPr>
        <p:pic>
          <p:nvPicPr>
            <p:cNvPr id="22" name="图片 21" descr="e0dced7b5e7b010780fa146e99850f01"/>
            <p:cNvPicPr>
              <a:picLocks noChangeAspect="1"/>
            </p:cNvPicPr>
            <p:nvPr/>
          </p:nvPicPr>
          <p:blipFill>
            <a:blip r:embed="rId3" cstate="screen"/>
            <a:stretch>
              <a:fillRect/>
            </a:stretch>
          </p:blipFill>
          <p:spPr>
            <a:xfrm>
              <a:off x="9081" y="5863"/>
              <a:ext cx="6191" cy="3139"/>
            </a:xfrm>
            <a:prstGeom prst="rect">
              <a:avLst/>
            </a:prstGeom>
          </p:spPr>
        </p:pic>
        <p:sp>
          <p:nvSpPr>
            <p:cNvPr id="17" name="文本框 16"/>
            <p:cNvSpPr txBox="1"/>
            <p:nvPr/>
          </p:nvSpPr>
          <p:spPr>
            <a:xfrm>
              <a:off x="9694" y="6854"/>
              <a:ext cx="5073" cy="919"/>
            </a:xfrm>
            <a:prstGeom prst="rect">
              <a:avLst/>
            </a:prstGeom>
            <a:noFill/>
          </p:spPr>
          <p:txBody>
            <a:bodyPr wrap="none" rtlCol="0">
              <a:spAutoFit/>
            </a:bodyPr>
            <a:lstStyle/>
            <a:p>
              <a:r>
                <a:rPr lang="zh-CN" altLang="en-US" sz="3200">
                  <a:solidFill>
                    <a:srgbClr val="B60004"/>
                  </a:solidFill>
                  <a:latin typeface="微软雅黑" panose="020B0503020204020204" charset="-122"/>
                  <a:ea typeface="微软雅黑" panose="020B0503020204020204" charset="-122"/>
                </a:rPr>
                <a:t>存 在 问 题 分 析</a:t>
              </a:r>
            </a:p>
          </p:txBody>
        </p:sp>
      </p:grpSp>
      <p:grpSp>
        <p:nvGrpSpPr>
          <p:cNvPr id="24" name="组合 23"/>
          <p:cNvGrpSpPr/>
          <p:nvPr/>
        </p:nvGrpSpPr>
        <p:grpSpPr>
          <a:xfrm>
            <a:off x="5766435" y="151765"/>
            <a:ext cx="3930650" cy="1992630"/>
            <a:chOff x="9081" y="671"/>
            <a:chExt cx="6190" cy="3138"/>
          </a:xfrm>
        </p:grpSpPr>
        <p:sp>
          <p:nvSpPr>
            <p:cNvPr id="7" name="文本框 6"/>
            <p:cNvSpPr txBox="1"/>
            <p:nvPr/>
          </p:nvSpPr>
          <p:spPr>
            <a:xfrm>
              <a:off x="9640" y="1660"/>
              <a:ext cx="5073" cy="919"/>
            </a:xfrm>
            <a:prstGeom prst="rect">
              <a:avLst/>
            </a:prstGeom>
            <a:noFill/>
          </p:spPr>
          <p:txBody>
            <a:bodyPr wrap="none" rtlCol="0">
              <a:spAutoFit/>
            </a:bodyPr>
            <a:lstStyle/>
            <a:p>
              <a:r>
                <a:rPr lang="zh-CN" altLang="en-US" sz="3200">
                  <a:solidFill>
                    <a:srgbClr val="B60004"/>
                  </a:solidFill>
                  <a:latin typeface="微软雅黑" panose="020B0503020204020204" charset="-122"/>
                  <a:ea typeface="微软雅黑" panose="020B0503020204020204" charset="-122"/>
                </a:rPr>
                <a:t>年 度 工 作 概 述</a:t>
              </a:r>
            </a:p>
          </p:txBody>
        </p:sp>
        <p:pic>
          <p:nvPicPr>
            <p:cNvPr id="2" name="图片 1" descr="e0dced7b5e7b010780fa146e99850f01"/>
            <p:cNvPicPr>
              <a:picLocks noChangeAspect="1"/>
            </p:cNvPicPr>
            <p:nvPr/>
          </p:nvPicPr>
          <p:blipFill>
            <a:blip r:embed="rId3" cstate="screen"/>
            <a:stretch>
              <a:fillRect/>
            </a:stretch>
          </p:blipFill>
          <p:spPr>
            <a:xfrm>
              <a:off x="9081" y="671"/>
              <a:ext cx="6191" cy="3139"/>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1+#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014855" y="1939290"/>
            <a:ext cx="8162290" cy="3319780"/>
            <a:chOff x="3173" y="3054"/>
            <a:chExt cx="12854" cy="5228"/>
          </a:xfrm>
        </p:grpSpPr>
        <p:pic>
          <p:nvPicPr>
            <p:cNvPr id="6" name="图片 5" descr="D:\工作\ppt\12.20\素材\新建文件夹\剪纸\5a30f3d8c5871.png5a30f3d8c5871"/>
            <p:cNvPicPr>
              <a:picLocks noChangeAspect="1"/>
            </p:cNvPicPr>
            <p:nvPr/>
          </p:nvPicPr>
          <p:blipFill>
            <a:blip r:embed="rId4" cstate="screen"/>
            <a:srcRect/>
            <a:stretch>
              <a:fillRect/>
            </a:stretch>
          </p:blipFill>
          <p:spPr>
            <a:xfrm>
              <a:off x="3173" y="3054"/>
              <a:ext cx="12854" cy="5229"/>
            </a:xfrm>
            <a:prstGeom prst="rect">
              <a:avLst/>
            </a:prstGeom>
          </p:spPr>
        </p:pic>
        <p:sp>
          <p:nvSpPr>
            <p:cNvPr id="7" name="文本框 6"/>
            <p:cNvSpPr txBox="1"/>
            <p:nvPr/>
          </p:nvSpPr>
          <p:spPr>
            <a:xfrm>
              <a:off x="6589" y="5112"/>
              <a:ext cx="6278" cy="1113"/>
            </a:xfrm>
            <a:prstGeom prst="rect">
              <a:avLst/>
            </a:prstGeom>
            <a:noFill/>
          </p:spPr>
          <p:txBody>
            <a:bodyPr wrap="none" rtlCol="0">
              <a:spAutoFit/>
            </a:bodyPr>
            <a:lstStyle/>
            <a:p>
              <a:r>
                <a:rPr lang="zh-CN" altLang="en-US" sz="4000" b="1">
                  <a:solidFill>
                    <a:schemeClr val="accent4">
                      <a:lumMod val="20000"/>
                      <a:lumOff val="80000"/>
                    </a:schemeClr>
                  </a:solidFill>
                  <a:latin typeface="微软雅黑" panose="020B0503020204020204" charset="-122"/>
                  <a:ea typeface="微软雅黑" panose="020B0503020204020204" charset="-122"/>
                </a:rPr>
                <a:t>明 年 工 作 计 划</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12335" y="639445"/>
            <a:ext cx="30587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明 年 工 作 目 标 </a:t>
            </a:r>
          </a:p>
        </p:txBody>
      </p:sp>
      <p:sp>
        <p:nvSpPr>
          <p:cNvPr id="71" name="Arc 53"/>
          <p:cNvSpPr/>
          <p:nvPr/>
        </p:nvSpPr>
        <p:spPr>
          <a:xfrm>
            <a:off x="-480060" y="1629410"/>
            <a:ext cx="4685665" cy="4685665"/>
          </a:xfrm>
          <a:prstGeom prst="arc">
            <a:avLst>
              <a:gd name="adj1" fmla="val 16200000"/>
              <a:gd name="adj2" fmla="val 5507395"/>
            </a:avLst>
          </a:prstGeom>
          <a:ln w="57150">
            <a:solidFill>
              <a:srgbClr val="A10707"/>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52"/>
          <p:cNvSpPr/>
          <p:nvPr/>
        </p:nvSpPr>
        <p:spPr>
          <a:xfrm>
            <a:off x="704850" y="2821305"/>
            <a:ext cx="2300605" cy="2300605"/>
          </a:xfrm>
          <a:prstGeom prst="arc">
            <a:avLst>
              <a:gd name="adj1" fmla="val 16200000"/>
              <a:gd name="adj2" fmla="val 5507395"/>
            </a:avLst>
          </a:prstGeom>
          <a:ln w="57150">
            <a:solidFill>
              <a:srgbClr val="B6000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69"/>
          <p:cNvSpPr/>
          <p:nvPr/>
        </p:nvSpPr>
        <p:spPr>
          <a:xfrm>
            <a:off x="1169035" y="3322320"/>
            <a:ext cx="1387475" cy="1387475"/>
          </a:xfrm>
          <a:prstGeom prst="ellipse">
            <a:avLst/>
          </a:prstGeom>
          <a:solidFill>
            <a:srgbClr val="B6000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25"/>
          <p:cNvSpPr>
            <a:spLocks noEditPoints="1"/>
          </p:cNvSpPr>
          <p:nvPr/>
        </p:nvSpPr>
        <p:spPr bwMode="auto">
          <a:xfrm>
            <a:off x="1477010" y="3638550"/>
            <a:ext cx="755015" cy="755015"/>
          </a:xfrm>
          <a:custGeom>
            <a:avLst/>
            <a:gdLst/>
            <a:ahLst/>
            <a:cxnLst>
              <a:cxn ang="0">
                <a:pos x="114" y="98"/>
              </a:cxn>
              <a:cxn ang="0">
                <a:pos x="94" y="78"/>
              </a:cxn>
              <a:cxn ang="0">
                <a:pos x="102" y="50"/>
              </a:cxn>
              <a:cxn ang="0">
                <a:pos x="51" y="0"/>
              </a:cxn>
              <a:cxn ang="0">
                <a:pos x="0" y="50"/>
              </a:cxn>
              <a:cxn ang="0">
                <a:pos x="51" y="101"/>
              </a:cxn>
              <a:cxn ang="0">
                <a:pos x="78" y="93"/>
              </a:cxn>
              <a:cxn ang="0">
                <a:pos x="98" y="113"/>
              </a:cxn>
              <a:cxn ang="0">
                <a:pos x="104" y="113"/>
              </a:cxn>
              <a:cxn ang="0">
                <a:pos x="114" y="103"/>
              </a:cxn>
              <a:cxn ang="0">
                <a:pos x="114" y="98"/>
              </a:cxn>
              <a:cxn ang="0">
                <a:pos x="51" y="87"/>
              </a:cxn>
              <a:cxn ang="0">
                <a:pos x="15" y="50"/>
              </a:cxn>
              <a:cxn ang="0">
                <a:pos x="51" y="14"/>
              </a:cxn>
              <a:cxn ang="0">
                <a:pos x="87" y="50"/>
              </a:cxn>
              <a:cxn ang="0">
                <a:pos x="51" y="87"/>
              </a:cxn>
            </a:cxnLst>
            <a:rect l="0" t="0" r="r" b="b"/>
            <a:pathLst>
              <a:path w="115" h="115">
                <a:moveTo>
                  <a:pt x="114" y="98"/>
                </a:moveTo>
                <a:cubicBezTo>
                  <a:pt x="94" y="78"/>
                  <a:pt x="94" y="78"/>
                  <a:pt x="94" y="78"/>
                </a:cubicBezTo>
                <a:cubicBezTo>
                  <a:pt x="99" y="70"/>
                  <a:pt x="102" y="60"/>
                  <a:pt x="102" y="50"/>
                </a:cubicBezTo>
                <a:cubicBezTo>
                  <a:pt x="102" y="22"/>
                  <a:pt x="79" y="0"/>
                  <a:pt x="51" y="0"/>
                </a:cubicBezTo>
                <a:cubicBezTo>
                  <a:pt x="23" y="0"/>
                  <a:pt x="0" y="22"/>
                  <a:pt x="0" y="50"/>
                </a:cubicBezTo>
                <a:cubicBezTo>
                  <a:pt x="0" y="78"/>
                  <a:pt x="23" y="101"/>
                  <a:pt x="51" y="101"/>
                </a:cubicBezTo>
                <a:cubicBezTo>
                  <a:pt x="61" y="101"/>
                  <a:pt x="71" y="98"/>
                  <a:pt x="78" y="93"/>
                </a:cubicBezTo>
                <a:cubicBezTo>
                  <a:pt x="98" y="113"/>
                  <a:pt x="98" y="113"/>
                  <a:pt x="98" y="113"/>
                </a:cubicBezTo>
                <a:cubicBezTo>
                  <a:pt x="100" y="115"/>
                  <a:pt x="102" y="115"/>
                  <a:pt x="104" y="113"/>
                </a:cubicBezTo>
                <a:cubicBezTo>
                  <a:pt x="114" y="103"/>
                  <a:pt x="114" y="103"/>
                  <a:pt x="114" y="103"/>
                </a:cubicBezTo>
                <a:cubicBezTo>
                  <a:pt x="115" y="101"/>
                  <a:pt x="115" y="99"/>
                  <a:pt x="114" y="98"/>
                </a:cubicBezTo>
                <a:close/>
                <a:moveTo>
                  <a:pt x="51" y="87"/>
                </a:moveTo>
                <a:cubicBezTo>
                  <a:pt x="31" y="87"/>
                  <a:pt x="15" y="70"/>
                  <a:pt x="15" y="50"/>
                </a:cubicBezTo>
                <a:cubicBezTo>
                  <a:pt x="15" y="30"/>
                  <a:pt x="31" y="14"/>
                  <a:pt x="51" y="14"/>
                </a:cubicBezTo>
                <a:cubicBezTo>
                  <a:pt x="71" y="14"/>
                  <a:pt x="87" y="30"/>
                  <a:pt x="87" y="50"/>
                </a:cubicBezTo>
                <a:cubicBezTo>
                  <a:pt x="87" y="70"/>
                  <a:pt x="71" y="87"/>
                  <a:pt x="51" y="8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113" name="组合 112"/>
          <p:cNvGrpSpPr/>
          <p:nvPr/>
        </p:nvGrpSpPr>
        <p:grpSpPr>
          <a:xfrm>
            <a:off x="2529205" y="1703705"/>
            <a:ext cx="6767195" cy="1644650"/>
            <a:chOff x="3983" y="2683"/>
            <a:chExt cx="10657" cy="2590"/>
          </a:xfrm>
        </p:grpSpPr>
        <p:cxnSp>
          <p:nvCxnSpPr>
            <p:cNvPr id="75" name="Straight Connector 71"/>
            <p:cNvCxnSpPr>
              <a:endCxn id="91" idx="3"/>
            </p:cNvCxnSpPr>
            <p:nvPr/>
          </p:nvCxnSpPr>
          <p:spPr>
            <a:xfrm flipV="1">
              <a:off x="4208" y="4156"/>
              <a:ext cx="919" cy="850"/>
            </a:xfrm>
            <a:prstGeom prst="line">
              <a:avLst/>
            </a:prstGeom>
            <a:ln w="19050">
              <a:solidFill>
                <a:srgbClr val="B60004"/>
              </a:solidFill>
            </a:ln>
          </p:spPr>
          <p:style>
            <a:lnRef idx="1">
              <a:schemeClr val="accent1"/>
            </a:lnRef>
            <a:fillRef idx="0">
              <a:schemeClr val="accent1"/>
            </a:fillRef>
            <a:effectRef idx="0">
              <a:schemeClr val="accent1"/>
            </a:effectRef>
            <a:fontRef idx="minor">
              <a:schemeClr val="tx1"/>
            </a:fontRef>
          </p:style>
        </p:cxnSp>
        <p:sp>
          <p:nvSpPr>
            <p:cNvPr id="86" name="Oval 54"/>
            <p:cNvSpPr/>
            <p:nvPr/>
          </p:nvSpPr>
          <p:spPr>
            <a:xfrm>
              <a:off x="3983" y="4775"/>
              <a:ext cx="498" cy="498"/>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78"/>
            <p:cNvSpPr/>
            <p:nvPr/>
          </p:nvSpPr>
          <p:spPr>
            <a:xfrm>
              <a:off x="4918" y="2937"/>
              <a:ext cx="1427" cy="1427"/>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nhaltsplatzhalter 4"/>
            <p:cNvSpPr txBox="1"/>
            <p:nvPr/>
          </p:nvSpPr>
          <p:spPr>
            <a:xfrm>
              <a:off x="6930" y="2683"/>
              <a:ext cx="7711" cy="12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600" b="1" dirty="0">
                  <a:solidFill>
                    <a:srgbClr val="9F0606"/>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mj-lt"/>
                </a:rPr>
              </a:br>
              <a:r>
                <a:rPr lang="zh-CN" altLang="en-US" sz="1100">
                  <a:solidFill>
                    <a:srgbClr val="C00000"/>
                  </a:solidFill>
                  <a:latin typeface="微软雅黑" panose="020B0503020204020204" charset="-122"/>
                  <a:ea typeface="微软雅黑" panose="020B0503020204020204" charset="-122"/>
                  <a:sym typeface="+mn-ea"/>
                </a:rPr>
                <a:t>请输入文字请输入文字请输入文字请输入文字请输入文字请输入文字请输入文字请输入文字请输入文字请输入文字请输入文字请输入文字请输入文字请输入文字</a:t>
              </a:r>
            </a:p>
          </p:txBody>
        </p:sp>
        <p:sp>
          <p:nvSpPr>
            <p:cNvPr id="105" name="Freeform 179"/>
            <p:cNvSpPr>
              <a:spLocks noEditPoints="1"/>
            </p:cNvSpPr>
            <p:nvPr/>
          </p:nvSpPr>
          <p:spPr bwMode="auto">
            <a:xfrm>
              <a:off x="5251" y="3258"/>
              <a:ext cx="781" cy="784"/>
            </a:xfrm>
            <a:custGeom>
              <a:avLst/>
              <a:gdLst/>
              <a:ahLst/>
              <a:cxnLst>
                <a:cxn ang="0">
                  <a:pos x="140" y="116"/>
                </a:cxn>
                <a:cxn ang="0">
                  <a:pos x="140" y="0"/>
                </a:cxn>
                <a:cxn ang="0">
                  <a:pos x="256" y="116"/>
                </a:cxn>
                <a:cxn ang="0">
                  <a:pos x="140" y="116"/>
                </a:cxn>
                <a:cxn ang="0">
                  <a:pos x="116" y="256"/>
                </a:cxn>
                <a:cxn ang="0">
                  <a:pos x="0" y="140"/>
                </a:cxn>
                <a:cxn ang="0">
                  <a:pos x="116" y="24"/>
                </a:cxn>
                <a:cxn ang="0">
                  <a:pos x="116" y="140"/>
                </a:cxn>
                <a:cxn ang="0">
                  <a:pos x="232" y="140"/>
                </a:cxn>
                <a:cxn ang="0">
                  <a:pos x="116" y="256"/>
                </a:cxn>
              </a:cxnLst>
              <a:rect l="0" t="0" r="r" b="b"/>
              <a:pathLst>
                <a:path w="256" h="256">
                  <a:moveTo>
                    <a:pt x="140" y="116"/>
                  </a:moveTo>
                  <a:cubicBezTo>
                    <a:pt x="140" y="0"/>
                    <a:pt x="140" y="0"/>
                    <a:pt x="140" y="0"/>
                  </a:cubicBezTo>
                  <a:cubicBezTo>
                    <a:pt x="204" y="0"/>
                    <a:pt x="256" y="52"/>
                    <a:pt x="256" y="116"/>
                  </a:cubicBezTo>
                  <a:lnTo>
                    <a:pt x="140" y="116"/>
                  </a:lnTo>
                  <a:close/>
                  <a:moveTo>
                    <a:pt x="116" y="256"/>
                  </a:moveTo>
                  <a:cubicBezTo>
                    <a:pt x="52" y="256"/>
                    <a:pt x="0" y="204"/>
                    <a:pt x="0" y="140"/>
                  </a:cubicBezTo>
                  <a:cubicBezTo>
                    <a:pt x="0" y="76"/>
                    <a:pt x="52" y="24"/>
                    <a:pt x="116" y="24"/>
                  </a:cubicBezTo>
                  <a:cubicBezTo>
                    <a:pt x="116" y="140"/>
                    <a:pt x="116" y="140"/>
                    <a:pt x="116" y="140"/>
                  </a:cubicBezTo>
                  <a:cubicBezTo>
                    <a:pt x="232" y="140"/>
                    <a:pt x="232" y="140"/>
                    <a:pt x="232" y="140"/>
                  </a:cubicBezTo>
                  <a:cubicBezTo>
                    <a:pt x="232" y="204"/>
                    <a:pt x="180" y="256"/>
                    <a:pt x="116" y="256"/>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114" name="组合 113"/>
          <p:cNvGrpSpPr/>
          <p:nvPr/>
        </p:nvGrpSpPr>
        <p:grpSpPr>
          <a:xfrm>
            <a:off x="2820035" y="2898140"/>
            <a:ext cx="7162800" cy="965835"/>
            <a:chOff x="4441" y="4564"/>
            <a:chExt cx="11280" cy="1521"/>
          </a:xfrm>
        </p:grpSpPr>
        <p:cxnSp>
          <p:nvCxnSpPr>
            <p:cNvPr id="76" name="Straight Connector 73"/>
            <p:cNvCxnSpPr/>
            <p:nvPr/>
          </p:nvCxnSpPr>
          <p:spPr>
            <a:xfrm flipV="1">
              <a:off x="4680" y="5511"/>
              <a:ext cx="1301" cy="328"/>
            </a:xfrm>
            <a:prstGeom prst="line">
              <a:avLst/>
            </a:prstGeom>
            <a:ln w="19050">
              <a:solidFill>
                <a:srgbClr val="B60004"/>
              </a:solidFill>
            </a:ln>
          </p:spPr>
          <p:style>
            <a:lnRef idx="1">
              <a:schemeClr val="accent1"/>
            </a:lnRef>
            <a:fillRef idx="0">
              <a:schemeClr val="accent1"/>
            </a:fillRef>
            <a:effectRef idx="0">
              <a:schemeClr val="accent1"/>
            </a:effectRef>
            <a:fontRef idx="minor">
              <a:schemeClr val="tx1"/>
            </a:fontRef>
          </p:style>
        </p:cxnSp>
        <p:sp>
          <p:nvSpPr>
            <p:cNvPr id="87" name="Oval 55"/>
            <p:cNvSpPr/>
            <p:nvPr/>
          </p:nvSpPr>
          <p:spPr>
            <a:xfrm>
              <a:off x="4441" y="5587"/>
              <a:ext cx="498" cy="498"/>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79"/>
            <p:cNvSpPr/>
            <p:nvPr/>
          </p:nvSpPr>
          <p:spPr>
            <a:xfrm>
              <a:off x="5872" y="4564"/>
              <a:ext cx="1427" cy="1427"/>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97"/>
            <p:cNvSpPr>
              <a:spLocks noEditPoints="1"/>
            </p:cNvSpPr>
            <p:nvPr/>
          </p:nvSpPr>
          <p:spPr bwMode="auto">
            <a:xfrm>
              <a:off x="6265" y="4969"/>
              <a:ext cx="641" cy="618"/>
            </a:xfrm>
            <a:custGeom>
              <a:avLst/>
              <a:gdLst/>
              <a:ahLst/>
              <a:cxnLst>
                <a:cxn ang="0">
                  <a:pos x="240" y="220"/>
                </a:cxn>
                <a:cxn ang="0">
                  <a:pos x="228" y="232"/>
                </a:cxn>
                <a:cxn ang="0">
                  <a:pos x="221" y="230"/>
                </a:cxn>
                <a:cxn ang="0">
                  <a:pos x="221" y="230"/>
                </a:cxn>
                <a:cxn ang="0">
                  <a:pos x="163" y="186"/>
                </a:cxn>
                <a:cxn ang="0">
                  <a:pos x="82" y="230"/>
                </a:cxn>
                <a:cxn ang="0">
                  <a:pos x="82" y="230"/>
                </a:cxn>
                <a:cxn ang="0">
                  <a:pos x="76" y="232"/>
                </a:cxn>
                <a:cxn ang="0">
                  <a:pos x="69" y="230"/>
                </a:cxn>
                <a:cxn ang="0">
                  <a:pos x="5" y="182"/>
                </a:cxn>
                <a:cxn ang="0">
                  <a:pos x="0" y="172"/>
                </a:cxn>
                <a:cxn ang="0">
                  <a:pos x="0" y="12"/>
                </a:cxn>
                <a:cxn ang="0">
                  <a:pos x="12" y="0"/>
                </a:cxn>
                <a:cxn ang="0">
                  <a:pos x="19" y="3"/>
                </a:cxn>
                <a:cxn ang="0">
                  <a:pos x="19" y="3"/>
                </a:cxn>
                <a:cxn ang="0">
                  <a:pos x="77" y="46"/>
                </a:cxn>
                <a:cxn ang="0">
                  <a:pos x="159" y="1"/>
                </a:cxn>
                <a:cxn ang="0">
                  <a:pos x="159" y="1"/>
                </a:cxn>
                <a:cxn ang="0">
                  <a:pos x="164" y="0"/>
                </a:cxn>
                <a:cxn ang="0">
                  <a:pos x="171" y="3"/>
                </a:cxn>
                <a:cxn ang="0">
                  <a:pos x="171" y="3"/>
                </a:cxn>
                <a:cxn ang="0">
                  <a:pos x="234" y="50"/>
                </a:cxn>
                <a:cxn ang="0">
                  <a:pos x="235" y="51"/>
                </a:cxn>
                <a:cxn ang="0">
                  <a:pos x="235" y="51"/>
                </a:cxn>
                <a:cxn ang="0">
                  <a:pos x="235" y="51"/>
                </a:cxn>
                <a:cxn ang="0">
                  <a:pos x="240" y="60"/>
                </a:cxn>
                <a:cxn ang="0">
                  <a:pos x="240" y="220"/>
                </a:cxn>
                <a:cxn ang="0">
                  <a:pos x="64" y="196"/>
                </a:cxn>
                <a:cxn ang="0">
                  <a:pos x="64" y="66"/>
                </a:cxn>
                <a:cxn ang="0">
                  <a:pos x="24" y="36"/>
                </a:cxn>
                <a:cxn ang="0">
                  <a:pos x="24" y="166"/>
                </a:cxn>
                <a:cxn ang="0">
                  <a:pos x="64" y="196"/>
                </a:cxn>
                <a:cxn ang="0">
                  <a:pos x="152" y="32"/>
                </a:cxn>
                <a:cxn ang="0">
                  <a:pos x="88" y="67"/>
                </a:cxn>
                <a:cxn ang="0">
                  <a:pos x="88" y="200"/>
                </a:cxn>
                <a:cxn ang="0">
                  <a:pos x="152" y="165"/>
                </a:cxn>
                <a:cxn ang="0">
                  <a:pos x="152" y="32"/>
                </a:cxn>
                <a:cxn ang="0">
                  <a:pos x="216" y="66"/>
                </a:cxn>
                <a:cxn ang="0">
                  <a:pos x="176" y="36"/>
                </a:cxn>
                <a:cxn ang="0">
                  <a:pos x="176" y="166"/>
                </a:cxn>
                <a:cxn ang="0">
                  <a:pos x="216" y="196"/>
                </a:cxn>
                <a:cxn ang="0">
                  <a:pos x="216" y="66"/>
                </a:cxn>
              </a:cxnLst>
              <a:rect l="0" t="0" r="r" b="b"/>
              <a:pathLst>
                <a:path w="240" h="232">
                  <a:moveTo>
                    <a:pt x="240" y="220"/>
                  </a:moveTo>
                  <a:cubicBezTo>
                    <a:pt x="240" y="227"/>
                    <a:pt x="235" y="232"/>
                    <a:pt x="228" y="232"/>
                  </a:cubicBezTo>
                  <a:cubicBezTo>
                    <a:pt x="225" y="232"/>
                    <a:pt x="223" y="231"/>
                    <a:pt x="221" y="230"/>
                  </a:cubicBezTo>
                  <a:cubicBezTo>
                    <a:pt x="221" y="230"/>
                    <a:pt x="221" y="230"/>
                    <a:pt x="221" y="230"/>
                  </a:cubicBezTo>
                  <a:cubicBezTo>
                    <a:pt x="163" y="186"/>
                    <a:pt x="163" y="186"/>
                    <a:pt x="163" y="186"/>
                  </a:cubicBezTo>
                  <a:cubicBezTo>
                    <a:pt x="82" y="230"/>
                    <a:pt x="82" y="230"/>
                    <a:pt x="82" y="230"/>
                  </a:cubicBezTo>
                  <a:cubicBezTo>
                    <a:pt x="82" y="230"/>
                    <a:pt x="82" y="230"/>
                    <a:pt x="82" y="230"/>
                  </a:cubicBezTo>
                  <a:cubicBezTo>
                    <a:pt x="80" y="231"/>
                    <a:pt x="78" y="232"/>
                    <a:pt x="76" y="232"/>
                  </a:cubicBezTo>
                  <a:cubicBezTo>
                    <a:pt x="73" y="232"/>
                    <a:pt x="71" y="231"/>
                    <a:pt x="69" y="230"/>
                  </a:cubicBezTo>
                  <a:cubicBezTo>
                    <a:pt x="5" y="182"/>
                    <a:pt x="5" y="182"/>
                    <a:pt x="5" y="182"/>
                  </a:cubicBezTo>
                  <a:cubicBezTo>
                    <a:pt x="2" y="180"/>
                    <a:pt x="0" y="176"/>
                    <a:pt x="0" y="172"/>
                  </a:cubicBezTo>
                  <a:cubicBezTo>
                    <a:pt x="0" y="12"/>
                    <a:pt x="0" y="12"/>
                    <a:pt x="0" y="12"/>
                  </a:cubicBezTo>
                  <a:cubicBezTo>
                    <a:pt x="0" y="5"/>
                    <a:pt x="5" y="0"/>
                    <a:pt x="12" y="0"/>
                  </a:cubicBezTo>
                  <a:cubicBezTo>
                    <a:pt x="15" y="0"/>
                    <a:pt x="17" y="1"/>
                    <a:pt x="19" y="3"/>
                  </a:cubicBezTo>
                  <a:cubicBezTo>
                    <a:pt x="19" y="3"/>
                    <a:pt x="19" y="3"/>
                    <a:pt x="19" y="3"/>
                  </a:cubicBezTo>
                  <a:cubicBezTo>
                    <a:pt x="77" y="46"/>
                    <a:pt x="77" y="46"/>
                    <a:pt x="77" y="46"/>
                  </a:cubicBezTo>
                  <a:cubicBezTo>
                    <a:pt x="159" y="1"/>
                    <a:pt x="159" y="1"/>
                    <a:pt x="159" y="1"/>
                  </a:cubicBezTo>
                  <a:cubicBezTo>
                    <a:pt x="159" y="1"/>
                    <a:pt x="159" y="1"/>
                    <a:pt x="159" y="1"/>
                  </a:cubicBezTo>
                  <a:cubicBezTo>
                    <a:pt x="160" y="1"/>
                    <a:pt x="162" y="0"/>
                    <a:pt x="164" y="0"/>
                  </a:cubicBezTo>
                  <a:cubicBezTo>
                    <a:pt x="167" y="0"/>
                    <a:pt x="169" y="1"/>
                    <a:pt x="171" y="3"/>
                  </a:cubicBezTo>
                  <a:cubicBezTo>
                    <a:pt x="171" y="3"/>
                    <a:pt x="171" y="3"/>
                    <a:pt x="171" y="3"/>
                  </a:cubicBezTo>
                  <a:cubicBezTo>
                    <a:pt x="234" y="50"/>
                    <a:pt x="234" y="50"/>
                    <a:pt x="234" y="50"/>
                  </a:cubicBezTo>
                  <a:cubicBezTo>
                    <a:pt x="235" y="50"/>
                    <a:pt x="235" y="50"/>
                    <a:pt x="235" y="51"/>
                  </a:cubicBezTo>
                  <a:cubicBezTo>
                    <a:pt x="235" y="51"/>
                    <a:pt x="235" y="51"/>
                    <a:pt x="235" y="51"/>
                  </a:cubicBezTo>
                  <a:cubicBezTo>
                    <a:pt x="235" y="51"/>
                    <a:pt x="235" y="51"/>
                    <a:pt x="235" y="51"/>
                  </a:cubicBezTo>
                  <a:cubicBezTo>
                    <a:pt x="238" y="53"/>
                    <a:pt x="240" y="56"/>
                    <a:pt x="240" y="60"/>
                  </a:cubicBezTo>
                  <a:lnTo>
                    <a:pt x="240" y="220"/>
                  </a:lnTo>
                  <a:close/>
                  <a:moveTo>
                    <a:pt x="64" y="196"/>
                  </a:moveTo>
                  <a:cubicBezTo>
                    <a:pt x="64" y="66"/>
                    <a:pt x="64" y="66"/>
                    <a:pt x="64" y="66"/>
                  </a:cubicBezTo>
                  <a:cubicBezTo>
                    <a:pt x="24" y="36"/>
                    <a:pt x="24" y="36"/>
                    <a:pt x="24" y="36"/>
                  </a:cubicBezTo>
                  <a:cubicBezTo>
                    <a:pt x="24" y="166"/>
                    <a:pt x="24" y="166"/>
                    <a:pt x="24" y="166"/>
                  </a:cubicBezTo>
                  <a:lnTo>
                    <a:pt x="64" y="196"/>
                  </a:lnTo>
                  <a:close/>
                  <a:moveTo>
                    <a:pt x="152" y="32"/>
                  </a:moveTo>
                  <a:cubicBezTo>
                    <a:pt x="88" y="67"/>
                    <a:pt x="88" y="67"/>
                    <a:pt x="88" y="67"/>
                  </a:cubicBezTo>
                  <a:cubicBezTo>
                    <a:pt x="88" y="200"/>
                    <a:pt x="88" y="200"/>
                    <a:pt x="88" y="200"/>
                  </a:cubicBezTo>
                  <a:cubicBezTo>
                    <a:pt x="152" y="165"/>
                    <a:pt x="152" y="165"/>
                    <a:pt x="152" y="165"/>
                  </a:cubicBezTo>
                  <a:lnTo>
                    <a:pt x="152" y="32"/>
                  </a:lnTo>
                  <a:close/>
                  <a:moveTo>
                    <a:pt x="216" y="66"/>
                  </a:moveTo>
                  <a:cubicBezTo>
                    <a:pt x="176" y="36"/>
                    <a:pt x="176" y="36"/>
                    <a:pt x="176" y="36"/>
                  </a:cubicBezTo>
                  <a:cubicBezTo>
                    <a:pt x="176" y="166"/>
                    <a:pt x="176" y="166"/>
                    <a:pt x="176" y="166"/>
                  </a:cubicBezTo>
                  <a:cubicBezTo>
                    <a:pt x="216" y="196"/>
                    <a:pt x="216" y="196"/>
                    <a:pt x="216" y="196"/>
                  </a:cubicBezTo>
                  <a:lnTo>
                    <a:pt x="216" y="6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08" name="Inhaltsplatzhalter 4"/>
            <p:cNvSpPr txBox="1"/>
            <p:nvPr/>
          </p:nvSpPr>
          <p:spPr>
            <a:xfrm>
              <a:off x="8011" y="4633"/>
              <a:ext cx="7711" cy="12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600" b="1" dirty="0">
                  <a:solidFill>
                    <a:srgbClr val="9F0606"/>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mj-lt"/>
                </a:rPr>
              </a:br>
              <a:r>
                <a:rPr lang="zh-CN" altLang="en-US" sz="1100">
                  <a:solidFill>
                    <a:srgbClr val="C00000"/>
                  </a:solidFill>
                  <a:latin typeface="微软雅黑" panose="020B0503020204020204" charset="-122"/>
                  <a:ea typeface="微软雅黑" panose="020B0503020204020204" charset="-122"/>
                  <a:sym typeface="+mn-ea"/>
                </a:rPr>
                <a:t>请输入文字请输入文字请输入文字请输入文字请输入文字请输入文字请输入文字请输入文字请输入文字请输入文字请输入文字请输入文字请输入文字请输入文字</a:t>
              </a:r>
            </a:p>
          </p:txBody>
        </p:sp>
      </p:grpSp>
      <p:grpSp>
        <p:nvGrpSpPr>
          <p:cNvPr id="119" name="组合 118"/>
          <p:cNvGrpSpPr/>
          <p:nvPr/>
        </p:nvGrpSpPr>
        <p:grpSpPr>
          <a:xfrm>
            <a:off x="2806065" y="4137025"/>
            <a:ext cx="7176770" cy="905510"/>
            <a:chOff x="4419" y="6515"/>
            <a:chExt cx="11302" cy="1426"/>
          </a:xfrm>
        </p:grpSpPr>
        <p:cxnSp>
          <p:nvCxnSpPr>
            <p:cNvPr id="84" name="Straight Connector 77"/>
            <p:cNvCxnSpPr/>
            <p:nvPr/>
          </p:nvCxnSpPr>
          <p:spPr>
            <a:xfrm>
              <a:off x="4611" y="6808"/>
              <a:ext cx="1121" cy="421"/>
            </a:xfrm>
            <a:prstGeom prst="line">
              <a:avLst/>
            </a:prstGeom>
            <a:ln w="19050">
              <a:solidFill>
                <a:srgbClr val="B60004"/>
              </a:solidFill>
            </a:ln>
          </p:spPr>
          <p:style>
            <a:lnRef idx="1">
              <a:schemeClr val="accent1"/>
            </a:lnRef>
            <a:fillRef idx="0">
              <a:schemeClr val="accent1"/>
            </a:fillRef>
            <a:effectRef idx="0">
              <a:schemeClr val="accent1"/>
            </a:effectRef>
            <a:fontRef idx="minor">
              <a:schemeClr val="tx1"/>
            </a:fontRef>
          </p:style>
        </p:cxnSp>
        <p:sp>
          <p:nvSpPr>
            <p:cNvPr id="88" name="Oval 56"/>
            <p:cNvSpPr/>
            <p:nvPr/>
          </p:nvSpPr>
          <p:spPr>
            <a:xfrm>
              <a:off x="4419" y="6548"/>
              <a:ext cx="498" cy="498"/>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80"/>
            <p:cNvSpPr/>
            <p:nvPr/>
          </p:nvSpPr>
          <p:spPr>
            <a:xfrm>
              <a:off x="5801" y="6515"/>
              <a:ext cx="1427" cy="1427"/>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216"/>
            <p:cNvSpPr>
              <a:spLocks noEditPoints="1"/>
            </p:cNvSpPr>
            <p:nvPr/>
          </p:nvSpPr>
          <p:spPr bwMode="auto">
            <a:xfrm>
              <a:off x="6114" y="6827"/>
              <a:ext cx="802" cy="802"/>
            </a:xfrm>
            <a:custGeom>
              <a:avLst/>
              <a:gdLst/>
              <a:ahLst/>
              <a:cxnLst>
                <a:cxn ang="0">
                  <a:pos x="229" y="140"/>
                </a:cxn>
                <a:cxn ang="0">
                  <a:pos x="59" y="53"/>
                </a:cxn>
                <a:cxn ang="0">
                  <a:pos x="84" y="39"/>
                </a:cxn>
                <a:cxn ang="0">
                  <a:pos x="86" y="43"/>
                </a:cxn>
                <a:cxn ang="0">
                  <a:pos x="85" y="47"/>
                </a:cxn>
                <a:cxn ang="0">
                  <a:pos x="88" y="51"/>
                </a:cxn>
                <a:cxn ang="0">
                  <a:pos x="77" y="59"/>
                </a:cxn>
                <a:cxn ang="0">
                  <a:pos x="73" y="67"/>
                </a:cxn>
                <a:cxn ang="0">
                  <a:pos x="69" y="74"/>
                </a:cxn>
                <a:cxn ang="0">
                  <a:pos x="61" y="71"/>
                </a:cxn>
                <a:cxn ang="0">
                  <a:pos x="58" y="67"/>
                </a:cxn>
                <a:cxn ang="0">
                  <a:pos x="58" y="60"/>
                </a:cxn>
                <a:cxn ang="0">
                  <a:pos x="58" y="56"/>
                </a:cxn>
                <a:cxn ang="0">
                  <a:pos x="47" y="66"/>
                </a:cxn>
                <a:cxn ang="0">
                  <a:pos x="40" y="74"/>
                </a:cxn>
                <a:cxn ang="0">
                  <a:pos x="53" y="94"/>
                </a:cxn>
                <a:cxn ang="0">
                  <a:pos x="48" y="103"/>
                </a:cxn>
                <a:cxn ang="0">
                  <a:pos x="42" y="103"/>
                </a:cxn>
                <a:cxn ang="0">
                  <a:pos x="34" y="113"/>
                </a:cxn>
                <a:cxn ang="0">
                  <a:pos x="32" y="113"/>
                </a:cxn>
                <a:cxn ang="0">
                  <a:pos x="32" y="116"/>
                </a:cxn>
                <a:cxn ang="0">
                  <a:pos x="29" y="134"/>
                </a:cxn>
                <a:cxn ang="0">
                  <a:pos x="44" y="154"/>
                </a:cxn>
                <a:cxn ang="0">
                  <a:pos x="69" y="187"/>
                </a:cxn>
                <a:cxn ang="0">
                  <a:pos x="222" y="132"/>
                </a:cxn>
                <a:cxn ang="0">
                  <a:pos x="204" y="140"/>
                </a:cxn>
                <a:cxn ang="0">
                  <a:pos x="168" y="115"/>
                </a:cxn>
                <a:cxn ang="0">
                  <a:pos x="166" y="135"/>
                </a:cxn>
                <a:cxn ang="0">
                  <a:pos x="143" y="104"/>
                </a:cxn>
                <a:cxn ang="0">
                  <a:pos x="156" y="93"/>
                </a:cxn>
                <a:cxn ang="0">
                  <a:pos x="143" y="101"/>
                </a:cxn>
                <a:cxn ang="0">
                  <a:pos x="139" y="105"/>
                </a:cxn>
                <a:cxn ang="0">
                  <a:pos x="129" y="98"/>
                </a:cxn>
                <a:cxn ang="0">
                  <a:pos x="111" y="105"/>
                </a:cxn>
                <a:cxn ang="0">
                  <a:pos x="110" y="91"/>
                </a:cxn>
                <a:cxn ang="0">
                  <a:pos x="120" y="81"/>
                </a:cxn>
                <a:cxn ang="0">
                  <a:pos x="132" y="79"/>
                </a:cxn>
                <a:cxn ang="0">
                  <a:pos x="141" y="70"/>
                </a:cxn>
                <a:cxn ang="0">
                  <a:pos x="134" y="71"/>
                </a:cxn>
                <a:cxn ang="0">
                  <a:pos x="124" y="72"/>
                </a:cxn>
                <a:cxn ang="0">
                  <a:pos x="119" y="67"/>
                </a:cxn>
                <a:cxn ang="0">
                  <a:pos x="136" y="53"/>
                </a:cxn>
                <a:cxn ang="0">
                  <a:pos x="161" y="59"/>
                </a:cxn>
                <a:cxn ang="0">
                  <a:pos x="181" y="41"/>
                </a:cxn>
                <a:cxn ang="0">
                  <a:pos x="173" y="91"/>
                </a:cxn>
                <a:cxn ang="0">
                  <a:pos x="175" y="100"/>
                </a:cxn>
                <a:cxn ang="0">
                  <a:pos x="138" y="28"/>
                </a:cxn>
                <a:cxn ang="0">
                  <a:pos x="133" y="30"/>
                </a:cxn>
                <a:cxn ang="0">
                  <a:pos x="106" y="76"/>
                </a:cxn>
                <a:cxn ang="0">
                  <a:pos x="100" y="84"/>
                </a:cxn>
                <a:cxn ang="0">
                  <a:pos x="121" y="106"/>
                </a:cxn>
                <a:cxn ang="0">
                  <a:pos x="159" y="133"/>
                </a:cxn>
                <a:cxn ang="0">
                  <a:pos x="156" y="171"/>
                </a:cxn>
                <a:cxn ang="0">
                  <a:pos x="127" y="166"/>
                </a:cxn>
                <a:cxn ang="0">
                  <a:pos x="100" y="143"/>
                </a:cxn>
                <a:cxn ang="0">
                  <a:pos x="84" y="62"/>
                </a:cxn>
                <a:cxn ang="0">
                  <a:pos x="165" y="169"/>
                </a:cxn>
                <a:cxn ang="0">
                  <a:pos x="140" y="107"/>
                </a:cxn>
                <a:cxn ang="0">
                  <a:pos x="123" y="99"/>
                </a:cxn>
                <a:cxn ang="0">
                  <a:pos x="85" y="48"/>
                </a:cxn>
                <a:cxn ang="0">
                  <a:pos x="57" y="96"/>
                </a:cxn>
                <a:cxn ang="0">
                  <a:pos x="41" y="137"/>
                </a:cxn>
                <a:cxn ang="0">
                  <a:pos x="206"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6"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5"/>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9"/>
                    <a:pt x="57" y="59"/>
                    <a:pt x="57" y="59"/>
                  </a:cubicBezTo>
                  <a:cubicBezTo>
                    <a:pt x="58" y="59"/>
                    <a:pt x="58" y="59"/>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6"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4" y="68"/>
                    <a:pt x="44"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4" y="76"/>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4"/>
                    <a:pt x="45" y="104"/>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20"/>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2"/>
                    <a:pt x="29" y="132"/>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9"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9"/>
                    <a:pt x="227" y="139"/>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0" y="137"/>
                    <a:pt x="200" y="137"/>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8"/>
                    <a:pt x="160" y="128"/>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100"/>
                    <a:pt x="146" y="100"/>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1"/>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7"/>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9" y="64"/>
                    <a:pt x="139"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3"/>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4"/>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lnTo>
                    <a:pt x="143" y="29"/>
                  </a:lnTo>
                  <a:close/>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4"/>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7" y="111"/>
                    <a:pt x="127" y="111"/>
                    <a:pt x="128" y="111"/>
                  </a:cubicBezTo>
                  <a:cubicBezTo>
                    <a:pt x="128" y="111"/>
                    <a:pt x="128"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39"/>
                    <a:pt x="171" y="139"/>
                    <a:pt x="171" y="140"/>
                  </a:cubicBezTo>
                  <a:cubicBezTo>
                    <a:pt x="171" y="140"/>
                    <a:pt x="171" y="140"/>
                    <a:pt x="171" y="141"/>
                  </a:cubicBezTo>
                  <a:cubicBezTo>
                    <a:pt x="170"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3"/>
                    <a:pt x="130" y="183"/>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7"/>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2"/>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2" y="100"/>
                    <a:pt x="52"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09" name="Inhaltsplatzhalter 4"/>
            <p:cNvSpPr txBox="1"/>
            <p:nvPr/>
          </p:nvSpPr>
          <p:spPr>
            <a:xfrm>
              <a:off x="8011" y="6548"/>
              <a:ext cx="7711" cy="12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600" b="1" dirty="0">
                  <a:solidFill>
                    <a:srgbClr val="9F0606"/>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mj-lt"/>
                </a:rPr>
              </a:br>
              <a:r>
                <a:rPr lang="zh-CN" altLang="en-US" sz="1100">
                  <a:solidFill>
                    <a:srgbClr val="C00000"/>
                  </a:solidFill>
                  <a:latin typeface="微软雅黑" panose="020B0503020204020204" charset="-122"/>
                  <a:ea typeface="微软雅黑" panose="020B0503020204020204" charset="-122"/>
                  <a:sym typeface="+mn-ea"/>
                </a:rPr>
                <a:t>请输入文字请输入文字请输入文字请输入文字请输入文字请输入文字请输入文字请输入文字请输入文字请输入文字请输入文字请输入文字请输入文字请输入文字</a:t>
              </a:r>
            </a:p>
          </p:txBody>
        </p:sp>
      </p:grpSp>
      <p:grpSp>
        <p:nvGrpSpPr>
          <p:cNvPr id="3" name="组合 2"/>
          <p:cNvGrpSpPr/>
          <p:nvPr/>
        </p:nvGrpSpPr>
        <p:grpSpPr>
          <a:xfrm>
            <a:off x="2503805" y="4669790"/>
            <a:ext cx="6833235" cy="1472565"/>
            <a:chOff x="3943" y="7354"/>
            <a:chExt cx="10761" cy="2319"/>
          </a:xfrm>
        </p:grpSpPr>
        <p:cxnSp>
          <p:nvCxnSpPr>
            <p:cNvPr id="83" name="Straight Connector 76"/>
            <p:cNvCxnSpPr>
              <a:endCxn id="94" idx="1"/>
            </p:cNvCxnSpPr>
            <p:nvPr/>
          </p:nvCxnSpPr>
          <p:spPr>
            <a:xfrm>
              <a:off x="4232" y="7644"/>
              <a:ext cx="826" cy="812"/>
            </a:xfrm>
            <a:prstGeom prst="line">
              <a:avLst/>
            </a:prstGeom>
            <a:ln w="19050">
              <a:solidFill>
                <a:srgbClr val="B60004"/>
              </a:solidFill>
            </a:ln>
          </p:spPr>
          <p:style>
            <a:lnRef idx="1">
              <a:schemeClr val="accent1"/>
            </a:lnRef>
            <a:fillRef idx="0">
              <a:schemeClr val="accent1"/>
            </a:fillRef>
            <a:effectRef idx="0">
              <a:schemeClr val="accent1"/>
            </a:effectRef>
            <a:fontRef idx="minor">
              <a:schemeClr val="tx1"/>
            </a:fontRef>
          </p:style>
        </p:cxnSp>
        <p:sp>
          <p:nvSpPr>
            <p:cNvPr id="89" name="Oval 57"/>
            <p:cNvSpPr/>
            <p:nvPr/>
          </p:nvSpPr>
          <p:spPr>
            <a:xfrm>
              <a:off x="3943" y="7354"/>
              <a:ext cx="498" cy="498"/>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81"/>
            <p:cNvSpPr/>
            <p:nvPr/>
          </p:nvSpPr>
          <p:spPr>
            <a:xfrm>
              <a:off x="4849" y="8247"/>
              <a:ext cx="1427" cy="1427"/>
            </a:xfrm>
            <a:prstGeom prst="ellipse">
              <a:avLst/>
            </a:prstGeom>
            <a:solidFill>
              <a:srgbClr val="B6000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58"/>
            <p:cNvSpPr>
              <a:spLocks noEditPoints="1"/>
            </p:cNvSpPr>
            <p:nvPr/>
          </p:nvSpPr>
          <p:spPr bwMode="auto">
            <a:xfrm>
              <a:off x="5241" y="8578"/>
              <a:ext cx="643" cy="767"/>
            </a:xfrm>
            <a:custGeom>
              <a:avLst/>
              <a:gdLst/>
              <a:ahLst/>
              <a:cxnLst>
                <a:cxn ang="0">
                  <a:pos x="172" y="184"/>
                </a:cxn>
                <a:cxn ang="0">
                  <a:pos x="12" y="184"/>
                </a:cxn>
                <a:cxn ang="0">
                  <a:pos x="0" y="172"/>
                </a:cxn>
                <a:cxn ang="0">
                  <a:pos x="12" y="160"/>
                </a:cxn>
                <a:cxn ang="0">
                  <a:pos x="24" y="148"/>
                </a:cxn>
                <a:cxn ang="0">
                  <a:pos x="24" y="68"/>
                </a:cxn>
                <a:cxn ang="0">
                  <a:pos x="80" y="12"/>
                </a:cxn>
                <a:cxn ang="0">
                  <a:pos x="92" y="0"/>
                </a:cxn>
                <a:cxn ang="0">
                  <a:pos x="104" y="12"/>
                </a:cxn>
                <a:cxn ang="0">
                  <a:pos x="160" y="68"/>
                </a:cxn>
                <a:cxn ang="0">
                  <a:pos x="160" y="148"/>
                </a:cxn>
                <a:cxn ang="0">
                  <a:pos x="172" y="160"/>
                </a:cxn>
                <a:cxn ang="0">
                  <a:pos x="184" y="172"/>
                </a:cxn>
                <a:cxn ang="0">
                  <a:pos x="172" y="184"/>
                </a:cxn>
                <a:cxn ang="0">
                  <a:pos x="92" y="220"/>
                </a:cxn>
                <a:cxn ang="0">
                  <a:pos x="68" y="196"/>
                </a:cxn>
                <a:cxn ang="0">
                  <a:pos x="116" y="196"/>
                </a:cxn>
                <a:cxn ang="0">
                  <a:pos x="92" y="220"/>
                </a:cxn>
              </a:cxnLst>
              <a:rect l="0" t="0" r="r" b="b"/>
              <a:pathLst>
                <a:path w="184" h="220">
                  <a:moveTo>
                    <a:pt x="172" y="184"/>
                  </a:moveTo>
                  <a:cubicBezTo>
                    <a:pt x="12" y="184"/>
                    <a:pt x="12" y="184"/>
                    <a:pt x="12" y="184"/>
                  </a:cubicBezTo>
                  <a:cubicBezTo>
                    <a:pt x="5" y="184"/>
                    <a:pt x="0" y="179"/>
                    <a:pt x="0" y="172"/>
                  </a:cubicBezTo>
                  <a:cubicBezTo>
                    <a:pt x="0" y="165"/>
                    <a:pt x="5" y="160"/>
                    <a:pt x="12" y="160"/>
                  </a:cubicBezTo>
                  <a:cubicBezTo>
                    <a:pt x="19" y="160"/>
                    <a:pt x="24" y="155"/>
                    <a:pt x="24" y="148"/>
                  </a:cubicBezTo>
                  <a:cubicBezTo>
                    <a:pt x="24" y="68"/>
                    <a:pt x="24" y="68"/>
                    <a:pt x="24" y="68"/>
                  </a:cubicBezTo>
                  <a:cubicBezTo>
                    <a:pt x="24" y="37"/>
                    <a:pt x="49" y="12"/>
                    <a:pt x="80" y="12"/>
                  </a:cubicBezTo>
                  <a:cubicBezTo>
                    <a:pt x="80" y="5"/>
                    <a:pt x="85" y="0"/>
                    <a:pt x="92" y="0"/>
                  </a:cubicBezTo>
                  <a:cubicBezTo>
                    <a:pt x="99" y="0"/>
                    <a:pt x="104" y="5"/>
                    <a:pt x="104" y="12"/>
                  </a:cubicBezTo>
                  <a:cubicBezTo>
                    <a:pt x="135" y="12"/>
                    <a:pt x="160" y="37"/>
                    <a:pt x="160" y="68"/>
                  </a:cubicBezTo>
                  <a:cubicBezTo>
                    <a:pt x="160" y="148"/>
                    <a:pt x="160" y="148"/>
                    <a:pt x="160" y="148"/>
                  </a:cubicBezTo>
                  <a:cubicBezTo>
                    <a:pt x="160" y="155"/>
                    <a:pt x="165" y="160"/>
                    <a:pt x="172" y="160"/>
                  </a:cubicBezTo>
                  <a:cubicBezTo>
                    <a:pt x="179" y="160"/>
                    <a:pt x="184" y="165"/>
                    <a:pt x="184" y="172"/>
                  </a:cubicBezTo>
                  <a:cubicBezTo>
                    <a:pt x="184" y="179"/>
                    <a:pt x="179" y="184"/>
                    <a:pt x="172" y="184"/>
                  </a:cubicBezTo>
                  <a:moveTo>
                    <a:pt x="92" y="220"/>
                  </a:moveTo>
                  <a:cubicBezTo>
                    <a:pt x="79" y="220"/>
                    <a:pt x="68" y="209"/>
                    <a:pt x="68" y="196"/>
                  </a:cubicBezTo>
                  <a:cubicBezTo>
                    <a:pt x="116" y="196"/>
                    <a:pt x="116" y="196"/>
                    <a:pt x="116" y="196"/>
                  </a:cubicBezTo>
                  <a:cubicBezTo>
                    <a:pt x="116" y="209"/>
                    <a:pt x="105" y="220"/>
                    <a:pt x="92" y="220"/>
                  </a:cubicBezTo>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10" name="Inhaltsplatzhalter 4"/>
            <p:cNvSpPr txBox="1"/>
            <p:nvPr/>
          </p:nvSpPr>
          <p:spPr>
            <a:xfrm>
              <a:off x="6994" y="8316"/>
              <a:ext cx="7711" cy="12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40000"/>
                </a:lnSpc>
                <a:spcAft>
                  <a:spcPts val="1200"/>
                </a:spcAft>
                <a:buNone/>
              </a:pPr>
              <a:r>
                <a:rPr lang="zh-CN" altLang="en-US" sz="1600" b="1" dirty="0">
                  <a:solidFill>
                    <a:srgbClr val="9F0606"/>
                  </a:solidFill>
                  <a:latin typeface="微软雅黑" panose="020B0503020204020204" charset="-122"/>
                  <a:ea typeface="微软雅黑" panose="020B0503020204020204" charset="-122"/>
                </a:rPr>
                <a:t>请输入标题</a:t>
              </a:r>
              <a:br>
                <a:rPr lang="en-US" sz="1400" b="1" dirty="0">
                  <a:solidFill>
                    <a:schemeClr val="bg1">
                      <a:lumMod val="50000"/>
                    </a:schemeClr>
                  </a:solidFill>
                  <a:latin typeface="+mj-lt"/>
                </a:rPr>
              </a:br>
              <a:r>
                <a:rPr lang="zh-CN" altLang="en-US" sz="1100">
                  <a:solidFill>
                    <a:srgbClr val="C00000"/>
                  </a:solidFill>
                  <a:latin typeface="微软雅黑" panose="020B0503020204020204" charset="-122"/>
                  <a:ea typeface="微软雅黑" panose="020B0503020204020204" charset="-122"/>
                  <a:sym typeface="+mn-ea"/>
                </a:rPr>
                <a:t>请输入文字请输入文字请输入文字请输入文字请输入文字请输入文字请输入文字请输入文字请输入文字请输入文字请输入文字请输入文字请输入文字请输入文字</a:t>
              </a:r>
            </a:p>
          </p:txBody>
        </p:sp>
      </p:grpSp>
      <p:pic>
        <p:nvPicPr>
          <p:cNvPr id="112" name="图片 111" descr="880596bf3f8d7f03e1f8f18c27196415"/>
          <p:cNvPicPr>
            <a:picLocks noChangeAspect="1"/>
          </p:cNvPicPr>
          <p:nvPr/>
        </p:nvPicPr>
        <p:blipFill>
          <a:blip r:embed="rId4" cstate="screen"/>
          <a:stretch>
            <a:fillRect/>
          </a:stretch>
        </p:blipFill>
        <p:spPr>
          <a:xfrm>
            <a:off x="9337675" y="702310"/>
            <a:ext cx="2327910" cy="20688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blinds(horizontal)">
                                      <p:cBhvr>
                                        <p:cTn id="12" dur="500"/>
                                        <p:tgtEl>
                                          <p:spTgt spid="1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par>
                          <p:cTn id="25" fill="hold">
                            <p:stCondLst>
                              <p:cond delay="2500"/>
                            </p:stCondLst>
                            <p:childTnLst>
                              <p:par>
                                <p:cTn id="26" presetID="17" presetClass="entr" presetSubtype="10" fill="hold" nodeType="after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fltVal val="0"/>
                                          </p:val>
                                        </p:tav>
                                        <p:tav tm="100000">
                                          <p:val>
                                            <p:strVal val="#ppt_w"/>
                                          </p:val>
                                        </p:tav>
                                      </p:tavLst>
                                    </p:anim>
                                    <p:anim calcmode="lin" valueType="num">
                                      <p:cBhvr>
                                        <p:cTn id="29" dur="500" fill="hold"/>
                                        <p:tgtEl>
                                          <p:spTgt spid="113"/>
                                        </p:tgtEl>
                                        <p:attrNameLst>
                                          <p:attrName>ppt_h</p:attrName>
                                        </p:attrNameLst>
                                      </p:cBhvr>
                                      <p:tavLst>
                                        <p:tav tm="0">
                                          <p:val>
                                            <p:strVal val="#ppt_h"/>
                                          </p:val>
                                        </p:tav>
                                        <p:tav tm="100000">
                                          <p:val>
                                            <p:strVal val="#ppt_h"/>
                                          </p:val>
                                        </p:tav>
                                      </p:tavLst>
                                    </p:anim>
                                  </p:childTnLst>
                                </p:cTn>
                              </p:par>
                            </p:childTnLst>
                          </p:cTn>
                        </p:par>
                        <p:par>
                          <p:cTn id="30" fill="hold">
                            <p:stCondLst>
                              <p:cond delay="3000"/>
                            </p:stCondLst>
                            <p:childTnLst>
                              <p:par>
                                <p:cTn id="31" presetID="17" presetClass="entr" presetSubtype="10"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17" presetClass="entr" presetSubtype="10" fill="hold" nodeType="afterEffect">
                                  <p:stCondLst>
                                    <p:cond delay="0"/>
                                  </p:stCondLst>
                                  <p:childTnLst>
                                    <p:set>
                                      <p:cBhvr>
                                        <p:cTn id="37" dur="1" fill="hold">
                                          <p:stCondLst>
                                            <p:cond delay="0"/>
                                          </p:stCondLst>
                                        </p:cTn>
                                        <p:tgtEl>
                                          <p:spTgt spid="119"/>
                                        </p:tgtEl>
                                        <p:attrNameLst>
                                          <p:attrName>style.visibility</p:attrName>
                                        </p:attrNameLst>
                                      </p:cBhvr>
                                      <p:to>
                                        <p:strVal val="visible"/>
                                      </p:to>
                                    </p:set>
                                    <p:anim calcmode="lin" valueType="num">
                                      <p:cBhvr>
                                        <p:cTn id="38" dur="500" fill="hold"/>
                                        <p:tgtEl>
                                          <p:spTgt spid="119"/>
                                        </p:tgtEl>
                                        <p:attrNameLst>
                                          <p:attrName>ppt_w</p:attrName>
                                        </p:attrNameLst>
                                      </p:cBhvr>
                                      <p:tavLst>
                                        <p:tav tm="0">
                                          <p:val>
                                            <p:fltVal val="0"/>
                                          </p:val>
                                        </p:tav>
                                        <p:tav tm="100000">
                                          <p:val>
                                            <p:strVal val="#ppt_w"/>
                                          </p:val>
                                        </p:tav>
                                      </p:tavLst>
                                    </p:anim>
                                    <p:anim calcmode="lin" valueType="num">
                                      <p:cBhvr>
                                        <p:cTn id="39" dur="500" fill="hold"/>
                                        <p:tgtEl>
                                          <p:spTgt spid="119"/>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7" presetClass="entr" presetSubtype="1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 grpId="0" animBg="1"/>
      <p:bldP spid="85" grpId="0" animBg="1"/>
      <p:bldP spid="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12335" y="639445"/>
            <a:ext cx="30587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明 年 工 作 重 点 </a:t>
            </a:r>
          </a:p>
        </p:txBody>
      </p:sp>
      <p:grpSp>
        <p:nvGrpSpPr>
          <p:cNvPr id="40" name="组合 39"/>
          <p:cNvGrpSpPr/>
          <p:nvPr/>
        </p:nvGrpSpPr>
        <p:grpSpPr>
          <a:xfrm rot="10800000">
            <a:off x="3553460" y="1845310"/>
            <a:ext cx="1997075" cy="3636645"/>
            <a:chOff x="7665" y="3619"/>
            <a:chExt cx="5374" cy="5337"/>
          </a:xfrm>
          <a:solidFill>
            <a:srgbClr val="A10707"/>
          </a:solidFill>
        </p:grpSpPr>
        <p:cxnSp>
          <p:nvCxnSpPr>
            <p:cNvPr id="41" name="Connector: Elbow 8"/>
            <p:cNvCxnSpPr/>
            <p:nvPr/>
          </p:nvCxnSpPr>
          <p:spPr>
            <a:xfrm rot="10800000" flipV="1">
              <a:off x="7665" y="6636"/>
              <a:ext cx="5305" cy="2320"/>
            </a:xfrm>
            <a:prstGeom prst="bentConnector3">
              <a:avLst/>
            </a:prstGeom>
            <a:grpFill/>
            <a:ln w="38100">
              <a:solidFill>
                <a:srgbClr val="9F0606"/>
              </a:solidFill>
            </a:ln>
          </p:spPr>
          <p:style>
            <a:lnRef idx="1">
              <a:schemeClr val="accent1"/>
            </a:lnRef>
            <a:fillRef idx="0">
              <a:schemeClr val="accent1"/>
            </a:fillRef>
            <a:effectRef idx="0">
              <a:schemeClr val="accent1"/>
            </a:effectRef>
            <a:fontRef idx="minor">
              <a:schemeClr val="tx1"/>
            </a:fontRef>
          </p:style>
        </p:cxnSp>
        <p:cxnSp>
          <p:nvCxnSpPr>
            <p:cNvPr id="42" name="Connector: Elbow 9"/>
            <p:cNvCxnSpPr/>
            <p:nvPr/>
          </p:nvCxnSpPr>
          <p:spPr>
            <a:xfrm rot="10800000" flipV="1">
              <a:off x="7696" y="6441"/>
              <a:ext cx="5274" cy="830"/>
            </a:xfrm>
            <a:prstGeom prst="bentConnector3">
              <a:avLst>
                <a:gd name="adj1" fmla="val 58323"/>
              </a:avLst>
            </a:prstGeom>
            <a:grpFill/>
            <a:ln w="38100">
              <a:solidFill>
                <a:srgbClr val="A10707"/>
              </a:solidFill>
            </a:ln>
          </p:spPr>
          <p:style>
            <a:lnRef idx="1">
              <a:schemeClr val="accent1"/>
            </a:lnRef>
            <a:fillRef idx="0">
              <a:schemeClr val="accent1"/>
            </a:fillRef>
            <a:effectRef idx="0">
              <a:schemeClr val="accent1"/>
            </a:effectRef>
            <a:fontRef idx="minor">
              <a:schemeClr val="tx1"/>
            </a:fontRef>
          </p:style>
        </p:cxnSp>
        <p:cxnSp>
          <p:nvCxnSpPr>
            <p:cNvPr id="43" name="Connector: Elbow 18"/>
            <p:cNvCxnSpPr/>
            <p:nvPr/>
          </p:nvCxnSpPr>
          <p:spPr>
            <a:xfrm rot="10800000">
              <a:off x="7696" y="5415"/>
              <a:ext cx="5274" cy="830"/>
            </a:xfrm>
            <a:prstGeom prst="bentConnector3">
              <a:avLst>
                <a:gd name="adj1" fmla="val 58323"/>
              </a:avLst>
            </a:prstGeom>
            <a:grpFill/>
            <a:ln w="38100">
              <a:solidFill>
                <a:srgbClr val="A10707"/>
              </a:solidFill>
            </a:ln>
          </p:spPr>
          <p:style>
            <a:lnRef idx="1">
              <a:schemeClr val="accent1"/>
            </a:lnRef>
            <a:fillRef idx="0">
              <a:schemeClr val="accent1"/>
            </a:fillRef>
            <a:effectRef idx="0">
              <a:schemeClr val="accent1"/>
            </a:effectRef>
            <a:fontRef idx="minor">
              <a:schemeClr val="tx1"/>
            </a:fontRef>
          </p:style>
        </p:cxnSp>
        <p:cxnSp>
          <p:nvCxnSpPr>
            <p:cNvPr id="44" name="Connector: Elbow 19"/>
            <p:cNvCxnSpPr/>
            <p:nvPr/>
          </p:nvCxnSpPr>
          <p:spPr>
            <a:xfrm rot="10800000">
              <a:off x="7704" y="3619"/>
              <a:ext cx="5265" cy="2420"/>
            </a:xfrm>
            <a:prstGeom prst="bentConnector3">
              <a:avLst/>
            </a:prstGeom>
            <a:grpFill/>
            <a:ln w="38100">
              <a:solidFill>
                <a:srgbClr val="A10707"/>
              </a:solidFill>
            </a:ln>
          </p:spPr>
          <p:style>
            <a:lnRef idx="1">
              <a:schemeClr val="accent1"/>
            </a:lnRef>
            <a:fillRef idx="0">
              <a:schemeClr val="accent1"/>
            </a:fillRef>
            <a:effectRef idx="0">
              <a:schemeClr val="accent1"/>
            </a:effectRef>
            <a:fontRef idx="minor">
              <a:schemeClr val="tx1"/>
            </a:fontRef>
          </p:style>
        </p:cxnSp>
        <p:sp>
          <p:nvSpPr>
            <p:cNvPr id="45" name="Rectangle 14"/>
            <p:cNvSpPr/>
            <p:nvPr/>
          </p:nvSpPr>
          <p:spPr>
            <a:xfrm rot="10800000">
              <a:off x="12917" y="5175"/>
              <a:ext cx="123" cy="24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 name="组合 4"/>
          <p:cNvGrpSpPr/>
          <p:nvPr/>
        </p:nvGrpSpPr>
        <p:grpSpPr>
          <a:xfrm>
            <a:off x="5550535" y="1496695"/>
            <a:ext cx="3933825" cy="726440"/>
            <a:chOff x="8741" y="2357"/>
            <a:chExt cx="6195" cy="1144"/>
          </a:xfrm>
        </p:grpSpPr>
        <p:sp>
          <p:nvSpPr>
            <p:cNvPr id="51" name="Oval 11"/>
            <p:cNvSpPr/>
            <p:nvPr/>
          </p:nvSpPr>
          <p:spPr>
            <a:xfrm rot="10800000">
              <a:off x="8741" y="2357"/>
              <a:ext cx="1143" cy="1144"/>
            </a:xfrm>
            <a:prstGeom prst="ellipse">
              <a:avLst/>
            </a:prstGeom>
            <a:solidFill>
              <a:srgbClr val="9F0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Shape 2853"/>
            <p:cNvSpPr/>
            <p:nvPr/>
          </p:nvSpPr>
          <p:spPr>
            <a:xfrm>
              <a:off x="9094" y="2661"/>
              <a:ext cx="438" cy="536"/>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bg1"/>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TextBox 7"/>
            <p:cNvSpPr txBox="1">
              <a:spLocks noChangeArrowheads="1"/>
            </p:cNvSpPr>
            <p:nvPr/>
          </p:nvSpPr>
          <p:spPr bwMode="auto">
            <a:xfrm flipH="1">
              <a:off x="10120" y="2357"/>
              <a:ext cx="4817"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6" name="组合 5"/>
          <p:cNvGrpSpPr/>
          <p:nvPr/>
        </p:nvGrpSpPr>
        <p:grpSpPr>
          <a:xfrm>
            <a:off x="5550535" y="2681605"/>
            <a:ext cx="3933825" cy="726440"/>
            <a:chOff x="8741" y="4223"/>
            <a:chExt cx="6195" cy="1144"/>
          </a:xfrm>
        </p:grpSpPr>
        <p:grpSp>
          <p:nvGrpSpPr>
            <p:cNvPr id="57" name="组合 56"/>
            <p:cNvGrpSpPr/>
            <p:nvPr/>
          </p:nvGrpSpPr>
          <p:grpSpPr>
            <a:xfrm>
              <a:off x="8741" y="4223"/>
              <a:ext cx="1142" cy="1144"/>
              <a:chOff x="10296" y="4063"/>
              <a:chExt cx="1142" cy="1144"/>
            </a:xfrm>
          </p:grpSpPr>
          <p:sp>
            <p:nvSpPr>
              <p:cNvPr id="50" name="Oval 10"/>
              <p:cNvSpPr/>
              <p:nvPr/>
            </p:nvSpPr>
            <p:spPr>
              <a:xfrm rot="10800000">
                <a:off x="10296" y="4063"/>
                <a:ext cx="1143" cy="1144"/>
              </a:xfrm>
              <a:prstGeom prst="ellipse">
                <a:avLst/>
              </a:prstGeom>
              <a:solidFill>
                <a:srgbClr val="A1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Shape 2857"/>
              <p:cNvSpPr/>
              <p:nvPr/>
            </p:nvSpPr>
            <p:spPr>
              <a:xfrm>
                <a:off x="10593" y="4367"/>
                <a:ext cx="536" cy="536"/>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62" name="TextBox 7"/>
            <p:cNvSpPr txBox="1">
              <a:spLocks noChangeArrowheads="1"/>
            </p:cNvSpPr>
            <p:nvPr/>
          </p:nvSpPr>
          <p:spPr bwMode="auto">
            <a:xfrm flipH="1">
              <a:off x="10120" y="4272"/>
              <a:ext cx="4817"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7" name="组合 6"/>
          <p:cNvGrpSpPr/>
          <p:nvPr/>
        </p:nvGrpSpPr>
        <p:grpSpPr>
          <a:xfrm>
            <a:off x="5550535" y="3850640"/>
            <a:ext cx="3933825" cy="726440"/>
            <a:chOff x="8741" y="6064"/>
            <a:chExt cx="6195" cy="1144"/>
          </a:xfrm>
        </p:grpSpPr>
        <p:grpSp>
          <p:nvGrpSpPr>
            <p:cNvPr id="58" name="组合 57"/>
            <p:cNvGrpSpPr/>
            <p:nvPr/>
          </p:nvGrpSpPr>
          <p:grpSpPr>
            <a:xfrm>
              <a:off x="8741" y="6064"/>
              <a:ext cx="1142" cy="1144"/>
              <a:chOff x="10296" y="5696"/>
              <a:chExt cx="1142" cy="1144"/>
            </a:xfrm>
          </p:grpSpPr>
          <p:sp>
            <p:nvSpPr>
              <p:cNvPr id="49" name="Oval 9"/>
              <p:cNvSpPr/>
              <p:nvPr/>
            </p:nvSpPr>
            <p:spPr>
              <a:xfrm rot="10800000">
                <a:off x="10296" y="5696"/>
                <a:ext cx="1143" cy="1144"/>
              </a:xfrm>
              <a:prstGeom prst="ellipse">
                <a:avLst/>
              </a:prstGeom>
              <a:solidFill>
                <a:srgbClr val="A1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Shape 2856"/>
              <p:cNvSpPr/>
              <p:nvPr/>
            </p:nvSpPr>
            <p:spPr>
              <a:xfrm>
                <a:off x="10653" y="6019"/>
                <a:ext cx="536" cy="536"/>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63" name="TextBox 7"/>
            <p:cNvSpPr txBox="1">
              <a:spLocks noChangeArrowheads="1"/>
            </p:cNvSpPr>
            <p:nvPr/>
          </p:nvSpPr>
          <p:spPr bwMode="auto">
            <a:xfrm flipH="1">
              <a:off x="10120" y="6113"/>
              <a:ext cx="4817"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8" name="组合 7"/>
          <p:cNvGrpSpPr/>
          <p:nvPr/>
        </p:nvGrpSpPr>
        <p:grpSpPr>
          <a:xfrm>
            <a:off x="5530215" y="5076190"/>
            <a:ext cx="3954145" cy="726440"/>
            <a:chOff x="8709" y="7994"/>
            <a:chExt cx="6227" cy="1144"/>
          </a:xfrm>
        </p:grpSpPr>
        <p:grpSp>
          <p:nvGrpSpPr>
            <p:cNvPr id="59" name="组合 58"/>
            <p:cNvGrpSpPr/>
            <p:nvPr/>
          </p:nvGrpSpPr>
          <p:grpSpPr>
            <a:xfrm>
              <a:off x="8709" y="7994"/>
              <a:ext cx="1142" cy="1144"/>
              <a:chOff x="10296" y="7258"/>
              <a:chExt cx="1142" cy="1144"/>
            </a:xfrm>
          </p:grpSpPr>
          <p:sp>
            <p:nvSpPr>
              <p:cNvPr id="48" name="Oval 8"/>
              <p:cNvSpPr/>
              <p:nvPr/>
            </p:nvSpPr>
            <p:spPr>
              <a:xfrm rot="10800000">
                <a:off x="10296" y="7258"/>
                <a:ext cx="1143" cy="1144"/>
              </a:xfrm>
              <a:prstGeom prst="ellipse">
                <a:avLst/>
              </a:prstGeom>
              <a:solidFill>
                <a:srgbClr val="A1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Shape 2858"/>
              <p:cNvSpPr/>
              <p:nvPr/>
            </p:nvSpPr>
            <p:spPr>
              <a:xfrm>
                <a:off x="10649" y="7579"/>
                <a:ext cx="438" cy="536"/>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bg1"/>
              </a:solidFill>
              <a:ln w="12700">
                <a:miter lim="400000"/>
              </a:ln>
            </p:spPr>
            <p:txBody>
              <a:bodyPr lIns="19045" tIns="19045" rIns="19045" bIns="19045" anchor="ctr"/>
              <a:lstStyle/>
              <a:p>
                <a:pPr defTabSz="227965"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64" name="TextBox 7"/>
            <p:cNvSpPr txBox="1">
              <a:spLocks noChangeArrowheads="1"/>
            </p:cNvSpPr>
            <p:nvPr/>
          </p:nvSpPr>
          <p:spPr bwMode="auto">
            <a:xfrm flipH="1">
              <a:off x="10120" y="7994"/>
              <a:ext cx="4817"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lnSpc>
                  <a:spcPct val="180000"/>
                </a:lnSpc>
              </a:pP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rPr>
                <a:t>请输入文字请输入文字</a:t>
              </a:r>
              <a:r>
                <a:rPr lang="zh-CN" altLang="en-US" sz="1200">
                  <a:solidFill>
                    <a:srgbClr val="C00000"/>
                  </a:solidFill>
                  <a:latin typeface="微软雅黑" panose="020B0503020204020204" charset="-122"/>
                  <a:ea typeface="微软雅黑" panose="020B0503020204020204" charset="-122"/>
                  <a:cs typeface="Lato regular" panose="020F0502020204030203" pitchFamily="34" charset="0"/>
                  <a:sym typeface="+mn-ea"/>
                </a:rPr>
                <a:t>请输入文字请输入文字请输入文字请输入文字请输入文字</a:t>
              </a:r>
              <a:endParaRPr lang="zh-CN" altLang="en-US" sz="1200">
                <a:solidFill>
                  <a:schemeClr val="tx2"/>
                </a:solidFill>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4" name="组合 3"/>
          <p:cNvGrpSpPr/>
          <p:nvPr/>
        </p:nvGrpSpPr>
        <p:grpSpPr>
          <a:xfrm>
            <a:off x="750570" y="1910715"/>
            <a:ext cx="3472180" cy="3408680"/>
            <a:chOff x="1182" y="3009"/>
            <a:chExt cx="5468" cy="5368"/>
          </a:xfrm>
        </p:grpSpPr>
        <p:pic>
          <p:nvPicPr>
            <p:cNvPr id="47" name="图片 46" descr="cacd822d3d129587b597df3f5b6abafd"/>
            <p:cNvPicPr>
              <a:picLocks noChangeAspect="1"/>
            </p:cNvPicPr>
            <p:nvPr/>
          </p:nvPicPr>
          <p:blipFill>
            <a:blip r:embed="rId4" cstate="screen"/>
            <a:stretch>
              <a:fillRect/>
            </a:stretch>
          </p:blipFill>
          <p:spPr>
            <a:xfrm>
              <a:off x="1182" y="3009"/>
              <a:ext cx="5468" cy="5368"/>
            </a:xfrm>
            <a:prstGeom prst="rect">
              <a:avLst/>
            </a:prstGeom>
          </p:spPr>
        </p:pic>
        <p:sp>
          <p:nvSpPr>
            <p:cNvPr id="3" name="文本框 2"/>
            <p:cNvSpPr txBox="1"/>
            <p:nvPr/>
          </p:nvSpPr>
          <p:spPr>
            <a:xfrm>
              <a:off x="2316" y="5284"/>
              <a:ext cx="3260" cy="725"/>
            </a:xfrm>
            <a:prstGeom prst="rect">
              <a:avLst/>
            </a:prstGeom>
            <a:noFill/>
          </p:spPr>
          <p:txBody>
            <a:bodyPr wrap="none" rtlCol="0">
              <a:spAutoFit/>
            </a:bodyPr>
            <a:lstStyle/>
            <a:p>
              <a:r>
                <a:rPr lang="zh-CN" altLang="en-US" sz="2400" b="1">
                  <a:solidFill>
                    <a:srgbClr val="9F0606"/>
                  </a:solidFill>
                  <a:latin typeface="微软雅黑" panose="020B0503020204020204" charset="-122"/>
                  <a:ea typeface="微软雅黑" panose="020B0503020204020204" charset="-122"/>
                </a:rPr>
                <a:t>请 输 入 标 题</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219700" y="639445"/>
            <a:ext cx="295275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目 标 执 行 方 案</a:t>
            </a:r>
          </a:p>
        </p:txBody>
      </p:sp>
      <p:sp>
        <p:nvSpPr>
          <p:cNvPr id="32" name="Inhaltsplatzhalter 4"/>
          <p:cNvSpPr txBox="1"/>
          <p:nvPr/>
        </p:nvSpPr>
        <p:spPr>
          <a:xfrm>
            <a:off x="1718310" y="4993640"/>
            <a:ext cx="2002790" cy="5537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dirty="0">
                <a:latin typeface="+mn-lt"/>
              </a:rPr>
              <a:t>This is a sample text. You simply add your own text and description here. </a:t>
            </a:r>
          </a:p>
        </p:txBody>
      </p:sp>
      <p:grpSp>
        <p:nvGrpSpPr>
          <p:cNvPr id="33" name="Group 31"/>
          <p:cNvGrpSpPr/>
          <p:nvPr/>
        </p:nvGrpSpPr>
        <p:grpSpPr>
          <a:xfrm>
            <a:off x="681355" y="4909820"/>
            <a:ext cx="825500" cy="721360"/>
            <a:chOff x="735392" y="5175190"/>
            <a:chExt cx="825728" cy="721634"/>
          </a:xfrm>
        </p:grpSpPr>
        <p:sp>
          <p:nvSpPr>
            <p:cNvPr id="34" name="Rectangle 20"/>
            <p:cNvSpPr>
              <a:spLocks noChangeArrowheads="1"/>
            </p:cNvSpPr>
            <p:nvPr/>
          </p:nvSpPr>
          <p:spPr bwMode="auto">
            <a:xfrm>
              <a:off x="875310" y="5448136"/>
              <a:ext cx="545892" cy="17801"/>
            </a:xfrm>
            <a:prstGeom prst="rect">
              <a:avLst/>
            </a:prstGeom>
            <a:solidFill>
              <a:schemeClr val="bg1"/>
            </a:solidFill>
            <a:ln>
              <a:noFill/>
            </a:ln>
          </p:spPr>
          <p:txBody>
            <a:bodyPr vert="horz" wrap="square" lIns="91440" tIns="45720" rIns="91440" bIns="45720" numCol="1" anchor="t" anchorCtr="0" compatLnSpc="1"/>
            <a:lstStyle/>
            <a:p>
              <a:pPr algn="ctr"/>
              <a:endParaRPr lang="en-US"/>
            </a:p>
          </p:txBody>
        </p:sp>
        <p:sp>
          <p:nvSpPr>
            <p:cNvPr id="35" name="Inhaltsplatzhalter 4"/>
            <p:cNvSpPr txBox="1"/>
            <p:nvPr/>
          </p:nvSpPr>
          <p:spPr>
            <a:xfrm>
              <a:off x="735392" y="5175190"/>
              <a:ext cx="825728" cy="24622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latin typeface="+mj-lt"/>
                </a:rPr>
                <a:t>OPTION</a:t>
              </a:r>
              <a:endParaRPr lang="en-US" sz="1200" dirty="0">
                <a:latin typeface="+mn-lt"/>
              </a:endParaRPr>
            </a:p>
          </p:txBody>
        </p:sp>
        <p:sp>
          <p:nvSpPr>
            <p:cNvPr id="36" name="Inhaltsplatzhalter 4"/>
            <p:cNvSpPr txBox="1"/>
            <p:nvPr/>
          </p:nvSpPr>
          <p:spPr>
            <a:xfrm>
              <a:off x="766520" y="5465937"/>
              <a:ext cx="76347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mj-lt"/>
                </a:rPr>
                <a:t>01</a:t>
              </a:r>
              <a:endParaRPr lang="en-US" sz="2000" dirty="0">
                <a:latin typeface="+mn-lt"/>
              </a:endParaRPr>
            </a:p>
          </p:txBody>
        </p:sp>
      </p:grpSp>
      <p:sp>
        <p:nvSpPr>
          <p:cNvPr id="37" name="Inhaltsplatzhalter 4"/>
          <p:cNvSpPr txBox="1"/>
          <p:nvPr/>
        </p:nvSpPr>
        <p:spPr>
          <a:xfrm>
            <a:off x="2802890" y="3975735"/>
            <a:ext cx="2002790" cy="5537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dirty="0">
                <a:latin typeface="+mn-lt"/>
              </a:rPr>
              <a:t>This is a sample text. You simply add your own text and description here. </a:t>
            </a:r>
          </a:p>
        </p:txBody>
      </p:sp>
      <p:grpSp>
        <p:nvGrpSpPr>
          <p:cNvPr id="38" name="Group 33"/>
          <p:cNvGrpSpPr/>
          <p:nvPr/>
        </p:nvGrpSpPr>
        <p:grpSpPr>
          <a:xfrm>
            <a:off x="1765935" y="3891915"/>
            <a:ext cx="825500" cy="721360"/>
            <a:chOff x="735392" y="5175190"/>
            <a:chExt cx="825728" cy="721634"/>
          </a:xfrm>
        </p:grpSpPr>
        <p:sp>
          <p:nvSpPr>
            <p:cNvPr id="39" name="Rectangle 20"/>
            <p:cNvSpPr>
              <a:spLocks noChangeArrowheads="1"/>
            </p:cNvSpPr>
            <p:nvPr/>
          </p:nvSpPr>
          <p:spPr bwMode="auto">
            <a:xfrm>
              <a:off x="875310" y="5448136"/>
              <a:ext cx="545892" cy="17801"/>
            </a:xfrm>
            <a:prstGeom prst="rect">
              <a:avLst/>
            </a:prstGeom>
            <a:solidFill>
              <a:schemeClr val="bg1"/>
            </a:solidFill>
            <a:ln>
              <a:noFill/>
            </a:ln>
          </p:spPr>
          <p:txBody>
            <a:bodyPr vert="horz" wrap="square" lIns="91440" tIns="45720" rIns="91440" bIns="45720" numCol="1" anchor="t" anchorCtr="0" compatLnSpc="1"/>
            <a:lstStyle/>
            <a:p>
              <a:pPr algn="ctr"/>
              <a:endParaRPr lang="en-US"/>
            </a:p>
          </p:txBody>
        </p:sp>
        <p:sp>
          <p:nvSpPr>
            <p:cNvPr id="40" name="Inhaltsplatzhalter 4"/>
            <p:cNvSpPr txBox="1"/>
            <p:nvPr/>
          </p:nvSpPr>
          <p:spPr>
            <a:xfrm>
              <a:off x="735392" y="5175190"/>
              <a:ext cx="825728" cy="24622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600" b="1" dirty="0">
                  <a:latin typeface="+mj-lt"/>
                </a:rPr>
                <a:t>OPTION</a:t>
              </a:r>
              <a:endParaRPr lang="en-US" sz="1200" dirty="0">
                <a:latin typeface="+mn-lt"/>
              </a:endParaRPr>
            </a:p>
          </p:txBody>
        </p:sp>
        <p:sp>
          <p:nvSpPr>
            <p:cNvPr id="41" name="Inhaltsplatzhalter 4"/>
            <p:cNvSpPr txBox="1"/>
            <p:nvPr/>
          </p:nvSpPr>
          <p:spPr>
            <a:xfrm>
              <a:off x="766520" y="5465937"/>
              <a:ext cx="763472" cy="430887"/>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800" b="1" dirty="0">
                  <a:latin typeface="+mj-lt"/>
                </a:rPr>
                <a:t>02</a:t>
              </a:r>
              <a:endParaRPr lang="en-US" sz="2000" dirty="0">
                <a:latin typeface="+mn-lt"/>
              </a:endParaRPr>
            </a:p>
          </p:txBody>
        </p:sp>
      </p:grpSp>
      <p:grpSp>
        <p:nvGrpSpPr>
          <p:cNvPr id="64" name="组合 63"/>
          <p:cNvGrpSpPr/>
          <p:nvPr/>
        </p:nvGrpSpPr>
        <p:grpSpPr>
          <a:xfrm>
            <a:off x="3714115" y="1699260"/>
            <a:ext cx="7491730" cy="1283970"/>
            <a:chOff x="5849" y="2676"/>
            <a:chExt cx="11798" cy="2022"/>
          </a:xfrm>
        </p:grpSpPr>
        <p:grpSp>
          <p:nvGrpSpPr>
            <p:cNvPr id="26" name="Group 25"/>
            <p:cNvGrpSpPr/>
            <p:nvPr/>
          </p:nvGrpSpPr>
          <p:grpSpPr>
            <a:xfrm>
              <a:off x="11272" y="2692"/>
              <a:ext cx="1598" cy="1600"/>
              <a:chOff x="7211912" y="1945824"/>
              <a:chExt cx="1014647" cy="1016131"/>
            </a:xfrm>
          </p:grpSpPr>
          <p:sp>
            <p:nvSpPr>
              <p:cNvPr id="24" name="Freeform 15"/>
              <p:cNvSpPr>
                <a:spLocks noEditPoints="1"/>
              </p:cNvSpPr>
              <p:nvPr/>
            </p:nvSpPr>
            <p:spPr bwMode="auto">
              <a:xfrm>
                <a:off x="7211912" y="1945824"/>
                <a:ext cx="1014647" cy="1016131"/>
              </a:xfrm>
              <a:custGeom>
                <a:avLst/>
                <a:gdLst>
                  <a:gd name="T0" fmla="*/ 171 w 342"/>
                  <a:gd name="T1" fmla="*/ 0 h 342"/>
                  <a:gd name="T2" fmla="*/ 342 w 342"/>
                  <a:gd name="T3" fmla="*/ 171 h 342"/>
                  <a:gd name="T4" fmla="*/ 171 w 342"/>
                  <a:gd name="T5" fmla="*/ 342 h 342"/>
                  <a:gd name="T6" fmla="*/ 0 w 342"/>
                  <a:gd name="T7" fmla="*/ 171 h 342"/>
                  <a:gd name="T8" fmla="*/ 171 w 342"/>
                  <a:gd name="T9" fmla="*/ 0 h 342"/>
                  <a:gd name="T10" fmla="*/ 171 w 342"/>
                  <a:gd name="T11" fmla="*/ 24 h 342"/>
                  <a:gd name="T12" fmla="*/ 318 w 342"/>
                  <a:gd name="T13" fmla="*/ 171 h 342"/>
                  <a:gd name="T14" fmla="*/ 171 w 342"/>
                  <a:gd name="T15" fmla="*/ 318 h 342"/>
                  <a:gd name="T16" fmla="*/ 23 w 342"/>
                  <a:gd name="T17" fmla="*/ 171 h 342"/>
                  <a:gd name="T18" fmla="*/ 171 w 342"/>
                  <a:gd name="T19"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342">
                    <a:moveTo>
                      <a:pt x="171" y="0"/>
                    </a:moveTo>
                    <a:cubicBezTo>
                      <a:pt x="265" y="0"/>
                      <a:pt x="342" y="76"/>
                      <a:pt x="342" y="171"/>
                    </a:cubicBezTo>
                    <a:cubicBezTo>
                      <a:pt x="342" y="265"/>
                      <a:pt x="265" y="342"/>
                      <a:pt x="171" y="342"/>
                    </a:cubicBezTo>
                    <a:cubicBezTo>
                      <a:pt x="76" y="342"/>
                      <a:pt x="0" y="265"/>
                      <a:pt x="0" y="171"/>
                    </a:cubicBezTo>
                    <a:cubicBezTo>
                      <a:pt x="0" y="76"/>
                      <a:pt x="76" y="0"/>
                      <a:pt x="171" y="0"/>
                    </a:cubicBezTo>
                    <a:close/>
                    <a:moveTo>
                      <a:pt x="171" y="24"/>
                    </a:moveTo>
                    <a:cubicBezTo>
                      <a:pt x="252" y="24"/>
                      <a:pt x="318" y="90"/>
                      <a:pt x="318" y="171"/>
                    </a:cubicBezTo>
                    <a:cubicBezTo>
                      <a:pt x="318" y="252"/>
                      <a:pt x="252" y="318"/>
                      <a:pt x="171" y="318"/>
                    </a:cubicBezTo>
                    <a:cubicBezTo>
                      <a:pt x="89" y="318"/>
                      <a:pt x="23" y="252"/>
                      <a:pt x="23" y="171"/>
                    </a:cubicBezTo>
                    <a:cubicBezTo>
                      <a:pt x="23" y="90"/>
                      <a:pt x="89" y="24"/>
                      <a:pt x="171" y="2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25" name="Oval 16"/>
              <p:cNvSpPr>
                <a:spLocks noChangeArrowheads="1"/>
              </p:cNvSpPr>
              <p:nvPr/>
            </p:nvSpPr>
            <p:spPr bwMode="auto">
              <a:xfrm>
                <a:off x="7263005" y="2017029"/>
                <a:ext cx="875207" cy="873724"/>
              </a:xfrm>
              <a:prstGeom prst="ellipse">
                <a:avLst/>
              </a:prstGeom>
              <a:solidFill>
                <a:srgbClr val="B60004"/>
              </a:solidFill>
              <a:ln>
                <a:noFill/>
              </a:ln>
            </p:spPr>
            <p:txBody>
              <a:bodyPr vert="horz" wrap="square" lIns="91440" tIns="45720" rIns="91440" bIns="45720" numCol="1" anchor="t" anchorCtr="0" compatLnSpc="1"/>
              <a:lstStyle/>
              <a:p>
                <a:endParaRPr lang="en-US"/>
              </a:p>
            </p:txBody>
          </p:sp>
        </p:grpSp>
        <p:sp>
          <p:nvSpPr>
            <p:cNvPr id="31" name="Freeform 24"/>
            <p:cNvSpPr/>
            <p:nvPr/>
          </p:nvSpPr>
          <p:spPr bwMode="auto">
            <a:xfrm>
              <a:off x="11926" y="2856"/>
              <a:ext cx="1448" cy="1843"/>
            </a:xfrm>
            <a:custGeom>
              <a:avLst/>
              <a:gdLst>
                <a:gd name="T0" fmla="*/ 21 w 310"/>
                <a:gd name="T1" fmla="*/ 394 h 394"/>
                <a:gd name="T2" fmla="*/ 42 w 310"/>
                <a:gd name="T3" fmla="*/ 377 h 394"/>
                <a:gd name="T4" fmla="*/ 255 w 310"/>
                <a:gd name="T5" fmla="*/ 48 h 394"/>
                <a:gd name="T6" fmla="*/ 277 w 310"/>
                <a:gd name="T7" fmla="*/ 40 h 394"/>
                <a:gd name="T8" fmla="*/ 231 w 310"/>
                <a:gd name="T9" fmla="*/ 0 h 394"/>
                <a:gd name="T10" fmla="*/ 222 w 310"/>
                <a:gd name="T11" fmla="*/ 61 h 394"/>
                <a:gd name="T12" fmla="*/ 244 w 310"/>
                <a:gd name="T13" fmla="*/ 52 h 394"/>
                <a:gd name="T14" fmla="*/ 42 w 310"/>
                <a:gd name="T15" fmla="*/ 366 h 394"/>
                <a:gd name="T16" fmla="*/ 21 w 310"/>
                <a:gd name="T17" fmla="*/ 351 h 394"/>
                <a:gd name="T18" fmla="*/ 0 w 310"/>
                <a:gd name="T19" fmla="*/ 373 h 394"/>
                <a:gd name="T20" fmla="*/ 21 w 310"/>
                <a:gd name="T2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394">
                  <a:moveTo>
                    <a:pt x="21" y="394"/>
                  </a:moveTo>
                  <a:cubicBezTo>
                    <a:pt x="31" y="394"/>
                    <a:pt x="40" y="387"/>
                    <a:pt x="42" y="377"/>
                  </a:cubicBezTo>
                  <a:cubicBezTo>
                    <a:pt x="199" y="364"/>
                    <a:pt x="310" y="204"/>
                    <a:pt x="255" y="48"/>
                  </a:cubicBezTo>
                  <a:cubicBezTo>
                    <a:pt x="277" y="40"/>
                    <a:pt x="277" y="40"/>
                    <a:pt x="277" y="40"/>
                  </a:cubicBezTo>
                  <a:cubicBezTo>
                    <a:pt x="231" y="0"/>
                    <a:pt x="231" y="0"/>
                    <a:pt x="231" y="0"/>
                  </a:cubicBezTo>
                  <a:cubicBezTo>
                    <a:pt x="222" y="61"/>
                    <a:pt x="222" y="61"/>
                    <a:pt x="222" y="61"/>
                  </a:cubicBezTo>
                  <a:cubicBezTo>
                    <a:pt x="244" y="52"/>
                    <a:pt x="244" y="52"/>
                    <a:pt x="244" y="52"/>
                  </a:cubicBezTo>
                  <a:cubicBezTo>
                    <a:pt x="296" y="202"/>
                    <a:pt x="191" y="353"/>
                    <a:pt x="42" y="366"/>
                  </a:cubicBezTo>
                  <a:cubicBezTo>
                    <a:pt x="39" y="357"/>
                    <a:pt x="31" y="351"/>
                    <a:pt x="21" y="351"/>
                  </a:cubicBezTo>
                  <a:cubicBezTo>
                    <a:pt x="9" y="351"/>
                    <a:pt x="0" y="361"/>
                    <a:pt x="0" y="373"/>
                  </a:cubicBezTo>
                  <a:cubicBezTo>
                    <a:pt x="0" y="385"/>
                    <a:pt x="9" y="394"/>
                    <a:pt x="21" y="394"/>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53" name="组合 52"/>
            <p:cNvGrpSpPr/>
            <p:nvPr/>
          </p:nvGrpSpPr>
          <p:grpSpPr>
            <a:xfrm>
              <a:off x="5849" y="2676"/>
              <a:ext cx="6366" cy="1600"/>
              <a:chOff x="5705" y="2692"/>
              <a:chExt cx="6366" cy="1600"/>
            </a:xfrm>
          </p:grpSpPr>
          <p:sp>
            <p:nvSpPr>
              <p:cNvPr id="23" name="Freeform 14"/>
              <p:cNvSpPr/>
              <p:nvPr/>
            </p:nvSpPr>
            <p:spPr bwMode="auto">
              <a:xfrm>
                <a:off x="5705" y="2692"/>
                <a:ext cx="6366" cy="1600"/>
              </a:xfrm>
              <a:custGeom>
                <a:avLst/>
                <a:gdLst>
                  <a:gd name="T0" fmla="*/ 0 w 1362"/>
                  <a:gd name="T1" fmla="*/ 0 h 342"/>
                  <a:gd name="T2" fmla="*/ 1362 w 1362"/>
                  <a:gd name="T3" fmla="*/ 0 h 342"/>
                  <a:gd name="T4" fmla="*/ 1191 w 1362"/>
                  <a:gd name="T5" fmla="*/ 171 h 342"/>
                  <a:gd name="T6" fmla="*/ 1362 w 1362"/>
                  <a:gd name="T7" fmla="*/ 342 h 342"/>
                  <a:gd name="T8" fmla="*/ 67 w 1362"/>
                  <a:gd name="T9" fmla="*/ 342 h 342"/>
                  <a:gd name="T10" fmla="*/ 0 w 1362"/>
                  <a:gd name="T11" fmla="*/ 276 h 342"/>
                  <a:gd name="T12" fmla="*/ 0 w 1362"/>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1362" h="342">
                    <a:moveTo>
                      <a:pt x="0" y="0"/>
                    </a:moveTo>
                    <a:cubicBezTo>
                      <a:pt x="1362" y="0"/>
                      <a:pt x="1362" y="0"/>
                      <a:pt x="1362" y="0"/>
                    </a:cubicBezTo>
                    <a:cubicBezTo>
                      <a:pt x="1267" y="0"/>
                      <a:pt x="1191" y="76"/>
                      <a:pt x="1191" y="171"/>
                    </a:cubicBezTo>
                    <a:cubicBezTo>
                      <a:pt x="1191" y="265"/>
                      <a:pt x="1267" y="342"/>
                      <a:pt x="1362" y="342"/>
                    </a:cubicBezTo>
                    <a:cubicBezTo>
                      <a:pt x="67" y="342"/>
                      <a:pt x="67" y="342"/>
                      <a:pt x="67" y="342"/>
                    </a:cubicBezTo>
                    <a:cubicBezTo>
                      <a:pt x="30" y="342"/>
                      <a:pt x="0" y="312"/>
                      <a:pt x="0" y="276"/>
                    </a:cubicBezTo>
                    <a:cubicBezTo>
                      <a:pt x="0" y="0"/>
                      <a:pt x="0" y="0"/>
                      <a:pt x="0" y="0"/>
                    </a:cubicBezTo>
                    <a:close/>
                  </a:path>
                </a:pathLst>
              </a:custGeom>
              <a:blipFill rotWithShape="1">
                <a:blip r:embed="rId4" cstate="print"/>
                <a:stretch>
                  <a:fillRect/>
                </a:stretch>
              </a:blipFill>
              <a:ln>
                <a:noFill/>
              </a:ln>
            </p:spPr>
            <p:txBody>
              <a:bodyPr vert="horz" wrap="square" lIns="91440" tIns="45720" rIns="91440" bIns="45720" numCol="1" anchor="t" anchorCtr="0" compatLnSpc="1"/>
              <a:lstStyle/>
              <a:p>
                <a:endParaRPr lang="en-US"/>
              </a:p>
            </p:txBody>
          </p:sp>
          <p:sp>
            <p:nvSpPr>
              <p:cNvPr id="47" name="Inhaltsplatzhalter 4"/>
              <p:cNvSpPr txBox="1"/>
              <p:nvPr/>
            </p:nvSpPr>
            <p:spPr>
              <a:xfrm>
                <a:off x="6941" y="3225"/>
                <a:ext cx="4331" cy="58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Aft>
                    <a:spcPts val="1200"/>
                  </a:spcAft>
                  <a:buNone/>
                </a:pPr>
                <a:r>
                  <a:rPr lang="en-US" sz="12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grpSp>
          <p:nvGrpSpPr>
            <p:cNvPr id="88" name="Group 87"/>
            <p:cNvGrpSpPr/>
            <p:nvPr/>
          </p:nvGrpSpPr>
          <p:grpSpPr>
            <a:xfrm>
              <a:off x="11761" y="3137"/>
              <a:ext cx="621" cy="711"/>
              <a:chOff x="9990138" y="2690813"/>
              <a:chExt cx="481013" cy="550863"/>
            </a:xfrm>
            <a:solidFill>
              <a:schemeClr val="bg1"/>
            </a:solidFill>
          </p:grpSpPr>
          <p:sp>
            <p:nvSpPr>
              <p:cNvPr id="89"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90"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91"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92"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93"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94" name="Inhaltsplatzhalter 4"/>
            <p:cNvSpPr txBox="1"/>
            <p:nvPr/>
          </p:nvSpPr>
          <p:spPr>
            <a:xfrm>
              <a:off x="13533" y="3138"/>
              <a:ext cx="4115" cy="9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9F0606"/>
                  </a:solidFill>
                  <a:latin typeface="微软雅黑" panose="020B0503020204020204" charset="-122"/>
                  <a:ea typeface="微软雅黑" panose="020B0503020204020204" charset="-122"/>
                </a:rPr>
                <a:t>TITLE GOES HERE</a:t>
              </a:r>
              <a:br>
                <a:rPr lang="en-US" sz="1400" b="1" dirty="0">
                  <a:solidFill>
                    <a:srgbClr val="9F0606"/>
                  </a:solidFill>
                  <a:latin typeface="微软雅黑" panose="020B0503020204020204" charset="-122"/>
                  <a:ea typeface="微软雅黑" panose="020B0503020204020204" charset="-122"/>
                </a:rPr>
              </a:br>
              <a:r>
                <a:rPr lang="en-US" sz="11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grpSp>
        <p:nvGrpSpPr>
          <p:cNvPr id="65" name="组合 64"/>
          <p:cNvGrpSpPr/>
          <p:nvPr/>
        </p:nvGrpSpPr>
        <p:grpSpPr>
          <a:xfrm>
            <a:off x="2723515" y="2725420"/>
            <a:ext cx="7859395" cy="1297305"/>
            <a:chOff x="4289" y="4292"/>
            <a:chExt cx="12377" cy="2043"/>
          </a:xfrm>
        </p:grpSpPr>
        <p:grpSp>
          <p:nvGrpSpPr>
            <p:cNvPr id="20" name="Group 3"/>
            <p:cNvGrpSpPr/>
            <p:nvPr/>
          </p:nvGrpSpPr>
          <p:grpSpPr>
            <a:xfrm>
              <a:off x="9628" y="4292"/>
              <a:ext cx="1598" cy="1605"/>
              <a:chOff x="6167598" y="2961955"/>
              <a:chExt cx="1014647" cy="1019097"/>
            </a:xfrm>
          </p:grpSpPr>
          <p:sp>
            <p:nvSpPr>
              <p:cNvPr id="21" name="Freeform 12"/>
              <p:cNvSpPr>
                <a:spLocks noEditPoints="1"/>
              </p:cNvSpPr>
              <p:nvPr/>
            </p:nvSpPr>
            <p:spPr bwMode="auto">
              <a:xfrm>
                <a:off x="6167598" y="2961955"/>
                <a:ext cx="1014647" cy="1019097"/>
              </a:xfrm>
              <a:custGeom>
                <a:avLst/>
                <a:gdLst>
                  <a:gd name="T0" fmla="*/ 171 w 342"/>
                  <a:gd name="T1" fmla="*/ 0 h 343"/>
                  <a:gd name="T2" fmla="*/ 342 w 342"/>
                  <a:gd name="T3" fmla="*/ 171 h 343"/>
                  <a:gd name="T4" fmla="*/ 171 w 342"/>
                  <a:gd name="T5" fmla="*/ 343 h 343"/>
                  <a:gd name="T6" fmla="*/ 0 w 342"/>
                  <a:gd name="T7" fmla="*/ 171 h 343"/>
                  <a:gd name="T8" fmla="*/ 171 w 342"/>
                  <a:gd name="T9" fmla="*/ 0 h 343"/>
                  <a:gd name="T10" fmla="*/ 171 w 342"/>
                  <a:gd name="T11" fmla="*/ 24 h 343"/>
                  <a:gd name="T12" fmla="*/ 318 w 342"/>
                  <a:gd name="T13" fmla="*/ 171 h 343"/>
                  <a:gd name="T14" fmla="*/ 171 w 342"/>
                  <a:gd name="T15" fmla="*/ 319 h 343"/>
                  <a:gd name="T16" fmla="*/ 24 w 342"/>
                  <a:gd name="T17" fmla="*/ 171 h 343"/>
                  <a:gd name="T18" fmla="*/ 171 w 342"/>
                  <a:gd name="T19" fmla="*/ 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343">
                    <a:moveTo>
                      <a:pt x="171" y="0"/>
                    </a:moveTo>
                    <a:cubicBezTo>
                      <a:pt x="266" y="0"/>
                      <a:pt x="342" y="77"/>
                      <a:pt x="342" y="171"/>
                    </a:cubicBezTo>
                    <a:cubicBezTo>
                      <a:pt x="342" y="266"/>
                      <a:pt x="266" y="343"/>
                      <a:pt x="171" y="343"/>
                    </a:cubicBezTo>
                    <a:cubicBezTo>
                      <a:pt x="76" y="343"/>
                      <a:pt x="0" y="266"/>
                      <a:pt x="0" y="171"/>
                    </a:cubicBezTo>
                    <a:cubicBezTo>
                      <a:pt x="0" y="77"/>
                      <a:pt x="76" y="0"/>
                      <a:pt x="171" y="0"/>
                    </a:cubicBezTo>
                    <a:close/>
                    <a:moveTo>
                      <a:pt x="171" y="24"/>
                    </a:moveTo>
                    <a:cubicBezTo>
                      <a:pt x="252" y="24"/>
                      <a:pt x="318" y="90"/>
                      <a:pt x="318" y="171"/>
                    </a:cubicBezTo>
                    <a:cubicBezTo>
                      <a:pt x="318" y="253"/>
                      <a:pt x="252" y="319"/>
                      <a:pt x="171" y="319"/>
                    </a:cubicBezTo>
                    <a:cubicBezTo>
                      <a:pt x="90" y="319"/>
                      <a:pt x="24" y="253"/>
                      <a:pt x="24" y="171"/>
                    </a:cubicBezTo>
                    <a:cubicBezTo>
                      <a:pt x="24" y="90"/>
                      <a:pt x="90" y="24"/>
                      <a:pt x="171" y="2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22" name="Oval 13"/>
              <p:cNvSpPr>
                <a:spLocks noChangeArrowheads="1"/>
              </p:cNvSpPr>
              <p:nvPr/>
            </p:nvSpPr>
            <p:spPr bwMode="auto">
              <a:xfrm>
                <a:off x="6238801" y="3033158"/>
                <a:ext cx="872240" cy="876691"/>
              </a:xfrm>
              <a:prstGeom prst="ellipse">
                <a:avLst/>
              </a:prstGeom>
              <a:solidFill>
                <a:srgbClr val="B60004"/>
              </a:solidFill>
              <a:ln>
                <a:noFill/>
              </a:ln>
            </p:spPr>
            <p:txBody>
              <a:bodyPr vert="horz" wrap="square" lIns="91440" tIns="45720" rIns="91440" bIns="45720" numCol="1" anchor="t" anchorCtr="0" compatLnSpc="1"/>
              <a:lstStyle/>
              <a:p>
                <a:endParaRPr lang="en-US"/>
              </a:p>
            </p:txBody>
          </p:sp>
        </p:grpSp>
        <p:sp>
          <p:nvSpPr>
            <p:cNvPr id="30" name="Freeform 23"/>
            <p:cNvSpPr/>
            <p:nvPr/>
          </p:nvSpPr>
          <p:spPr bwMode="auto">
            <a:xfrm>
              <a:off x="10310" y="4493"/>
              <a:ext cx="1448" cy="1843"/>
            </a:xfrm>
            <a:custGeom>
              <a:avLst/>
              <a:gdLst>
                <a:gd name="T0" fmla="*/ 21 w 310"/>
                <a:gd name="T1" fmla="*/ 394 h 394"/>
                <a:gd name="T2" fmla="*/ 42 w 310"/>
                <a:gd name="T3" fmla="*/ 377 h 394"/>
                <a:gd name="T4" fmla="*/ 255 w 310"/>
                <a:gd name="T5" fmla="*/ 48 h 394"/>
                <a:gd name="T6" fmla="*/ 277 w 310"/>
                <a:gd name="T7" fmla="*/ 40 h 394"/>
                <a:gd name="T8" fmla="*/ 231 w 310"/>
                <a:gd name="T9" fmla="*/ 0 h 394"/>
                <a:gd name="T10" fmla="*/ 222 w 310"/>
                <a:gd name="T11" fmla="*/ 61 h 394"/>
                <a:gd name="T12" fmla="*/ 244 w 310"/>
                <a:gd name="T13" fmla="*/ 52 h 394"/>
                <a:gd name="T14" fmla="*/ 42 w 310"/>
                <a:gd name="T15" fmla="*/ 366 h 394"/>
                <a:gd name="T16" fmla="*/ 21 w 310"/>
                <a:gd name="T17" fmla="*/ 351 h 394"/>
                <a:gd name="T18" fmla="*/ 0 w 310"/>
                <a:gd name="T19" fmla="*/ 373 h 394"/>
                <a:gd name="T20" fmla="*/ 21 w 310"/>
                <a:gd name="T2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394">
                  <a:moveTo>
                    <a:pt x="21" y="394"/>
                  </a:moveTo>
                  <a:cubicBezTo>
                    <a:pt x="31" y="394"/>
                    <a:pt x="40" y="387"/>
                    <a:pt x="42" y="377"/>
                  </a:cubicBezTo>
                  <a:cubicBezTo>
                    <a:pt x="199" y="364"/>
                    <a:pt x="310" y="204"/>
                    <a:pt x="255" y="48"/>
                  </a:cubicBezTo>
                  <a:cubicBezTo>
                    <a:pt x="277" y="40"/>
                    <a:pt x="277" y="40"/>
                    <a:pt x="277" y="40"/>
                  </a:cubicBezTo>
                  <a:cubicBezTo>
                    <a:pt x="231" y="0"/>
                    <a:pt x="231" y="0"/>
                    <a:pt x="231" y="0"/>
                  </a:cubicBezTo>
                  <a:cubicBezTo>
                    <a:pt x="222" y="61"/>
                    <a:pt x="222" y="61"/>
                    <a:pt x="222" y="61"/>
                  </a:cubicBezTo>
                  <a:cubicBezTo>
                    <a:pt x="244" y="52"/>
                    <a:pt x="244" y="52"/>
                    <a:pt x="244" y="52"/>
                  </a:cubicBezTo>
                  <a:cubicBezTo>
                    <a:pt x="296" y="202"/>
                    <a:pt x="191" y="353"/>
                    <a:pt x="42" y="366"/>
                  </a:cubicBezTo>
                  <a:cubicBezTo>
                    <a:pt x="39" y="357"/>
                    <a:pt x="31" y="351"/>
                    <a:pt x="21" y="351"/>
                  </a:cubicBezTo>
                  <a:cubicBezTo>
                    <a:pt x="9" y="351"/>
                    <a:pt x="0" y="361"/>
                    <a:pt x="0" y="373"/>
                  </a:cubicBezTo>
                  <a:cubicBezTo>
                    <a:pt x="0" y="385"/>
                    <a:pt x="9" y="394"/>
                    <a:pt x="21" y="394"/>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83" name="Group 82"/>
            <p:cNvGrpSpPr/>
            <p:nvPr/>
          </p:nvGrpSpPr>
          <p:grpSpPr>
            <a:xfrm>
              <a:off x="10003" y="4699"/>
              <a:ext cx="801" cy="792"/>
              <a:chOff x="4356100" y="3465513"/>
              <a:chExt cx="552450" cy="546100"/>
            </a:xfrm>
            <a:solidFill>
              <a:schemeClr val="bg1"/>
            </a:solidFill>
          </p:grpSpPr>
          <p:sp>
            <p:nvSpPr>
              <p:cNvPr id="84"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5"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6"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87"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95" name="Inhaltsplatzhalter 4"/>
            <p:cNvSpPr txBox="1"/>
            <p:nvPr/>
          </p:nvSpPr>
          <p:spPr>
            <a:xfrm>
              <a:off x="12552" y="4794"/>
              <a:ext cx="4115" cy="9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9F0606"/>
                  </a:solidFill>
                  <a:latin typeface="微软雅黑" panose="020B0503020204020204" charset="-122"/>
                  <a:ea typeface="微软雅黑" panose="020B0503020204020204" charset="-122"/>
                </a:rPr>
                <a:t>TITLE GOES HERE</a:t>
              </a:r>
              <a:br>
                <a:rPr lang="en-US" sz="1400" b="1" dirty="0">
                  <a:solidFill>
                    <a:srgbClr val="9F0606"/>
                  </a:solidFill>
                  <a:latin typeface="微软雅黑" panose="020B0503020204020204" charset="-122"/>
                  <a:ea typeface="微软雅黑" panose="020B0503020204020204" charset="-122"/>
                </a:rPr>
              </a:br>
              <a:r>
                <a:rPr lang="en-US" sz="11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nvGrpSpPr>
            <p:cNvPr id="54" name="组合 53"/>
            <p:cNvGrpSpPr/>
            <p:nvPr/>
          </p:nvGrpSpPr>
          <p:grpSpPr>
            <a:xfrm>
              <a:off x="4289" y="4292"/>
              <a:ext cx="6366" cy="1600"/>
              <a:chOff x="5705" y="2692"/>
              <a:chExt cx="6366" cy="1600"/>
            </a:xfrm>
          </p:grpSpPr>
          <p:sp>
            <p:nvSpPr>
              <p:cNvPr id="55" name="Freeform 14"/>
              <p:cNvSpPr/>
              <p:nvPr/>
            </p:nvSpPr>
            <p:spPr bwMode="auto">
              <a:xfrm>
                <a:off x="5705" y="2692"/>
                <a:ext cx="6366" cy="1600"/>
              </a:xfrm>
              <a:custGeom>
                <a:avLst/>
                <a:gdLst>
                  <a:gd name="T0" fmla="*/ 0 w 1362"/>
                  <a:gd name="T1" fmla="*/ 0 h 342"/>
                  <a:gd name="T2" fmla="*/ 1362 w 1362"/>
                  <a:gd name="T3" fmla="*/ 0 h 342"/>
                  <a:gd name="T4" fmla="*/ 1191 w 1362"/>
                  <a:gd name="T5" fmla="*/ 171 h 342"/>
                  <a:gd name="T6" fmla="*/ 1362 w 1362"/>
                  <a:gd name="T7" fmla="*/ 342 h 342"/>
                  <a:gd name="T8" fmla="*/ 67 w 1362"/>
                  <a:gd name="T9" fmla="*/ 342 h 342"/>
                  <a:gd name="T10" fmla="*/ 0 w 1362"/>
                  <a:gd name="T11" fmla="*/ 276 h 342"/>
                  <a:gd name="T12" fmla="*/ 0 w 1362"/>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1362" h="342">
                    <a:moveTo>
                      <a:pt x="0" y="0"/>
                    </a:moveTo>
                    <a:cubicBezTo>
                      <a:pt x="1362" y="0"/>
                      <a:pt x="1362" y="0"/>
                      <a:pt x="1362" y="0"/>
                    </a:cubicBezTo>
                    <a:cubicBezTo>
                      <a:pt x="1267" y="0"/>
                      <a:pt x="1191" y="76"/>
                      <a:pt x="1191" y="171"/>
                    </a:cubicBezTo>
                    <a:cubicBezTo>
                      <a:pt x="1191" y="265"/>
                      <a:pt x="1267" y="342"/>
                      <a:pt x="1362" y="342"/>
                    </a:cubicBezTo>
                    <a:cubicBezTo>
                      <a:pt x="67" y="342"/>
                      <a:pt x="67" y="342"/>
                      <a:pt x="67" y="342"/>
                    </a:cubicBezTo>
                    <a:cubicBezTo>
                      <a:pt x="30" y="342"/>
                      <a:pt x="0" y="312"/>
                      <a:pt x="0" y="276"/>
                    </a:cubicBezTo>
                    <a:cubicBezTo>
                      <a:pt x="0" y="0"/>
                      <a:pt x="0" y="0"/>
                      <a:pt x="0" y="0"/>
                    </a:cubicBezTo>
                    <a:close/>
                  </a:path>
                </a:pathLst>
              </a:custGeom>
              <a:blipFill rotWithShape="1">
                <a:blip r:embed="rId4" cstate="print"/>
                <a:stretch>
                  <a:fillRect/>
                </a:stretch>
              </a:blipFill>
              <a:ln>
                <a:noFill/>
              </a:ln>
            </p:spPr>
            <p:txBody>
              <a:bodyPr vert="horz" wrap="square" lIns="91440" tIns="45720" rIns="91440" bIns="45720" numCol="1" anchor="t" anchorCtr="0" compatLnSpc="1"/>
              <a:lstStyle/>
              <a:p>
                <a:endParaRPr lang="en-US"/>
              </a:p>
            </p:txBody>
          </p:sp>
          <p:sp>
            <p:nvSpPr>
              <p:cNvPr id="56" name="Inhaltsplatzhalter 4"/>
              <p:cNvSpPr txBox="1"/>
              <p:nvPr/>
            </p:nvSpPr>
            <p:spPr>
              <a:xfrm>
                <a:off x="6941" y="3225"/>
                <a:ext cx="4331" cy="58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Aft>
                    <a:spcPts val="1200"/>
                  </a:spcAft>
                  <a:buNone/>
                </a:pPr>
                <a:r>
                  <a:rPr lang="en-US" sz="12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grpSp>
      <p:grpSp>
        <p:nvGrpSpPr>
          <p:cNvPr id="66" name="组合 65"/>
          <p:cNvGrpSpPr/>
          <p:nvPr/>
        </p:nvGrpSpPr>
        <p:grpSpPr>
          <a:xfrm>
            <a:off x="1671955" y="3735705"/>
            <a:ext cx="7924800" cy="1297305"/>
            <a:chOff x="2633" y="5883"/>
            <a:chExt cx="12480" cy="2043"/>
          </a:xfrm>
        </p:grpSpPr>
        <p:grpSp>
          <p:nvGrpSpPr>
            <p:cNvPr id="27" name="Group 26"/>
            <p:cNvGrpSpPr/>
            <p:nvPr/>
          </p:nvGrpSpPr>
          <p:grpSpPr>
            <a:xfrm>
              <a:off x="7983" y="5897"/>
              <a:ext cx="1598" cy="1600"/>
              <a:chOff x="5123283" y="3981051"/>
              <a:chExt cx="1014647" cy="1016131"/>
            </a:xfrm>
          </p:grpSpPr>
          <p:sp>
            <p:nvSpPr>
              <p:cNvPr id="16" name="Freeform 9"/>
              <p:cNvSpPr>
                <a:spLocks noEditPoints="1"/>
              </p:cNvSpPr>
              <p:nvPr/>
            </p:nvSpPr>
            <p:spPr bwMode="auto">
              <a:xfrm>
                <a:off x="5123283" y="3981051"/>
                <a:ext cx="1014647" cy="1016131"/>
              </a:xfrm>
              <a:custGeom>
                <a:avLst/>
                <a:gdLst>
                  <a:gd name="T0" fmla="*/ 171 w 342"/>
                  <a:gd name="T1" fmla="*/ 0 h 342"/>
                  <a:gd name="T2" fmla="*/ 342 w 342"/>
                  <a:gd name="T3" fmla="*/ 171 h 342"/>
                  <a:gd name="T4" fmla="*/ 171 w 342"/>
                  <a:gd name="T5" fmla="*/ 342 h 342"/>
                  <a:gd name="T6" fmla="*/ 0 w 342"/>
                  <a:gd name="T7" fmla="*/ 171 h 342"/>
                  <a:gd name="T8" fmla="*/ 171 w 342"/>
                  <a:gd name="T9" fmla="*/ 0 h 342"/>
                  <a:gd name="T10" fmla="*/ 171 w 342"/>
                  <a:gd name="T11" fmla="*/ 24 h 342"/>
                  <a:gd name="T12" fmla="*/ 318 w 342"/>
                  <a:gd name="T13" fmla="*/ 171 h 342"/>
                  <a:gd name="T14" fmla="*/ 171 w 342"/>
                  <a:gd name="T15" fmla="*/ 318 h 342"/>
                  <a:gd name="T16" fmla="*/ 24 w 342"/>
                  <a:gd name="T17" fmla="*/ 171 h 342"/>
                  <a:gd name="T18" fmla="*/ 171 w 342"/>
                  <a:gd name="T19" fmla="*/ 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342">
                    <a:moveTo>
                      <a:pt x="171" y="0"/>
                    </a:moveTo>
                    <a:cubicBezTo>
                      <a:pt x="266" y="0"/>
                      <a:pt x="342" y="76"/>
                      <a:pt x="342" y="171"/>
                    </a:cubicBezTo>
                    <a:cubicBezTo>
                      <a:pt x="342" y="265"/>
                      <a:pt x="266" y="342"/>
                      <a:pt x="171" y="342"/>
                    </a:cubicBezTo>
                    <a:cubicBezTo>
                      <a:pt x="77" y="342"/>
                      <a:pt x="0" y="265"/>
                      <a:pt x="0" y="171"/>
                    </a:cubicBezTo>
                    <a:cubicBezTo>
                      <a:pt x="0" y="76"/>
                      <a:pt x="77" y="0"/>
                      <a:pt x="171" y="0"/>
                    </a:cubicBezTo>
                    <a:close/>
                    <a:moveTo>
                      <a:pt x="171" y="24"/>
                    </a:moveTo>
                    <a:cubicBezTo>
                      <a:pt x="252" y="24"/>
                      <a:pt x="318" y="89"/>
                      <a:pt x="318" y="171"/>
                    </a:cubicBezTo>
                    <a:cubicBezTo>
                      <a:pt x="318" y="252"/>
                      <a:pt x="252" y="318"/>
                      <a:pt x="171" y="318"/>
                    </a:cubicBezTo>
                    <a:cubicBezTo>
                      <a:pt x="90" y="318"/>
                      <a:pt x="24" y="252"/>
                      <a:pt x="24" y="171"/>
                    </a:cubicBezTo>
                    <a:cubicBezTo>
                      <a:pt x="24" y="89"/>
                      <a:pt x="90" y="24"/>
                      <a:pt x="171" y="2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18" name="Oval 10"/>
              <p:cNvSpPr>
                <a:spLocks noChangeArrowheads="1"/>
              </p:cNvSpPr>
              <p:nvPr/>
            </p:nvSpPr>
            <p:spPr bwMode="auto">
              <a:xfrm>
                <a:off x="5194486" y="4052254"/>
                <a:ext cx="872240" cy="873724"/>
              </a:xfrm>
              <a:prstGeom prst="ellipse">
                <a:avLst/>
              </a:prstGeom>
              <a:solidFill>
                <a:srgbClr val="B60004"/>
              </a:solidFill>
              <a:ln>
                <a:noFill/>
              </a:ln>
            </p:spPr>
            <p:txBody>
              <a:bodyPr vert="horz" wrap="square" lIns="91440" tIns="45720" rIns="91440" bIns="45720" numCol="1" anchor="t" anchorCtr="0" compatLnSpc="1"/>
              <a:lstStyle/>
              <a:p>
                <a:endParaRPr lang="en-US"/>
              </a:p>
            </p:txBody>
          </p:sp>
        </p:grpSp>
        <p:sp>
          <p:nvSpPr>
            <p:cNvPr id="29" name="Freeform 22"/>
            <p:cNvSpPr/>
            <p:nvPr/>
          </p:nvSpPr>
          <p:spPr bwMode="auto">
            <a:xfrm>
              <a:off x="8675" y="6084"/>
              <a:ext cx="1448" cy="1843"/>
            </a:xfrm>
            <a:custGeom>
              <a:avLst/>
              <a:gdLst>
                <a:gd name="T0" fmla="*/ 21 w 310"/>
                <a:gd name="T1" fmla="*/ 394 h 394"/>
                <a:gd name="T2" fmla="*/ 42 w 310"/>
                <a:gd name="T3" fmla="*/ 377 h 394"/>
                <a:gd name="T4" fmla="*/ 255 w 310"/>
                <a:gd name="T5" fmla="*/ 48 h 394"/>
                <a:gd name="T6" fmla="*/ 277 w 310"/>
                <a:gd name="T7" fmla="*/ 40 h 394"/>
                <a:gd name="T8" fmla="*/ 231 w 310"/>
                <a:gd name="T9" fmla="*/ 0 h 394"/>
                <a:gd name="T10" fmla="*/ 222 w 310"/>
                <a:gd name="T11" fmla="*/ 61 h 394"/>
                <a:gd name="T12" fmla="*/ 244 w 310"/>
                <a:gd name="T13" fmla="*/ 52 h 394"/>
                <a:gd name="T14" fmla="*/ 42 w 310"/>
                <a:gd name="T15" fmla="*/ 366 h 394"/>
                <a:gd name="T16" fmla="*/ 21 w 310"/>
                <a:gd name="T17" fmla="*/ 351 h 394"/>
                <a:gd name="T18" fmla="*/ 0 w 310"/>
                <a:gd name="T19" fmla="*/ 373 h 394"/>
                <a:gd name="T20" fmla="*/ 21 w 310"/>
                <a:gd name="T2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394">
                  <a:moveTo>
                    <a:pt x="21" y="394"/>
                  </a:moveTo>
                  <a:cubicBezTo>
                    <a:pt x="31" y="394"/>
                    <a:pt x="40" y="387"/>
                    <a:pt x="42" y="377"/>
                  </a:cubicBezTo>
                  <a:cubicBezTo>
                    <a:pt x="199" y="364"/>
                    <a:pt x="310" y="204"/>
                    <a:pt x="255" y="48"/>
                  </a:cubicBezTo>
                  <a:cubicBezTo>
                    <a:pt x="277" y="40"/>
                    <a:pt x="277" y="40"/>
                    <a:pt x="277" y="40"/>
                  </a:cubicBezTo>
                  <a:cubicBezTo>
                    <a:pt x="231" y="0"/>
                    <a:pt x="231" y="0"/>
                    <a:pt x="231" y="0"/>
                  </a:cubicBezTo>
                  <a:cubicBezTo>
                    <a:pt x="222" y="61"/>
                    <a:pt x="222" y="61"/>
                    <a:pt x="222" y="61"/>
                  </a:cubicBezTo>
                  <a:cubicBezTo>
                    <a:pt x="244" y="52"/>
                    <a:pt x="244" y="52"/>
                    <a:pt x="244" y="52"/>
                  </a:cubicBezTo>
                  <a:cubicBezTo>
                    <a:pt x="296" y="202"/>
                    <a:pt x="191" y="353"/>
                    <a:pt x="42" y="366"/>
                  </a:cubicBezTo>
                  <a:cubicBezTo>
                    <a:pt x="39" y="357"/>
                    <a:pt x="31" y="351"/>
                    <a:pt x="21" y="351"/>
                  </a:cubicBezTo>
                  <a:cubicBezTo>
                    <a:pt x="9" y="351"/>
                    <a:pt x="0" y="361"/>
                    <a:pt x="0" y="373"/>
                  </a:cubicBezTo>
                  <a:cubicBezTo>
                    <a:pt x="0" y="385"/>
                    <a:pt x="9" y="394"/>
                    <a:pt x="21" y="394"/>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68" name="Group 67"/>
            <p:cNvGrpSpPr/>
            <p:nvPr/>
          </p:nvGrpSpPr>
          <p:grpSpPr>
            <a:xfrm>
              <a:off x="8402" y="6264"/>
              <a:ext cx="741" cy="830"/>
              <a:chOff x="3471863" y="1916113"/>
              <a:chExt cx="492125" cy="550863"/>
            </a:xfrm>
            <a:solidFill>
              <a:schemeClr val="bg1"/>
            </a:solidFill>
          </p:grpSpPr>
          <p:sp>
            <p:nvSpPr>
              <p:cNvPr id="69"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0"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1"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96" name="Inhaltsplatzhalter 4"/>
            <p:cNvSpPr txBox="1"/>
            <p:nvPr/>
          </p:nvSpPr>
          <p:spPr>
            <a:xfrm>
              <a:off x="10999" y="6238"/>
              <a:ext cx="4115" cy="9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9F0606"/>
                  </a:solidFill>
                  <a:latin typeface="微软雅黑" panose="020B0503020204020204" charset="-122"/>
                  <a:ea typeface="微软雅黑" panose="020B0503020204020204" charset="-122"/>
                </a:rPr>
                <a:t>TITLE GOES HERE</a:t>
              </a:r>
              <a:br>
                <a:rPr lang="en-US" sz="1400" b="1" dirty="0">
                  <a:solidFill>
                    <a:srgbClr val="9F0606"/>
                  </a:solidFill>
                  <a:latin typeface="微软雅黑" panose="020B0503020204020204" charset="-122"/>
                  <a:ea typeface="微软雅黑" panose="020B0503020204020204" charset="-122"/>
                </a:rPr>
              </a:br>
              <a:r>
                <a:rPr lang="en-US" sz="11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nvGrpSpPr>
            <p:cNvPr id="57" name="组合 56"/>
            <p:cNvGrpSpPr/>
            <p:nvPr/>
          </p:nvGrpSpPr>
          <p:grpSpPr>
            <a:xfrm>
              <a:off x="2633" y="5883"/>
              <a:ext cx="6366" cy="1600"/>
              <a:chOff x="5705" y="2692"/>
              <a:chExt cx="6366" cy="1600"/>
            </a:xfrm>
          </p:grpSpPr>
          <p:sp>
            <p:nvSpPr>
              <p:cNvPr id="58" name="Freeform 14"/>
              <p:cNvSpPr/>
              <p:nvPr/>
            </p:nvSpPr>
            <p:spPr bwMode="auto">
              <a:xfrm>
                <a:off x="5705" y="2692"/>
                <a:ext cx="6366" cy="1600"/>
              </a:xfrm>
              <a:custGeom>
                <a:avLst/>
                <a:gdLst>
                  <a:gd name="T0" fmla="*/ 0 w 1362"/>
                  <a:gd name="T1" fmla="*/ 0 h 342"/>
                  <a:gd name="T2" fmla="*/ 1362 w 1362"/>
                  <a:gd name="T3" fmla="*/ 0 h 342"/>
                  <a:gd name="T4" fmla="*/ 1191 w 1362"/>
                  <a:gd name="T5" fmla="*/ 171 h 342"/>
                  <a:gd name="T6" fmla="*/ 1362 w 1362"/>
                  <a:gd name="T7" fmla="*/ 342 h 342"/>
                  <a:gd name="T8" fmla="*/ 67 w 1362"/>
                  <a:gd name="T9" fmla="*/ 342 h 342"/>
                  <a:gd name="T10" fmla="*/ 0 w 1362"/>
                  <a:gd name="T11" fmla="*/ 276 h 342"/>
                  <a:gd name="T12" fmla="*/ 0 w 1362"/>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1362" h="342">
                    <a:moveTo>
                      <a:pt x="0" y="0"/>
                    </a:moveTo>
                    <a:cubicBezTo>
                      <a:pt x="1362" y="0"/>
                      <a:pt x="1362" y="0"/>
                      <a:pt x="1362" y="0"/>
                    </a:cubicBezTo>
                    <a:cubicBezTo>
                      <a:pt x="1267" y="0"/>
                      <a:pt x="1191" y="76"/>
                      <a:pt x="1191" y="171"/>
                    </a:cubicBezTo>
                    <a:cubicBezTo>
                      <a:pt x="1191" y="265"/>
                      <a:pt x="1267" y="342"/>
                      <a:pt x="1362" y="342"/>
                    </a:cubicBezTo>
                    <a:cubicBezTo>
                      <a:pt x="67" y="342"/>
                      <a:pt x="67" y="342"/>
                      <a:pt x="67" y="342"/>
                    </a:cubicBezTo>
                    <a:cubicBezTo>
                      <a:pt x="30" y="342"/>
                      <a:pt x="0" y="312"/>
                      <a:pt x="0" y="276"/>
                    </a:cubicBezTo>
                    <a:cubicBezTo>
                      <a:pt x="0" y="0"/>
                      <a:pt x="0" y="0"/>
                      <a:pt x="0" y="0"/>
                    </a:cubicBezTo>
                    <a:close/>
                  </a:path>
                </a:pathLst>
              </a:custGeom>
              <a:blipFill rotWithShape="1">
                <a:blip r:embed="rId4" cstate="print"/>
                <a:stretch>
                  <a:fillRect/>
                </a:stretch>
              </a:blipFill>
              <a:ln>
                <a:noFill/>
              </a:ln>
            </p:spPr>
            <p:txBody>
              <a:bodyPr vert="horz" wrap="square" lIns="91440" tIns="45720" rIns="91440" bIns="45720" numCol="1" anchor="t" anchorCtr="0" compatLnSpc="1"/>
              <a:lstStyle/>
              <a:p>
                <a:endParaRPr lang="en-US"/>
              </a:p>
            </p:txBody>
          </p:sp>
          <p:sp>
            <p:nvSpPr>
              <p:cNvPr id="59" name="Inhaltsplatzhalter 4"/>
              <p:cNvSpPr txBox="1"/>
              <p:nvPr/>
            </p:nvSpPr>
            <p:spPr>
              <a:xfrm>
                <a:off x="6941" y="3225"/>
                <a:ext cx="4331" cy="58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Aft>
                    <a:spcPts val="1200"/>
                  </a:spcAft>
                  <a:buNone/>
                </a:pPr>
                <a:r>
                  <a:rPr lang="en-US" sz="12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grpSp>
      <p:grpSp>
        <p:nvGrpSpPr>
          <p:cNvPr id="67" name="组合 66"/>
          <p:cNvGrpSpPr/>
          <p:nvPr/>
        </p:nvGrpSpPr>
        <p:grpSpPr>
          <a:xfrm>
            <a:off x="625475" y="4761230"/>
            <a:ext cx="7967345" cy="1285875"/>
            <a:chOff x="985" y="7498"/>
            <a:chExt cx="12547" cy="2025"/>
          </a:xfrm>
        </p:grpSpPr>
        <p:grpSp>
          <p:nvGrpSpPr>
            <p:cNvPr id="28" name="Group 27"/>
            <p:cNvGrpSpPr/>
            <p:nvPr/>
          </p:nvGrpSpPr>
          <p:grpSpPr>
            <a:xfrm>
              <a:off x="6339" y="7498"/>
              <a:ext cx="1598" cy="1605"/>
              <a:chOff x="4078968" y="4997182"/>
              <a:chExt cx="1014647" cy="1019097"/>
            </a:xfrm>
          </p:grpSpPr>
          <p:sp>
            <p:nvSpPr>
              <p:cNvPr id="9" name="Freeform 6"/>
              <p:cNvSpPr>
                <a:spLocks noEditPoints="1"/>
              </p:cNvSpPr>
              <p:nvPr/>
            </p:nvSpPr>
            <p:spPr bwMode="auto">
              <a:xfrm>
                <a:off x="4078968" y="4997182"/>
                <a:ext cx="1014647" cy="1019097"/>
              </a:xfrm>
              <a:custGeom>
                <a:avLst/>
                <a:gdLst>
                  <a:gd name="T0" fmla="*/ 171 w 342"/>
                  <a:gd name="T1" fmla="*/ 0 h 343"/>
                  <a:gd name="T2" fmla="*/ 342 w 342"/>
                  <a:gd name="T3" fmla="*/ 171 h 343"/>
                  <a:gd name="T4" fmla="*/ 171 w 342"/>
                  <a:gd name="T5" fmla="*/ 343 h 343"/>
                  <a:gd name="T6" fmla="*/ 0 w 342"/>
                  <a:gd name="T7" fmla="*/ 171 h 343"/>
                  <a:gd name="T8" fmla="*/ 171 w 342"/>
                  <a:gd name="T9" fmla="*/ 0 h 343"/>
                  <a:gd name="T10" fmla="*/ 171 w 342"/>
                  <a:gd name="T11" fmla="*/ 24 h 343"/>
                  <a:gd name="T12" fmla="*/ 319 w 342"/>
                  <a:gd name="T13" fmla="*/ 171 h 343"/>
                  <a:gd name="T14" fmla="*/ 171 w 342"/>
                  <a:gd name="T15" fmla="*/ 319 h 343"/>
                  <a:gd name="T16" fmla="*/ 24 w 342"/>
                  <a:gd name="T17" fmla="*/ 171 h 343"/>
                  <a:gd name="T18" fmla="*/ 171 w 342"/>
                  <a:gd name="T19" fmla="*/ 2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2" h="343">
                    <a:moveTo>
                      <a:pt x="171" y="0"/>
                    </a:moveTo>
                    <a:cubicBezTo>
                      <a:pt x="266" y="0"/>
                      <a:pt x="342" y="77"/>
                      <a:pt x="342" y="171"/>
                    </a:cubicBezTo>
                    <a:cubicBezTo>
                      <a:pt x="342" y="266"/>
                      <a:pt x="266" y="343"/>
                      <a:pt x="171" y="343"/>
                    </a:cubicBezTo>
                    <a:cubicBezTo>
                      <a:pt x="77" y="343"/>
                      <a:pt x="0" y="266"/>
                      <a:pt x="0" y="171"/>
                    </a:cubicBezTo>
                    <a:cubicBezTo>
                      <a:pt x="0" y="77"/>
                      <a:pt x="77" y="0"/>
                      <a:pt x="171" y="0"/>
                    </a:cubicBezTo>
                    <a:close/>
                    <a:moveTo>
                      <a:pt x="171" y="24"/>
                    </a:moveTo>
                    <a:cubicBezTo>
                      <a:pt x="253" y="24"/>
                      <a:pt x="319" y="90"/>
                      <a:pt x="319" y="171"/>
                    </a:cubicBezTo>
                    <a:cubicBezTo>
                      <a:pt x="319" y="253"/>
                      <a:pt x="253" y="319"/>
                      <a:pt x="171" y="319"/>
                    </a:cubicBezTo>
                    <a:cubicBezTo>
                      <a:pt x="90" y="319"/>
                      <a:pt x="24" y="253"/>
                      <a:pt x="24" y="171"/>
                    </a:cubicBezTo>
                    <a:cubicBezTo>
                      <a:pt x="24" y="90"/>
                      <a:pt x="90" y="24"/>
                      <a:pt x="171" y="2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10" name="Oval 7"/>
              <p:cNvSpPr>
                <a:spLocks noChangeArrowheads="1"/>
              </p:cNvSpPr>
              <p:nvPr/>
            </p:nvSpPr>
            <p:spPr bwMode="auto">
              <a:xfrm>
                <a:off x="4150171" y="5068385"/>
                <a:ext cx="875207" cy="876691"/>
              </a:xfrm>
              <a:prstGeom prst="ellipse">
                <a:avLst/>
              </a:prstGeom>
              <a:solidFill>
                <a:srgbClr val="B60004"/>
              </a:solidFill>
              <a:ln>
                <a:noFill/>
              </a:ln>
            </p:spPr>
            <p:txBody>
              <a:bodyPr vert="horz" wrap="square" lIns="91440" tIns="45720" rIns="91440" bIns="45720" numCol="1" anchor="t" anchorCtr="0" compatLnSpc="1"/>
              <a:lstStyle/>
              <a:p>
                <a:endParaRPr lang="en-US"/>
              </a:p>
            </p:txBody>
          </p:sp>
        </p:grpSp>
        <p:grpSp>
          <p:nvGrpSpPr>
            <p:cNvPr id="72" name="Group 71"/>
            <p:cNvGrpSpPr/>
            <p:nvPr/>
          </p:nvGrpSpPr>
          <p:grpSpPr>
            <a:xfrm>
              <a:off x="6799" y="7880"/>
              <a:ext cx="760" cy="792"/>
              <a:chOff x="708025" y="1916113"/>
              <a:chExt cx="531813" cy="554037"/>
            </a:xfrm>
            <a:solidFill>
              <a:schemeClr val="bg1"/>
            </a:solidFill>
          </p:grpSpPr>
          <p:sp>
            <p:nvSpPr>
              <p:cNvPr id="73"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4"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5"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6"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97" name="Inhaltsplatzhalter 4"/>
            <p:cNvSpPr txBox="1"/>
            <p:nvPr/>
          </p:nvSpPr>
          <p:spPr>
            <a:xfrm>
              <a:off x="9418" y="7982"/>
              <a:ext cx="4115" cy="920"/>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sz="1600" b="1" dirty="0">
                  <a:solidFill>
                    <a:srgbClr val="9F0606"/>
                  </a:solidFill>
                  <a:latin typeface="微软雅黑" panose="020B0503020204020204" charset="-122"/>
                  <a:ea typeface="微软雅黑" panose="020B0503020204020204" charset="-122"/>
                </a:rPr>
                <a:t>TITLE GOES HERE</a:t>
              </a:r>
              <a:br>
                <a:rPr lang="en-US" sz="1400" b="1" dirty="0">
                  <a:solidFill>
                    <a:srgbClr val="9F0606"/>
                  </a:solidFill>
                  <a:latin typeface="微软雅黑" panose="020B0503020204020204" charset="-122"/>
                  <a:ea typeface="微软雅黑" panose="020B0503020204020204" charset="-122"/>
                </a:rPr>
              </a:br>
              <a:r>
                <a:rPr lang="en-US" sz="11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sp>
          <p:nvSpPr>
            <p:cNvPr id="52" name="Freeform 22"/>
            <p:cNvSpPr/>
            <p:nvPr/>
          </p:nvSpPr>
          <p:spPr bwMode="auto">
            <a:xfrm rot="360000">
              <a:off x="7033" y="7681"/>
              <a:ext cx="1448" cy="1843"/>
            </a:xfrm>
            <a:custGeom>
              <a:avLst/>
              <a:gdLst>
                <a:gd name="T0" fmla="*/ 21 w 310"/>
                <a:gd name="T1" fmla="*/ 394 h 394"/>
                <a:gd name="T2" fmla="*/ 42 w 310"/>
                <a:gd name="T3" fmla="*/ 377 h 394"/>
                <a:gd name="T4" fmla="*/ 255 w 310"/>
                <a:gd name="T5" fmla="*/ 48 h 394"/>
                <a:gd name="T6" fmla="*/ 277 w 310"/>
                <a:gd name="T7" fmla="*/ 40 h 394"/>
                <a:gd name="T8" fmla="*/ 231 w 310"/>
                <a:gd name="T9" fmla="*/ 0 h 394"/>
                <a:gd name="T10" fmla="*/ 222 w 310"/>
                <a:gd name="T11" fmla="*/ 61 h 394"/>
                <a:gd name="T12" fmla="*/ 244 w 310"/>
                <a:gd name="T13" fmla="*/ 52 h 394"/>
                <a:gd name="T14" fmla="*/ 42 w 310"/>
                <a:gd name="T15" fmla="*/ 366 h 394"/>
                <a:gd name="T16" fmla="*/ 21 w 310"/>
                <a:gd name="T17" fmla="*/ 351 h 394"/>
                <a:gd name="T18" fmla="*/ 0 w 310"/>
                <a:gd name="T19" fmla="*/ 373 h 394"/>
                <a:gd name="T20" fmla="*/ 21 w 310"/>
                <a:gd name="T21"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0" h="394">
                  <a:moveTo>
                    <a:pt x="21" y="394"/>
                  </a:moveTo>
                  <a:cubicBezTo>
                    <a:pt x="31" y="394"/>
                    <a:pt x="40" y="387"/>
                    <a:pt x="42" y="377"/>
                  </a:cubicBezTo>
                  <a:cubicBezTo>
                    <a:pt x="199" y="364"/>
                    <a:pt x="310" y="204"/>
                    <a:pt x="255" y="48"/>
                  </a:cubicBezTo>
                  <a:cubicBezTo>
                    <a:pt x="277" y="40"/>
                    <a:pt x="277" y="40"/>
                    <a:pt x="277" y="40"/>
                  </a:cubicBezTo>
                  <a:cubicBezTo>
                    <a:pt x="231" y="0"/>
                    <a:pt x="231" y="0"/>
                    <a:pt x="231" y="0"/>
                  </a:cubicBezTo>
                  <a:cubicBezTo>
                    <a:pt x="222" y="61"/>
                    <a:pt x="222" y="61"/>
                    <a:pt x="222" y="61"/>
                  </a:cubicBezTo>
                  <a:cubicBezTo>
                    <a:pt x="244" y="52"/>
                    <a:pt x="244" y="52"/>
                    <a:pt x="244" y="52"/>
                  </a:cubicBezTo>
                  <a:cubicBezTo>
                    <a:pt x="296" y="202"/>
                    <a:pt x="191" y="353"/>
                    <a:pt x="42" y="366"/>
                  </a:cubicBezTo>
                  <a:cubicBezTo>
                    <a:pt x="39" y="357"/>
                    <a:pt x="31" y="351"/>
                    <a:pt x="21" y="351"/>
                  </a:cubicBezTo>
                  <a:cubicBezTo>
                    <a:pt x="9" y="351"/>
                    <a:pt x="0" y="361"/>
                    <a:pt x="0" y="373"/>
                  </a:cubicBezTo>
                  <a:cubicBezTo>
                    <a:pt x="0" y="385"/>
                    <a:pt x="9" y="394"/>
                    <a:pt x="21" y="394"/>
                  </a:cubicBezTo>
                  <a:close/>
                </a:path>
              </a:pathLst>
            </a:custGeom>
            <a:solidFill>
              <a:srgbClr val="B60004"/>
            </a:solidFill>
            <a:ln>
              <a:noFill/>
            </a:ln>
          </p:spPr>
          <p:txBody>
            <a:bodyPr vert="horz" wrap="square" lIns="91440" tIns="45720" rIns="91440" bIns="45720" numCol="1" anchor="t" anchorCtr="0" compatLnSpc="1"/>
            <a:lstStyle/>
            <a:p>
              <a:endParaRPr lang="en-US"/>
            </a:p>
          </p:txBody>
        </p:sp>
        <p:grpSp>
          <p:nvGrpSpPr>
            <p:cNvPr id="60" name="组合 59"/>
            <p:cNvGrpSpPr/>
            <p:nvPr/>
          </p:nvGrpSpPr>
          <p:grpSpPr>
            <a:xfrm>
              <a:off x="985" y="7499"/>
              <a:ext cx="6366" cy="1600"/>
              <a:chOff x="5705" y="2692"/>
              <a:chExt cx="6366" cy="1600"/>
            </a:xfrm>
          </p:grpSpPr>
          <p:sp>
            <p:nvSpPr>
              <p:cNvPr id="61" name="Freeform 14"/>
              <p:cNvSpPr/>
              <p:nvPr/>
            </p:nvSpPr>
            <p:spPr bwMode="auto">
              <a:xfrm>
                <a:off x="5705" y="2692"/>
                <a:ext cx="6366" cy="1600"/>
              </a:xfrm>
              <a:custGeom>
                <a:avLst/>
                <a:gdLst>
                  <a:gd name="T0" fmla="*/ 0 w 1362"/>
                  <a:gd name="T1" fmla="*/ 0 h 342"/>
                  <a:gd name="T2" fmla="*/ 1362 w 1362"/>
                  <a:gd name="T3" fmla="*/ 0 h 342"/>
                  <a:gd name="T4" fmla="*/ 1191 w 1362"/>
                  <a:gd name="T5" fmla="*/ 171 h 342"/>
                  <a:gd name="T6" fmla="*/ 1362 w 1362"/>
                  <a:gd name="T7" fmla="*/ 342 h 342"/>
                  <a:gd name="T8" fmla="*/ 67 w 1362"/>
                  <a:gd name="T9" fmla="*/ 342 h 342"/>
                  <a:gd name="T10" fmla="*/ 0 w 1362"/>
                  <a:gd name="T11" fmla="*/ 276 h 342"/>
                  <a:gd name="T12" fmla="*/ 0 w 1362"/>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1362" h="342">
                    <a:moveTo>
                      <a:pt x="0" y="0"/>
                    </a:moveTo>
                    <a:cubicBezTo>
                      <a:pt x="1362" y="0"/>
                      <a:pt x="1362" y="0"/>
                      <a:pt x="1362" y="0"/>
                    </a:cubicBezTo>
                    <a:cubicBezTo>
                      <a:pt x="1267" y="0"/>
                      <a:pt x="1191" y="76"/>
                      <a:pt x="1191" y="171"/>
                    </a:cubicBezTo>
                    <a:cubicBezTo>
                      <a:pt x="1191" y="265"/>
                      <a:pt x="1267" y="342"/>
                      <a:pt x="1362" y="342"/>
                    </a:cubicBezTo>
                    <a:cubicBezTo>
                      <a:pt x="67" y="342"/>
                      <a:pt x="67" y="342"/>
                      <a:pt x="67" y="342"/>
                    </a:cubicBezTo>
                    <a:cubicBezTo>
                      <a:pt x="30" y="342"/>
                      <a:pt x="0" y="312"/>
                      <a:pt x="0" y="276"/>
                    </a:cubicBezTo>
                    <a:cubicBezTo>
                      <a:pt x="0" y="0"/>
                      <a:pt x="0" y="0"/>
                      <a:pt x="0" y="0"/>
                    </a:cubicBezTo>
                    <a:close/>
                  </a:path>
                </a:pathLst>
              </a:custGeom>
              <a:blipFill rotWithShape="1">
                <a:blip r:embed="rId4" cstate="print"/>
                <a:stretch>
                  <a:fillRect/>
                </a:stretch>
              </a:blipFill>
              <a:ln>
                <a:noFill/>
              </a:ln>
            </p:spPr>
            <p:txBody>
              <a:bodyPr vert="horz" wrap="square" lIns="91440" tIns="45720" rIns="91440" bIns="45720" numCol="1" anchor="t" anchorCtr="0" compatLnSpc="1"/>
              <a:lstStyle/>
              <a:p>
                <a:endParaRPr lang="en-US"/>
              </a:p>
            </p:txBody>
          </p:sp>
          <p:sp>
            <p:nvSpPr>
              <p:cNvPr id="62" name="Inhaltsplatzhalter 4"/>
              <p:cNvSpPr txBox="1"/>
              <p:nvPr/>
            </p:nvSpPr>
            <p:spPr>
              <a:xfrm>
                <a:off x="6941" y="3225"/>
                <a:ext cx="4331" cy="581"/>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100000"/>
                  </a:lnSpc>
                  <a:spcAft>
                    <a:spcPts val="1200"/>
                  </a:spcAft>
                  <a:buNone/>
                </a:pPr>
                <a:r>
                  <a:rPr lang="en-US" sz="1200" dirty="0">
                    <a:solidFill>
                      <a:srgbClr val="9F0606"/>
                    </a:solidFill>
                    <a:latin typeface="微软雅黑" panose="020B0503020204020204" charset="-122"/>
                    <a:ea typeface="微软雅黑" panose="020B0503020204020204" charset="-122"/>
                  </a:rPr>
                  <a:t>This is a sample text. You simply add your own text and description here. </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additive="base">
                                        <p:cTn id="12" dur="500" fill="hold"/>
                                        <p:tgtEl>
                                          <p:spTgt spid="64"/>
                                        </p:tgtEl>
                                        <p:attrNameLst>
                                          <p:attrName>ppt_x</p:attrName>
                                        </p:attrNameLst>
                                      </p:cBhvr>
                                      <p:tavLst>
                                        <p:tav tm="0">
                                          <p:val>
                                            <p:strVal val="1+#ppt_w/2"/>
                                          </p:val>
                                        </p:tav>
                                        <p:tav tm="100000">
                                          <p:val>
                                            <p:strVal val="#ppt_x"/>
                                          </p:val>
                                        </p:tav>
                                      </p:tavLst>
                                    </p:anim>
                                    <p:anim calcmode="lin" valueType="num">
                                      <p:cBhvr additive="base">
                                        <p:cTn id="13" dur="500" fill="hold"/>
                                        <p:tgtEl>
                                          <p:spTgt spid="6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additive="base">
                                        <p:cTn id="17" dur="500" fill="hold"/>
                                        <p:tgtEl>
                                          <p:spTgt spid="65"/>
                                        </p:tgtEl>
                                        <p:attrNameLst>
                                          <p:attrName>ppt_x</p:attrName>
                                        </p:attrNameLst>
                                      </p:cBhvr>
                                      <p:tavLst>
                                        <p:tav tm="0">
                                          <p:val>
                                            <p:strVal val="1+#ppt_w/2"/>
                                          </p:val>
                                        </p:tav>
                                        <p:tav tm="100000">
                                          <p:val>
                                            <p:strVal val="#ppt_x"/>
                                          </p:val>
                                        </p:tav>
                                      </p:tavLst>
                                    </p:anim>
                                    <p:anim calcmode="lin" valueType="num">
                                      <p:cBhvr additive="base">
                                        <p:cTn id="18" dur="500" fill="hold"/>
                                        <p:tgtEl>
                                          <p:spTgt spid="6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additive="base">
                                        <p:cTn id="22" dur="500" fill="hold"/>
                                        <p:tgtEl>
                                          <p:spTgt spid="66"/>
                                        </p:tgtEl>
                                        <p:attrNameLst>
                                          <p:attrName>ppt_x</p:attrName>
                                        </p:attrNameLst>
                                      </p:cBhvr>
                                      <p:tavLst>
                                        <p:tav tm="0">
                                          <p:val>
                                            <p:strVal val="1+#ppt_w/2"/>
                                          </p:val>
                                        </p:tav>
                                        <p:tav tm="100000">
                                          <p:val>
                                            <p:strVal val="#ppt_x"/>
                                          </p:val>
                                        </p:tav>
                                      </p:tavLst>
                                    </p:anim>
                                    <p:anim calcmode="lin" valueType="num">
                                      <p:cBhvr additive="base">
                                        <p:cTn id="23" dur="500" fill="hold"/>
                                        <p:tgtEl>
                                          <p:spTgt spid="6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1+#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647950" y="2132330"/>
            <a:ext cx="6300470" cy="1445260"/>
          </a:xfrm>
          <a:prstGeom prst="rect">
            <a:avLst/>
          </a:prstGeom>
          <a:noFill/>
        </p:spPr>
        <p:txBody>
          <a:bodyPr wrap="none" rtlCol="0">
            <a:spAutoFit/>
          </a:bodyPr>
          <a:lstStyle/>
          <a:p>
            <a:r>
              <a:rPr lang="zh-CN" altLang="en-US" sz="8800" b="1">
                <a:solidFill>
                  <a:srgbClr val="C00000"/>
                </a:solidFill>
                <a:latin typeface="华文行楷" panose="02010800040101010101" charset="-122"/>
                <a:ea typeface="华文行楷" panose="02010800040101010101" charset="-122"/>
              </a:rPr>
              <a:t>感  谢  聆  听</a:t>
            </a:r>
          </a:p>
        </p:txBody>
      </p:sp>
      <p:sp>
        <p:nvSpPr>
          <p:cNvPr id="3" name="文本框 2"/>
          <p:cNvSpPr txBox="1"/>
          <p:nvPr/>
        </p:nvSpPr>
        <p:spPr>
          <a:xfrm>
            <a:off x="3484245" y="2859405"/>
            <a:ext cx="4990465" cy="1445260"/>
          </a:xfrm>
          <a:prstGeom prst="rect">
            <a:avLst/>
          </a:prstGeom>
          <a:noFill/>
        </p:spPr>
        <p:txBody>
          <a:bodyPr wrap="none" rtlCol="0">
            <a:spAutoFit/>
          </a:bodyPr>
          <a:lstStyle/>
          <a:p>
            <a:r>
              <a:rPr lang="en-US" altLang="zh-CN" sz="4400" b="1">
                <a:solidFill>
                  <a:srgbClr val="C00000"/>
                </a:solidFill>
                <a:latin typeface="+mj-lt"/>
                <a:ea typeface="华文行楷" panose="02010800040101010101" charset="-122"/>
              </a:rPr>
              <a:t>Thanks For Listening</a:t>
            </a:r>
            <a:r>
              <a:rPr lang="en-US" altLang="zh-CN" sz="8800" b="1">
                <a:solidFill>
                  <a:srgbClr val="C00000"/>
                </a:solidFill>
                <a:latin typeface="+mj-lt"/>
                <a:ea typeface="华文行楷" panose="02010800040101010101" charset="-122"/>
              </a:rPr>
              <a:t> </a:t>
            </a:r>
            <a:endParaRPr lang="zh-CN" altLang="en-US" sz="8800" b="1">
              <a:solidFill>
                <a:srgbClr val="C00000"/>
              </a:solidFill>
              <a:latin typeface="+mj-lt"/>
              <a:ea typeface="华文行楷" panose="020108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96230" y="1404620"/>
            <a:ext cx="1640840" cy="645160"/>
          </a:xfrm>
          <a:prstGeom prst="rect">
            <a:avLst/>
          </a:prstGeom>
          <a:noFill/>
        </p:spPr>
        <p:txBody>
          <a:bodyPr wrap="none" rtlCol="0">
            <a:spAutoFit/>
          </a:bodyPr>
          <a:lstStyle/>
          <a:p>
            <a:r>
              <a:rPr lang="zh-CN" altLang="en-US" sz="3600" b="1">
                <a:solidFill>
                  <a:srgbClr val="B60004"/>
                </a:solidFill>
                <a:latin typeface="微软雅黑" panose="020B0503020204020204" charset="-122"/>
                <a:ea typeface="微软雅黑" panose="020B0503020204020204" charset="-122"/>
              </a:rPr>
              <a:t>前    言</a:t>
            </a:r>
          </a:p>
        </p:txBody>
      </p:sp>
      <p:sp>
        <p:nvSpPr>
          <p:cNvPr id="3" name="文本框 2"/>
          <p:cNvSpPr txBox="1"/>
          <p:nvPr/>
        </p:nvSpPr>
        <p:spPr>
          <a:xfrm>
            <a:off x="2077085" y="2049780"/>
            <a:ext cx="8278495" cy="3194721"/>
          </a:xfrm>
          <a:prstGeom prst="rect">
            <a:avLst/>
          </a:prstGeom>
          <a:noFill/>
        </p:spPr>
        <p:txBody>
          <a:bodyPr wrap="square" rtlCol="0">
            <a:spAutoFit/>
          </a:bodyPr>
          <a:lstStyle/>
          <a:p>
            <a:pPr>
              <a:lnSpc>
                <a:spcPct val="140000"/>
              </a:lnSpc>
            </a:pPr>
            <a:r>
              <a:rPr lang="zh-CN" altLang="en-US" dirty="0">
                <a:solidFill>
                  <a:srgbClr val="B60004"/>
                </a:solidFill>
                <a:latin typeface="微软雅黑" panose="020B0503020204020204" charset="-122"/>
                <a:ea typeface="微软雅黑" panose="020B0503020204020204" charset="-122"/>
              </a:rPr>
              <a:t>回首</a:t>
            </a:r>
            <a:r>
              <a:rPr lang="en-US" altLang="zh-CN" dirty="0">
                <a:solidFill>
                  <a:srgbClr val="B60004"/>
                </a:solidFill>
                <a:latin typeface="微软雅黑" panose="020B0503020204020204" charset="-122"/>
                <a:ea typeface="微软雅黑" panose="020B0503020204020204" charset="-122"/>
              </a:rPr>
              <a:t>20XX</a:t>
            </a:r>
            <a:r>
              <a:rPr lang="zh-CN" altLang="en-US" dirty="0">
                <a:solidFill>
                  <a:srgbClr val="B60004"/>
                </a:solidFill>
                <a:latin typeface="微软雅黑" panose="020B0503020204020204" charset="-122"/>
                <a:ea typeface="微软雅黑" panose="020B0503020204020204" charset="-122"/>
              </a:rPr>
              <a:t>，我们团结一心、顽强拼搏，取得了卓越的成绩！</a:t>
            </a:r>
          </a:p>
          <a:p>
            <a:pPr>
              <a:lnSpc>
                <a:spcPct val="140000"/>
              </a:lnSpc>
            </a:pPr>
            <a:r>
              <a:rPr lang="zh-CN" altLang="en-US" dirty="0">
                <a:solidFill>
                  <a:srgbClr val="B60004"/>
                </a:solidFill>
                <a:latin typeface="微软雅黑" panose="020B0503020204020204" charset="-122"/>
                <a:ea typeface="微软雅黑" panose="020B0503020204020204" charset="-122"/>
              </a:rPr>
              <a:t>起航</a:t>
            </a:r>
            <a:r>
              <a:rPr lang="en-US" altLang="zh-CN" dirty="0">
                <a:solidFill>
                  <a:srgbClr val="B60004"/>
                </a:solidFill>
                <a:latin typeface="微软雅黑" panose="020B0503020204020204" charset="-122"/>
                <a:ea typeface="微软雅黑" panose="020B0503020204020204" charset="-122"/>
              </a:rPr>
              <a:t>20XX</a:t>
            </a:r>
            <a:r>
              <a:rPr lang="zh-CN" altLang="en-US" dirty="0">
                <a:solidFill>
                  <a:srgbClr val="B60004"/>
                </a:solidFill>
                <a:latin typeface="微软雅黑" panose="020B0503020204020204" charset="-122"/>
                <a:ea typeface="微软雅黑" panose="020B0503020204020204" charset="-122"/>
              </a:rPr>
              <a:t>，我们将开拓创新、与时俱进，谱写新的篇章！</a:t>
            </a:r>
          </a:p>
          <a:p>
            <a:pPr>
              <a:lnSpc>
                <a:spcPct val="140000"/>
              </a:lnSpc>
            </a:pPr>
            <a:r>
              <a:rPr lang="zh-CN" altLang="en-US" dirty="0">
                <a:solidFill>
                  <a:srgbClr val="B60004"/>
                </a:solidFill>
                <a:latin typeface="微软雅黑" panose="020B0503020204020204" charset="-122"/>
                <a:ea typeface="微软雅黑" panose="020B0503020204020204" charset="-122"/>
              </a:rPr>
              <a:t>新年伊始，让我们把一切所经历过的，统统成为过去吧！以往的成功也好，失败也罢，让我们卸下沉重的包袱轻装上阵。新的一年，翻开新的一页，所有的期待与希望、向往与憧憬向我们走来。</a:t>
            </a:r>
          </a:p>
          <a:p>
            <a:pPr>
              <a:lnSpc>
                <a:spcPct val="140000"/>
              </a:lnSpc>
            </a:pPr>
            <a:r>
              <a:rPr lang="zh-CN" altLang="en-US" dirty="0">
                <a:solidFill>
                  <a:srgbClr val="B60004"/>
                </a:solidFill>
                <a:latin typeface="微软雅黑" panose="020B0503020204020204" charset="-122"/>
                <a:ea typeface="微软雅黑" panose="020B0503020204020204" charset="-122"/>
              </a:rPr>
              <a:t>生活还要继续，梦想不断延伸，脚步依旧执着。整理好行囊，带上健康与平安，因为健康是幸福的起点，平安是最单纯的快乐，伴着一份好心情，微笑着出发，脚步轻盈，且歌且行。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7" presetClass="entr" presetSubtype="10" fill="hold" grpId="2"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962785" y="1793240"/>
            <a:ext cx="8488680" cy="3451860"/>
            <a:chOff x="3091" y="2824"/>
            <a:chExt cx="13368" cy="5436"/>
          </a:xfrm>
        </p:grpSpPr>
        <p:pic>
          <p:nvPicPr>
            <p:cNvPr id="6" name="图片 5" descr="D:\工作\ppt\12.20\素材\新建文件夹\剪纸\5a30f3d8c5871.png5a30f3d8c5871"/>
            <p:cNvPicPr>
              <a:picLocks noChangeAspect="1"/>
            </p:cNvPicPr>
            <p:nvPr/>
          </p:nvPicPr>
          <p:blipFill>
            <a:blip r:embed="rId4" cstate="screen"/>
            <a:srcRect/>
            <a:stretch>
              <a:fillRect/>
            </a:stretch>
          </p:blipFill>
          <p:spPr>
            <a:xfrm>
              <a:off x="3091" y="2824"/>
              <a:ext cx="13368" cy="5437"/>
            </a:xfrm>
            <a:prstGeom prst="rect">
              <a:avLst/>
            </a:prstGeom>
          </p:spPr>
        </p:pic>
        <p:sp>
          <p:nvSpPr>
            <p:cNvPr id="7" name="文本框 6"/>
            <p:cNvSpPr txBox="1"/>
            <p:nvPr/>
          </p:nvSpPr>
          <p:spPr>
            <a:xfrm>
              <a:off x="6813" y="5112"/>
              <a:ext cx="6278" cy="1113"/>
            </a:xfrm>
            <a:prstGeom prst="rect">
              <a:avLst/>
            </a:prstGeom>
            <a:noFill/>
          </p:spPr>
          <p:txBody>
            <a:bodyPr wrap="none" rtlCol="0">
              <a:spAutoFit/>
            </a:bodyPr>
            <a:lstStyle/>
            <a:p>
              <a:r>
                <a:rPr lang="zh-CN" altLang="en-US" sz="4000" b="1">
                  <a:solidFill>
                    <a:schemeClr val="accent4">
                      <a:lumMod val="20000"/>
                      <a:lumOff val="80000"/>
                    </a:schemeClr>
                  </a:solidFill>
                  <a:latin typeface="微软雅黑" panose="020B0503020204020204" charset="-122"/>
                  <a:ea typeface="微软雅黑" panose="020B0503020204020204" charset="-122"/>
                </a:rPr>
                <a:t>年 度 工 作 概 况</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757420" y="1171575"/>
            <a:ext cx="330835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本 年 度 工 作 重 点</a:t>
            </a:r>
          </a:p>
        </p:txBody>
      </p:sp>
      <p:pic>
        <p:nvPicPr>
          <p:cNvPr id="16" name="图片 15" descr="D:\工作\ppt\12.20\素材\新建文件夹\剪纸\1.png1"/>
          <p:cNvPicPr>
            <a:picLocks noChangeAspect="1"/>
          </p:cNvPicPr>
          <p:nvPr/>
        </p:nvPicPr>
        <p:blipFill>
          <a:blip r:embed="rId4"/>
          <a:srcRect/>
          <a:stretch>
            <a:fillRect/>
          </a:stretch>
        </p:blipFill>
        <p:spPr>
          <a:xfrm>
            <a:off x="5105400" y="2297430"/>
            <a:ext cx="2278380" cy="2857500"/>
          </a:xfrm>
          <a:prstGeom prst="rect">
            <a:avLst/>
          </a:prstGeom>
        </p:spPr>
      </p:pic>
      <p:grpSp>
        <p:nvGrpSpPr>
          <p:cNvPr id="35" name="组合 34"/>
          <p:cNvGrpSpPr/>
          <p:nvPr/>
        </p:nvGrpSpPr>
        <p:grpSpPr>
          <a:xfrm>
            <a:off x="2112010" y="2190750"/>
            <a:ext cx="3100705" cy="1206500"/>
            <a:chOff x="3326" y="3450"/>
            <a:chExt cx="4883" cy="1900"/>
          </a:xfrm>
        </p:grpSpPr>
        <p:pic>
          <p:nvPicPr>
            <p:cNvPr id="17" name="图片 16" descr="2"/>
            <p:cNvPicPr>
              <a:picLocks noChangeAspect="1"/>
            </p:cNvPicPr>
            <p:nvPr/>
          </p:nvPicPr>
          <p:blipFill>
            <a:blip r:embed="rId5"/>
            <a:stretch>
              <a:fillRect/>
            </a:stretch>
          </p:blipFill>
          <p:spPr>
            <a:xfrm>
              <a:off x="5669" y="3450"/>
              <a:ext cx="2540" cy="1900"/>
            </a:xfrm>
            <a:prstGeom prst="rect">
              <a:avLst/>
            </a:prstGeom>
          </p:spPr>
        </p:pic>
        <p:sp>
          <p:nvSpPr>
            <p:cNvPr id="24" name="文本框 23"/>
            <p:cNvSpPr txBox="1"/>
            <p:nvPr/>
          </p:nvSpPr>
          <p:spPr>
            <a:xfrm>
              <a:off x="3326" y="3909"/>
              <a:ext cx="3623"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grpSp>
        <p:nvGrpSpPr>
          <p:cNvPr id="34" name="组合 33"/>
          <p:cNvGrpSpPr/>
          <p:nvPr/>
        </p:nvGrpSpPr>
        <p:grpSpPr>
          <a:xfrm>
            <a:off x="2452370" y="3122930"/>
            <a:ext cx="3129280" cy="1206500"/>
            <a:chOff x="3862" y="4918"/>
            <a:chExt cx="4928" cy="1900"/>
          </a:xfrm>
        </p:grpSpPr>
        <p:pic>
          <p:nvPicPr>
            <p:cNvPr id="18" name="图片 17" descr="2"/>
            <p:cNvPicPr>
              <a:picLocks noChangeAspect="1"/>
            </p:cNvPicPr>
            <p:nvPr/>
          </p:nvPicPr>
          <p:blipFill>
            <a:blip r:embed="rId5"/>
            <a:stretch>
              <a:fillRect/>
            </a:stretch>
          </p:blipFill>
          <p:spPr>
            <a:xfrm>
              <a:off x="6250" y="4918"/>
              <a:ext cx="2540" cy="1900"/>
            </a:xfrm>
            <a:prstGeom prst="rect">
              <a:avLst/>
            </a:prstGeom>
          </p:spPr>
        </p:pic>
        <p:sp>
          <p:nvSpPr>
            <p:cNvPr id="25" name="文本框 24"/>
            <p:cNvSpPr txBox="1"/>
            <p:nvPr/>
          </p:nvSpPr>
          <p:spPr>
            <a:xfrm>
              <a:off x="3862" y="5379"/>
              <a:ext cx="3630"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grpSp>
        <p:nvGrpSpPr>
          <p:cNvPr id="36" name="组合 35"/>
          <p:cNvGrpSpPr/>
          <p:nvPr/>
        </p:nvGrpSpPr>
        <p:grpSpPr>
          <a:xfrm>
            <a:off x="2099945" y="3981450"/>
            <a:ext cx="3072130" cy="1206500"/>
            <a:chOff x="3307" y="6270"/>
            <a:chExt cx="4838" cy="1900"/>
          </a:xfrm>
        </p:grpSpPr>
        <p:pic>
          <p:nvPicPr>
            <p:cNvPr id="19" name="图片 18" descr="2"/>
            <p:cNvPicPr>
              <a:picLocks noChangeAspect="1"/>
            </p:cNvPicPr>
            <p:nvPr/>
          </p:nvPicPr>
          <p:blipFill>
            <a:blip r:embed="rId5"/>
            <a:stretch>
              <a:fillRect/>
            </a:stretch>
          </p:blipFill>
          <p:spPr>
            <a:xfrm>
              <a:off x="5605" y="6270"/>
              <a:ext cx="2540" cy="1900"/>
            </a:xfrm>
            <a:prstGeom prst="rect">
              <a:avLst/>
            </a:prstGeom>
          </p:spPr>
        </p:pic>
        <p:sp>
          <p:nvSpPr>
            <p:cNvPr id="26" name="文本框 25"/>
            <p:cNvSpPr txBox="1"/>
            <p:nvPr/>
          </p:nvSpPr>
          <p:spPr>
            <a:xfrm>
              <a:off x="3307" y="6760"/>
              <a:ext cx="3527"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grpSp>
        <p:nvGrpSpPr>
          <p:cNvPr id="31" name="组合 30"/>
          <p:cNvGrpSpPr/>
          <p:nvPr/>
        </p:nvGrpSpPr>
        <p:grpSpPr>
          <a:xfrm>
            <a:off x="7244715" y="2091055"/>
            <a:ext cx="3410585" cy="1206500"/>
            <a:chOff x="11409" y="3293"/>
            <a:chExt cx="5371" cy="1900"/>
          </a:xfrm>
        </p:grpSpPr>
        <p:pic>
          <p:nvPicPr>
            <p:cNvPr id="22" name="图片 21" descr="2"/>
            <p:cNvPicPr>
              <a:picLocks noChangeAspect="1"/>
            </p:cNvPicPr>
            <p:nvPr/>
          </p:nvPicPr>
          <p:blipFill>
            <a:blip r:embed="rId5"/>
            <a:stretch>
              <a:fillRect/>
            </a:stretch>
          </p:blipFill>
          <p:spPr>
            <a:xfrm rot="10800000">
              <a:off x="11409" y="3293"/>
              <a:ext cx="2540" cy="1900"/>
            </a:xfrm>
            <a:prstGeom prst="rect">
              <a:avLst/>
            </a:prstGeom>
          </p:spPr>
        </p:pic>
        <p:sp>
          <p:nvSpPr>
            <p:cNvPr id="27" name="文本框 26"/>
            <p:cNvSpPr txBox="1"/>
            <p:nvPr/>
          </p:nvSpPr>
          <p:spPr>
            <a:xfrm>
              <a:off x="12595" y="3783"/>
              <a:ext cx="4185"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grpSp>
        <p:nvGrpSpPr>
          <p:cNvPr id="32" name="组合 31"/>
          <p:cNvGrpSpPr/>
          <p:nvPr/>
        </p:nvGrpSpPr>
        <p:grpSpPr>
          <a:xfrm>
            <a:off x="6795135" y="3016250"/>
            <a:ext cx="3435350" cy="1206500"/>
            <a:chOff x="10701" y="4750"/>
            <a:chExt cx="5410" cy="1900"/>
          </a:xfrm>
        </p:grpSpPr>
        <p:pic>
          <p:nvPicPr>
            <p:cNvPr id="21" name="图片 20" descr="2"/>
            <p:cNvPicPr>
              <a:picLocks noChangeAspect="1"/>
            </p:cNvPicPr>
            <p:nvPr/>
          </p:nvPicPr>
          <p:blipFill>
            <a:blip r:embed="rId5"/>
            <a:stretch>
              <a:fillRect/>
            </a:stretch>
          </p:blipFill>
          <p:spPr>
            <a:xfrm rot="10800000">
              <a:off x="10701" y="4750"/>
              <a:ext cx="2540" cy="1900"/>
            </a:xfrm>
            <a:prstGeom prst="rect">
              <a:avLst/>
            </a:prstGeom>
          </p:spPr>
        </p:pic>
        <p:sp>
          <p:nvSpPr>
            <p:cNvPr id="28" name="文本框 27"/>
            <p:cNvSpPr txBox="1"/>
            <p:nvPr/>
          </p:nvSpPr>
          <p:spPr>
            <a:xfrm>
              <a:off x="11926" y="5299"/>
              <a:ext cx="4185"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grpSp>
        <p:nvGrpSpPr>
          <p:cNvPr id="33" name="组合 32"/>
          <p:cNvGrpSpPr/>
          <p:nvPr/>
        </p:nvGrpSpPr>
        <p:grpSpPr>
          <a:xfrm>
            <a:off x="7230745" y="3948430"/>
            <a:ext cx="3492500" cy="1206500"/>
            <a:chOff x="11387" y="6218"/>
            <a:chExt cx="5500" cy="1900"/>
          </a:xfrm>
        </p:grpSpPr>
        <p:pic>
          <p:nvPicPr>
            <p:cNvPr id="20" name="图片 19" descr="2"/>
            <p:cNvPicPr>
              <a:picLocks noChangeAspect="1"/>
            </p:cNvPicPr>
            <p:nvPr/>
          </p:nvPicPr>
          <p:blipFill>
            <a:blip r:embed="rId5"/>
            <a:stretch>
              <a:fillRect/>
            </a:stretch>
          </p:blipFill>
          <p:spPr>
            <a:xfrm rot="10800000">
              <a:off x="11387" y="6218"/>
              <a:ext cx="2540" cy="1900"/>
            </a:xfrm>
            <a:prstGeom prst="rect">
              <a:avLst/>
            </a:prstGeom>
          </p:spPr>
        </p:pic>
        <p:sp>
          <p:nvSpPr>
            <p:cNvPr id="29" name="文本框 28"/>
            <p:cNvSpPr txBox="1"/>
            <p:nvPr/>
          </p:nvSpPr>
          <p:spPr>
            <a:xfrm>
              <a:off x="12702" y="6786"/>
              <a:ext cx="4185" cy="996"/>
            </a:xfrm>
            <a:prstGeom prst="rect">
              <a:avLst/>
            </a:prstGeom>
            <a:noFill/>
          </p:spPr>
          <p:txBody>
            <a:bodyPr wrap="square" rtlCol="0">
              <a:spAutoFit/>
            </a:bodyPr>
            <a:lstStyle/>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a:p>
              <a:pPr algn="l">
                <a:lnSpc>
                  <a:spcPct val="110000"/>
                </a:lnSpc>
              </a:pPr>
              <a:r>
                <a:rPr lang="zh-CN" altLang="en-US" sz="1600">
                  <a:solidFill>
                    <a:srgbClr val="B60004"/>
                  </a:solidFill>
                  <a:latin typeface="微软雅黑" panose="020B0503020204020204" charset="-122"/>
                  <a:ea typeface="微软雅黑" panose="020B0503020204020204" charset="-122"/>
                  <a:sym typeface="+mn-ea"/>
                </a:rPr>
                <a:t>请输入文字请输入文字</a:t>
              </a:r>
              <a:endParaRPr lang="zh-CN" altLang="en-US" sz="1600">
                <a:solidFill>
                  <a:srgbClr val="B60004"/>
                </a:solidFill>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1+#ppt_w/2"/>
                                          </p:val>
                                        </p:tav>
                                        <p:tav tm="100000">
                                          <p:val>
                                            <p:strVal val="#ppt_x"/>
                                          </p:val>
                                        </p:tav>
                                      </p:tavLst>
                                    </p:anim>
                                    <p:anim calcmode="lin" valueType="num">
                                      <p:cBhvr additive="base">
                                        <p:cTn id="17" dur="1000" fill="hold"/>
                                        <p:tgtEl>
                                          <p:spTgt spid="3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1000" fill="hold"/>
                                        <p:tgtEl>
                                          <p:spTgt spid="34"/>
                                        </p:tgtEl>
                                        <p:attrNameLst>
                                          <p:attrName>ppt_x</p:attrName>
                                        </p:attrNameLst>
                                      </p:cBhvr>
                                      <p:tavLst>
                                        <p:tav tm="0">
                                          <p:val>
                                            <p:strVal val="1+#ppt_w/2"/>
                                          </p:val>
                                        </p:tav>
                                        <p:tav tm="100000">
                                          <p:val>
                                            <p:strVal val="#ppt_x"/>
                                          </p:val>
                                        </p:tav>
                                      </p:tavLst>
                                    </p:anim>
                                    <p:anim calcmode="lin" valueType="num">
                                      <p:cBhvr additive="base">
                                        <p:cTn id="22" dur="1000" fill="hold"/>
                                        <p:tgtEl>
                                          <p:spTgt spid="34"/>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000" fill="hold"/>
                                        <p:tgtEl>
                                          <p:spTgt spid="36"/>
                                        </p:tgtEl>
                                        <p:attrNameLst>
                                          <p:attrName>ppt_x</p:attrName>
                                        </p:attrNameLst>
                                      </p:cBhvr>
                                      <p:tavLst>
                                        <p:tav tm="0">
                                          <p:val>
                                            <p:strVal val="1+#ppt_w/2"/>
                                          </p:val>
                                        </p:tav>
                                        <p:tav tm="100000">
                                          <p:val>
                                            <p:strVal val="#ppt_x"/>
                                          </p:val>
                                        </p:tav>
                                      </p:tavLst>
                                    </p:anim>
                                    <p:anim calcmode="lin" valueType="num">
                                      <p:cBhvr additive="base">
                                        <p:cTn id="27" dur="1000" fill="hold"/>
                                        <p:tgtEl>
                                          <p:spTgt spid="36"/>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0-#ppt_w/2"/>
                                          </p:val>
                                        </p:tav>
                                        <p:tav tm="100000">
                                          <p:val>
                                            <p:strVal val="#ppt_x"/>
                                          </p:val>
                                        </p:tav>
                                      </p:tavLst>
                                    </p:anim>
                                    <p:anim calcmode="lin" valueType="num">
                                      <p:cBhvr additive="base">
                                        <p:cTn id="32" dur="10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000" fill="hold"/>
                                        <p:tgtEl>
                                          <p:spTgt spid="32"/>
                                        </p:tgtEl>
                                        <p:attrNameLst>
                                          <p:attrName>ppt_x</p:attrName>
                                        </p:attrNameLst>
                                      </p:cBhvr>
                                      <p:tavLst>
                                        <p:tav tm="0">
                                          <p:val>
                                            <p:strVal val="0-#ppt_w/2"/>
                                          </p:val>
                                        </p:tav>
                                        <p:tav tm="100000">
                                          <p:val>
                                            <p:strVal val="#ppt_x"/>
                                          </p:val>
                                        </p:tav>
                                      </p:tavLst>
                                    </p:anim>
                                    <p:anim calcmode="lin" valueType="num">
                                      <p:cBhvr additive="base">
                                        <p:cTn id="37" dur="10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497070" y="946785"/>
            <a:ext cx="295275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重 点 分 析</a:t>
            </a:r>
          </a:p>
        </p:txBody>
      </p:sp>
      <p:pic>
        <p:nvPicPr>
          <p:cNvPr id="4" name="图片 3" descr="bb7711da3fdf430751211f8788d96937"/>
          <p:cNvPicPr>
            <a:picLocks noChangeAspect="1"/>
          </p:cNvPicPr>
          <p:nvPr/>
        </p:nvPicPr>
        <p:blipFill>
          <a:blip r:embed="rId4" cstate="screen"/>
          <a:stretch>
            <a:fillRect/>
          </a:stretch>
        </p:blipFill>
        <p:spPr>
          <a:xfrm>
            <a:off x="8754745" y="2291080"/>
            <a:ext cx="2942590" cy="2378710"/>
          </a:xfrm>
          <a:prstGeom prst="rect">
            <a:avLst/>
          </a:prstGeom>
        </p:spPr>
      </p:pic>
      <p:sp>
        <p:nvSpPr>
          <p:cNvPr id="25" name="矩形 24"/>
          <p:cNvSpPr/>
          <p:nvPr/>
        </p:nvSpPr>
        <p:spPr>
          <a:xfrm>
            <a:off x="4065270" y="1851025"/>
            <a:ext cx="75565" cy="4574540"/>
          </a:xfrm>
          <a:prstGeom prst="rect">
            <a:avLst/>
          </a:prstGeom>
          <a:solidFill>
            <a:srgbClr val="B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319020" y="1778000"/>
            <a:ext cx="6435725" cy="607060"/>
            <a:chOff x="3652" y="2800"/>
            <a:chExt cx="10135" cy="956"/>
          </a:xfrm>
        </p:grpSpPr>
        <p:grpSp>
          <p:nvGrpSpPr>
            <p:cNvPr id="42" name="组合 41"/>
            <p:cNvGrpSpPr/>
            <p:nvPr/>
          </p:nvGrpSpPr>
          <p:grpSpPr>
            <a:xfrm>
              <a:off x="3652" y="2972"/>
              <a:ext cx="2990" cy="580"/>
              <a:chOff x="4292" y="2972"/>
              <a:chExt cx="2990" cy="580"/>
            </a:xfrm>
          </p:grpSpPr>
          <p:sp>
            <p:nvSpPr>
              <p:cNvPr id="8" name="文本框 7"/>
              <p:cNvSpPr txBox="1"/>
              <p:nvPr/>
            </p:nvSpPr>
            <p:spPr>
              <a:xfrm>
                <a:off x="4292" y="2972"/>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184" name=" 184"/>
              <p:cNvSpPr/>
              <p:nvPr/>
            </p:nvSpPr>
            <p:spPr>
              <a:xfrm>
                <a:off x="6930" y="3075"/>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31" name="文本框 30"/>
            <p:cNvSpPr txBox="1"/>
            <p:nvPr/>
          </p:nvSpPr>
          <p:spPr>
            <a:xfrm>
              <a:off x="7081" y="2800"/>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grpSp>
        <p:nvGrpSpPr>
          <p:cNvPr id="5" name="组合 4"/>
          <p:cNvGrpSpPr/>
          <p:nvPr/>
        </p:nvGrpSpPr>
        <p:grpSpPr>
          <a:xfrm>
            <a:off x="2308860" y="2642235"/>
            <a:ext cx="6445885" cy="607060"/>
            <a:chOff x="3636" y="4161"/>
            <a:chExt cx="10151" cy="956"/>
          </a:xfrm>
        </p:grpSpPr>
        <p:grpSp>
          <p:nvGrpSpPr>
            <p:cNvPr id="43" name="组合 42"/>
            <p:cNvGrpSpPr/>
            <p:nvPr/>
          </p:nvGrpSpPr>
          <p:grpSpPr>
            <a:xfrm>
              <a:off x="3636" y="4282"/>
              <a:ext cx="3001" cy="580"/>
              <a:chOff x="4276" y="4282"/>
              <a:chExt cx="3001" cy="580"/>
            </a:xfrm>
          </p:grpSpPr>
          <p:sp>
            <p:nvSpPr>
              <p:cNvPr id="9" name="文本框 8"/>
              <p:cNvSpPr txBox="1"/>
              <p:nvPr/>
            </p:nvSpPr>
            <p:spPr>
              <a:xfrm>
                <a:off x="4276" y="4282"/>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26" name=" 184"/>
              <p:cNvSpPr/>
              <p:nvPr/>
            </p:nvSpPr>
            <p:spPr>
              <a:xfrm>
                <a:off x="6925" y="4387"/>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37" name="文本框 36"/>
            <p:cNvSpPr txBox="1"/>
            <p:nvPr/>
          </p:nvSpPr>
          <p:spPr>
            <a:xfrm>
              <a:off x="7081" y="4161"/>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grpSp>
        <p:nvGrpSpPr>
          <p:cNvPr id="6" name="组合 5"/>
          <p:cNvGrpSpPr/>
          <p:nvPr/>
        </p:nvGrpSpPr>
        <p:grpSpPr>
          <a:xfrm>
            <a:off x="2308860" y="3462020"/>
            <a:ext cx="6445885" cy="607060"/>
            <a:chOff x="3636" y="5452"/>
            <a:chExt cx="10151" cy="956"/>
          </a:xfrm>
        </p:grpSpPr>
        <p:grpSp>
          <p:nvGrpSpPr>
            <p:cNvPr id="44" name="组合 43"/>
            <p:cNvGrpSpPr/>
            <p:nvPr/>
          </p:nvGrpSpPr>
          <p:grpSpPr>
            <a:xfrm>
              <a:off x="3636" y="5575"/>
              <a:ext cx="3001" cy="580"/>
              <a:chOff x="4276" y="5575"/>
              <a:chExt cx="3001" cy="580"/>
            </a:xfrm>
          </p:grpSpPr>
          <p:sp>
            <p:nvSpPr>
              <p:cNvPr id="10" name="文本框 9"/>
              <p:cNvSpPr txBox="1"/>
              <p:nvPr/>
            </p:nvSpPr>
            <p:spPr>
              <a:xfrm>
                <a:off x="4276" y="5575"/>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27" name=" 184"/>
              <p:cNvSpPr/>
              <p:nvPr/>
            </p:nvSpPr>
            <p:spPr>
              <a:xfrm>
                <a:off x="6925" y="5680"/>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48" name="文本框 47"/>
            <p:cNvSpPr txBox="1"/>
            <p:nvPr/>
          </p:nvSpPr>
          <p:spPr>
            <a:xfrm>
              <a:off x="7081" y="5452"/>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grpSp>
        <p:nvGrpSpPr>
          <p:cNvPr id="7" name="组合 6"/>
          <p:cNvGrpSpPr/>
          <p:nvPr/>
        </p:nvGrpSpPr>
        <p:grpSpPr>
          <a:xfrm>
            <a:off x="2308860" y="4277360"/>
            <a:ext cx="6445885" cy="607060"/>
            <a:chOff x="3636" y="6736"/>
            <a:chExt cx="10151" cy="956"/>
          </a:xfrm>
        </p:grpSpPr>
        <p:grpSp>
          <p:nvGrpSpPr>
            <p:cNvPr id="45" name="组合 44"/>
            <p:cNvGrpSpPr/>
            <p:nvPr/>
          </p:nvGrpSpPr>
          <p:grpSpPr>
            <a:xfrm>
              <a:off x="3636" y="6879"/>
              <a:ext cx="3001" cy="580"/>
              <a:chOff x="4276" y="6879"/>
              <a:chExt cx="3001" cy="580"/>
            </a:xfrm>
          </p:grpSpPr>
          <p:sp>
            <p:nvSpPr>
              <p:cNvPr id="11" name="文本框 10"/>
              <p:cNvSpPr txBox="1"/>
              <p:nvPr/>
            </p:nvSpPr>
            <p:spPr>
              <a:xfrm>
                <a:off x="4276" y="6879"/>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28" name=" 184"/>
              <p:cNvSpPr/>
              <p:nvPr/>
            </p:nvSpPr>
            <p:spPr>
              <a:xfrm>
                <a:off x="6925" y="6984"/>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49" name="文本框 48"/>
            <p:cNvSpPr txBox="1"/>
            <p:nvPr/>
          </p:nvSpPr>
          <p:spPr>
            <a:xfrm>
              <a:off x="7081" y="6736"/>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grpSp>
        <p:nvGrpSpPr>
          <p:cNvPr id="14" name="组合 13"/>
          <p:cNvGrpSpPr/>
          <p:nvPr/>
        </p:nvGrpSpPr>
        <p:grpSpPr>
          <a:xfrm>
            <a:off x="2319020" y="5141595"/>
            <a:ext cx="6435725" cy="607060"/>
            <a:chOff x="3652" y="8097"/>
            <a:chExt cx="10135" cy="956"/>
          </a:xfrm>
        </p:grpSpPr>
        <p:grpSp>
          <p:nvGrpSpPr>
            <p:cNvPr id="46" name="组合 45"/>
            <p:cNvGrpSpPr/>
            <p:nvPr/>
          </p:nvGrpSpPr>
          <p:grpSpPr>
            <a:xfrm>
              <a:off x="3652" y="8183"/>
              <a:ext cx="2985" cy="580"/>
              <a:chOff x="4292" y="8183"/>
              <a:chExt cx="2985" cy="580"/>
            </a:xfrm>
          </p:grpSpPr>
          <p:sp>
            <p:nvSpPr>
              <p:cNvPr id="12" name="文本框 11"/>
              <p:cNvSpPr txBox="1"/>
              <p:nvPr/>
            </p:nvSpPr>
            <p:spPr>
              <a:xfrm>
                <a:off x="4292" y="8183"/>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29" name=" 184"/>
              <p:cNvSpPr/>
              <p:nvPr/>
            </p:nvSpPr>
            <p:spPr>
              <a:xfrm>
                <a:off x="6925" y="8288"/>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50" name="文本框 49"/>
            <p:cNvSpPr txBox="1"/>
            <p:nvPr/>
          </p:nvSpPr>
          <p:spPr>
            <a:xfrm>
              <a:off x="7081" y="8097"/>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grpSp>
        <p:nvGrpSpPr>
          <p:cNvPr id="15" name="组合 14"/>
          <p:cNvGrpSpPr/>
          <p:nvPr/>
        </p:nvGrpSpPr>
        <p:grpSpPr>
          <a:xfrm>
            <a:off x="2319020" y="5941060"/>
            <a:ext cx="6435725" cy="607060"/>
            <a:chOff x="3652" y="9356"/>
            <a:chExt cx="10135" cy="956"/>
          </a:xfrm>
        </p:grpSpPr>
        <p:grpSp>
          <p:nvGrpSpPr>
            <p:cNvPr id="47" name="组合 46"/>
            <p:cNvGrpSpPr/>
            <p:nvPr/>
          </p:nvGrpSpPr>
          <p:grpSpPr>
            <a:xfrm>
              <a:off x="3652" y="9509"/>
              <a:ext cx="2990" cy="580"/>
              <a:chOff x="4292" y="9509"/>
              <a:chExt cx="2990" cy="580"/>
            </a:xfrm>
          </p:grpSpPr>
          <p:sp>
            <p:nvSpPr>
              <p:cNvPr id="13" name="文本框 12"/>
              <p:cNvSpPr txBox="1"/>
              <p:nvPr/>
            </p:nvSpPr>
            <p:spPr>
              <a:xfrm>
                <a:off x="4292" y="9509"/>
                <a:ext cx="2516" cy="58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请 输 入 标 题</a:t>
                </a:r>
              </a:p>
            </p:txBody>
          </p:sp>
          <p:sp>
            <p:nvSpPr>
              <p:cNvPr id="30" name=" 184"/>
              <p:cNvSpPr/>
              <p:nvPr/>
            </p:nvSpPr>
            <p:spPr>
              <a:xfrm>
                <a:off x="6930" y="9614"/>
                <a:ext cx="352" cy="370"/>
              </a:xfrm>
              <a:prstGeom prst="ellipse">
                <a:avLst/>
              </a:prstGeom>
              <a:solidFill>
                <a:srgbClr val="F014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sp>
          <p:nvSpPr>
            <p:cNvPr id="51" name="文本框 50"/>
            <p:cNvSpPr txBox="1"/>
            <p:nvPr/>
          </p:nvSpPr>
          <p:spPr>
            <a:xfrm>
              <a:off x="7081" y="9356"/>
              <a:ext cx="6706" cy="957"/>
            </a:xfrm>
            <a:prstGeom prst="rect">
              <a:avLst/>
            </a:prstGeom>
            <a:noFill/>
          </p:spPr>
          <p:txBody>
            <a:bodyPr wrap="square" rtlCol="0">
              <a:spAutoFit/>
            </a:bodyPr>
            <a:lstStyle/>
            <a:p>
              <a:pPr algn="l">
                <a:lnSpc>
                  <a:spcPct val="120000"/>
                </a:lnSpc>
              </a:pPr>
              <a:r>
                <a:rPr lang="zh-CN" altLang="en-US" sz="1400">
                  <a:solidFill>
                    <a:srgbClr val="B60004"/>
                  </a:solidFill>
                  <a:latin typeface="微软雅黑" panose="020B0503020204020204" charset="-122"/>
                  <a:ea typeface="微软雅黑" panose="020B0503020204020204" charset="-122"/>
                </a:rPr>
                <a:t>请输入文字</a:t>
              </a:r>
              <a:r>
                <a:rPr lang="zh-CN" altLang="en-US" sz="1400">
                  <a:solidFill>
                    <a:srgbClr val="B60004"/>
                  </a:solidFill>
                  <a:latin typeface="微软雅黑" panose="020B0503020204020204" charset="-122"/>
                  <a:ea typeface="微软雅黑" panose="020B0503020204020204" charset="-122"/>
                  <a:sym typeface="+mn-ea"/>
                </a:rPr>
                <a:t>请输入文字请输入文字请输入文字请输入文字请输入文字请输入文字请输入文字</a:t>
              </a:r>
              <a:endParaRPr lang="zh-CN" altLang="en-US" sz="1400">
                <a:solidFill>
                  <a:srgbClr val="B60004"/>
                </a:solidFill>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152650" y="1923415"/>
            <a:ext cx="7886700" cy="3208020"/>
            <a:chOff x="3390" y="3029"/>
            <a:chExt cx="12420" cy="5052"/>
          </a:xfrm>
        </p:grpSpPr>
        <p:pic>
          <p:nvPicPr>
            <p:cNvPr id="6" name="图片 5" descr="D:\工作\ppt\12.20\素材\新建文件夹\剪纸\5a30f3d8c5871.png5a30f3d8c5871"/>
            <p:cNvPicPr>
              <a:picLocks noChangeAspect="1"/>
            </p:cNvPicPr>
            <p:nvPr/>
          </p:nvPicPr>
          <p:blipFill>
            <a:blip r:embed="rId4" cstate="screen"/>
            <a:srcRect/>
            <a:stretch>
              <a:fillRect/>
            </a:stretch>
          </p:blipFill>
          <p:spPr>
            <a:xfrm>
              <a:off x="3390" y="3029"/>
              <a:ext cx="12421" cy="5053"/>
            </a:xfrm>
            <a:prstGeom prst="rect">
              <a:avLst/>
            </a:prstGeom>
          </p:spPr>
        </p:pic>
        <p:sp>
          <p:nvSpPr>
            <p:cNvPr id="7" name="文本框 6"/>
            <p:cNvSpPr txBox="1"/>
            <p:nvPr/>
          </p:nvSpPr>
          <p:spPr>
            <a:xfrm>
              <a:off x="6461" y="5112"/>
              <a:ext cx="6278" cy="1113"/>
            </a:xfrm>
            <a:prstGeom prst="rect">
              <a:avLst/>
            </a:prstGeom>
            <a:noFill/>
          </p:spPr>
          <p:txBody>
            <a:bodyPr wrap="none" rtlCol="0">
              <a:spAutoFit/>
            </a:bodyPr>
            <a:lstStyle/>
            <a:p>
              <a:r>
                <a:rPr lang="zh-CN" altLang="en-US" sz="4000" b="1">
                  <a:solidFill>
                    <a:schemeClr val="accent4">
                      <a:lumMod val="20000"/>
                      <a:lumOff val="80000"/>
                    </a:schemeClr>
                  </a:solidFill>
                  <a:latin typeface="微软雅黑" panose="020B0503020204020204" charset="-122"/>
                  <a:ea typeface="微软雅黑" panose="020B0503020204020204" charset="-122"/>
                </a:rPr>
                <a:t>工 作 完 成 情 况</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654550" y="906145"/>
            <a:ext cx="2952750"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工 作 完 成 进 度</a:t>
            </a:r>
          </a:p>
        </p:txBody>
      </p:sp>
      <p:grpSp>
        <p:nvGrpSpPr>
          <p:cNvPr id="24" name="组合 23"/>
          <p:cNvGrpSpPr/>
          <p:nvPr/>
        </p:nvGrpSpPr>
        <p:grpSpPr>
          <a:xfrm>
            <a:off x="1515745" y="2449830"/>
            <a:ext cx="2468880" cy="3380105"/>
            <a:chOff x="1663" y="3873"/>
            <a:chExt cx="3888" cy="5323"/>
          </a:xfrm>
        </p:grpSpPr>
        <p:grpSp>
          <p:nvGrpSpPr>
            <p:cNvPr id="21" name="组合 20"/>
            <p:cNvGrpSpPr/>
            <p:nvPr/>
          </p:nvGrpSpPr>
          <p:grpSpPr>
            <a:xfrm>
              <a:off x="2457" y="3873"/>
              <a:ext cx="2300" cy="2300"/>
              <a:chOff x="2232" y="3664"/>
              <a:chExt cx="4856" cy="4856"/>
            </a:xfrm>
          </p:grpSpPr>
          <p:sp>
            <p:nvSpPr>
              <p:cNvPr id="20" name="花边圆形"/>
              <p:cNvSpPr/>
              <p:nvPr/>
            </p:nvSpPr>
            <p:spPr bwMode="auto">
              <a:xfrm>
                <a:off x="2244" y="3676"/>
                <a:ext cx="4833" cy="4833"/>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B6000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空心弧 14"/>
              <p:cNvSpPr/>
              <p:nvPr/>
            </p:nvSpPr>
            <p:spPr>
              <a:xfrm rot="13440000">
                <a:off x="2232" y="3664"/>
                <a:ext cx="4856" cy="4856"/>
              </a:xfrm>
              <a:prstGeom prst="blockArc">
                <a:avLst>
                  <a:gd name="adj1" fmla="val 13619163"/>
                  <a:gd name="adj2" fmla="val 2745085"/>
                  <a:gd name="adj3" fmla="val 9912"/>
                </a:avLst>
              </a:prstGeom>
              <a:solidFill>
                <a:srgbClr val="B60004"/>
              </a:solidFill>
              <a:ln w="5715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文本框 21"/>
            <p:cNvSpPr txBox="1"/>
            <p:nvPr/>
          </p:nvSpPr>
          <p:spPr>
            <a:xfrm>
              <a:off x="2858" y="4613"/>
              <a:ext cx="1499" cy="822"/>
            </a:xfrm>
            <a:prstGeom prst="rect">
              <a:avLst/>
            </a:prstGeom>
            <a:noFill/>
          </p:spPr>
          <p:txBody>
            <a:bodyPr wrap="none" rtlCol="0">
              <a:spAutoFit/>
            </a:bodyPr>
            <a:lstStyle/>
            <a:p>
              <a:r>
                <a:rPr lang="en-US" altLang="zh-CN" sz="2800" b="1">
                  <a:solidFill>
                    <a:srgbClr val="B60004"/>
                  </a:solidFill>
                  <a:latin typeface="微软雅黑" panose="020B0503020204020204" charset="-122"/>
                  <a:ea typeface="微软雅黑" panose="020B0503020204020204" charset="-122"/>
                </a:rPr>
                <a:t>50%</a:t>
              </a:r>
            </a:p>
          </p:txBody>
        </p:sp>
        <p:sp>
          <p:nvSpPr>
            <p:cNvPr id="224" name=" 224"/>
            <p:cNvSpPr/>
            <p:nvPr/>
          </p:nvSpPr>
          <p:spPr>
            <a:xfrm rot="10800000">
              <a:off x="3134" y="6380"/>
              <a:ext cx="885" cy="932"/>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rgbClr val="B6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1663" y="7570"/>
              <a:ext cx="3888" cy="1626"/>
            </a:xfrm>
            <a:prstGeom prst="rect">
              <a:avLst/>
            </a:prstGeom>
            <a:noFill/>
          </p:spPr>
          <p:txBody>
            <a:bodyPr wrap="none" rtlCol="0">
              <a:spAutoFit/>
            </a:bodyPr>
            <a:lstStyle/>
            <a:p>
              <a:pPr algn="l">
                <a:lnSpc>
                  <a:spcPct val="170000"/>
                </a:lnSpc>
              </a:pPr>
              <a:r>
                <a:rPr lang="zh-CN" altLang="en-US" b="1">
                  <a:solidFill>
                    <a:srgbClr val="B60004"/>
                  </a:solidFill>
                  <a:latin typeface="微软雅黑" panose="020B0503020204020204" charset="-122"/>
                  <a:ea typeface="微软雅黑" panose="020B0503020204020204" charset="-122"/>
                </a:rPr>
                <a:t>请输入文字</a:t>
              </a:r>
              <a:r>
                <a:rPr lang="zh-CN" altLang="en-US" b="1">
                  <a:solidFill>
                    <a:srgbClr val="B60004"/>
                  </a:solidFill>
                  <a:latin typeface="微软雅黑" panose="020B0503020204020204" charset="-122"/>
                  <a:ea typeface="微软雅黑" panose="020B0503020204020204" charset="-122"/>
                  <a:sym typeface="+mn-ea"/>
                </a:rPr>
                <a:t>请输入文字</a:t>
              </a:r>
              <a:endParaRPr lang="zh-CN" altLang="en-US" b="1">
                <a:solidFill>
                  <a:srgbClr val="B60004"/>
                </a:solidFill>
                <a:latin typeface="微软雅黑" panose="020B0503020204020204" charset="-122"/>
                <a:ea typeface="微软雅黑" panose="020B0503020204020204" charset="-122"/>
              </a:endParaRPr>
            </a:p>
            <a:p>
              <a:pPr algn="ctr">
                <a:lnSpc>
                  <a:spcPct val="170000"/>
                </a:lnSpc>
              </a:pPr>
              <a:r>
                <a:rPr lang="zh-CN" altLang="en-US" b="1">
                  <a:solidFill>
                    <a:srgbClr val="B60004"/>
                  </a:solidFill>
                  <a:latin typeface="微软雅黑" panose="020B0503020204020204" charset="-122"/>
                  <a:ea typeface="微软雅黑" panose="020B0503020204020204" charset="-122"/>
                  <a:sym typeface="+mn-ea"/>
                </a:rPr>
                <a:t>百分比可调</a:t>
              </a:r>
            </a:p>
          </p:txBody>
        </p:sp>
      </p:grpSp>
      <p:grpSp>
        <p:nvGrpSpPr>
          <p:cNvPr id="25" name="组合 24"/>
          <p:cNvGrpSpPr/>
          <p:nvPr/>
        </p:nvGrpSpPr>
        <p:grpSpPr>
          <a:xfrm>
            <a:off x="4654550" y="2470150"/>
            <a:ext cx="2468880" cy="3380105"/>
            <a:chOff x="1663" y="3873"/>
            <a:chExt cx="3888" cy="5323"/>
          </a:xfrm>
        </p:grpSpPr>
        <p:grpSp>
          <p:nvGrpSpPr>
            <p:cNvPr id="26" name="组合 25"/>
            <p:cNvGrpSpPr/>
            <p:nvPr/>
          </p:nvGrpSpPr>
          <p:grpSpPr>
            <a:xfrm>
              <a:off x="2457" y="3873"/>
              <a:ext cx="2300" cy="2300"/>
              <a:chOff x="2232" y="3664"/>
              <a:chExt cx="4856" cy="4856"/>
            </a:xfrm>
          </p:grpSpPr>
          <p:sp>
            <p:nvSpPr>
              <p:cNvPr id="27" name="花边圆形"/>
              <p:cNvSpPr/>
              <p:nvPr/>
            </p:nvSpPr>
            <p:spPr bwMode="auto">
              <a:xfrm>
                <a:off x="2244" y="3676"/>
                <a:ext cx="4833" cy="4833"/>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B6000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8" name="空心弧 27"/>
              <p:cNvSpPr/>
              <p:nvPr/>
            </p:nvSpPr>
            <p:spPr>
              <a:xfrm rot="13440000">
                <a:off x="2232" y="3664"/>
                <a:ext cx="4856" cy="4856"/>
              </a:xfrm>
              <a:prstGeom prst="blockArc">
                <a:avLst>
                  <a:gd name="adj1" fmla="val 13619163"/>
                  <a:gd name="adj2" fmla="val 5692035"/>
                  <a:gd name="adj3" fmla="val 10342"/>
                </a:avLst>
              </a:prstGeom>
              <a:solidFill>
                <a:srgbClr val="B60004"/>
              </a:solidFill>
              <a:ln w="5715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9" name="文本框 28"/>
            <p:cNvSpPr txBox="1"/>
            <p:nvPr/>
          </p:nvSpPr>
          <p:spPr>
            <a:xfrm>
              <a:off x="2858" y="4613"/>
              <a:ext cx="1499" cy="822"/>
            </a:xfrm>
            <a:prstGeom prst="rect">
              <a:avLst/>
            </a:prstGeom>
            <a:noFill/>
          </p:spPr>
          <p:txBody>
            <a:bodyPr wrap="none" rtlCol="0">
              <a:spAutoFit/>
            </a:bodyPr>
            <a:lstStyle/>
            <a:p>
              <a:r>
                <a:rPr lang="en-US" altLang="zh-CN" sz="2800" b="1">
                  <a:solidFill>
                    <a:srgbClr val="B60004"/>
                  </a:solidFill>
                  <a:latin typeface="微软雅黑" panose="020B0503020204020204" charset="-122"/>
                  <a:ea typeface="微软雅黑" panose="020B0503020204020204" charset="-122"/>
                </a:rPr>
                <a:t>60%</a:t>
              </a:r>
            </a:p>
          </p:txBody>
        </p:sp>
        <p:sp>
          <p:nvSpPr>
            <p:cNvPr id="30" name=" 224"/>
            <p:cNvSpPr/>
            <p:nvPr/>
          </p:nvSpPr>
          <p:spPr>
            <a:xfrm rot="10800000">
              <a:off x="3134" y="6380"/>
              <a:ext cx="885" cy="932"/>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rgbClr val="B6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1" name="文本框 30"/>
            <p:cNvSpPr txBox="1"/>
            <p:nvPr/>
          </p:nvSpPr>
          <p:spPr>
            <a:xfrm>
              <a:off x="1663" y="7570"/>
              <a:ext cx="3888" cy="1626"/>
            </a:xfrm>
            <a:prstGeom prst="rect">
              <a:avLst/>
            </a:prstGeom>
            <a:noFill/>
          </p:spPr>
          <p:txBody>
            <a:bodyPr wrap="none" rtlCol="0">
              <a:spAutoFit/>
            </a:bodyPr>
            <a:lstStyle/>
            <a:p>
              <a:pPr algn="l">
                <a:lnSpc>
                  <a:spcPct val="170000"/>
                </a:lnSpc>
              </a:pPr>
              <a:r>
                <a:rPr lang="zh-CN" altLang="en-US" b="1">
                  <a:solidFill>
                    <a:srgbClr val="B60004"/>
                  </a:solidFill>
                  <a:latin typeface="微软雅黑" panose="020B0503020204020204" charset="-122"/>
                  <a:ea typeface="微软雅黑" panose="020B0503020204020204" charset="-122"/>
                </a:rPr>
                <a:t>请输入文字</a:t>
              </a:r>
              <a:r>
                <a:rPr lang="zh-CN" altLang="en-US" b="1">
                  <a:solidFill>
                    <a:srgbClr val="B60004"/>
                  </a:solidFill>
                  <a:latin typeface="微软雅黑" panose="020B0503020204020204" charset="-122"/>
                  <a:ea typeface="微软雅黑" panose="020B0503020204020204" charset="-122"/>
                  <a:sym typeface="+mn-ea"/>
                </a:rPr>
                <a:t>请输入文字</a:t>
              </a:r>
              <a:endParaRPr lang="zh-CN" altLang="en-US" b="1">
                <a:solidFill>
                  <a:srgbClr val="B60004"/>
                </a:solidFill>
                <a:latin typeface="微软雅黑" panose="020B0503020204020204" charset="-122"/>
                <a:ea typeface="微软雅黑" panose="020B0503020204020204" charset="-122"/>
              </a:endParaRPr>
            </a:p>
            <a:p>
              <a:pPr algn="ctr">
                <a:lnSpc>
                  <a:spcPct val="170000"/>
                </a:lnSpc>
              </a:pPr>
              <a:r>
                <a:rPr lang="zh-CN" altLang="en-US" b="1">
                  <a:solidFill>
                    <a:srgbClr val="B60004"/>
                  </a:solidFill>
                  <a:latin typeface="微软雅黑" panose="020B0503020204020204" charset="-122"/>
                  <a:ea typeface="微软雅黑" panose="020B0503020204020204" charset="-122"/>
                  <a:sym typeface="+mn-ea"/>
                </a:rPr>
                <a:t>百分比可调</a:t>
              </a:r>
              <a:endParaRPr lang="zh-CN" altLang="en-US" b="1">
                <a:solidFill>
                  <a:srgbClr val="B60004"/>
                </a:solidFill>
                <a:latin typeface="微软雅黑" panose="020B0503020204020204" charset="-122"/>
                <a:ea typeface="微软雅黑" panose="020B0503020204020204" charset="-122"/>
              </a:endParaRPr>
            </a:p>
          </p:txBody>
        </p:sp>
      </p:grpSp>
      <p:grpSp>
        <p:nvGrpSpPr>
          <p:cNvPr id="32" name="组合 31"/>
          <p:cNvGrpSpPr/>
          <p:nvPr/>
        </p:nvGrpSpPr>
        <p:grpSpPr>
          <a:xfrm>
            <a:off x="7469505" y="2450465"/>
            <a:ext cx="2468880" cy="3380105"/>
            <a:chOff x="1663" y="3873"/>
            <a:chExt cx="3888" cy="5323"/>
          </a:xfrm>
        </p:grpSpPr>
        <p:grpSp>
          <p:nvGrpSpPr>
            <p:cNvPr id="33" name="组合 32"/>
            <p:cNvGrpSpPr/>
            <p:nvPr/>
          </p:nvGrpSpPr>
          <p:grpSpPr>
            <a:xfrm>
              <a:off x="2457" y="3873"/>
              <a:ext cx="2300" cy="2300"/>
              <a:chOff x="2232" y="3664"/>
              <a:chExt cx="4856" cy="4856"/>
            </a:xfrm>
          </p:grpSpPr>
          <p:sp>
            <p:nvSpPr>
              <p:cNvPr id="34" name="花边圆形"/>
              <p:cNvSpPr/>
              <p:nvPr/>
            </p:nvSpPr>
            <p:spPr bwMode="auto">
              <a:xfrm>
                <a:off x="2244" y="3676"/>
                <a:ext cx="4833" cy="4833"/>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B60004"/>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5" name="空心弧 34"/>
              <p:cNvSpPr/>
              <p:nvPr/>
            </p:nvSpPr>
            <p:spPr>
              <a:xfrm rot="13440000">
                <a:off x="2232" y="3664"/>
                <a:ext cx="4856" cy="4856"/>
              </a:xfrm>
              <a:prstGeom prst="blockArc">
                <a:avLst>
                  <a:gd name="adj1" fmla="val 10992676"/>
                  <a:gd name="adj2" fmla="val 8242102"/>
                  <a:gd name="adj3" fmla="val 9945"/>
                </a:avLst>
              </a:prstGeom>
              <a:solidFill>
                <a:srgbClr val="B60004"/>
              </a:solidFill>
              <a:ln w="57150">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文本框 35"/>
            <p:cNvSpPr txBox="1"/>
            <p:nvPr/>
          </p:nvSpPr>
          <p:spPr>
            <a:xfrm>
              <a:off x="2858" y="4613"/>
              <a:ext cx="1499" cy="822"/>
            </a:xfrm>
            <a:prstGeom prst="rect">
              <a:avLst/>
            </a:prstGeom>
            <a:noFill/>
          </p:spPr>
          <p:txBody>
            <a:bodyPr wrap="none" rtlCol="0">
              <a:spAutoFit/>
            </a:bodyPr>
            <a:lstStyle/>
            <a:p>
              <a:r>
                <a:rPr lang="en-US" altLang="zh-CN" sz="2800" b="1">
                  <a:solidFill>
                    <a:srgbClr val="B60004"/>
                  </a:solidFill>
                  <a:latin typeface="微软雅黑" panose="020B0503020204020204" charset="-122"/>
                  <a:ea typeface="微软雅黑" panose="020B0503020204020204" charset="-122"/>
                </a:rPr>
                <a:t>90%</a:t>
              </a:r>
            </a:p>
          </p:txBody>
        </p:sp>
        <p:sp>
          <p:nvSpPr>
            <p:cNvPr id="37" name=" 224"/>
            <p:cNvSpPr/>
            <p:nvPr/>
          </p:nvSpPr>
          <p:spPr>
            <a:xfrm rot="10800000">
              <a:off x="3134" y="6380"/>
              <a:ext cx="885" cy="932"/>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rgbClr val="B600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1663" y="7570"/>
              <a:ext cx="3888" cy="1626"/>
            </a:xfrm>
            <a:prstGeom prst="rect">
              <a:avLst/>
            </a:prstGeom>
            <a:noFill/>
          </p:spPr>
          <p:txBody>
            <a:bodyPr wrap="none" rtlCol="0">
              <a:spAutoFit/>
            </a:bodyPr>
            <a:lstStyle/>
            <a:p>
              <a:pPr algn="l">
                <a:lnSpc>
                  <a:spcPct val="170000"/>
                </a:lnSpc>
              </a:pPr>
              <a:r>
                <a:rPr lang="zh-CN" altLang="en-US" b="1">
                  <a:solidFill>
                    <a:srgbClr val="B60004"/>
                  </a:solidFill>
                  <a:latin typeface="微软雅黑" panose="020B0503020204020204" charset="-122"/>
                  <a:ea typeface="微软雅黑" panose="020B0503020204020204" charset="-122"/>
                </a:rPr>
                <a:t>请输入文字</a:t>
              </a:r>
              <a:r>
                <a:rPr lang="zh-CN" altLang="en-US" b="1">
                  <a:solidFill>
                    <a:srgbClr val="B60004"/>
                  </a:solidFill>
                  <a:latin typeface="微软雅黑" panose="020B0503020204020204" charset="-122"/>
                  <a:ea typeface="微软雅黑" panose="020B0503020204020204" charset="-122"/>
                  <a:sym typeface="+mn-ea"/>
                </a:rPr>
                <a:t>请输入文字</a:t>
              </a:r>
              <a:endParaRPr lang="zh-CN" altLang="en-US" b="1">
                <a:solidFill>
                  <a:srgbClr val="B60004"/>
                </a:solidFill>
                <a:latin typeface="微软雅黑" panose="020B0503020204020204" charset="-122"/>
                <a:ea typeface="微软雅黑" panose="020B0503020204020204" charset="-122"/>
              </a:endParaRPr>
            </a:p>
            <a:p>
              <a:pPr algn="ctr">
                <a:lnSpc>
                  <a:spcPct val="170000"/>
                </a:lnSpc>
              </a:pPr>
              <a:r>
                <a:rPr lang="zh-CN" altLang="en-US" b="1">
                  <a:solidFill>
                    <a:srgbClr val="B60004"/>
                  </a:solidFill>
                  <a:latin typeface="微软雅黑" panose="020B0503020204020204" charset="-122"/>
                  <a:ea typeface="微软雅黑" panose="020B0503020204020204" charset="-122"/>
                  <a:sym typeface="+mn-ea"/>
                </a:rPr>
                <a:t>百分比可调</a:t>
              </a:r>
              <a:endParaRPr lang="zh-CN" altLang="en-US" b="1">
                <a:solidFill>
                  <a:srgbClr val="B60004"/>
                </a:solidFill>
                <a:latin typeface="微软雅黑" panose="020B0503020204020204" charset="-122"/>
                <a:ea typeface="微软雅黑" panose="020B0503020204020204" charset="-122"/>
              </a:endParaRPr>
            </a:p>
          </p:txBody>
        </p:sp>
      </p:grpSp>
      <p:pic>
        <p:nvPicPr>
          <p:cNvPr id="39" name="图片 38"/>
          <p:cNvPicPr>
            <a:picLocks noChangeAspect="1"/>
          </p:cNvPicPr>
          <p:nvPr/>
        </p:nvPicPr>
        <p:blipFill>
          <a:blip r:embed="rId4"/>
          <a:stretch>
            <a:fillRect/>
          </a:stretch>
        </p:blipFill>
        <p:spPr>
          <a:xfrm>
            <a:off x="2612390" y="-2259965"/>
            <a:ext cx="1874520" cy="2148840"/>
          </a:xfrm>
          <a:prstGeom prst="rect">
            <a:avLst/>
          </a:prstGeom>
        </p:spPr>
      </p:pic>
      <p:cxnSp>
        <p:nvCxnSpPr>
          <p:cNvPr id="40" name="直接箭头连接符 39"/>
          <p:cNvCxnSpPr/>
          <p:nvPr/>
        </p:nvCxnSpPr>
        <p:spPr>
          <a:xfrm flipH="1">
            <a:off x="3991610" y="-1759585"/>
            <a:ext cx="2052320" cy="173355"/>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6043930" y="-1954530"/>
            <a:ext cx="5440680" cy="368300"/>
          </a:xfrm>
          <a:prstGeom prst="rect">
            <a:avLst/>
          </a:prstGeom>
          <a:noFill/>
        </p:spPr>
        <p:txBody>
          <a:bodyPr wrap="none" rtlCol="0">
            <a:spAutoFit/>
          </a:bodyPr>
          <a:lstStyle/>
          <a:p>
            <a:r>
              <a:rPr lang="zh-CN" altLang="en-US">
                <a:solidFill>
                  <a:srgbClr val="B60004"/>
                </a:solidFill>
                <a:latin typeface="微软雅黑" panose="020B0503020204020204" charset="-122"/>
                <a:ea typeface="微软雅黑" panose="020B0503020204020204" charset="-122"/>
              </a:rPr>
              <a:t>温馨提示：按住这个小黄点拖动鼠标可以调节百分比</a:t>
            </a:r>
          </a:p>
        </p:txBody>
      </p:sp>
      <p:pic>
        <p:nvPicPr>
          <p:cNvPr id="44" name="图片 43" descr="D:\工作\ppt\12.20\素材\新建文件夹\剪纸\d62f50960aa79f9ccaa068c6e49ea783.pngd62f50960aa79f9ccaa068c6e49ea783"/>
          <p:cNvPicPr>
            <a:picLocks noChangeAspect="1"/>
          </p:cNvPicPr>
          <p:nvPr/>
        </p:nvPicPr>
        <p:blipFill>
          <a:blip r:embed="rId5" cstate="screen"/>
          <a:srcRect/>
          <a:stretch>
            <a:fillRect/>
          </a:stretch>
        </p:blipFill>
        <p:spPr>
          <a:xfrm>
            <a:off x="9926003" y="658495"/>
            <a:ext cx="1459865" cy="18961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486910" y="936625"/>
            <a:ext cx="3414395" cy="521970"/>
          </a:xfrm>
          <a:prstGeom prst="rect">
            <a:avLst/>
          </a:prstGeom>
          <a:noFill/>
        </p:spPr>
        <p:txBody>
          <a:bodyPr wrap="none" rtlCol="0">
            <a:spAutoFit/>
          </a:bodyPr>
          <a:lstStyle/>
          <a:p>
            <a:r>
              <a:rPr lang="zh-CN" altLang="en-US" sz="2800" b="1">
                <a:solidFill>
                  <a:srgbClr val="B60004"/>
                </a:solidFill>
                <a:latin typeface="微软雅黑" panose="020B0503020204020204" charset="-122"/>
                <a:ea typeface="微软雅黑" panose="020B0503020204020204" charset="-122"/>
              </a:rPr>
              <a:t> 已 完 成 工 作 分 析</a:t>
            </a:r>
          </a:p>
        </p:txBody>
      </p:sp>
      <p:pic>
        <p:nvPicPr>
          <p:cNvPr id="3" name="图片 2" descr="781c423a551de387c5b11ebf5524c343"/>
          <p:cNvPicPr>
            <a:picLocks noChangeAspect="1"/>
          </p:cNvPicPr>
          <p:nvPr/>
        </p:nvPicPr>
        <p:blipFill>
          <a:blip r:embed="rId4" cstate="screen"/>
          <a:stretch>
            <a:fillRect/>
          </a:stretch>
        </p:blipFill>
        <p:spPr>
          <a:xfrm>
            <a:off x="563880" y="4034790"/>
            <a:ext cx="2109470" cy="2391410"/>
          </a:xfrm>
          <a:prstGeom prst="rect">
            <a:avLst/>
          </a:prstGeom>
        </p:spPr>
      </p:pic>
      <p:graphicFrame>
        <p:nvGraphicFramePr>
          <p:cNvPr id="8" name="图表 7"/>
          <p:cNvGraphicFramePr/>
          <p:nvPr/>
        </p:nvGraphicFramePr>
        <p:xfrm>
          <a:off x="2921000" y="1663700"/>
          <a:ext cx="6350000" cy="4762500"/>
        </p:xfrm>
        <a:graphic>
          <a:graphicData uri="http://schemas.openxmlformats.org/drawingml/2006/chart">
            <c:chart xmlns:c="http://schemas.openxmlformats.org/drawingml/2006/chart" xmlns:r="http://schemas.openxmlformats.org/officeDocument/2006/relationships" r:id="rId5"/>
          </a:graphicData>
        </a:graphic>
      </p:graphicFrame>
      <p:sp>
        <p:nvSpPr>
          <p:cNvPr id="9" name="文本框 8"/>
          <p:cNvSpPr txBox="1"/>
          <p:nvPr/>
        </p:nvSpPr>
        <p:spPr>
          <a:xfrm>
            <a:off x="8229600" y="2611120"/>
            <a:ext cx="1513840" cy="36830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同比增长   </a:t>
            </a:r>
            <a:r>
              <a:rPr lang="en-US" altLang="zh-CN" b="1">
                <a:solidFill>
                  <a:srgbClr val="B60004"/>
                </a:solidFill>
                <a:latin typeface="微软雅黑" panose="020B0503020204020204" charset="-122"/>
                <a:ea typeface="微软雅黑" panose="020B0503020204020204" charset="-122"/>
              </a:rPr>
              <a:t>%</a:t>
            </a:r>
          </a:p>
        </p:txBody>
      </p:sp>
      <p:sp>
        <p:nvSpPr>
          <p:cNvPr id="10" name="文本框 9"/>
          <p:cNvSpPr txBox="1"/>
          <p:nvPr/>
        </p:nvSpPr>
        <p:spPr>
          <a:xfrm>
            <a:off x="8488680" y="5046345"/>
            <a:ext cx="1513840" cy="36830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同比增长   </a:t>
            </a:r>
            <a:r>
              <a:rPr lang="en-US" altLang="zh-CN" b="1">
                <a:solidFill>
                  <a:srgbClr val="B60004"/>
                </a:solidFill>
                <a:latin typeface="微软雅黑" panose="020B0503020204020204" charset="-122"/>
                <a:ea typeface="微软雅黑" panose="020B0503020204020204" charset="-122"/>
              </a:rPr>
              <a:t>%</a:t>
            </a:r>
          </a:p>
        </p:txBody>
      </p:sp>
      <p:sp>
        <p:nvSpPr>
          <p:cNvPr id="11" name="文本框 10"/>
          <p:cNvSpPr txBox="1"/>
          <p:nvPr/>
        </p:nvSpPr>
        <p:spPr>
          <a:xfrm>
            <a:off x="9591040" y="3788410"/>
            <a:ext cx="1513840" cy="368300"/>
          </a:xfrm>
          <a:prstGeom prst="rect">
            <a:avLst/>
          </a:prstGeom>
          <a:noFill/>
        </p:spPr>
        <p:txBody>
          <a:bodyPr wrap="none" rtlCol="0">
            <a:spAutoFit/>
          </a:bodyPr>
          <a:lstStyle/>
          <a:p>
            <a:r>
              <a:rPr lang="zh-CN" altLang="en-US" b="1">
                <a:solidFill>
                  <a:srgbClr val="B60004"/>
                </a:solidFill>
                <a:latin typeface="微软雅黑" panose="020B0503020204020204" charset="-122"/>
                <a:ea typeface="微软雅黑" panose="020B0503020204020204" charset="-122"/>
              </a:rPr>
              <a:t>同比增长   </a:t>
            </a:r>
            <a:r>
              <a:rPr lang="en-US" altLang="zh-CN" b="1">
                <a:solidFill>
                  <a:srgbClr val="B60004"/>
                </a:solidFill>
                <a:latin typeface="微软雅黑" panose="020B0503020204020204" charset="-122"/>
                <a:ea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包图网_中国风剪纸年终总结通用PPT"/>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宽屏</PresentationFormat>
  <Paragraphs>196</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Gill Sans</vt:lpstr>
      <vt:lpstr>Lato Bold</vt:lpstr>
      <vt:lpstr>Lato regular</vt:lpstr>
      <vt:lpstr>华文行楷</vt:lpstr>
      <vt:lpstr>微软雅黑</vt:lpstr>
      <vt:lpstr>Arial</vt:lpstr>
      <vt:lpstr>Calibri</vt:lpstr>
      <vt:lpstr>Calibri Light</vt:lpstr>
      <vt:lpstr>Wingdings</vt:lpstr>
      <vt:lpstr>Wingdings 3</vt:lpstr>
      <vt:lpstr>第一PPT，www.1ppt.com</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剪纸</dc:title>
  <dc:creator>第一PPT</dc:creator>
  <cp:keywords>www.1ppt.com</cp:keywords>
  <dc:description>www.1ppt.com</dc:description>
  <cp:lastModifiedBy>天 下</cp:lastModifiedBy>
  <cp:revision>47</cp:revision>
  <dcterms:created xsi:type="dcterms:W3CDTF">2017-12-20T06:43:00Z</dcterms:created>
  <dcterms:modified xsi:type="dcterms:W3CDTF">2021-01-06T03:51:29Z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2</vt:lpwstr>
  </property>
</Properties>
</file>