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65" r:id="rId5"/>
    <p:sldId id="269" r:id="rId6"/>
    <p:sldId id="270" r:id="rId7"/>
    <p:sldId id="271" r:id="rId8"/>
    <p:sldId id="262" r:id="rId9"/>
    <p:sldId id="272" r:id="rId10"/>
    <p:sldId id="273" r:id="rId11"/>
    <p:sldId id="274" r:id="rId12"/>
    <p:sldId id="275" r:id="rId13"/>
    <p:sldId id="263" r:id="rId14"/>
    <p:sldId id="276" r:id="rId15"/>
    <p:sldId id="277" r:id="rId16"/>
    <p:sldId id="278" r:id="rId17"/>
    <p:sldId id="279" r:id="rId18"/>
    <p:sldId id="264" r:id="rId19"/>
    <p:sldId id="280" r:id="rId20"/>
    <p:sldId id="281" r:id="rId21"/>
    <p:sldId id="282" r:id="rId22"/>
    <p:sldId id="283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F1B"/>
    <a:srgbClr val="F0918A"/>
    <a:srgbClr val="FBC295"/>
    <a:srgbClr val="6E3630"/>
    <a:srgbClr val="E82E2E"/>
    <a:srgbClr val="840F28"/>
    <a:srgbClr val="E7A423"/>
    <a:srgbClr val="C5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11B6-7530-472B-A8C2-B9FC42A2968C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组合 1242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1244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0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2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4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5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6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7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8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9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0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1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2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3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4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5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6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7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8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9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0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1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2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3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4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5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6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7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8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9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0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1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2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3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4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5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6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33" name="组合 1132"/>
          <p:cNvGrpSpPr/>
          <p:nvPr/>
        </p:nvGrpSpPr>
        <p:grpSpPr>
          <a:xfrm>
            <a:off x="1393917" y="2240140"/>
            <a:ext cx="1690127" cy="2138812"/>
            <a:chOff x="1165225" y="2368551"/>
            <a:chExt cx="3462338" cy="4381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8" name="Freeform 1083"/>
            <p:cNvSpPr/>
            <p:nvPr/>
          </p:nvSpPr>
          <p:spPr bwMode="auto">
            <a:xfrm>
              <a:off x="3871913" y="3098801"/>
              <a:ext cx="641350" cy="661988"/>
            </a:xfrm>
            <a:custGeom>
              <a:avLst/>
              <a:gdLst>
                <a:gd name="T0" fmla="*/ 0 w 404"/>
                <a:gd name="T1" fmla="*/ 32 h 417"/>
                <a:gd name="T2" fmla="*/ 318 w 404"/>
                <a:gd name="T3" fmla="*/ 417 h 417"/>
                <a:gd name="T4" fmla="*/ 404 w 404"/>
                <a:gd name="T5" fmla="*/ 329 h 417"/>
                <a:gd name="T6" fmla="*/ 5 w 404"/>
                <a:gd name="T7" fmla="*/ 0 h 417"/>
                <a:gd name="T8" fmla="*/ 0 w 404"/>
                <a:gd name="T9" fmla="*/ 3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17">
                  <a:moveTo>
                    <a:pt x="0" y="32"/>
                  </a:moveTo>
                  <a:lnTo>
                    <a:pt x="318" y="417"/>
                  </a:lnTo>
                  <a:lnTo>
                    <a:pt x="404" y="329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1084"/>
            <p:cNvSpPr/>
            <p:nvPr/>
          </p:nvSpPr>
          <p:spPr bwMode="auto">
            <a:xfrm>
              <a:off x="3816350" y="3081338"/>
              <a:ext cx="811213" cy="306388"/>
            </a:xfrm>
            <a:custGeom>
              <a:avLst/>
              <a:gdLst>
                <a:gd name="T0" fmla="*/ 11 w 511"/>
                <a:gd name="T1" fmla="*/ 32 h 193"/>
                <a:gd name="T2" fmla="*/ 485 w 511"/>
                <a:gd name="T3" fmla="*/ 193 h 193"/>
                <a:gd name="T4" fmla="*/ 511 w 511"/>
                <a:gd name="T5" fmla="*/ 72 h 193"/>
                <a:gd name="T6" fmla="*/ 0 w 511"/>
                <a:gd name="T7" fmla="*/ 0 h 193"/>
                <a:gd name="T8" fmla="*/ 11 w 511"/>
                <a:gd name="T9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93">
                  <a:moveTo>
                    <a:pt x="11" y="32"/>
                  </a:moveTo>
                  <a:lnTo>
                    <a:pt x="485" y="193"/>
                  </a:lnTo>
                  <a:lnTo>
                    <a:pt x="511" y="72"/>
                  </a:lnTo>
                  <a:lnTo>
                    <a:pt x="0" y="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1085"/>
            <p:cNvSpPr/>
            <p:nvPr/>
          </p:nvSpPr>
          <p:spPr bwMode="auto">
            <a:xfrm>
              <a:off x="1165225" y="3119438"/>
              <a:ext cx="823913" cy="309563"/>
            </a:xfrm>
            <a:custGeom>
              <a:avLst/>
              <a:gdLst>
                <a:gd name="T0" fmla="*/ 495 w 519"/>
                <a:gd name="T1" fmla="*/ 0 h 195"/>
                <a:gd name="T2" fmla="*/ 0 w 519"/>
                <a:gd name="T3" fmla="*/ 75 h 195"/>
                <a:gd name="T4" fmla="*/ 29 w 519"/>
                <a:gd name="T5" fmla="*/ 195 h 195"/>
                <a:gd name="T6" fmla="*/ 519 w 519"/>
                <a:gd name="T7" fmla="*/ 24 h 195"/>
                <a:gd name="T8" fmla="*/ 495 w 51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95">
                  <a:moveTo>
                    <a:pt x="495" y="0"/>
                  </a:moveTo>
                  <a:lnTo>
                    <a:pt x="0" y="75"/>
                  </a:lnTo>
                  <a:lnTo>
                    <a:pt x="29" y="195"/>
                  </a:lnTo>
                  <a:lnTo>
                    <a:pt x="519" y="2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1086"/>
            <p:cNvSpPr/>
            <p:nvPr/>
          </p:nvSpPr>
          <p:spPr bwMode="auto">
            <a:xfrm>
              <a:off x="1377950" y="3098801"/>
              <a:ext cx="658813" cy="644525"/>
            </a:xfrm>
            <a:custGeom>
              <a:avLst/>
              <a:gdLst>
                <a:gd name="T0" fmla="*/ 380 w 415"/>
                <a:gd name="T1" fmla="*/ 0 h 406"/>
                <a:gd name="T2" fmla="*/ 0 w 415"/>
                <a:gd name="T3" fmla="*/ 321 h 406"/>
                <a:gd name="T4" fmla="*/ 88 w 415"/>
                <a:gd name="T5" fmla="*/ 406 h 406"/>
                <a:gd name="T6" fmla="*/ 415 w 415"/>
                <a:gd name="T7" fmla="*/ 5 h 406"/>
                <a:gd name="T8" fmla="*/ 380 w 415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6">
                  <a:moveTo>
                    <a:pt x="380" y="0"/>
                  </a:moveTo>
                  <a:lnTo>
                    <a:pt x="0" y="321"/>
                  </a:lnTo>
                  <a:lnTo>
                    <a:pt x="88" y="406"/>
                  </a:lnTo>
                  <a:lnTo>
                    <a:pt x="415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Freeform 1087"/>
            <p:cNvSpPr/>
            <p:nvPr/>
          </p:nvSpPr>
          <p:spPr bwMode="auto">
            <a:xfrm>
              <a:off x="1446213" y="4232276"/>
              <a:ext cx="330200" cy="263525"/>
            </a:xfrm>
            <a:custGeom>
              <a:avLst/>
              <a:gdLst>
                <a:gd name="T0" fmla="*/ 76 w 78"/>
                <a:gd name="T1" fmla="*/ 34 h 62"/>
                <a:gd name="T2" fmla="*/ 76 w 78"/>
                <a:gd name="T3" fmla="*/ 8 h 62"/>
                <a:gd name="T4" fmla="*/ 64 w 78"/>
                <a:gd name="T5" fmla="*/ 21 h 62"/>
                <a:gd name="T6" fmla="*/ 26 w 78"/>
                <a:gd name="T7" fmla="*/ 0 h 62"/>
                <a:gd name="T8" fmla="*/ 39 w 78"/>
                <a:gd name="T9" fmla="*/ 18 h 62"/>
                <a:gd name="T10" fmla="*/ 14 w 78"/>
                <a:gd name="T11" fmla="*/ 8 h 62"/>
                <a:gd name="T12" fmla="*/ 33 w 78"/>
                <a:gd name="T13" fmla="*/ 26 h 62"/>
                <a:gd name="T14" fmla="*/ 4 w 78"/>
                <a:gd name="T15" fmla="*/ 19 h 62"/>
                <a:gd name="T16" fmla="*/ 26 w 78"/>
                <a:gd name="T17" fmla="*/ 37 h 62"/>
                <a:gd name="T18" fmla="*/ 1 w 78"/>
                <a:gd name="T19" fmla="*/ 38 h 62"/>
                <a:gd name="T20" fmla="*/ 27 w 78"/>
                <a:gd name="T21" fmla="*/ 50 h 62"/>
                <a:gd name="T22" fmla="*/ 58 w 78"/>
                <a:gd name="T23" fmla="*/ 61 h 62"/>
                <a:gd name="T24" fmla="*/ 76 w 78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76" y="34"/>
                  </a:moveTo>
                  <a:cubicBezTo>
                    <a:pt x="76" y="34"/>
                    <a:pt x="78" y="9"/>
                    <a:pt x="76" y="8"/>
                  </a:cubicBezTo>
                  <a:cubicBezTo>
                    <a:pt x="67" y="6"/>
                    <a:pt x="64" y="21"/>
                    <a:pt x="64" y="21"/>
                  </a:cubicBezTo>
                  <a:cubicBezTo>
                    <a:pt x="64" y="21"/>
                    <a:pt x="35" y="0"/>
                    <a:pt x="26" y="0"/>
                  </a:cubicBezTo>
                  <a:cubicBezTo>
                    <a:pt x="20" y="0"/>
                    <a:pt x="39" y="18"/>
                    <a:pt x="39" y="18"/>
                  </a:cubicBezTo>
                  <a:cubicBezTo>
                    <a:pt x="39" y="18"/>
                    <a:pt x="19" y="5"/>
                    <a:pt x="14" y="8"/>
                  </a:cubicBezTo>
                  <a:cubicBezTo>
                    <a:pt x="9" y="11"/>
                    <a:pt x="33" y="26"/>
                    <a:pt x="33" y="26"/>
                  </a:cubicBezTo>
                  <a:cubicBezTo>
                    <a:pt x="33" y="26"/>
                    <a:pt x="4" y="16"/>
                    <a:pt x="4" y="19"/>
                  </a:cubicBezTo>
                  <a:cubicBezTo>
                    <a:pt x="4" y="23"/>
                    <a:pt x="26" y="37"/>
                    <a:pt x="26" y="37"/>
                  </a:cubicBezTo>
                  <a:cubicBezTo>
                    <a:pt x="26" y="37"/>
                    <a:pt x="0" y="33"/>
                    <a:pt x="1" y="38"/>
                  </a:cubicBezTo>
                  <a:cubicBezTo>
                    <a:pt x="2" y="43"/>
                    <a:pt x="27" y="50"/>
                    <a:pt x="27" y="50"/>
                  </a:cubicBezTo>
                  <a:cubicBezTo>
                    <a:pt x="27" y="50"/>
                    <a:pt x="41" y="58"/>
                    <a:pt x="58" y="61"/>
                  </a:cubicBezTo>
                  <a:cubicBezTo>
                    <a:pt x="66" y="62"/>
                    <a:pt x="76" y="34"/>
                    <a:pt x="76" y="34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Freeform 1088"/>
            <p:cNvSpPr/>
            <p:nvPr/>
          </p:nvSpPr>
          <p:spPr bwMode="auto">
            <a:xfrm>
              <a:off x="2652713" y="6605588"/>
              <a:ext cx="292100" cy="144463"/>
            </a:xfrm>
            <a:custGeom>
              <a:avLst/>
              <a:gdLst>
                <a:gd name="T0" fmla="*/ 41 w 69"/>
                <a:gd name="T1" fmla="*/ 8 h 34"/>
                <a:gd name="T2" fmla="*/ 62 w 69"/>
                <a:gd name="T3" fmla="*/ 30 h 34"/>
                <a:gd name="T4" fmla="*/ 2 w 69"/>
                <a:gd name="T5" fmla="*/ 13 h 34"/>
                <a:gd name="T6" fmla="*/ 8 w 69"/>
                <a:gd name="T7" fmla="*/ 0 h 34"/>
                <a:gd name="T8" fmla="*/ 41 w 69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41" y="8"/>
                  </a:moveTo>
                  <a:cubicBezTo>
                    <a:pt x="41" y="8"/>
                    <a:pt x="69" y="26"/>
                    <a:pt x="62" y="30"/>
                  </a:cubicBezTo>
                  <a:cubicBezTo>
                    <a:pt x="56" y="34"/>
                    <a:pt x="0" y="23"/>
                    <a:pt x="2" y="13"/>
                  </a:cubicBezTo>
                  <a:cubicBezTo>
                    <a:pt x="4" y="4"/>
                    <a:pt x="8" y="0"/>
                    <a:pt x="8" y="0"/>
                  </a:cubicBezTo>
                  <a:lnTo>
                    <a:pt x="41" y="8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1089"/>
            <p:cNvSpPr/>
            <p:nvPr/>
          </p:nvSpPr>
          <p:spPr bwMode="auto">
            <a:xfrm>
              <a:off x="2686050" y="6121401"/>
              <a:ext cx="276225" cy="581025"/>
            </a:xfrm>
            <a:custGeom>
              <a:avLst/>
              <a:gdLst>
                <a:gd name="T0" fmla="*/ 33 w 65"/>
                <a:gd name="T1" fmla="*/ 122 h 137"/>
                <a:gd name="T2" fmla="*/ 65 w 65"/>
                <a:gd name="T3" fmla="*/ 20 h 137"/>
                <a:gd name="T4" fmla="*/ 6 w 65"/>
                <a:gd name="T5" fmla="*/ 0 h 137"/>
                <a:gd name="T6" fmla="*/ 0 w 65"/>
                <a:gd name="T7" fmla="*/ 114 h 137"/>
                <a:gd name="T8" fmla="*/ 47 w 65"/>
                <a:gd name="T9" fmla="*/ 136 h 137"/>
                <a:gd name="T10" fmla="*/ 33 w 65"/>
                <a:gd name="T1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7">
                  <a:moveTo>
                    <a:pt x="33" y="122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2"/>
                    <a:pt x="43" y="137"/>
                    <a:pt x="47" y="136"/>
                  </a:cubicBezTo>
                  <a:cubicBezTo>
                    <a:pt x="50" y="134"/>
                    <a:pt x="33" y="122"/>
                    <a:pt x="33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1090"/>
            <p:cNvSpPr/>
            <p:nvPr/>
          </p:nvSpPr>
          <p:spPr bwMode="auto">
            <a:xfrm>
              <a:off x="1403350" y="5548313"/>
              <a:ext cx="152400" cy="293688"/>
            </a:xfrm>
            <a:custGeom>
              <a:avLst/>
              <a:gdLst>
                <a:gd name="T0" fmla="*/ 27 w 36"/>
                <a:gd name="T1" fmla="*/ 42 h 69"/>
                <a:gd name="T2" fmla="*/ 3 w 36"/>
                <a:gd name="T3" fmla="*/ 62 h 69"/>
                <a:gd name="T4" fmla="*/ 23 w 36"/>
                <a:gd name="T5" fmla="*/ 2 h 69"/>
                <a:gd name="T6" fmla="*/ 36 w 36"/>
                <a:gd name="T7" fmla="*/ 10 h 69"/>
                <a:gd name="T8" fmla="*/ 27 w 36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27" y="42"/>
                  </a:moveTo>
                  <a:cubicBezTo>
                    <a:pt x="27" y="42"/>
                    <a:pt x="7" y="69"/>
                    <a:pt x="3" y="62"/>
                  </a:cubicBezTo>
                  <a:cubicBezTo>
                    <a:pt x="0" y="55"/>
                    <a:pt x="14" y="0"/>
                    <a:pt x="23" y="2"/>
                  </a:cubicBezTo>
                  <a:cubicBezTo>
                    <a:pt x="33" y="5"/>
                    <a:pt x="36" y="10"/>
                    <a:pt x="36" y="10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91"/>
            <p:cNvSpPr/>
            <p:nvPr/>
          </p:nvSpPr>
          <p:spPr bwMode="auto">
            <a:xfrm>
              <a:off x="1449388" y="5586413"/>
              <a:ext cx="590550" cy="331788"/>
            </a:xfrm>
            <a:custGeom>
              <a:avLst/>
              <a:gdLst>
                <a:gd name="T0" fmla="*/ 16 w 139"/>
                <a:gd name="T1" fmla="*/ 33 h 78"/>
                <a:gd name="T2" fmla="*/ 115 w 139"/>
                <a:gd name="T3" fmla="*/ 70 h 78"/>
                <a:gd name="T4" fmla="*/ 139 w 139"/>
                <a:gd name="T5" fmla="*/ 12 h 78"/>
                <a:gd name="T6" fmla="*/ 25 w 139"/>
                <a:gd name="T7" fmla="*/ 1 h 78"/>
                <a:gd name="T8" fmla="*/ 1 w 139"/>
                <a:gd name="T9" fmla="*/ 46 h 78"/>
                <a:gd name="T10" fmla="*/ 16 w 139"/>
                <a:gd name="T1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8">
                  <a:moveTo>
                    <a:pt x="16" y="33"/>
                  </a:moveTo>
                  <a:cubicBezTo>
                    <a:pt x="16" y="33"/>
                    <a:pt x="96" y="78"/>
                    <a:pt x="115" y="70"/>
                  </a:cubicBezTo>
                  <a:cubicBezTo>
                    <a:pt x="135" y="62"/>
                    <a:pt x="139" y="12"/>
                    <a:pt x="139" y="1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0" y="42"/>
                    <a:pt x="1" y="46"/>
                  </a:cubicBezTo>
                  <a:cubicBezTo>
                    <a:pt x="2" y="49"/>
                    <a:pt x="16" y="33"/>
                    <a:pt x="16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92"/>
            <p:cNvSpPr/>
            <p:nvPr/>
          </p:nvSpPr>
          <p:spPr bwMode="auto">
            <a:xfrm>
              <a:off x="3808413" y="4873626"/>
              <a:ext cx="344488" cy="355600"/>
            </a:xfrm>
            <a:custGeom>
              <a:avLst/>
              <a:gdLst>
                <a:gd name="T0" fmla="*/ 28 w 81"/>
                <a:gd name="T1" fmla="*/ 12 h 84"/>
                <a:gd name="T2" fmla="*/ 53 w 81"/>
                <a:gd name="T3" fmla="*/ 2 h 84"/>
                <a:gd name="T4" fmla="*/ 42 w 81"/>
                <a:gd name="T5" fmla="*/ 18 h 84"/>
                <a:gd name="T6" fmla="*/ 79 w 81"/>
                <a:gd name="T7" fmla="*/ 43 h 84"/>
                <a:gd name="T8" fmla="*/ 56 w 81"/>
                <a:gd name="T9" fmla="*/ 39 h 84"/>
                <a:gd name="T10" fmla="*/ 76 w 81"/>
                <a:gd name="T11" fmla="*/ 57 h 84"/>
                <a:gd name="T12" fmla="*/ 52 w 81"/>
                <a:gd name="T13" fmla="*/ 48 h 84"/>
                <a:gd name="T14" fmla="*/ 71 w 81"/>
                <a:gd name="T15" fmla="*/ 72 h 84"/>
                <a:gd name="T16" fmla="*/ 44 w 81"/>
                <a:gd name="T17" fmla="*/ 59 h 84"/>
                <a:gd name="T18" fmla="*/ 55 w 81"/>
                <a:gd name="T19" fmla="*/ 82 h 84"/>
                <a:gd name="T20" fmla="*/ 33 w 81"/>
                <a:gd name="T21" fmla="*/ 64 h 84"/>
                <a:gd name="T22" fmla="*/ 3 w 81"/>
                <a:gd name="T23" fmla="*/ 35 h 84"/>
                <a:gd name="T24" fmla="*/ 14 w 81"/>
                <a:gd name="T25" fmla="*/ 9 h 84"/>
                <a:gd name="T26" fmla="*/ 28 w 81"/>
                <a:gd name="T27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4">
                  <a:moveTo>
                    <a:pt x="28" y="12"/>
                  </a:moveTo>
                  <a:cubicBezTo>
                    <a:pt x="28" y="12"/>
                    <a:pt x="51" y="0"/>
                    <a:pt x="53" y="2"/>
                  </a:cubicBezTo>
                  <a:cubicBezTo>
                    <a:pt x="59" y="9"/>
                    <a:pt x="42" y="18"/>
                    <a:pt x="42" y="18"/>
                  </a:cubicBezTo>
                  <a:cubicBezTo>
                    <a:pt x="42" y="18"/>
                    <a:pt x="74" y="35"/>
                    <a:pt x="79" y="43"/>
                  </a:cubicBezTo>
                  <a:cubicBezTo>
                    <a:pt x="81" y="48"/>
                    <a:pt x="56" y="39"/>
                    <a:pt x="56" y="39"/>
                  </a:cubicBezTo>
                  <a:cubicBezTo>
                    <a:pt x="56" y="39"/>
                    <a:pt x="77" y="51"/>
                    <a:pt x="76" y="57"/>
                  </a:cubicBezTo>
                  <a:cubicBezTo>
                    <a:pt x="76" y="63"/>
                    <a:pt x="52" y="48"/>
                    <a:pt x="52" y="48"/>
                  </a:cubicBezTo>
                  <a:cubicBezTo>
                    <a:pt x="52" y="48"/>
                    <a:pt x="74" y="70"/>
                    <a:pt x="71" y="72"/>
                  </a:cubicBezTo>
                  <a:cubicBezTo>
                    <a:pt x="67" y="73"/>
                    <a:pt x="44" y="59"/>
                    <a:pt x="44" y="59"/>
                  </a:cubicBezTo>
                  <a:cubicBezTo>
                    <a:pt x="44" y="59"/>
                    <a:pt x="60" y="81"/>
                    <a:pt x="55" y="82"/>
                  </a:cubicBezTo>
                  <a:cubicBezTo>
                    <a:pt x="50" y="84"/>
                    <a:pt x="33" y="64"/>
                    <a:pt x="33" y="64"/>
                  </a:cubicBezTo>
                  <a:cubicBezTo>
                    <a:pt x="33" y="64"/>
                    <a:pt x="13" y="49"/>
                    <a:pt x="3" y="35"/>
                  </a:cubicBezTo>
                  <a:cubicBezTo>
                    <a:pt x="0" y="30"/>
                    <a:pt x="7" y="13"/>
                    <a:pt x="14" y="9"/>
                  </a:cubicBezTo>
                  <a:cubicBezTo>
                    <a:pt x="16" y="7"/>
                    <a:pt x="28" y="12"/>
                    <a:pt x="28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93"/>
            <p:cNvSpPr/>
            <p:nvPr/>
          </p:nvSpPr>
          <p:spPr bwMode="auto">
            <a:xfrm>
              <a:off x="1585913" y="4295776"/>
              <a:ext cx="2324100" cy="1978025"/>
            </a:xfrm>
            <a:custGeom>
              <a:avLst/>
              <a:gdLst>
                <a:gd name="T0" fmla="*/ 64 w 547"/>
                <a:gd name="T1" fmla="*/ 0 h 466"/>
                <a:gd name="T2" fmla="*/ 293 w 547"/>
                <a:gd name="T3" fmla="*/ 69 h 466"/>
                <a:gd name="T4" fmla="*/ 398 w 547"/>
                <a:gd name="T5" fmla="*/ 69 h 466"/>
                <a:gd name="T6" fmla="*/ 547 w 547"/>
                <a:gd name="T7" fmla="*/ 146 h 466"/>
                <a:gd name="T8" fmla="*/ 467 w 547"/>
                <a:gd name="T9" fmla="*/ 223 h 466"/>
                <a:gd name="T10" fmla="*/ 381 w 547"/>
                <a:gd name="T11" fmla="*/ 151 h 466"/>
                <a:gd name="T12" fmla="*/ 355 w 547"/>
                <a:gd name="T13" fmla="*/ 466 h 466"/>
                <a:gd name="T14" fmla="*/ 30 w 547"/>
                <a:gd name="T15" fmla="*/ 309 h 466"/>
                <a:gd name="T16" fmla="*/ 182 w 547"/>
                <a:gd name="T17" fmla="*/ 133 h 466"/>
                <a:gd name="T18" fmla="*/ 0 w 547"/>
                <a:gd name="T19" fmla="*/ 79 h 466"/>
                <a:gd name="T20" fmla="*/ 64 w 547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466">
                  <a:moveTo>
                    <a:pt x="64" y="0"/>
                  </a:moveTo>
                  <a:cubicBezTo>
                    <a:pt x="64" y="0"/>
                    <a:pt x="206" y="70"/>
                    <a:pt x="293" y="69"/>
                  </a:cubicBezTo>
                  <a:cubicBezTo>
                    <a:pt x="398" y="69"/>
                    <a:pt x="398" y="69"/>
                    <a:pt x="398" y="69"/>
                  </a:cubicBezTo>
                  <a:cubicBezTo>
                    <a:pt x="398" y="69"/>
                    <a:pt x="501" y="102"/>
                    <a:pt x="547" y="146"/>
                  </a:cubicBezTo>
                  <a:cubicBezTo>
                    <a:pt x="547" y="146"/>
                    <a:pt x="533" y="223"/>
                    <a:pt x="467" y="223"/>
                  </a:cubicBezTo>
                  <a:cubicBezTo>
                    <a:pt x="467" y="223"/>
                    <a:pt x="413" y="162"/>
                    <a:pt x="381" y="151"/>
                  </a:cubicBezTo>
                  <a:cubicBezTo>
                    <a:pt x="355" y="466"/>
                    <a:pt x="355" y="466"/>
                    <a:pt x="355" y="466"/>
                  </a:cubicBezTo>
                  <a:cubicBezTo>
                    <a:pt x="355" y="466"/>
                    <a:pt x="113" y="463"/>
                    <a:pt x="30" y="30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3"/>
                    <a:pt x="52" y="159"/>
                    <a:pt x="0" y="79"/>
                  </a:cubicBezTo>
                  <a:cubicBezTo>
                    <a:pt x="0" y="79"/>
                    <a:pt x="32" y="20"/>
                    <a:pt x="64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94"/>
            <p:cNvSpPr/>
            <p:nvPr/>
          </p:nvSpPr>
          <p:spPr bwMode="auto">
            <a:xfrm>
              <a:off x="1785938" y="4422776"/>
              <a:ext cx="1924050" cy="1520825"/>
            </a:xfrm>
            <a:custGeom>
              <a:avLst/>
              <a:gdLst>
                <a:gd name="T0" fmla="*/ 54 w 453"/>
                <a:gd name="T1" fmla="*/ 0 h 358"/>
                <a:gd name="T2" fmla="*/ 244 w 453"/>
                <a:gd name="T3" fmla="*/ 76 h 358"/>
                <a:gd name="T4" fmla="*/ 342 w 453"/>
                <a:gd name="T5" fmla="*/ 65 h 358"/>
                <a:gd name="T6" fmla="*/ 453 w 453"/>
                <a:gd name="T7" fmla="*/ 108 h 358"/>
                <a:gd name="T8" fmla="*/ 395 w 453"/>
                <a:gd name="T9" fmla="*/ 148 h 358"/>
                <a:gd name="T10" fmla="*/ 317 w 453"/>
                <a:gd name="T11" fmla="*/ 99 h 358"/>
                <a:gd name="T12" fmla="*/ 251 w 453"/>
                <a:gd name="T13" fmla="*/ 235 h 358"/>
                <a:gd name="T14" fmla="*/ 20 w 453"/>
                <a:gd name="T15" fmla="*/ 260 h 358"/>
                <a:gd name="T16" fmla="*/ 154 w 453"/>
                <a:gd name="T17" fmla="*/ 98 h 358"/>
                <a:gd name="T18" fmla="*/ 0 w 453"/>
                <a:gd name="T19" fmla="*/ 65 h 358"/>
                <a:gd name="T20" fmla="*/ 54 w 453"/>
                <a:gd name="T2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58">
                  <a:moveTo>
                    <a:pt x="54" y="0"/>
                  </a:moveTo>
                  <a:cubicBezTo>
                    <a:pt x="54" y="0"/>
                    <a:pt x="172" y="77"/>
                    <a:pt x="244" y="76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65"/>
                    <a:pt x="415" y="72"/>
                    <a:pt x="453" y="108"/>
                  </a:cubicBezTo>
                  <a:cubicBezTo>
                    <a:pt x="453" y="108"/>
                    <a:pt x="449" y="148"/>
                    <a:pt x="395" y="148"/>
                  </a:cubicBezTo>
                  <a:cubicBezTo>
                    <a:pt x="395" y="148"/>
                    <a:pt x="343" y="108"/>
                    <a:pt x="317" y="99"/>
                  </a:cubicBezTo>
                  <a:cubicBezTo>
                    <a:pt x="317" y="99"/>
                    <a:pt x="304" y="184"/>
                    <a:pt x="251" y="235"/>
                  </a:cubicBezTo>
                  <a:cubicBezTo>
                    <a:pt x="198" y="287"/>
                    <a:pt x="96" y="358"/>
                    <a:pt x="20" y="26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43" y="113"/>
                    <a:pt x="0" y="65"/>
                  </a:cubicBezTo>
                  <a:cubicBezTo>
                    <a:pt x="0" y="65"/>
                    <a:pt x="27" y="17"/>
                    <a:pt x="54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95"/>
            <p:cNvSpPr/>
            <p:nvPr/>
          </p:nvSpPr>
          <p:spPr bwMode="auto">
            <a:xfrm>
              <a:off x="1573213" y="4287838"/>
              <a:ext cx="387350" cy="441325"/>
            </a:xfrm>
            <a:custGeom>
              <a:avLst/>
              <a:gdLst>
                <a:gd name="T0" fmla="*/ 65 w 91"/>
                <a:gd name="T1" fmla="*/ 0 h 104"/>
                <a:gd name="T2" fmla="*/ 0 w 91"/>
                <a:gd name="T3" fmla="*/ 81 h 104"/>
                <a:gd name="T4" fmla="*/ 23 w 91"/>
                <a:gd name="T5" fmla="*/ 104 h 104"/>
                <a:gd name="T6" fmla="*/ 91 w 91"/>
                <a:gd name="T7" fmla="*/ 13 h 104"/>
                <a:gd name="T8" fmla="*/ 65 w 9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4">
                  <a:moveTo>
                    <a:pt x="65" y="0"/>
                  </a:moveTo>
                  <a:cubicBezTo>
                    <a:pt x="33" y="21"/>
                    <a:pt x="0" y="81"/>
                    <a:pt x="0" y="81"/>
                  </a:cubicBezTo>
                  <a:cubicBezTo>
                    <a:pt x="6" y="90"/>
                    <a:pt x="16" y="97"/>
                    <a:pt x="23" y="10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76" y="7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96"/>
            <p:cNvSpPr/>
            <p:nvPr/>
          </p:nvSpPr>
          <p:spPr bwMode="auto">
            <a:xfrm>
              <a:off x="3509963" y="4860926"/>
              <a:ext cx="417513" cy="393700"/>
            </a:xfrm>
            <a:custGeom>
              <a:avLst/>
              <a:gdLst>
                <a:gd name="T0" fmla="*/ 0 w 98"/>
                <a:gd name="T1" fmla="*/ 75 h 93"/>
                <a:gd name="T2" fmla="*/ 16 w 98"/>
                <a:gd name="T3" fmla="*/ 93 h 93"/>
                <a:gd name="T4" fmla="*/ 98 w 98"/>
                <a:gd name="T5" fmla="*/ 15 h 93"/>
                <a:gd name="T6" fmla="*/ 80 w 98"/>
                <a:gd name="T7" fmla="*/ 0 h 93"/>
                <a:gd name="T8" fmla="*/ 0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0" y="75"/>
                  </a:moveTo>
                  <a:cubicBezTo>
                    <a:pt x="8" y="84"/>
                    <a:pt x="16" y="93"/>
                    <a:pt x="16" y="93"/>
                  </a:cubicBezTo>
                  <a:cubicBezTo>
                    <a:pt x="82" y="93"/>
                    <a:pt x="98" y="15"/>
                    <a:pt x="98" y="15"/>
                  </a:cubicBezTo>
                  <a:cubicBezTo>
                    <a:pt x="94" y="11"/>
                    <a:pt x="85" y="4"/>
                    <a:pt x="80" y="0"/>
                  </a:cubicBezTo>
                  <a:cubicBezTo>
                    <a:pt x="73" y="18"/>
                    <a:pt x="52" y="57"/>
                    <a:pt x="0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97"/>
            <p:cNvSpPr/>
            <p:nvPr/>
          </p:nvSpPr>
          <p:spPr bwMode="auto">
            <a:xfrm>
              <a:off x="1697038" y="5527676"/>
              <a:ext cx="1409700" cy="758825"/>
            </a:xfrm>
            <a:custGeom>
              <a:avLst/>
              <a:gdLst>
                <a:gd name="T0" fmla="*/ 332 w 332"/>
                <a:gd name="T1" fmla="*/ 179 h 179"/>
                <a:gd name="T2" fmla="*/ 332 w 332"/>
                <a:gd name="T3" fmla="*/ 146 h 179"/>
                <a:gd name="T4" fmla="*/ 20 w 332"/>
                <a:gd name="T5" fmla="*/ 0 h 179"/>
                <a:gd name="T6" fmla="*/ 0 w 332"/>
                <a:gd name="T7" fmla="*/ 21 h 179"/>
                <a:gd name="T8" fmla="*/ 332 w 332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9">
                  <a:moveTo>
                    <a:pt x="332" y="179"/>
                  </a:moveTo>
                  <a:cubicBezTo>
                    <a:pt x="332" y="146"/>
                    <a:pt x="332" y="146"/>
                    <a:pt x="332" y="146"/>
                  </a:cubicBezTo>
                  <a:cubicBezTo>
                    <a:pt x="135" y="146"/>
                    <a:pt x="45" y="37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3" y="175"/>
                    <a:pt x="332" y="179"/>
                    <a:pt x="332" y="179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098"/>
            <p:cNvSpPr/>
            <p:nvPr/>
          </p:nvSpPr>
          <p:spPr bwMode="auto">
            <a:xfrm>
              <a:off x="2316163" y="4589463"/>
              <a:ext cx="569913" cy="317500"/>
            </a:xfrm>
            <a:custGeom>
              <a:avLst/>
              <a:gdLst>
                <a:gd name="T0" fmla="*/ 295 w 359"/>
                <a:gd name="T1" fmla="*/ 0 h 200"/>
                <a:gd name="T2" fmla="*/ 27 w 359"/>
                <a:gd name="T3" fmla="*/ 171 h 200"/>
                <a:gd name="T4" fmla="*/ 0 w 359"/>
                <a:gd name="T5" fmla="*/ 200 h 200"/>
                <a:gd name="T6" fmla="*/ 359 w 359"/>
                <a:gd name="T7" fmla="*/ 0 h 200"/>
                <a:gd name="T8" fmla="*/ 295 w 35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00">
                  <a:moveTo>
                    <a:pt x="295" y="0"/>
                  </a:moveTo>
                  <a:lnTo>
                    <a:pt x="27" y="171"/>
                  </a:lnTo>
                  <a:lnTo>
                    <a:pt x="0" y="200"/>
                  </a:lnTo>
                  <a:lnTo>
                    <a:pt x="359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099"/>
            <p:cNvSpPr/>
            <p:nvPr/>
          </p:nvSpPr>
          <p:spPr bwMode="auto">
            <a:xfrm>
              <a:off x="2371725" y="4724401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40 h 43"/>
                <a:gd name="T6" fmla="*/ 3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1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3"/>
                    <a:pt x="27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3"/>
                    <a:pt x="40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100"/>
            <p:cNvSpPr/>
            <p:nvPr/>
          </p:nvSpPr>
          <p:spPr bwMode="auto">
            <a:xfrm>
              <a:off x="2503488" y="4665663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39 h 43"/>
                <a:gd name="T6" fmla="*/ 2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0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2"/>
                    <a:pt x="27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3"/>
                    <a:pt x="39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Oval 1101"/>
            <p:cNvSpPr>
              <a:spLocks noChangeArrowheads="1"/>
            </p:cNvSpPr>
            <p:nvPr/>
          </p:nvSpPr>
          <p:spPr bwMode="auto">
            <a:xfrm>
              <a:off x="3590925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Rectangle 1102"/>
            <p:cNvSpPr>
              <a:spLocks noChangeArrowheads="1"/>
            </p:cNvSpPr>
            <p:nvPr/>
          </p:nvSpPr>
          <p:spPr bwMode="auto">
            <a:xfrm>
              <a:off x="3655560" y="2488974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Oval 1103"/>
            <p:cNvSpPr>
              <a:spLocks noChangeArrowheads="1"/>
            </p:cNvSpPr>
            <p:nvPr/>
          </p:nvSpPr>
          <p:spPr bwMode="auto">
            <a:xfrm>
              <a:off x="1598613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1104"/>
            <p:cNvSpPr>
              <a:spLocks noChangeArrowheads="1"/>
            </p:cNvSpPr>
            <p:nvPr/>
          </p:nvSpPr>
          <p:spPr bwMode="auto">
            <a:xfrm>
              <a:off x="1641475" y="2478088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1105"/>
            <p:cNvSpPr>
              <a:spLocks noChangeArrowheads="1"/>
            </p:cNvSpPr>
            <p:nvPr/>
          </p:nvSpPr>
          <p:spPr bwMode="auto">
            <a:xfrm>
              <a:off x="1785938" y="3509963"/>
              <a:ext cx="428625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Oval 1106"/>
            <p:cNvSpPr>
              <a:spLocks noChangeArrowheads="1"/>
            </p:cNvSpPr>
            <p:nvPr/>
          </p:nvSpPr>
          <p:spPr bwMode="auto">
            <a:xfrm>
              <a:off x="3714750" y="350996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07"/>
            <p:cNvSpPr/>
            <p:nvPr/>
          </p:nvSpPr>
          <p:spPr bwMode="auto">
            <a:xfrm>
              <a:off x="1960563" y="2835276"/>
              <a:ext cx="1931988" cy="1843088"/>
            </a:xfrm>
            <a:custGeom>
              <a:avLst/>
              <a:gdLst>
                <a:gd name="T0" fmla="*/ 455 w 455"/>
                <a:gd name="T1" fmla="*/ 218 h 434"/>
                <a:gd name="T2" fmla="*/ 236 w 455"/>
                <a:gd name="T3" fmla="*/ 434 h 434"/>
                <a:gd name="T4" fmla="*/ 17 w 455"/>
                <a:gd name="T5" fmla="*/ 218 h 434"/>
                <a:gd name="T6" fmla="*/ 236 w 455"/>
                <a:gd name="T7" fmla="*/ 2 h 434"/>
                <a:gd name="T8" fmla="*/ 455 w 455"/>
                <a:gd name="T9" fmla="*/ 21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434">
                  <a:moveTo>
                    <a:pt x="455" y="218"/>
                  </a:moveTo>
                  <a:cubicBezTo>
                    <a:pt x="455" y="337"/>
                    <a:pt x="357" y="434"/>
                    <a:pt x="236" y="434"/>
                  </a:cubicBezTo>
                  <a:cubicBezTo>
                    <a:pt x="115" y="434"/>
                    <a:pt x="17" y="337"/>
                    <a:pt x="17" y="218"/>
                  </a:cubicBezTo>
                  <a:cubicBezTo>
                    <a:pt x="17" y="99"/>
                    <a:pt x="0" y="4"/>
                    <a:pt x="236" y="2"/>
                  </a:cubicBezTo>
                  <a:cubicBezTo>
                    <a:pt x="455" y="0"/>
                    <a:pt x="455" y="99"/>
                    <a:pt x="455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108"/>
            <p:cNvSpPr/>
            <p:nvPr/>
          </p:nvSpPr>
          <p:spPr bwMode="auto">
            <a:xfrm>
              <a:off x="2062163" y="2944813"/>
              <a:ext cx="1754188" cy="1647825"/>
            </a:xfrm>
            <a:custGeom>
              <a:avLst/>
              <a:gdLst>
                <a:gd name="T0" fmla="*/ 411 w 413"/>
                <a:gd name="T1" fmla="*/ 192 h 388"/>
                <a:gd name="T2" fmla="*/ 212 w 413"/>
                <a:gd name="T3" fmla="*/ 388 h 388"/>
                <a:gd name="T4" fmla="*/ 13 w 413"/>
                <a:gd name="T5" fmla="*/ 192 h 388"/>
                <a:gd name="T6" fmla="*/ 214 w 413"/>
                <a:gd name="T7" fmla="*/ 1 h 388"/>
                <a:gd name="T8" fmla="*/ 411 w 413"/>
                <a:gd name="T9" fmla="*/ 19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88">
                  <a:moveTo>
                    <a:pt x="411" y="192"/>
                  </a:moveTo>
                  <a:cubicBezTo>
                    <a:pt x="411" y="300"/>
                    <a:pt x="322" y="388"/>
                    <a:pt x="212" y="388"/>
                  </a:cubicBezTo>
                  <a:cubicBezTo>
                    <a:pt x="102" y="388"/>
                    <a:pt x="13" y="300"/>
                    <a:pt x="13" y="192"/>
                  </a:cubicBezTo>
                  <a:cubicBezTo>
                    <a:pt x="13" y="84"/>
                    <a:pt x="0" y="3"/>
                    <a:pt x="214" y="1"/>
                  </a:cubicBezTo>
                  <a:cubicBezTo>
                    <a:pt x="413" y="0"/>
                    <a:pt x="411" y="84"/>
                    <a:pt x="411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1109"/>
            <p:cNvSpPr/>
            <p:nvPr/>
          </p:nvSpPr>
          <p:spPr bwMode="auto">
            <a:xfrm>
              <a:off x="3783013" y="3862388"/>
              <a:ext cx="71438" cy="98425"/>
            </a:xfrm>
            <a:custGeom>
              <a:avLst/>
              <a:gdLst>
                <a:gd name="T0" fmla="*/ 4 w 17"/>
                <a:gd name="T1" fmla="*/ 0 h 23"/>
                <a:gd name="T2" fmla="*/ 0 w 17"/>
                <a:gd name="T3" fmla="*/ 23 h 23"/>
                <a:gd name="T4" fmla="*/ 17 w 17"/>
                <a:gd name="T5" fmla="*/ 11 h 23"/>
                <a:gd name="T6" fmla="*/ 4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3" y="8"/>
                    <a:pt x="2" y="15"/>
                    <a:pt x="0" y="23"/>
                  </a:cubicBezTo>
                  <a:cubicBezTo>
                    <a:pt x="10" y="20"/>
                    <a:pt x="17" y="16"/>
                    <a:pt x="17" y="11"/>
                  </a:cubicBezTo>
                  <a:cubicBezTo>
                    <a:pt x="17" y="6"/>
                    <a:pt x="12" y="2"/>
                    <a:pt x="4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1110"/>
            <p:cNvSpPr/>
            <p:nvPr/>
          </p:nvSpPr>
          <p:spPr bwMode="auto">
            <a:xfrm>
              <a:off x="3484563" y="3841751"/>
              <a:ext cx="314325" cy="131763"/>
            </a:xfrm>
            <a:custGeom>
              <a:avLst/>
              <a:gdLst>
                <a:gd name="T0" fmla="*/ 44 w 74"/>
                <a:gd name="T1" fmla="*/ 0 h 31"/>
                <a:gd name="T2" fmla="*/ 0 w 74"/>
                <a:gd name="T3" fmla="*/ 16 h 31"/>
                <a:gd name="T4" fmla="*/ 44 w 74"/>
                <a:gd name="T5" fmla="*/ 31 h 31"/>
                <a:gd name="T6" fmla="*/ 70 w 74"/>
                <a:gd name="T7" fmla="*/ 28 h 31"/>
                <a:gd name="T8" fmla="*/ 74 w 74"/>
                <a:gd name="T9" fmla="*/ 5 h 31"/>
                <a:gd name="T10" fmla="*/ 44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44" y="0"/>
                  </a:moveTo>
                  <a:cubicBezTo>
                    <a:pt x="20" y="0"/>
                    <a:pt x="0" y="7"/>
                    <a:pt x="0" y="16"/>
                  </a:cubicBezTo>
                  <a:cubicBezTo>
                    <a:pt x="0" y="24"/>
                    <a:pt x="20" y="31"/>
                    <a:pt x="44" y="31"/>
                  </a:cubicBezTo>
                  <a:cubicBezTo>
                    <a:pt x="54" y="31"/>
                    <a:pt x="63" y="30"/>
                    <a:pt x="70" y="28"/>
                  </a:cubicBezTo>
                  <a:cubicBezTo>
                    <a:pt x="72" y="20"/>
                    <a:pt x="73" y="13"/>
                    <a:pt x="74" y="5"/>
                  </a:cubicBezTo>
                  <a:cubicBezTo>
                    <a:pt x="67" y="2"/>
                    <a:pt x="56" y="0"/>
                    <a:pt x="44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1111"/>
            <p:cNvSpPr>
              <a:spLocks noChangeArrowheads="1"/>
            </p:cNvSpPr>
            <p:nvPr/>
          </p:nvSpPr>
          <p:spPr bwMode="auto">
            <a:xfrm>
              <a:off x="2176463" y="3867151"/>
              <a:ext cx="365125" cy="134938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1112"/>
            <p:cNvSpPr/>
            <p:nvPr/>
          </p:nvSpPr>
          <p:spPr bwMode="auto">
            <a:xfrm>
              <a:off x="2967038" y="4224338"/>
              <a:ext cx="220663" cy="195263"/>
            </a:xfrm>
            <a:custGeom>
              <a:avLst/>
              <a:gdLst>
                <a:gd name="T0" fmla="*/ 26 w 52"/>
                <a:gd name="T1" fmla="*/ 46 h 46"/>
                <a:gd name="T2" fmla="*/ 52 w 52"/>
                <a:gd name="T3" fmla="*/ 0 h 46"/>
                <a:gd name="T4" fmla="*/ 0 w 52"/>
                <a:gd name="T5" fmla="*/ 0 h 46"/>
                <a:gd name="T6" fmla="*/ 26 w 5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26" y="46"/>
                  </a:moveTo>
                  <a:cubicBezTo>
                    <a:pt x="41" y="46"/>
                    <a:pt x="52" y="25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12" y="46"/>
                    <a:pt x="26" y="46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1113"/>
            <p:cNvSpPr/>
            <p:nvPr/>
          </p:nvSpPr>
          <p:spPr bwMode="auto">
            <a:xfrm>
              <a:off x="1908175" y="2368551"/>
              <a:ext cx="2116138" cy="1235075"/>
            </a:xfrm>
            <a:custGeom>
              <a:avLst/>
              <a:gdLst>
                <a:gd name="T0" fmla="*/ 312 w 498"/>
                <a:gd name="T1" fmla="*/ 49 h 291"/>
                <a:gd name="T2" fmla="*/ 312 w 498"/>
                <a:gd name="T3" fmla="*/ 49 h 291"/>
                <a:gd name="T4" fmla="*/ 333 w 498"/>
                <a:gd name="T5" fmla="*/ 13 h 291"/>
                <a:gd name="T6" fmla="*/ 280 w 498"/>
                <a:gd name="T7" fmla="*/ 45 h 291"/>
                <a:gd name="T8" fmla="*/ 280 w 498"/>
                <a:gd name="T9" fmla="*/ 46 h 291"/>
                <a:gd name="T10" fmla="*/ 279 w 498"/>
                <a:gd name="T11" fmla="*/ 46 h 291"/>
                <a:gd name="T12" fmla="*/ 280 w 498"/>
                <a:gd name="T13" fmla="*/ 45 h 291"/>
                <a:gd name="T14" fmla="*/ 251 w 498"/>
                <a:gd name="T15" fmla="*/ 7 h 291"/>
                <a:gd name="T16" fmla="*/ 251 w 498"/>
                <a:gd name="T17" fmla="*/ 45 h 291"/>
                <a:gd name="T18" fmla="*/ 251 w 498"/>
                <a:gd name="T19" fmla="*/ 45 h 291"/>
                <a:gd name="T20" fmla="*/ 238 w 498"/>
                <a:gd name="T21" fmla="*/ 45 h 291"/>
                <a:gd name="T22" fmla="*/ 0 w 498"/>
                <a:gd name="T23" fmla="*/ 272 h 291"/>
                <a:gd name="T24" fmla="*/ 271 w 498"/>
                <a:gd name="T25" fmla="*/ 162 h 291"/>
                <a:gd name="T26" fmla="*/ 234 w 498"/>
                <a:gd name="T27" fmla="*/ 258 h 291"/>
                <a:gd name="T28" fmla="*/ 351 w 498"/>
                <a:gd name="T29" fmla="*/ 190 h 291"/>
                <a:gd name="T30" fmla="*/ 498 w 498"/>
                <a:gd name="T31" fmla="*/ 274 h 291"/>
                <a:gd name="T32" fmla="*/ 312 w 498"/>
                <a:gd name="T33" fmla="*/ 4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291">
                  <a:moveTo>
                    <a:pt x="312" y="49"/>
                  </a:moveTo>
                  <a:cubicBezTo>
                    <a:pt x="312" y="49"/>
                    <a:pt x="312" y="49"/>
                    <a:pt x="312" y="49"/>
                  </a:cubicBezTo>
                  <a:cubicBezTo>
                    <a:pt x="312" y="49"/>
                    <a:pt x="339" y="27"/>
                    <a:pt x="333" y="13"/>
                  </a:cubicBezTo>
                  <a:cubicBezTo>
                    <a:pt x="328" y="0"/>
                    <a:pt x="280" y="45"/>
                    <a:pt x="280" y="45"/>
                  </a:cubicBezTo>
                  <a:cubicBezTo>
                    <a:pt x="280" y="46"/>
                    <a:pt x="280" y="46"/>
                    <a:pt x="280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5"/>
                    <a:pt x="263" y="1"/>
                    <a:pt x="251" y="7"/>
                  </a:cubicBezTo>
                  <a:cubicBezTo>
                    <a:pt x="238" y="12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6" y="45"/>
                    <a:pt x="242" y="45"/>
                    <a:pt x="238" y="45"/>
                  </a:cubicBezTo>
                  <a:cubicBezTo>
                    <a:pt x="1" y="53"/>
                    <a:pt x="0" y="272"/>
                    <a:pt x="0" y="272"/>
                  </a:cubicBezTo>
                  <a:cubicBezTo>
                    <a:pt x="0" y="272"/>
                    <a:pt x="240" y="282"/>
                    <a:pt x="271" y="162"/>
                  </a:cubicBezTo>
                  <a:cubicBezTo>
                    <a:pt x="281" y="178"/>
                    <a:pt x="274" y="222"/>
                    <a:pt x="234" y="258"/>
                  </a:cubicBezTo>
                  <a:cubicBezTo>
                    <a:pt x="288" y="275"/>
                    <a:pt x="338" y="226"/>
                    <a:pt x="351" y="190"/>
                  </a:cubicBezTo>
                  <a:cubicBezTo>
                    <a:pt x="415" y="291"/>
                    <a:pt x="498" y="274"/>
                    <a:pt x="498" y="274"/>
                  </a:cubicBezTo>
                  <a:cubicBezTo>
                    <a:pt x="498" y="274"/>
                    <a:pt x="478" y="78"/>
                    <a:pt x="312" y="49"/>
                  </a:cubicBezTo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1114"/>
            <p:cNvSpPr/>
            <p:nvPr/>
          </p:nvSpPr>
          <p:spPr bwMode="auto">
            <a:xfrm>
              <a:off x="2032000" y="3479801"/>
              <a:ext cx="161925" cy="293688"/>
            </a:xfrm>
            <a:custGeom>
              <a:avLst/>
              <a:gdLst>
                <a:gd name="T0" fmla="*/ 0 w 102"/>
                <a:gd name="T1" fmla="*/ 19 h 185"/>
                <a:gd name="T2" fmla="*/ 11 w 102"/>
                <a:gd name="T3" fmla="*/ 185 h 185"/>
                <a:gd name="T4" fmla="*/ 102 w 102"/>
                <a:gd name="T5" fmla="*/ 0 h 185"/>
                <a:gd name="T6" fmla="*/ 0 w 102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85">
                  <a:moveTo>
                    <a:pt x="0" y="19"/>
                  </a:moveTo>
                  <a:lnTo>
                    <a:pt x="11" y="185"/>
                  </a:lnTo>
                  <a:lnTo>
                    <a:pt x="10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115"/>
            <p:cNvSpPr/>
            <p:nvPr/>
          </p:nvSpPr>
          <p:spPr bwMode="auto">
            <a:xfrm>
              <a:off x="3722688" y="3479801"/>
              <a:ext cx="166688" cy="293688"/>
            </a:xfrm>
            <a:custGeom>
              <a:avLst/>
              <a:gdLst>
                <a:gd name="T0" fmla="*/ 105 w 105"/>
                <a:gd name="T1" fmla="*/ 19 h 185"/>
                <a:gd name="T2" fmla="*/ 94 w 105"/>
                <a:gd name="T3" fmla="*/ 185 h 185"/>
                <a:gd name="T4" fmla="*/ 0 w 105"/>
                <a:gd name="T5" fmla="*/ 0 h 185"/>
                <a:gd name="T6" fmla="*/ 105 w 105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85">
                  <a:moveTo>
                    <a:pt x="105" y="19"/>
                  </a:moveTo>
                  <a:lnTo>
                    <a:pt x="94" y="185"/>
                  </a:lnTo>
                  <a:lnTo>
                    <a:pt x="0" y="0"/>
                  </a:lnTo>
                  <a:lnTo>
                    <a:pt x="105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Oval 1116"/>
            <p:cNvSpPr>
              <a:spLocks noChangeArrowheads="1"/>
            </p:cNvSpPr>
            <p:nvPr/>
          </p:nvSpPr>
          <p:spPr bwMode="auto">
            <a:xfrm>
              <a:off x="2001838" y="2878138"/>
              <a:ext cx="169863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Oval 1117"/>
            <p:cNvSpPr>
              <a:spLocks noChangeArrowheads="1"/>
            </p:cNvSpPr>
            <p:nvPr/>
          </p:nvSpPr>
          <p:spPr bwMode="auto">
            <a:xfrm>
              <a:off x="201136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118"/>
            <p:cNvSpPr/>
            <p:nvPr/>
          </p:nvSpPr>
          <p:spPr bwMode="auto">
            <a:xfrm>
              <a:off x="2125663" y="2741613"/>
              <a:ext cx="182563" cy="177800"/>
            </a:xfrm>
            <a:custGeom>
              <a:avLst/>
              <a:gdLst>
                <a:gd name="T0" fmla="*/ 1 w 43"/>
                <a:gd name="T1" fmla="*/ 20 h 42"/>
                <a:gd name="T2" fmla="*/ 20 w 43"/>
                <a:gd name="T3" fmla="*/ 42 h 42"/>
                <a:gd name="T4" fmla="*/ 42 w 43"/>
                <a:gd name="T5" fmla="*/ 23 h 42"/>
                <a:gd name="T6" fmla="*/ 23 w 43"/>
                <a:gd name="T7" fmla="*/ 1 h 42"/>
                <a:gd name="T8" fmla="*/ 1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20"/>
                  </a:moveTo>
                  <a:cubicBezTo>
                    <a:pt x="0" y="31"/>
                    <a:pt x="9" y="41"/>
                    <a:pt x="20" y="42"/>
                  </a:cubicBezTo>
                  <a:cubicBezTo>
                    <a:pt x="31" y="42"/>
                    <a:pt x="41" y="34"/>
                    <a:pt x="42" y="23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8"/>
                    <a:pt x="1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119"/>
            <p:cNvSpPr/>
            <p:nvPr/>
          </p:nvSpPr>
          <p:spPr bwMode="auto">
            <a:xfrm>
              <a:off x="2138363" y="2767013"/>
              <a:ext cx="127000" cy="127000"/>
            </a:xfrm>
            <a:custGeom>
              <a:avLst/>
              <a:gdLst>
                <a:gd name="T0" fmla="*/ 1 w 30"/>
                <a:gd name="T1" fmla="*/ 14 h 30"/>
                <a:gd name="T2" fmla="*/ 14 w 30"/>
                <a:gd name="T3" fmla="*/ 29 h 30"/>
                <a:gd name="T4" fmla="*/ 29 w 30"/>
                <a:gd name="T5" fmla="*/ 16 h 30"/>
                <a:gd name="T6" fmla="*/ 16 w 30"/>
                <a:gd name="T7" fmla="*/ 1 h 30"/>
                <a:gd name="T8" fmla="*/ 1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4"/>
                  </a:moveTo>
                  <a:cubicBezTo>
                    <a:pt x="0" y="22"/>
                    <a:pt x="6" y="28"/>
                    <a:pt x="14" y="29"/>
                  </a:cubicBezTo>
                  <a:cubicBezTo>
                    <a:pt x="22" y="30"/>
                    <a:pt x="28" y="24"/>
                    <a:pt x="29" y="16"/>
                  </a:cubicBezTo>
                  <a:cubicBezTo>
                    <a:pt x="30" y="8"/>
                    <a:pt x="24" y="2"/>
                    <a:pt x="16" y="1"/>
                  </a:cubicBezTo>
                  <a:cubicBezTo>
                    <a:pt x="8" y="0"/>
                    <a:pt x="2" y="6"/>
                    <a:pt x="1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Oval 1120"/>
            <p:cNvSpPr>
              <a:spLocks noChangeArrowheads="1"/>
            </p:cNvSpPr>
            <p:nvPr/>
          </p:nvSpPr>
          <p:spPr bwMode="auto">
            <a:xfrm>
              <a:off x="3714750" y="2878138"/>
              <a:ext cx="174625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1121"/>
            <p:cNvSpPr>
              <a:spLocks noChangeArrowheads="1"/>
            </p:cNvSpPr>
            <p:nvPr/>
          </p:nvSpPr>
          <p:spPr bwMode="auto">
            <a:xfrm>
              <a:off x="375761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122"/>
            <p:cNvSpPr/>
            <p:nvPr/>
          </p:nvSpPr>
          <p:spPr bwMode="auto">
            <a:xfrm>
              <a:off x="3578225" y="2741613"/>
              <a:ext cx="182563" cy="177800"/>
            </a:xfrm>
            <a:custGeom>
              <a:avLst/>
              <a:gdLst>
                <a:gd name="T0" fmla="*/ 42 w 43"/>
                <a:gd name="T1" fmla="*/ 20 h 42"/>
                <a:gd name="T2" fmla="*/ 23 w 43"/>
                <a:gd name="T3" fmla="*/ 42 h 42"/>
                <a:gd name="T4" fmla="*/ 1 w 43"/>
                <a:gd name="T5" fmla="*/ 23 h 42"/>
                <a:gd name="T6" fmla="*/ 20 w 43"/>
                <a:gd name="T7" fmla="*/ 1 h 42"/>
                <a:gd name="T8" fmla="*/ 42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2" y="20"/>
                  </a:moveTo>
                  <a:cubicBezTo>
                    <a:pt x="43" y="31"/>
                    <a:pt x="34" y="41"/>
                    <a:pt x="23" y="42"/>
                  </a:cubicBezTo>
                  <a:cubicBezTo>
                    <a:pt x="12" y="42"/>
                    <a:pt x="2" y="34"/>
                    <a:pt x="1" y="23"/>
                  </a:cubicBezTo>
                  <a:cubicBezTo>
                    <a:pt x="0" y="12"/>
                    <a:pt x="9" y="2"/>
                    <a:pt x="20" y="1"/>
                  </a:cubicBezTo>
                  <a:cubicBezTo>
                    <a:pt x="31" y="0"/>
                    <a:pt x="41" y="8"/>
                    <a:pt x="42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123"/>
            <p:cNvSpPr/>
            <p:nvPr/>
          </p:nvSpPr>
          <p:spPr bwMode="auto">
            <a:xfrm>
              <a:off x="3625850" y="2767013"/>
              <a:ext cx="122238" cy="127000"/>
            </a:xfrm>
            <a:custGeom>
              <a:avLst/>
              <a:gdLst>
                <a:gd name="T0" fmla="*/ 28 w 29"/>
                <a:gd name="T1" fmla="*/ 14 h 30"/>
                <a:gd name="T2" fmla="*/ 15 w 29"/>
                <a:gd name="T3" fmla="*/ 29 h 30"/>
                <a:gd name="T4" fmla="*/ 0 w 29"/>
                <a:gd name="T5" fmla="*/ 16 h 30"/>
                <a:gd name="T6" fmla="*/ 13 w 29"/>
                <a:gd name="T7" fmla="*/ 1 h 30"/>
                <a:gd name="T8" fmla="*/ 28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8" y="14"/>
                  </a:moveTo>
                  <a:cubicBezTo>
                    <a:pt x="29" y="22"/>
                    <a:pt x="23" y="28"/>
                    <a:pt x="15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21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124"/>
            <p:cNvSpPr/>
            <p:nvPr/>
          </p:nvSpPr>
          <p:spPr bwMode="auto">
            <a:xfrm>
              <a:off x="3276600" y="3649663"/>
              <a:ext cx="280988" cy="273050"/>
            </a:xfrm>
            <a:custGeom>
              <a:avLst/>
              <a:gdLst>
                <a:gd name="T0" fmla="*/ 4 w 66"/>
                <a:gd name="T1" fmla="*/ 59 h 64"/>
                <a:gd name="T2" fmla="*/ 66 w 66"/>
                <a:gd name="T3" fmla="*/ 30 h 64"/>
                <a:gd name="T4" fmla="*/ 59 w 66"/>
                <a:gd name="T5" fmla="*/ 41 h 64"/>
                <a:gd name="T6" fmla="*/ 9 w 66"/>
                <a:gd name="T7" fmla="*/ 63 h 64"/>
                <a:gd name="T8" fmla="*/ 4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59"/>
                  </a:moveTo>
                  <a:cubicBezTo>
                    <a:pt x="4" y="59"/>
                    <a:pt x="32" y="0"/>
                    <a:pt x="66" y="30"/>
                  </a:cubicBezTo>
                  <a:cubicBezTo>
                    <a:pt x="66" y="30"/>
                    <a:pt x="66" y="44"/>
                    <a:pt x="59" y="41"/>
                  </a:cubicBezTo>
                  <a:cubicBezTo>
                    <a:pt x="38" y="33"/>
                    <a:pt x="13" y="53"/>
                    <a:pt x="9" y="63"/>
                  </a:cubicBezTo>
                  <a:cubicBezTo>
                    <a:pt x="9" y="63"/>
                    <a:pt x="0" y="64"/>
                    <a:pt x="4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Freeform 1125"/>
            <p:cNvSpPr/>
            <p:nvPr/>
          </p:nvSpPr>
          <p:spPr bwMode="auto">
            <a:xfrm>
              <a:off x="2533650" y="3649663"/>
              <a:ext cx="280988" cy="273050"/>
            </a:xfrm>
            <a:custGeom>
              <a:avLst/>
              <a:gdLst>
                <a:gd name="T0" fmla="*/ 63 w 66"/>
                <a:gd name="T1" fmla="*/ 59 h 64"/>
                <a:gd name="T2" fmla="*/ 1 w 66"/>
                <a:gd name="T3" fmla="*/ 30 h 64"/>
                <a:gd name="T4" fmla="*/ 8 w 66"/>
                <a:gd name="T5" fmla="*/ 41 h 64"/>
                <a:gd name="T6" fmla="*/ 58 w 66"/>
                <a:gd name="T7" fmla="*/ 63 h 64"/>
                <a:gd name="T8" fmla="*/ 63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63" y="59"/>
                  </a:moveTo>
                  <a:cubicBezTo>
                    <a:pt x="63" y="59"/>
                    <a:pt x="34" y="0"/>
                    <a:pt x="1" y="30"/>
                  </a:cubicBezTo>
                  <a:cubicBezTo>
                    <a:pt x="1" y="30"/>
                    <a:pt x="0" y="44"/>
                    <a:pt x="8" y="41"/>
                  </a:cubicBezTo>
                  <a:cubicBezTo>
                    <a:pt x="28" y="33"/>
                    <a:pt x="54" y="53"/>
                    <a:pt x="58" y="63"/>
                  </a:cubicBezTo>
                  <a:cubicBezTo>
                    <a:pt x="58" y="63"/>
                    <a:pt x="66" y="64"/>
                    <a:pt x="63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Freeform 1126"/>
            <p:cNvSpPr/>
            <p:nvPr/>
          </p:nvSpPr>
          <p:spPr bwMode="auto">
            <a:xfrm>
              <a:off x="2036763" y="2682876"/>
              <a:ext cx="1023938" cy="768350"/>
            </a:xfrm>
            <a:custGeom>
              <a:avLst/>
              <a:gdLst>
                <a:gd name="T0" fmla="*/ 207 w 241"/>
                <a:gd name="T1" fmla="*/ 0 h 181"/>
                <a:gd name="T2" fmla="*/ 18 w 241"/>
                <a:gd name="T3" fmla="*/ 155 h 181"/>
                <a:gd name="T4" fmla="*/ 86 w 241"/>
                <a:gd name="T5" fmla="*/ 93 h 181"/>
                <a:gd name="T6" fmla="*/ 0 w 241"/>
                <a:gd name="T7" fmla="*/ 181 h 181"/>
                <a:gd name="T8" fmla="*/ 6 w 241"/>
                <a:gd name="T9" fmla="*/ 181 h 181"/>
                <a:gd name="T10" fmla="*/ 235 w 241"/>
                <a:gd name="T11" fmla="*/ 46 h 181"/>
                <a:gd name="T12" fmla="*/ 220 w 241"/>
                <a:gd name="T13" fmla="*/ 1 h 181"/>
                <a:gd name="T14" fmla="*/ 207 w 24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1">
                  <a:moveTo>
                    <a:pt x="207" y="0"/>
                  </a:moveTo>
                  <a:cubicBezTo>
                    <a:pt x="168" y="0"/>
                    <a:pt x="50" y="12"/>
                    <a:pt x="18" y="155"/>
                  </a:cubicBezTo>
                  <a:cubicBezTo>
                    <a:pt x="18" y="155"/>
                    <a:pt x="69" y="96"/>
                    <a:pt x="86" y="93"/>
                  </a:cubicBezTo>
                  <a:cubicBezTo>
                    <a:pt x="86" y="93"/>
                    <a:pt x="34" y="179"/>
                    <a:pt x="0" y="181"/>
                  </a:cubicBezTo>
                  <a:cubicBezTo>
                    <a:pt x="0" y="181"/>
                    <a:pt x="2" y="181"/>
                    <a:pt x="6" y="181"/>
                  </a:cubicBezTo>
                  <a:cubicBezTo>
                    <a:pt x="41" y="181"/>
                    <a:pt x="210" y="174"/>
                    <a:pt x="235" y="46"/>
                  </a:cubicBezTo>
                  <a:cubicBezTo>
                    <a:pt x="241" y="13"/>
                    <a:pt x="231" y="1"/>
                    <a:pt x="220" y="1"/>
                  </a:cubicBezTo>
                  <a:cubicBezTo>
                    <a:pt x="220" y="1"/>
                    <a:pt x="215" y="0"/>
                    <a:pt x="207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Freeform 1127"/>
            <p:cNvSpPr/>
            <p:nvPr/>
          </p:nvSpPr>
          <p:spPr bwMode="auto">
            <a:xfrm>
              <a:off x="3106738" y="2708276"/>
              <a:ext cx="481013" cy="512763"/>
            </a:xfrm>
            <a:custGeom>
              <a:avLst/>
              <a:gdLst>
                <a:gd name="T0" fmla="*/ 0 w 113"/>
                <a:gd name="T1" fmla="*/ 0 h 121"/>
                <a:gd name="T2" fmla="*/ 24 w 113"/>
                <a:gd name="T3" fmla="*/ 121 h 121"/>
                <a:gd name="T4" fmla="*/ 0 w 113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21">
                  <a:moveTo>
                    <a:pt x="0" y="0"/>
                  </a:moveTo>
                  <a:cubicBezTo>
                    <a:pt x="0" y="0"/>
                    <a:pt x="38" y="79"/>
                    <a:pt x="24" y="121"/>
                  </a:cubicBezTo>
                  <a:cubicBezTo>
                    <a:pt x="24" y="121"/>
                    <a:pt x="113" y="26"/>
                    <a:pt x="0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5" name="组合 1174"/>
          <p:cNvGrpSpPr/>
          <p:nvPr/>
        </p:nvGrpSpPr>
        <p:grpSpPr>
          <a:xfrm>
            <a:off x="9307800" y="2280934"/>
            <a:ext cx="1342956" cy="2207005"/>
            <a:chOff x="7132638" y="1760538"/>
            <a:chExt cx="2751138" cy="4521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7" name="Freeform 1131"/>
            <p:cNvSpPr/>
            <p:nvPr/>
          </p:nvSpPr>
          <p:spPr bwMode="auto">
            <a:xfrm>
              <a:off x="8335963" y="6142038"/>
              <a:ext cx="296863" cy="139700"/>
            </a:xfrm>
            <a:custGeom>
              <a:avLst/>
              <a:gdLst>
                <a:gd name="T0" fmla="*/ 29 w 70"/>
                <a:gd name="T1" fmla="*/ 7 h 33"/>
                <a:gd name="T2" fmla="*/ 8 w 70"/>
                <a:gd name="T3" fmla="*/ 30 h 33"/>
                <a:gd name="T4" fmla="*/ 68 w 70"/>
                <a:gd name="T5" fmla="*/ 13 h 33"/>
                <a:gd name="T6" fmla="*/ 61 w 70"/>
                <a:gd name="T7" fmla="*/ 0 h 33"/>
                <a:gd name="T8" fmla="*/ 29 w 7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9" y="7"/>
                  </a:moveTo>
                  <a:cubicBezTo>
                    <a:pt x="29" y="7"/>
                    <a:pt x="0" y="25"/>
                    <a:pt x="8" y="30"/>
                  </a:cubicBezTo>
                  <a:cubicBezTo>
                    <a:pt x="14" y="33"/>
                    <a:pt x="70" y="23"/>
                    <a:pt x="68" y="13"/>
                  </a:cubicBezTo>
                  <a:cubicBezTo>
                    <a:pt x="66" y="3"/>
                    <a:pt x="61" y="0"/>
                    <a:pt x="61" y="0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" name="Freeform 1132"/>
            <p:cNvSpPr/>
            <p:nvPr/>
          </p:nvSpPr>
          <p:spPr bwMode="auto">
            <a:xfrm>
              <a:off x="8323263" y="5653088"/>
              <a:ext cx="276225" cy="585788"/>
            </a:xfrm>
            <a:custGeom>
              <a:avLst/>
              <a:gdLst>
                <a:gd name="T0" fmla="*/ 32 w 65"/>
                <a:gd name="T1" fmla="*/ 122 h 138"/>
                <a:gd name="T2" fmla="*/ 0 w 65"/>
                <a:gd name="T3" fmla="*/ 21 h 138"/>
                <a:gd name="T4" fmla="*/ 59 w 65"/>
                <a:gd name="T5" fmla="*/ 0 h 138"/>
                <a:gd name="T6" fmla="*/ 64 w 65"/>
                <a:gd name="T7" fmla="*/ 115 h 138"/>
                <a:gd name="T8" fmla="*/ 18 w 65"/>
                <a:gd name="T9" fmla="*/ 136 h 138"/>
                <a:gd name="T10" fmla="*/ 32 w 65"/>
                <a:gd name="T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8">
                  <a:moveTo>
                    <a:pt x="32" y="1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22"/>
                    <a:pt x="21" y="138"/>
                    <a:pt x="18" y="136"/>
                  </a:cubicBezTo>
                  <a:cubicBezTo>
                    <a:pt x="15" y="135"/>
                    <a:pt x="32" y="122"/>
                    <a:pt x="32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Freeform 1133"/>
            <p:cNvSpPr/>
            <p:nvPr/>
          </p:nvSpPr>
          <p:spPr bwMode="auto">
            <a:xfrm>
              <a:off x="9726613" y="5080001"/>
              <a:ext cx="157163" cy="298450"/>
            </a:xfrm>
            <a:custGeom>
              <a:avLst/>
              <a:gdLst>
                <a:gd name="T0" fmla="*/ 10 w 37"/>
                <a:gd name="T1" fmla="*/ 42 h 70"/>
                <a:gd name="T2" fmla="*/ 33 w 37"/>
                <a:gd name="T3" fmla="*/ 62 h 70"/>
                <a:gd name="T4" fmla="*/ 13 w 37"/>
                <a:gd name="T5" fmla="*/ 3 h 70"/>
                <a:gd name="T6" fmla="*/ 0 w 37"/>
                <a:gd name="T7" fmla="*/ 10 h 70"/>
                <a:gd name="T8" fmla="*/ 10 w 37"/>
                <a:gd name="T9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0">
                  <a:moveTo>
                    <a:pt x="10" y="42"/>
                  </a:moveTo>
                  <a:cubicBezTo>
                    <a:pt x="10" y="42"/>
                    <a:pt x="29" y="70"/>
                    <a:pt x="33" y="62"/>
                  </a:cubicBezTo>
                  <a:cubicBezTo>
                    <a:pt x="37" y="56"/>
                    <a:pt x="23" y="0"/>
                    <a:pt x="13" y="3"/>
                  </a:cubicBezTo>
                  <a:cubicBezTo>
                    <a:pt x="4" y="5"/>
                    <a:pt x="0" y="10"/>
                    <a:pt x="0" y="10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Freeform 1134"/>
            <p:cNvSpPr/>
            <p:nvPr/>
          </p:nvSpPr>
          <p:spPr bwMode="auto">
            <a:xfrm>
              <a:off x="9245600" y="5118101"/>
              <a:ext cx="592138" cy="336550"/>
            </a:xfrm>
            <a:custGeom>
              <a:avLst/>
              <a:gdLst>
                <a:gd name="T0" fmla="*/ 123 w 139"/>
                <a:gd name="T1" fmla="*/ 33 h 79"/>
                <a:gd name="T2" fmla="*/ 23 w 139"/>
                <a:gd name="T3" fmla="*/ 71 h 79"/>
                <a:gd name="T4" fmla="*/ 0 w 139"/>
                <a:gd name="T5" fmla="*/ 13 h 79"/>
                <a:gd name="T6" fmla="*/ 113 w 139"/>
                <a:gd name="T7" fmla="*/ 1 h 79"/>
                <a:gd name="T8" fmla="*/ 138 w 139"/>
                <a:gd name="T9" fmla="*/ 46 h 79"/>
                <a:gd name="T10" fmla="*/ 123 w 139"/>
                <a:gd name="T1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9">
                  <a:moveTo>
                    <a:pt x="123" y="33"/>
                  </a:moveTo>
                  <a:cubicBezTo>
                    <a:pt x="123" y="33"/>
                    <a:pt x="42" y="79"/>
                    <a:pt x="23" y="71"/>
                  </a:cubicBezTo>
                  <a:cubicBezTo>
                    <a:pt x="4" y="63"/>
                    <a:pt x="0" y="13"/>
                    <a:pt x="0" y="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1" y="0"/>
                    <a:pt x="139" y="43"/>
                    <a:pt x="138" y="46"/>
                  </a:cubicBezTo>
                  <a:cubicBezTo>
                    <a:pt x="136" y="50"/>
                    <a:pt x="123" y="33"/>
                    <a:pt x="123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" name="Freeform 1135"/>
            <p:cNvSpPr/>
            <p:nvPr/>
          </p:nvSpPr>
          <p:spPr bwMode="auto">
            <a:xfrm>
              <a:off x="8161338" y="4795838"/>
              <a:ext cx="1514475" cy="1379538"/>
            </a:xfrm>
            <a:custGeom>
              <a:avLst/>
              <a:gdLst>
                <a:gd name="T0" fmla="*/ 0 w 356"/>
                <a:gd name="T1" fmla="*/ 58 h 325"/>
                <a:gd name="T2" fmla="*/ 0 w 356"/>
                <a:gd name="T3" fmla="*/ 283 h 325"/>
                <a:gd name="T4" fmla="*/ 124 w 356"/>
                <a:gd name="T5" fmla="*/ 270 h 325"/>
                <a:gd name="T6" fmla="*/ 124 w 356"/>
                <a:gd name="T7" fmla="*/ 131 h 325"/>
                <a:gd name="T8" fmla="*/ 340 w 356"/>
                <a:gd name="T9" fmla="*/ 159 h 325"/>
                <a:gd name="T10" fmla="*/ 340 w 356"/>
                <a:gd name="T11" fmla="*/ 58 h 325"/>
                <a:gd name="T12" fmla="*/ 208 w 356"/>
                <a:gd name="T13" fmla="*/ 0 h 325"/>
                <a:gd name="T14" fmla="*/ 0 w 356"/>
                <a:gd name="T15" fmla="*/ 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325">
                  <a:moveTo>
                    <a:pt x="0" y="5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69" y="325"/>
                    <a:pt x="124" y="270"/>
                  </a:cubicBezTo>
                  <a:cubicBezTo>
                    <a:pt x="124" y="270"/>
                    <a:pt x="108" y="164"/>
                    <a:pt x="124" y="131"/>
                  </a:cubicBezTo>
                  <a:cubicBezTo>
                    <a:pt x="124" y="131"/>
                    <a:pt x="211" y="202"/>
                    <a:pt x="340" y="159"/>
                  </a:cubicBezTo>
                  <a:cubicBezTo>
                    <a:pt x="340" y="159"/>
                    <a:pt x="356" y="110"/>
                    <a:pt x="340" y="58"/>
                  </a:cubicBezTo>
                  <a:cubicBezTo>
                    <a:pt x="340" y="58"/>
                    <a:pt x="269" y="88"/>
                    <a:pt x="208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" name="Freeform 1136"/>
            <p:cNvSpPr/>
            <p:nvPr/>
          </p:nvSpPr>
          <p:spPr bwMode="auto">
            <a:xfrm>
              <a:off x="9505950" y="3763963"/>
              <a:ext cx="331788" cy="268288"/>
            </a:xfrm>
            <a:custGeom>
              <a:avLst/>
              <a:gdLst>
                <a:gd name="T0" fmla="*/ 3 w 78"/>
                <a:gd name="T1" fmla="*/ 35 h 63"/>
                <a:gd name="T2" fmla="*/ 3 w 78"/>
                <a:gd name="T3" fmla="*/ 8 h 63"/>
                <a:gd name="T4" fmla="*/ 14 w 78"/>
                <a:gd name="T5" fmla="*/ 21 h 63"/>
                <a:gd name="T6" fmla="*/ 53 w 78"/>
                <a:gd name="T7" fmla="*/ 0 h 63"/>
                <a:gd name="T8" fmla="*/ 40 w 78"/>
                <a:gd name="T9" fmla="*/ 18 h 63"/>
                <a:gd name="T10" fmla="*/ 65 w 78"/>
                <a:gd name="T11" fmla="*/ 8 h 63"/>
                <a:gd name="T12" fmla="*/ 45 w 78"/>
                <a:gd name="T13" fmla="*/ 26 h 63"/>
                <a:gd name="T14" fmla="*/ 75 w 78"/>
                <a:gd name="T15" fmla="*/ 20 h 63"/>
                <a:gd name="T16" fmla="*/ 52 w 78"/>
                <a:gd name="T17" fmla="*/ 38 h 63"/>
                <a:gd name="T18" fmla="*/ 78 w 78"/>
                <a:gd name="T19" fmla="*/ 39 h 63"/>
                <a:gd name="T20" fmla="*/ 51 w 78"/>
                <a:gd name="T21" fmla="*/ 51 h 63"/>
                <a:gd name="T22" fmla="*/ 21 w 78"/>
                <a:gd name="T23" fmla="*/ 62 h 63"/>
                <a:gd name="T24" fmla="*/ 3 w 78"/>
                <a:gd name="T2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3">
                  <a:moveTo>
                    <a:pt x="3" y="35"/>
                  </a:moveTo>
                  <a:cubicBezTo>
                    <a:pt x="3" y="35"/>
                    <a:pt x="0" y="9"/>
                    <a:pt x="3" y="8"/>
                  </a:cubicBezTo>
                  <a:cubicBezTo>
                    <a:pt x="11" y="6"/>
                    <a:pt x="14" y="21"/>
                    <a:pt x="14" y="21"/>
                  </a:cubicBezTo>
                  <a:cubicBezTo>
                    <a:pt x="14" y="21"/>
                    <a:pt x="44" y="0"/>
                    <a:pt x="53" y="0"/>
                  </a:cubicBezTo>
                  <a:cubicBezTo>
                    <a:pt x="59" y="0"/>
                    <a:pt x="40" y="18"/>
                    <a:pt x="40" y="18"/>
                  </a:cubicBezTo>
                  <a:cubicBezTo>
                    <a:pt x="40" y="18"/>
                    <a:pt x="60" y="5"/>
                    <a:pt x="65" y="8"/>
                  </a:cubicBezTo>
                  <a:cubicBezTo>
                    <a:pt x="70" y="12"/>
                    <a:pt x="45" y="26"/>
                    <a:pt x="45" y="26"/>
                  </a:cubicBezTo>
                  <a:cubicBezTo>
                    <a:pt x="45" y="26"/>
                    <a:pt x="75" y="16"/>
                    <a:pt x="75" y="20"/>
                  </a:cubicBezTo>
                  <a:cubicBezTo>
                    <a:pt x="75" y="24"/>
                    <a:pt x="52" y="38"/>
                    <a:pt x="52" y="38"/>
                  </a:cubicBezTo>
                  <a:cubicBezTo>
                    <a:pt x="52" y="38"/>
                    <a:pt x="78" y="34"/>
                    <a:pt x="78" y="39"/>
                  </a:cubicBezTo>
                  <a:cubicBezTo>
                    <a:pt x="77" y="43"/>
                    <a:pt x="51" y="51"/>
                    <a:pt x="51" y="51"/>
                  </a:cubicBezTo>
                  <a:cubicBezTo>
                    <a:pt x="51" y="51"/>
                    <a:pt x="38" y="59"/>
                    <a:pt x="21" y="62"/>
                  </a:cubicBezTo>
                  <a:cubicBezTo>
                    <a:pt x="13" y="63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Freeform 1137"/>
            <p:cNvSpPr/>
            <p:nvPr/>
          </p:nvSpPr>
          <p:spPr bwMode="auto">
            <a:xfrm>
              <a:off x="7132638" y="4410076"/>
              <a:ext cx="344488" cy="352425"/>
            </a:xfrm>
            <a:custGeom>
              <a:avLst/>
              <a:gdLst>
                <a:gd name="T0" fmla="*/ 53 w 81"/>
                <a:gd name="T1" fmla="*/ 12 h 83"/>
                <a:gd name="T2" fmla="*/ 28 w 81"/>
                <a:gd name="T3" fmla="*/ 2 h 83"/>
                <a:gd name="T4" fmla="*/ 39 w 81"/>
                <a:gd name="T5" fmla="*/ 18 h 83"/>
                <a:gd name="T6" fmla="*/ 2 w 81"/>
                <a:gd name="T7" fmla="*/ 43 h 83"/>
                <a:gd name="T8" fmla="*/ 25 w 81"/>
                <a:gd name="T9" fmla="*/ 39 h 83"/>
                <a:gd name="T10" fmla="*/ 4 w 81"/>
                <a:gd name="T11" fmla="*/ 57 h 83"/>
                <a:gd name="T12" fmla="*/ 29 w 81"/>
                <a:gd name="T13" fmla="*/ 48 h 83"/>
                <a:gd name="T14" fmla="*/ 10 w 81"/>
                <a:gd name="T15" fmla="*/ 71 h 83"/>
                <a:gd name="T16" fmla="*/ 36 w 81"/>
                <a:gd name="T17" fmla="*/ 59 h 83"/>
                <a:gd name="T18" fmla="*/ 26 w 81"/>
                <a:gd name="T19" fmla="*/ 82 h 83"/>
                <a:gd name="T20" fmla="*/ 48 w 81"/>
                <a:gd name="T21" fmla="*/ 64 h 83"/>
                <a:gd name="T22" fmla="*/ 78 w 81"/>
                <a:gd name="T23" fmla="*/ 35 h 83"/>
                <a:gd name="T24" fmla="*/ 67 w 81"/>
                <a:gd name="T25" fmla="*/ 9 h 83"/>
                <a:gd name="T26" fmla="*/ 53 w 81"/>
                <a:gd name="T27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3">
                  <a:moveTo>
                    <a:pt x="53" y="12"/>
                  </a:moveTo>
                  <a:cubicBezTo>
                    <a:pt x="53" y="12"/>
                    <a:pt x="30" y="0"/>
                    <a:pt x="28" y="2"/>
                  </a:cubicBezTo>
                  <a:cubicBezTo>
                    <a:pt x="22" y="8"/>
                    <a:pt x="39" y="18"/>
                    <a:pt x="39" y="18"/>
                  </a:cubicBezTo>
                  <a:cubicBezTo>
                    <a:pt x="39" y="18"/>
                    <a:pt x="6" y="35"/>
                    <a:pt x="2" y="43"/>
                  </a:cubicBezTo>
                  <a:cubicBezTo>
                    <a:pt x="0" y="48"/>
                    <a:pt x="25" y="39"/>
                    <a:pt x="25" y="39"/>
                  </a:cubicBezTo>
                  <a:cubicBezTo>
                    <a:pt x="25" y="39"/>
                    <a:pt x="4" y="51"/>
                    <a:pt x="4" y="57"/>
                  </a:cubicBezTo>
                  <a:cubicBezTo>
                    <a:pt x="5" y="63"/>
                    <a:pt x="29" y="48"/>
                    <a:pt x="29" y="48"/>
                  </a:cubicBezTo>
                  <a:cubicBezTo>
                    <a:pt x="29" y="48"/>
                    <a:pt x="7" y="70"/>
                    <a:pt x="10" y="71"/>
                  </a:cubicBezTo>
                  <a:cubicBezTo>
                    <a:pt x="13" y="73"/>
                    <a:pt x="36" y="59"/>
                    <a:pt x="36" y="59"/>
                  </a:cubicBezTo>
                  <a:cubicBezTo>
                    <a:pt x="36" y="59"/>
                    <a:pt x="21" y="81"/>
                    <a:pt x="26" y="82"/>
                  </a:cubicBezTo>
                  <a:cubicBezTo>
                    <a:pt x="30" y="83"/>
                    <a:pt x="48" y="64"/>
                    <a:pt x="48" y="64"/>
                  </a:cubicBezTo>
                  <a:cubicBezTo>
                    <a:pt x="48" y="64"/>
                    <a:pt x="68" y="49"/>
                    <a:pt x="78" y="35"/>
                  </a:cubicBezTo>
                  <a:cubicBezTo>
                    <a:pt x="81" y="30"/>
                    <a:pt x="74" y="13"/>
                    <a:pt x="67" y="9"/>
                  </a:cubicBezTo>
                  <a:cubicBezTo>
                    <a:pt x="64" y="7"/>
                    <a:pt x="53" y="12"/>
                    <a:pt x="53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Freeform 1138"/>
            <p:cNvSpPr/>
            <p:nvPr/>
          </p:nvSpPr>
          <p:spPr bwMode="auto">
            <a:xfrm>
              <a:off x="7370763" y="3832226"/>
              <a:ext cx="2325688" cy="1503363"/>
            </a:xfrm>
            <a:custGeom>
              <a:avLst/>
              <a:gdLst>
                <a:gd name="T0" fmla="*/ 483 w 547"/>
                <a:gd name="T1" fmla="*/ 0 h 354"/>
                <a:gd name="T2" fmla="*/ 255 w 547"/>
                <a:gd name="T3" fmla="*/ 68 h 354"/>
                <a:gd name="T4" fmla="*/ 149 w 547"/>
                <a:gd name="T5" fmla="*/ 68 h 354"/>
                <a:gd name="T6" fmla="*/ 0 w 547"/>
                <a:gd name="T7" fmla="*/ 145 h 354"/>
                <a:gd name="T8" fmla="*/ 81 w 547"/>
                <a:gd name="T9" fmla="*/ 222 h 354"/>
                <a:gd name="T10" fmla="*/ 166 w 547"/>
                <a:gd name="T11" fmla="*/ 150 h 354"/>
                <a:gd name="T12" fmla="*/ 161 w 547"/>
                <a:gd name="T13" fmla="*/ 297 h 354"/>
                <a:gd name="T14" fmla="*/ 433 w 547"/>
                <a:gd name="T15" fmla="*/ 246 h 354"/>
                <a:gd name="T16" fmla="*/ 366 w 547"/>
                <a:gd name="T17" fmla="*/ 133 h 354"/>
                <a:gd name="T18" fmla="*/ 547 w 547"/>
                <a:gd name="T19" fmla="*/ 79 h 354"/>
                <a:gd name="T20" fmla="*/ 483 w 547"/>
                <a:gd name="T2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354">
                  <a:moveTo>
                    <a:pt x="483" y="0"/>
                  </a:moveTo>
                  <a:cubicBezTo>
                    <a:pt x="483" y="0"/>
                    <a:pt x="342" y="70"/>
                    <a:pt x="255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46" y="102"/>
                    <a:pt x="0" y="145"/>
                  </a:cubicBezTo>
                  <a:cubicBezTo>
                    <a:pt x="0" y="145"/>
                    <a:pt x="15" y="222"/>
                    <a:pt x="81" y="222"/>
                  </a:cubicBezTo>
                  <a:cubicBezTo>
                    <a:pt x="81" y="222"/>
                    <a:pt x="135" y="162"/>
                    <a:pt x="166" y="150"/>
                  </a:cubicBezTo>
                  <a:cubicBezTo>
                    <a:pt x="161" y="297"/>
                    <a:pt x="161" y="297"/>
                    <a:pt x="161" y="297"/>
                  </a:cubicBezTo>
                  <a:cubicBezTo>
                    <a:pt x="161" y="297"/>
                    <a:pt x="274" y="354"/>
                    <a:pt x="433" y="246"/>
                  </a:cubicBezTo>
                  <a:cubicBezTo>
                    <a:pt x="366" y="133"/>
                    <a:pt x="366" y="133"/>
                    <a:pt x="366" y="133"/>
                  </a:cubicBezTo>
                  <a:cubicBezTo>
                    <a:pt x="366" y="133"/>
                    <a:pt x="496" y="158"/>
                    <a:pt x="547" y="79"/>
                  </a:cubicBezTo>
                  <a:cubicBezTo>
                    <a:pt x="547" y="79"/>
                    <a:pt x="515" y="20"/>
                    <a:pt x="483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Freeform 1139"/>
            <p:cNvSpPr/>
            <p:nvPr/>
          </p:nvSpPr>
          <p:spPr bwMode="auto">
            <a:xfrm>
              <a:off x="7489825" y="3921126"/>
              <a:ext cx="1879600" cy="1092200"/>
            </a:xfrm>
            <a:custGeom>
              <a:avLst/>
              <a:gdLst>
                <a:gd name="T0" fmla="*/ 427 w 442"/>
                <a:gd name="T1" fmla="*/ 0 h 257"/>
                <a:gd name="T2" fmla="*/ 222 w 442"/>
                <a:gd name="T3" fmla="*/ 87 h 257"/>
                <a:gd name="T4" fmla="*/ 119 w 442"/>
                <a:gd name="T5" fmla="*/ 68 h 257"/>
                <a:gd name="T6" fmla="*/ 0 w 442"/>
                <a:gd name="T7" fmla="*/ 116 h 257"/>
                <a:gd name="T8" fmla="*/ 63 w 442"/>
                <a:gd name="T9" fmla="*/ 167 h 257"/>
                <a:gd name="T10" fmla="*/ 146 w 442"/>
                <a:gd name="T11" fmla="*/ 106 h 257"/>
                <a:gd name="T12" fmla="*/ 148 w 442"/>
                <a:gd name="T13" fmla="*/ 257 h 257"/>
                <a:gd name="T14" fmla="*/ 298 w 442"/>
                <a:gd name="T15" fmla="*/ 98 h 257"/>
                <a:gd name="T16" fmla="*/ 439 w 442"/>
                <a:gd name="T17" fmla="*/ 85 h 257"/>
                <a:gd name="T18" fmla="*/ 427 w 442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7">
                  <a:moveTo>
                    <a:pt x="427" y="0"/>
                  </a:moveTo>
                  <a:cubicBezTo>
                    <a:pt x="427" y="0"/>
                    <a:pt x="297" y="89"/>
                    <a:pt x="222" y="8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40" y="79"/>
                    <a:pt x="0" y="116"/>
                  </a:cubicBezTo>
                  <a:cubicBezTo>
                    <a:pt x="0" y="116"/>
                    <a:pt x="22" y="163"/>
                    <a:pt x="63" y="167"/>
                  </a:cubicBezTo>
                  <a:cubicBezTo>
                    <a:pt x="63" y="167"/>
                    <a:pt x="118" y="116"/>
                    <a:pt x="146" y="106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290" y="239"/>
                    <a:pt x="298" y="98"/>
                    <a:pt x="298" y="98"/>
                  </a:cubicBezTo>
                  <a:cubicBezTo>
                    <a:pt x="298" y="98"/>
                    <a:pt x="432" y="121"/>
                    <a:pt x="439" y="85"/>
                  </a:cubicBezTo>
                  <a:cubicBezTo>
                    <a:pt x="439" y="85"/>
                    <a:pt x="442" y="33"/>
                    <a:pt x="427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Freeform 1140"/>
            <p:cNvSpPr/>
            <p:nvPr/>
          </p:nvSpPr>
          <p:spPr bwMode="auto">
            <a:xfrm>
              <a:off x="9326563" y="3824288"/>
              <a:ext cx="382588" cy="436563"/>
            </a:xfrm>
            <a:custGeom>
              <a:avLst/>
              <a:gdLst>
                <a:gd name="T0" fmla="*/ 25 w 90"/>
                <a:gd name="T1" fmla="*/ 0 h 103"/>
                <a:gd name="T2" fmla="*/ 90 w 90"/>
                <a:gd name="T3" fmla="*/ 81 h 103"/>
                <a:gd name="T4" fmla="*/ 68 w 90"/>
                <a:gd name="T5" fmla="*/ 103 h 103"/>
                <a:gd name="T6" fmla="*/ 0 w 90"/>
                <a:gd name="T7" fmla="*/ 13 h 103"/>
                <a:gd name="T8" fmla="*/ 25 w 90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">
                  <a:moveTo>
                    <a:pt x="25" y="0"/>
                  </a:moveTo>
                  <a:cubicBezTo>
                    <a:pt x="57" y="20"/>
                    <a:pt x="90" y="81"/>
                    <a:pt x="90" y="81"/>
                  </a:cubicBezTo>
                  <a:cubicBezTo>
                    <a:pt x="85" y="89"/>
                    <a:pt x="75" y="97"/>
                    <a:pt x="68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6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1141"/>
            <p:cNvSpPr/>
            <p:nvPr/>
          </p:nvSpPr>
          <p:spPr bwMode="auto">
            <a:xfrm>
              <a:off x="7358063" y="4397376"/>
              <a:ext cx="415925" cy="393700"/>
            </a:xfrm>
            <a:custGeom>
              <a:avLst/>
              <a:gdLst>
                <a:gd name="T0" fmla="*/ 98 w 98"/>
                <a:gd name="T1" fmla="*/ 75 h 93"/>
                <a:gd name="T2" fmla="*/ 81 w 98"/>
                <a:gd name="T3" fmla="*/ 93 h 93"/>
                <a:gd name="T4" fmla="*/ 0 w 98"/>
                <a:gd name="T5" fmla="*/ 15 h 93"/>
                <a:gd name="T6" fmla="*/ 18 w 98"/>
                <a:gd name="T7" fmla="*/ 0 h 93"/>
                <a:gd name="T8" fmla="*/ 98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98" y="75"/>
                  </a:moveTo>
                  <a:cubicBezTo>
                    <a:pt x="89" y="83"/>
                    <a:pt x="81" y="93"/>
                    <a:pt x="81" y="93"/>
                  </a:cubicBezTo>
                  <a:cubicBezTo>
                    <a:pt x="15" y="93"/>
                    <a:pt x="0" y="15"/>
                    <a:pt x="0" y="15"/>
                  </a:cubicBezTo>
                  <a:cubicBezTo>
                    <a:pt x="4" y="10"/>
                    <a:pt x="13" y="4"/>
                    <a:pt x="18" y="0"/>
                  </a:cubicBezTo>
                  <a:cubicBezTo>
                    <a:pt x="25" y="17"/>
                    <a:pt x="46" y="57"/>
                    <a:pt x="98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Freeform 1142"/>
            <p:cNvSpPr/>
            <p:nvPr/>
          </p:nvSpPr>
          <p:spPr bwMode="auto">
            <a:xfrm>
              <a:off x="8042275" y="4830763"/>
              <a:ext cx="1203325" cy="598488"/>
            </a:xfrm>
            <a:custGeom>
              <a:avLst/>
              <a:gdLst>
                <a:gd name="T0" fmla="*/ 3 w 283"/>
                <a:gd name="T1" fmla="*/ 49 h 141"/>
                <a:gd name="T2" fmla="*/ 269 w 283"/>
                <a:gd name="T3" fmla="*/ 0 h 141"/>
                <a:gd name="T4" fmla="*/ 283 w 283"/>
                <a:gd name="T5" fmla="*/ 21 h 141"/>
                <a:gd name="T6" fmla="*/ 0 w 283"/>
                <a:gd name="T7" fmla="*/ 73 h 141"/>
                <a:gd name="T8" fmla="*/ 3 w 283"/>
                <a:gd name="T9" fmla="*/ 4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41">
                  <a:moveTo>
                    <a:pt x="3" y="49"/>
                  </a:moveTo>
                  <a:cubicBezTo>
                    <a:pt x="3" y="49"/>
                    <a:pt x="151" y="104"/>
                    <a:pt x="269" y="0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173" y="141"/>
                    <a:pt x="0" y="73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Freeform 1143"/>
            <p:cNvSpPr/>
            <p:nvPr/>
          </p:nvSpPr>
          <p:spPr bwMode="auto">
            <a:xfrm>
              <a:off x="8153400" y="5870576"/>
              <a:ext cx="552450" cy="304800"/>
            </a:xfrm>
            <a:custGeom>
              <a:avLst/>
              <a:gdLst>
                <a:gd name="T0" fmla="*/ 2 w 130"/>
                <a:gd name="T1" fmla="*/ 13 h 72"/>
                <a:gd name="T2" fmla="*/ 124 w 130"/>
                <a:gd name="T3" fmla="*/ 0 h 72"/>
                <a:gd name="T4" fmla="*/ 130 w 130"/>
                <a:gd name="T5" fmla="*/ 17 h 72"/>
                <a:gd name="T6" fmla="*/ 0 w 130"/>
                <a:gd name="T7" fmla="*/ 33 h 72"/>
                <a:gd name="T8" fmla="*/ 2 w 130"/>
                <a:gd name="T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72">
                  <a:moveTo>
                    <a:pt x="2" y="13"/>
                  </a:moveTo>
                  <a:cubicBezTo>
                    <a:pt x="2" y="13"/>
                    <a:pt x="91" y="46"/>
                    <a:pt x="124" y="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80" y="72"/>
                    <a:pt x="0" y="3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1144"/>
            <p:cNvSpPr/>
            <p:nvPr/>
          </p:nvSpPr>
          <p:spPr bwMode="auto">
            <a:xfrm>
              <a:off x="9569450" y="5029201"/>
              <a:ext cx="127000" cy="454025"/>
            </a:xfrm>
            <a:custGeom>
              <a:avLst/>
              <a:gdLst>
                <a:gd name="T0" fmla="*/ 0 w 30"/>
                <a:gd name="T1" fmla="*/ 5 h 107"/>
                <a:gd name="T2" fmla="*/ 0 w 30"/>
                <a:gd name="T3" fmla="*/ 107 h 107"/>
                <a:gd name="T4" fmla="*/ 17 w 30"/>
                <a:gd name="T5" fmla="*/ 102 h 107"/>
                <a:gd name="T6" fmla="*/ 16 w 30"/>
                <a:gd name="T7" fmla="*/ 0 h 107"/>
                <a:gd name="T8" fmla="*/ 0 w 30"/>
                <a:gd name="T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7">
                  <a:moveTo>
                    <a:pt x="0" y="5"/>
                  </a:moveTo>
                  <a:cubicBezTo>
                    <a:pt x="0" y="5"/>
                    <a:pt x="15" y="43"/>
                    <a:pt x="0" y="107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30" y="48"/>
                    <a:pt x="1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1145"/>
            <p:cNvSpPr/>
            <p:nvPr/>
          </p:nvSpPr>
          <p:spPr bwMode="auto">
            <a:xfrm>
              <a:off x="8361363" y="4179888"/>
              <a:ext cx="263525" cy="963613"/>
            </a:xfrm>
            <a:custGeom>
              <a:avLst/>
              <a:gdLst>
                <a:gd name="T0" fmla="*/ 0 w 62"/>
                <a:gd name="T1" fmla="*/ 0 h 227"/>
                <a:gd name="T2" fmla="*/ 43 w 62"/>
                <a:gd name="T3" fmla="*/ 227 h 227"/>
                <a:gd name="T4" fmla="*/ 62 w 62"/>
                <a:gd name="T5" fmla="*/ 224 h 227"/>
                <a:gd name="T6" fmla="*/ 16 w 62"/>
                <a:gd name="T7" fmla="*/ 0 h 227"/>
                <a:gd name="T8" fmla="*/ 0 w 62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7">
                  <a:moveTo>
                    <a:pt x="0" y="0"/>
                  </a:moveTo>
                  <a:cubicBezTo>
                    <a:pt x="0" y="0"/>
                    <a:pt x="29" y="198"/>
                    <a:pt x="43" y="227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20" y="39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Freeform 1146"/>
            <p:cNvSpPr/>
            <p:nvPr/>
          </p:nvSpPr>
          <p:spPr bwMode="auto">
            <a:xfrm>
              <a:off x="8272463" y="4367213"/>
              <a:ext cx="334963" cy="131763"/>
            </a:xfrm>
            <a:custGeom>
              <a:avLst/>
              <a:gdLst>
                <a:gd name="T0" fmla="*/ 69 w 79"/>
                <a:gd name="T1" fmla="*/ 22 h 31"/>
                <a:gd name="T2" fmla="*/ 13 w 79"/>
                <a:gd name="T3" fmla="*/ 30 h 31"/>
                <a:gd name="T4" fmla="*/ 1 w 79"/>
                <a:gd name="T5" fmla="*/ 21 h 31"/>
                <a:gd name="T6" fmla="*/ 1 w 79"/>
                <a:gd name="T7" fmla="*/ 21 h 31"/>
                <a:gd name="T8" fmla="*/ 10 w 79"/>
                <a:gd name="T9" fmla="*/ 9 h 31"/>
                <a:gd name="T10" fmla="*/ 66 w 79"/>
                <a:gd name="T11" fmla="*/ 1 h 31"/>
                <a:gd name="T12" fmla="*/ 78 w 79"/>
                <a:gd name="T13" fmla="*/ 10 h 31"/>
                <a:gd name="T14" fmla="*/ 69 w 79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1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1"/>
                    <a:pt x="2" y="2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5"/>
                    <a:pt x="4" y="10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0"/>
                    <a:pt x="77" y="4"/>
                    <a:pt x="78" y="10"/>
                  </a:cubicBezTo>
                  <a:cubicBezTo>
                    <a:pt x="79" y="16"/>
                    <a:pt x="74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Freeform 1147"/>
            <p:cNvSpPr/>
            <p:nvPr/>
          </p:nvSpPr>
          <p:spPr bwMode="auto">
            <a:xfrm>
              <a:off x="8378825" y="4856163"/>
              <a:ext cx="334963" cy="144463"/>
            </a:xfrm>
            <a:custGeom>
              <a:avLst/>
              <a:gdLst>
                <a:gd name="T0" fmla="*/ 69 w 79"/>
                <a:gd name="T1" fmla="*/ 22 h 34"/>
                <a:gd name="T2" fmla="*/ 14 w 79"/>
                <a:gd name="T3" fmla="*/ 33 h 34"/>
                <a:gd name="T4" fmla="*/ 1 w 79"/>
                <a:gd name="T5" fmla="*/ 25 h 34"/>
                <a:gd name="T6" fmla="*/ 10 w 79"/>
                <a:gd name="T7" fmla="*/ 12 h 34"/>
                <a:gd name="T8" fmla="*/ 65 w 79"/>
                <a:gd name="T9" fmla="*/ 1 h 34"/>
                <a:gd name="T10" fmla="*/ 77 w 79"/>
                <a:gd name="T11" fmla="*/ 10 h 34"/>
                <a:gd name="T12" fmla="*/ 69 w 79"/>
                <a:gd name="T1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4">
                  <a:moveTo>
                    <a:pt x="69" y="22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8" y="34"/>
                    <a:pt x="2" y="30"/>
                    <a:pt x="1" y="25"/>
                  </a:cubicBezTo>
                  <a:cubicBezTo>
                    <a:pt x="0" y="19"/>
                    <a:pt x="4" y="13"/>
                    <a:pt x="10" y="1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1" y="0"/>
                    <a:pt x="76" y="4"/>
                    <a:pt x="77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Freeform 1148"/>
            <p:cNvSpPr/>
            <p:nvPr/>
          </p:nvSpPr>
          <p:spPr bwMode="auto">
            <a:xfrm>
              <a:off x="8301038" y="4622801"/>
              <a:ext cx="336550" cy="127000"/>
            </a:xfrm>
            <a:custGeom>
              <a:avLst/>
              <a:gdLst>
                <a:gd name="T0" fmla="*/ 69 w 79"/>
                <a:gd name="T1" fmla="*/ 22 h 30"/>
                <a:gd name="T2" fmla="*/ 13 w 79"/>
                <a:gd name="T3" fmla="*/ 30 h 30"/>
                <a:gd name="T4" fmla="*/ 1 w 79"/>
                <a:gd name="T5" fmla="*/ 21 h 30"/>
                <a:gd name="T6" fmla="*/ 10 w 79"/>
                <a:gd name="T7" fmla="*/ 9 h 30"/>
                <a:gd name="T8" fmla="*/ 66 w 79"/>
                <a:gd name="T9" fmla="*/ 1 h 30"/>
                <a:gd name="T10" fmla="*/ 78 w 79"/>
                <a:gd name="T11" fmla="*/ 10 h 30"/>
                <a:gd name="T12" fmla="*/ 69 w 79"/>
                <a:gd name="T1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0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0"/>
                    <a:pt x="2" y="26"/>
                    <a:pt x="1" y="21"/>
                  </a:cubicBezTo>
                  <a:cubicBezTo>
                    <a:pt x="0" y="15"/>
                    <a:pt x="4" y="9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2" y="0"/>
                    <a:pt x="77" y="4"/>
                    <a:pt x="78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Oval 1149"/>
            <p:cNvSpPr>
              <a:spLocks noChangeArrowheads="1"/>
            </p:cNvSpPr>
            <p:nvPr/>
          </p:nvSpPr>
          <p:spPr bwMode="auto">
            <a:xfrm>
              <a:off x="9070975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Oval 1150"/>
            <p:cNvSpPr>
              <a:spLocks noChangeArrowheads="1"/>
            </p:cNvSpPr>
            <p:nvPr/>
          </p:nvSpPr>
          <p:spPr bwMode="auto">
            <a:xfrm>
              <a:off x="7145338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Freeform 1151"/>
            <p:cNvSpPr/>
            <p:nvPr/>
          </p:nvSpPr>
          <p:spPr bwMode="auto">
            <a:xfrm>
              <a:off x="7386638" y="2371726"/>
              <a:ext cx="1939925" cy="1838325"/>
            </a:xfrm>
            <a:custGeom>
              <a:avLst/>
              <a:gdLst>
                <a:gd name="T0" fmla="*/ 0 w 456"/>
                <a:gd name="T1" fmla="*/ 218 h 433"/>
                <a:gd name="T2" fmla="*/ 220 w 456"/>
                <a:gd name="T3" fmla="*/ 433 h 433"/>
                <a:gd name="T4" fmla="*/ 439 w 456"/>
                <a:gd name="T5" fmla="*/ 218 h 433"/>
                <a:gd name="T6" fmla="*/ 220 w 456"/>
                <a:gd name="T7" fmla="*/ 2 h 433"/>
                <a:gd name="T8" fmla="*/ 0 w 456"/>
                <a:gd name="T9" fmla="*/ 218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433">
                  <a:moveTo>
                    <a:pt x="0" y="218"/>
                  </a:moveTo>
                  <a:cubicBezTo>
                    <a:pt x="0" y="337"/>
                    <a:pt x="98" y="433"/>
                    <a:pt x="220" y="433"/>
                  </a:cubicBezTo>
                  <a:cubicBezTo>
                    <a:pt x="341" y="433"/>
                    <a:pt x="439" y="337"/>
                    <a:pt x="439" y="218"/>
                  </a:cubicBezTo>
                  <a:cubicBezTo>
                    <a:pt x="439" y="98"/>
                    <a:pt x="456" y="3"/>
                    <a:pt x="220" y="2"/>
                  </a:cubicBezTo>
                  <a:cubicBezTo>
                    <a:pt x="0" y="0"/>
                    <a:pt x="0" y="98"/>
                    <a:pt x="0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Freeform 1152"/>
            <p:cNvSpPr/>
            <p:nvPr/>
          </p:nvSpPr>
          <p:spPr bwMode="auto">
            <a:xfrm>
              <a:off x="7467600" y="2482851"/>
              <a:ext cx="1752600" cy="1643063"/>
            </a:xfrm>
            <a:custGeom>
              <a:avLst/>
              <a:gdLst>
                <a:gd name="T0" fmla="*/ 2 w 412"/>
                <a:gd name="T1" fmla="*/ 192 h 387"/>
                <a:gd name="T2" fmla="*/ 201 w 412"/>
                <a:gd name="T3" fmla="*/ 387 h 387"/>
                <a:gd name="T4" fmla="*/ 399 w 412"/>
                <a:gd name="T5" fmla="*/ 192 h 387"/>
                <a:gd name="T6" fmla="*/ 198 w 412"/>
                <a:gd name="T7" fmla="*/ 1 h 387"/>
                <a:gd name="T8" fmla="*/ 2 w 412"/>
                <a:gd name="T9" fmla="*/ 19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87">
                  <a:moveTo>
                    <a:pt x="2" y="192"/>
                  </a:moveTo>
                  <a:cubicBezTo>
                    <a:pt x="2" y="300"/>
                    <a:pt x="91" y="387"/>
                    <a:pt x="201" y="387"/>
                  </a:cubicBezTo>
                  <a:cubicBezTo>
                    <a:pt x="310" y="387"/>
                    <a:pt x="399" y="300"/>
                    <a:pt x="399" y="192"/>
                  </a:cubicBezTo>
                  <a:cubicBezTo>
                    <a:pt x="399" y="83"/>
                    <a:pt x="412" y="3"/>
                    <a:pt x="198" y="1"/>
                  </a:cubicBezTo>
                  <a:cubicBezTo>
                    <a:pt x="0" y="0"/>
                    <a:pt x="2" y="83"/>
                    <a:pt x="2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153"/>
            <p:cNvSpPr/>
            <p:nvPr/>
          </p:nvSpPr>
          <p:spPr bwMode="auto">
            <a:xfrm>
              <a:off x="7429500" y="3395663"/>
              <a:ext cx="73025" cy="101600"/>
            </a:xfrm>
            <a:custGeom>
              <a:avLst/>
              <a:gdLst>
                <a:gd name="T0" fmla="*/ 12 w 17"/>
                <a:gd name="T1" fmla="*/ 0 h 24"/>
                <a:gd name="T2" fmla="*/ 0 w 17"/>
                <a:gd name="T3" fmla="*/ 11 h 24"/>
                <a:gd name="T4" fmla="*/ 17 w 17"/>
                <a:gd name="T5" fmla="*/ 24 h 24"/>
                <a:gd name="T6" fmla="*/ 12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2" y="0"/>
                  </a:moveTo>
                  <a:cubicBezTo>
                    <a:pt x="4" y="3"/>
                    <a:pt x="0" y="7"/>
                    <a:pt x="0" y="11"/>
                  </a:cubicBezTo>
                  <a:cubicBezTo>
                    <a:pt x="0" y="16"/>
                    <a:pt x="6" y="21"/>
                    <a:pt x="17" y="24"/>
                  </a:cubicBezTo>
                  <a:cubicBezTo>
                    <a:pt x="15" y="16"/>
                    <a:pt x="13" y="8"/>
                    <a:pt x="12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Freeform 1154"/>
            <p:cNvSpPr/>
            <p:nvPr/>
          </p:nvSpPr>
          <p:spPr bwMode="auto">
            <a:xfrm>
              <a:off x="7480300" y="3378201"/>
              <a:ext cx="315913" cy="131763"/>
            </a:xfrm>
            <a:custGeom>
              <a:avLst/>
              <a:gdLst>
                <a:gd name="T0" fmla="*/ 31 w 74"/>
                <a:gd name="T1" fmla="*/ 0 h 31"/>
                <a:gd name="T2" fmla="*/ 0 w 74"/>
                <a:gd name="T3" fmla="*/ 4 h 31"/>
                <a:gd name="T4" fmla="*/ 5 w 74"/>
                <a:gd name="T5" fmla="*/ 28 h 31"/>
                <a:gd name="T6" fmla="*/ 31 w 74"/>
                <a:gd name="T7" fmla="*/ 31 h 31"/>
                <a:gd name="T8" fmla="*/ 74 w 74"/>
                <a:gd name="T9" fmla="*/ 15 h 31"/>
                <a:gd name="T10" fmla="*/ 31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31" y="0"/>
                  </a:moveTo>
                  <a:cubicBezTo>
                    <a:pt x="19" y="0"/>
                    <a:pt x="8" y="1"/>
                    <a:pt x="0" y="4"/>
                  </a:cubicBezTo>
                  <a:cubicBezTo>
                    <a:pt x="1" y="12"/>
                    <a:pt x="3" y="20"/>
                    <a:pt x="5" y="28"/>
                  </a:cubicBezTo>
                  <a:cubicBezTo>
                    <a:pt x="12" y="30"/>
                    <a:pt x="21" y="31"/>
                    <a:pt x="31" y="31"/>
                  </a:cubicBezTo>
                  <a:cubicBezTo>
                    <a:pt x="55" y="31"/>
                    <a:pt x="74" y="24"/>
                    <a:pt x="74" y="15"/>
                  </a:cubicBezTo>
                  <a:cubicBezTo>
                    <a:pt x="74" y="7"/>
                    <a:pt x="55" y="0"/>
                    <a:pt x="31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Oval 1155"/>
            <p:cNvSpPr>
              <a:spLocks noChangeArrowheads="1"/>
            </p:cNvSpPr>
            <p:nvPr/>
          </p:nvSpPr>
          <p:spPr bwMode="auto">
            <a:xfrm>
              <a:off x="8739188" y="3403601"/>
              <a:ext cx="369888" cy="131763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Freeform 1156"/>
            <p:cNvSpPr/>
            <p:nvPr/>
          </p:nvSpPr>
          <p:spPr bwMode="auto">
            <a:xfrm>
              <a:off x="8093075" y="3760788"/>
              <a:ext cx="225425" cy="190500"/>
            </a:xfrm>
            <a:custGeom>
              <a:avLst/>
              <a:gdLst>
                <a:gd name="T0" fmla="*/ 27 w 53"/>
                <a:gd name="T1" fmla="*/ 45 h 45"/>
                <a:gd name="T2" fmla="*/ 0 w 53"/>
                <a:gd name="T3" fmla="*/ 0 h 45"/>
                <a:gd name="T4" fmla="*/ 53 w 53"/>
                <a:gd name="T5" fmla="*/ 0 h 45"/>
                <a:gd name="T6" fmla="*/ 27 w 5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5">
                  <a:moveTo>
                    <a:pt x="27" y="45"/>
                  </a:moveTo>
                  <a:cubicBezTo>
                    <a:pt x="12" y="45"/>
                    <a:pt x="0" y="25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5"/>
                    <a:pt x="41" y="45"/>
                    <a:pt x="27" y="45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157"/>
            <p:cNvSpPr/>
            <p:nvPr/>
          </p:nvSpPr>
          <p:spPr bwMode="auto">
            <a:xfrm>
              <a:off x="8429625" y="3175001"/>
              <a:ext cx="280988" cy="271463"/>
            </a:xfrm>
            <a:custGeom>
              <a:avLst/>
              <a:gdLst>
                <a:gd name="T0" fmla="*/ 3 w 66"/>
                <a:gd name="T1" fmla="*/ 58 h 64"/>
                <a:gd name="T2" fmla="*/ 65 w 66"/>
                <a:gd name="T3" fmla="*/ 30 h 64"/>
                <a:gd name="T4" fmla="*/ 58 w 66"/>
                <a:gd name="T5" fmla="*/ 41 h 64"/>
                <a:gd name="T6" fmla="*/ 8 w 66"/>
                <a:gd name="T7" fmla="*/ 62 h 64"/>
                <a:gd name="T8" fmla="*/ 3 w 66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3" y="58"/>
                  </a:moveTo>
                  <a:cubicBezTo>
                    <a:pt x="3" y="58"/>
                    <a:pt x="32" y="0"/>
                    <a:pt x="65" y="30"/>
                  </a:cubicBezTo>
                  <a:cubicBezTo>
                    <a:pt x="65" y="30"/>
                    <a:pt x="66" y="44"/>
                    <a:pt x="58" y="41"/>
                  </a:cubicBezTo>
                  <a:cubicBezTo>
                    <a:pt x="38" y="32"/>
                    <a:pt x="12" y="52"/>
                    <a:pt x="8" y="62"/>
                  </a:cubicBezTo>
                  <a:cubicBezTo>
                    <a:pt x="8" y="62"/>
                    <a:pt x="0" y="64"/>
                    <a:pt x="3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158"/>
            <p:cNvSpPr/>
            <p:nvPr/>
          </p:nvSpPr>
          <p:spPr bwMode="auto">
            <a:xfrm>
              <a:off x="7685088" y="3175001"/>
              <a:ext cx="276225" cy="271463"/>
            </a:xfrm>
            <a:custGeom>
              <a:avLst/>
              <a:gdLst>
                <a:gd name="T0" fmla="*/ 62 w 65"/>
                <a:gd name="T1" fmla="*/ 58 h 64"/>
                <a:gd name="T2" fmla="*/ 0 w 65"/>
                <a:gd name="T3" fmla="*/ 30 h 64"/>
                <a:gd name="T4" fmla="*/ 7 w 65"/>
                <a:gd name="T5" fmla="*/ 41 h 64"/>
                <a:gd name="T6" fmla="*/ 57 w 65"/>
                <a:gd name="T7" fmla="*/ 62 h 64"/>
                <a:gd name="T8" fmla="*/ 62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2" y="58"/>
                  </a:moveTo>
                  <a:cubicBezTo>
                    <a:pt x="62" y="58"/>
                    <a:pt x="34" y="0"/>
                    <a:pt x="0" y="30"/>
                  </a:cubicBezTo>
                  <a:cubicBezTo>
                    <a:pt x="0" y="30"/>
                    <a:pt x="0" y="44"/>
                    <a:pt x="7" y="41"/>
                  </a:cubicBezTo>
                  <a:cubicBezTo>
                    <a:pt x="27" y="32"/>
                    <a:pt x="53" y="52"/>
                    <a:pt x="57" y="62"/>
                  </a:cubicBezTo>
                  <a:cubicBezTo>
                    <a:pt x="57" y="62"/>
                    <a:pt x="65" y="64"/>
                    <a:pt x="62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Freeform 1159"/>
            <p:cNvSpPr/>
            <p:nvPr/>
          </p:nvSpPr>
          <p:spPr bwMode="auto">
            <a:xfrm>
              <a:off x="7327900" y="2686051"/>
              <a:ext cx="2049463" cy="501650"/>
            </a:xfrm>
            <a:custGeom>
              <a:avLst/>
              <a:gdLst>
                <a:gd name="T0" fmla="*/ 0 w 482"/>
                <a:gd name="T1" fmla="*/ 56 h 118"/>
                <a:gd name="T2" fmla="*/ 7 w 482"/>
                <a:gd name="T3" fmla="*/ 113 h 118"/>
                <a:gd name="T4" fmla="*/ 332 w 482"/>
                <a:gd name="T5" fmla="*/ 22 h 118"/>
                <a:gd name="T6" fmla="*/ 428 w 482"/>
                <a:gd name="T7" fmla="*/ 96 h 118"/>
                <a:gd name="T8" fmla="*/ 474 w 482"/>
                <a:gd name="T9" fmla="*/ 87 h 118"/>
                <a:gd name="T10" fmla="*/ 478 w 482"/>
                <a:gd name="T11" fmla="*/ 53 h 118"/>
                <a:gd name="T12" fmla="*/ 352 w 482"/>
                <a:gd name="T13" fmla="*/ 0 h 118"/>
                <a:gd name="T14" fmla="*/ 105 w 482"/>
                <a:gd name="T15" fmla="*/ 3 h 118"/>
                <a:gd name="T16" fmla="*/ 0 w 482"/>
                <a:gd name="T1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18">
                  <a:moveTo>
                    <a:pt x="0" y="56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242" y="118"/>
                    <a:pt x="332" y="22"/>
                    <a:pt x="332" y="22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37" y="73"/>
                    <a:pt x="474" y="87"/>
                  </a:cubicBezTo>
                  <a:cubicBezTo>
                    <a:pt x="474" y="87"/>
                    <a:pt x="474" y="55"/>
                    <a:pt x="478" y="53"/>
                  </a:cubicBezTo>
                  <a:cubicBezTo>
                    <a:pt x="482" y="51"/>
                    <a:pt x="352" y="0"/>
                    <a:pt x="352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4" y="31"/>
                    <a:pt x="0" y="56"/>
                  </a:cubicBez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Freeform 1160"/>
            <p:cNvSpPr/>
            <p:nvPr/>
          </p:nvSpPr>
          <p:spPr bwMode="auto">
            <a:xfrm>
              <a:off x="7158038" y="1803401"/>
              <a:ext cx="2351088" cy="950913"/>
            </a:xfrm>
            <a:custGeom>
              <a:avLst/>
              <a:gdLst>
                <a:gd name="T0" fmla="*/ 36 w 553"/>
                <a:gd name="T1" fmla="*/ 224 h 224"/>
                <a:gd name="T2" fmla="*/ 263 w 553"/>
                <a:gd name="T3" fmla="*/ 9 h 224"/>
                <a:gd name="T4" fmla="*/ 522 w 553"/>
                <a:gd name="T5" fmla="*/ 224 h 224"/>
                <a:gd name="T6" fmla="*/ 36 w 55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224">
                  <a:moveTo>
                    <a:pt x="36" y="224"/>
                  </a:moveTo>
                  <a:cubicBezTo>
                    <a:pt x="36" y="224"/>
                    <a:pt x="0" y="18"/>
                    <a:pt x="263" y="9"/>
                  </a:cubicBezTo>
                  <a:cubicBezTo>
                    <a:pt x="553" y="0"/>
                    <a:pt x="522" y="224"/>
                    <a:pt x="522" y="224"/>
                  </a:cubicBezTo>
                  <a:cubicBezTo>
                    <a:pt x="36" y="224"/>
                    <a:pt x="36" y="224"/>
                    <a:pt x="36" y="224"/>
                  </a:cubicBezTo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Freeform 1161"/>
            <p:cNvSpPr/>
            <p:nvPr/>
          </p:nvSpPr>
          <p:spPr bwMode="auto">
            <a:xfrm>
              <a:off x="7715250" y="1841501"/>
              <a:ext cx="1233488" cy="912813"/>
            </a:xfrm>
            <a:custGeom>
              <a:avLst/>
              <a:gdLst>
                <a:gd name="T0" fmla="*/ 6 w 290"/>
                <a:gd name="T1" fmla="*/ 215 h 215"/>
                <a:gd name="T2" fmla="*/ 290 w 290"/>
                <a:gd name="T3" fmla="*/ 215 h 215"/>
                <a:gd name="T4" fmla="*/ 132 w 290"/>
                <a:gd name="T5" fmla="*/ 0 h 215"/>
                <a:gd name="T6" fmla="*/ 6 w 290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15">
                  <a:moveTo>
                    <a:pt x="6" y="215"/>
                  </a:moveTo>
                  <a:cubicBezTo>
                    <a:pt x="290" y="215"/>
                    <a:pt x="290" y="215"/>
                    <a:pt x="290" y="215"/>
                  </a:cubicBezTo>
                  <a:cubicBezTo>
                    <a:pt x="287" y="135"/>
                    <a:pt x="256" y="35"/>
                    <a:pt x="132" y="0"/>
                  </a:cubicBezTo>
                  <a:cubicBezTo>
                    <a:pt x="132" y="0"/>
                    <a:pt x="0" y="30"/>
                    <a:pt x="6" y="215"/>
                  </a:cubicBezTo>
                </a:path>
              </a:pathLst>
            </a:custGeom>
            <a:solidFill>
              <a:srgbClr val="8E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Freeform 1162"/>
            <p:cNvSpPr/>
            <p:nvPr/>
          </p:nvSpPr>
          <p:spPr bwMode="auto">
            <a:xfrm>
              <a:off x="7307263" y="2465388"/>
              <a:ext cx="2074863" cy="479425"/>
            </a:xfrm>
            <a:custGeom>
              <a:avLst/>
              <a:gdLst>
                <a:gd name="T0" fmla="*/ 5 w 488"/>
                <a:gd name="T1" fmla="*/ 108 h 113"/>
                <a:gd name="T2" fmla="*/ 486 w 488"/>
                <a:gd name="T3" fmla="*/ 113 h 113"/>
                <a:gd name="T4" fmla="*/ 488 w 488"/>
                <a:gd name="T5" fmla="*/ 60 h 113"/>
                <a:gd name="T6" fmla="*/ 0 w 488"/>
                <a:gd name="T7" fmla="*/ 59 h 113"/>
                <a:gd name="T8" fmla="*/ 5 w 488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13">
                  <a:moveTo>
                    <a:pt x="5" y="108"/>
                  </a:moveTo>
                  <a:cubicBezTo>
                    <a:pt x="5" y="108"/>
                    <a:pt x="350" y="68"/>
                    <a:pt x="486" y="113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60"/>
                    <a:pt x="259" y="0"/>
                    <a:pt x="0" y="59"/>
                  </a:cubicBezTo>
                  <a:lnTo>
                    <a:pt x="5" y="108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Oval 1163"/>
            <p:cNvSpPr>
              <a:spLocks noChangeArrowheads="1"/>
            </p:cNvSpPr>
            <p:nvPr/>
          </p:nvSpPr>
          <p:spPr bwMode="auto">
            <a:xfrm>
              <a:off x="8161338" y="1760538"/>
              <a:ext cx="276225" cy="127000"/>
            </a:xfrm>
            <a:prstGeom prst="ellipse">
              <a:avLst/>
            </a:pr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Freeform 1164"/>
            <p:cNvSpPr/>
            <p:nvPr/>
          </p:nvSpPr>
          <p:spPr bwMode="auto">
            <a:xfrm>
              <a:off x="8148638" y="5262563"/>
              <a:ext cx="430213" cy="636588"/>
            </a:xfrm>
            <a:custGeom>
              <a:avLst/>
              <a:gdLst>
                <a:gd name="T0" fmla="*/ 12 w 101"/>
                <a:gd name="T1" fmla="*/ 0 h 150"/>
                <a:gd name="T2" fmla="*/ 19 w 101"/>
                <a:gd name="T3" fmla="*/ 141 h 150"/>
                <a:gd name="T4" fmla="*/ 73 w 101"/>
                <a:gd name="T5" fmla="*/ 141 h 150"/>
                <a:gd name="T6" fmla="*/ 73 w 101"/>
                <a:gd name="T7" fmla="*/ 21 h 150"/>
                <a:gd name="T8" fmla="*/ 12 w 101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0">
                  <a:moveTo>
                    <a:pt x="12" y="0"/>
                  </a:moveTo>
                  <a:cubicBezTo>
                    <a:pt x="12" y="0"/>
                    <a:pt x="0" y="134"/>
                    <a:pt x="19" y="141"/>
                  </a:cubicBezTo>
                  <a:cubicBezTo>
                    <a:pt x="37" y="147"/>
                    <a:pt x="70" y="150"/>
                    <a:pt x="73" y="141"/>
                  </a:cubicBezTo>
                  <a:cubicBezTo>
                    <a:pt x="77" y="131"/>
                    <a:pt x="101" y="39"/>
                    <a:pt x="73" y="21"/>
                  </a:cubicBezTo>
                  <a:cubicBezTo>
                    <a:pt x="46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Freeform 1165"/>
            <p:cNvSpPr/>
            <p:nvPr/>
          </p:nvSpPr>
          <p:spPr bwMode="auto">
            <a:xfrm>
              <a:off x="8794750" y="5249863"/>
              <a:ext cx="698500" cy="238125"/>
            </a:xfrm>
            <a:custGeom>
              <a:avLst/>
              <a:gdLst>
                <a:gd name="T0" fmla="*/ 0 w 164"/>
                <a:gd name="T1" fmla="*/ 19 h 56"/>
                <a:gd name="T2" fmla="*/ 52 w 164"/>
                <a:gd name="T3" fmla="*/ 5 h 56"/>
                <a:gd name="T4" fmla="*/ 132 w 164"/>
                <a:gd name="T5" fmla="*/ 24 h 56"/>
                <a:gd name="T6" fmla="*/ 125 w 164"/>
                <a:gd name="T7" fmla="*/ 55 h 56"/>
                <a:gd name="T8" fmla="*/ 0 w 164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6">
                  <a:moveTo>
                    <a:pt x="0" y="19"/>
                  </a:moveTo>
                  <a:cubicBezTo>
                    <a:pt x="0" y="19"/>
                    <a:pt x="45" y="11"/>
                    <a:pt x="52" y="5"/>
                  </a:cubicBezTo>
                  <a:cubicBezTo>
                    <a:pt x="60" y="0"/>
                    <a:pt x="109" y="34"/>
                    <a:pt x="132" y="24"/>
                  </a:cubicBezTo>
                  <a:cubicBezTo>
                    <a:pt x="155" y="13"/>
                    <a:pt x="164" y="54"/>
                    <a:pt x="125" y="55"/>
                  </a:cubicBezTo>
                  <a:cubicBezTo>
                    <a:pt x="86" y="56"/>
                    <a:pt x="0" y="32"/>
                    <a:pt x="0" y="19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Freeform 1166"/>
            <p:cNvSpPr/>
            <p:nvPr/>
          </p:nvSpPr>
          <p:spPr bwMode="auto">
            <a:xfrm>
              <a:off x="7859713" y="1951038"/>
              <a:ext cx="509588" cy="628650"/>
            </a:xfrm>
            <a:custGeom>
              <a:avLst/>
              <a:gdLst>
                <a:gd name="T0" fmla="*/ 83 w 120"/>
                <a:gd name="T1" fmla="*/ 0 h 148"/>
                <a:gd name="T2" fmla="*/ 66 w 120"/>
                <a:gd name="T3" fmla="*/ 6 h 148"/>
                <a:gd name="T4" fmla="*/ 0 w 120"/>
                <a:gd name="T5" fmla="*/ 121 h 148"/>
                <a:gd name="T6" fmla="*/ 29 w 120"/>
                <a:gd name="T7" fmla="*/ 148 h 148"/>
                <a:gd name="T8" fmla="*/ 109 w 120"/>
                <a:gd name="T9" fmla="*/ 101 h 148"/>
                <a:gd name="T10" fmla="*/ 83 w 120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48">
                  <a:moveTo>
                    <a:pt x="83" y="0"/>
                  </a:moveTo>
                  <a:cubicBezTo>
                    <a:pt x="78" y="0"/>
                    <a:pt x="72" y="2"/>
                    <a:pt x="66" y="6"/>
                  </a:cubicBezTo>
                  <a:cubicBezTo>
                    <a:pt x="62" y="8"/>
                    <a:pt x="1" y="67"/>
                    <a:pt x="0" y="121"/>
                  </a:cubicBezTo>
                  <a:cubicBezTo>
                    <a:pt x="0" y="140"/>
                    <a:pt x="12" y="148"/>
                    <a:pt x="29" y="148"/>
                  </a:cubicBezTo>
                  <a:cubicBezTo>
                    <a:pt x="58" y="148"/>
                    <a:pt x="100" y="125"/>
                    <a:pt x="109" y="101"/>
                  </a:cubicBezTo>
                  <a:cubicBezTo>
                    <a:pt x="120" y="68"/>
                    <a:pt x="114" y="0"/>
                    <a:pt x="83" y="0"/>
                  </a:cubicBezTo>
                </a:path>
              </a:pathLst>
            </a:custGeom>
            <a:solidFill>
              <a:srgbClr val="A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Freeform 1167"/>
            <p:cNvSpPr/>
            <p:nvPr/>
          </p:nvSpPr>
          <p:spPr bwMode="auto">
            <a:xfrm>
              <a:off x="7361238" y="1955801"/>
              <a:ext cx="498475" cy="747713"/>
            </a:xfrm>
            <a:custGeom>
              <a:avLst/>
              <a:gdLst>
                <a:gd name="T0" fmla="*/ 89 w 117"/>
                <a:gd name="T1" fmla="*/ 11 h 176"/>
                <a:gd name="T2" fmla="*/ 6 w 117"/>
                <a:gd name="T3" fmla="*/ 125 h 176"/>
                <a:gd name="T4" fmla="*/ 72 w 117"/>
                <a:gd name="T5" fmla="*/ 91 h 176"/>
                <a:gd name="T6" fmla="*/ 89 w 117"/>
                <a:gd name="T7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6">
                  <a:moveTo>
                    <a:pt x="89" y="11"/>
                  </a:moveTo>
                  <a:cubicBezTo>
                    <a:pt x="89" y="11"/>
                    <a:pt x="13" y="74"/>
                    <a:pt x="6" y="125"/>
                  </a:cubicBezTo>
                  <a:cubicBezTo>
                    <a:pt x="0" y="176"/>
                    <a:pt x="54" y="125"/>
                    <a:pt x="72" y="91"/>
                  </a:cubicBezTo>
                  <a:cubicBezTo>
                    <a:pt x="90" y="57"/>
                    <a:pt x="117" y="0"/>
                    <a:pt x="89" y="11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Freeform 1168"/>
            <p:cNvSpPr/>
            <p:nvPr/>
          </p:nvSpPr>
          <p:spPr bwMode="auto">
            <a:xfrm>
              <a:off x="8705850" y="1912938"/>
              <a:ext cx="438150" cy="666750"/>
            </a:xfrm>
            <a:custGeom>
              <a:avLst/>
              <a:gdLst>
                <a:gd name="T0" fmla="*/ 73 w 103"/>
                <a:gd name="T1" fmla="*/ 126 h 157"/>
                <a:gd name="T2" fmla="*/ 1 w 103"/>
                <a:gd name="T3" fmla="*/ 15 h 157"/>
                <a:gd name="T4" fmla="*/ 86 w 103"/>
                <a:gd name="T5" fmla="*/ 71 h 157"/>
                <a:gd name="T6" fmla="*/ 73 w 103"/>
                <a:gd name="T7" fmla="*/ 1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57">
                  <a:moveTo>
                    <a:pt x="73" y="126"/>
                  </a:moveTo>
                  <a:cubicBezTo>
                    <a:pt x="73" y="126"/>
                    <a:pt x="1" y="30"/>
                    <a:pt x="1" y="15"/>
                  </a:cubicBezTo>
                  <a:cubicBezTo>
                    <a:pt x="0" y="0"/>
                    <a:pt x="83" y="38"/>
                    <a:pt x="86" y="71"/>
                  </a:cubicBezTo>
                  <a:cubicBezTo>
                    <a:pt x="89" y="104"/>
                    <a:pt x="103" y="157"/>
                    <a:pt x="73" y="126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2982414" y="2240140"/>
            <a:ext cx="6237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春节除夕模版</a:t>
            </a:r>
          </a:p>
        </p:txBody>
      </p:sp>
      <p:sp>
        <p:nvSpPr>
          <p:cNvPr id="1178" name="矩形 471"/>
          <p:cNvSpPr>
            <a:spLocks noChangeArrowheads="1"/>
          </p:cNvSpPr>
          <p:nvPr/>
        </p:nvSpPr>
        <p:spPr bwMode="auto">
          <a:xfrm>
            <a:off x="3833376" y="3490039"/>
            <a:ext cx="4471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6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consectetuer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1179" name="直接连接符 1178"/>
          <p:cNvCxnSpPr/>
          <p:nvPr/>
        </p:nvCxnSpPr>
        <p:spPr>
          <a:xfrm>
            <a:off x="3303049" y="3488968"/>
            <a:ext cx="55963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Freeform 48"/>
          <p:cNvSpPr>
            <a:spLocks noEditPoints="1"/>
          </p:cNvSpPr>
          <p:nvPr/>
        </p:nvSpPr>
        <p:spPr bwMode="auto">
          <a:xfrm>
            <a:off x="4677811" y="1091342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8" name="Freeform 50"/>
          <p:cNvSpPr>
            <a:spLocks noEditPoints="1"/>
          </p:cNvSpPr>
          <p:nvPr/>
        </p:nvSpPr>
        <p:spPr bwMode="auto">
          <a:xfrm>
            <a:off x="6677270" y="4598702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9" name="Freeform 54"/>
          <p:cNvSpPr>
            <a:spLocks noEditPoints="1"/>
          </p:cNvSpPr>
          <p:nvPr/>
        </p:nvSpPr>
        <p:spPr bwMode="auto">
          <a:xfrm>
            <a:off x="7234614" y="1750209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0" name="Freeform 55"/>
          <p:cNvSpPr>
            <a:spLocks noEditPoints="1"/>
          </p:cNvSpPr>
          <p:nvPr/>
        </p:nvSpPr>
        <p:spPr bwMode="auto">
          <a:xfrm>
            <a:off x="4243998" y="4369805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1" name="Freeform 57"/>
          <p:cNvSpPr>
            <a:spLocks noEditPoints="1"/>
          </p:cNvSpPr>
          <p:nvPr/>
        </p:nvSpPr>
        <p:spPr bwMode="auto">
          <a:xfrm>
            <a:off x="5906300" y="5048655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2" name="Oval 60"/>
          <p:cNvSpPr>
            <a:spLocks noChangeArrowheads="1"/>
          </p:cNvSpPr>
          <p:nvPr/>
        </p:nvSpPr>
        <p:spPr bwMode="auto">
          <a:xfrm>
            <a:off x="6624913" y="1590679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3" name="Oval 61"/>
          <p:cNvSpPr>
            <a:spLocks noChangeArrowheads="1"/>
          </p:cNvSpPr>
          <p:nvPr/>
        </p:nvSpPr>
        <p:spPr bwMode="auto">
          <a:xfrm>
            <a:off x="7398852" y="4218335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4" name="Oval 62"/>
          <p:cNvSpPr>
            <a:spLocks noChangeArrowheads="1"/>
          </p:cNvSpPr>
          <p:nvPr/>
        </p:nvSpPr>
        <p:spPr bwMode="auto">
          <a:xfrm>
            <a:off x="5320786" y="4351555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5" name="Oval 63"/>
          <p:cNvSpPr>
            <a:spLocks noChangeArrowheads="1"/>
          </p:cNvSpPr>
          <p:nvPr/>
        </p:nvSpPr>
        <p:spPr bwMode="auto">
          <a:xfrm>
            <a:off x="5193713" y="5755760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6" name="Oval 67"/>
          <p:cNvSpPr>
            <a:spLocks noChangeArrowheads="1"/>
          </p:cNvSpPr>
          <p:nvPr/>
        </p:nvSpPr>
        <p:spPr bwMode="auto">
          <a:xfrm>
            <a:off x="7882408" y="4755848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7" name="Freeform 49"/>
          <p:cNvSpPr>
            <a:spLocks noEditPoints="1"/>
          </p:cNvSpPr>
          <p:nvPr/>
        </p:nvSpPr>
        <p:spPr bwMode="auto">
          <a:xfrm>
            <a:off x="5717895" y="1889010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11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04950" y="3402013"/>
            <a:ext cx="914400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17850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0238" y="3011488"/>
            <a:ext cx="812800" cy="40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4213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4838" y="3392488"/>
            <a:ext cx="812800" cy="401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07225" y="3392488"/>
            <a:ext cx="812800" cy="401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65413" y="2009775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51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232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35413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86538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9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1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2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5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1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11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6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7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9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5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4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chemeClr val="accent4"/>
          </a:solidFill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chemeClr val="accent4"/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4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chemeClr val="accent4"/>
          </a:solidFill>
        </p:grpSpPr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4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chemeClr val="accent4"/>
          </a:solidFill>
        </p:grpSpPr>
        <p:sp>
          <p:nvSpPr>
            <p:cNvPr id="47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 rot="10800000">
            <a:off x="6702425" y="24145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1225" y="28764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" name="Freeform 6"/>
          <p:cNvSpPr/>
          <p:nvPr/>
        </p:nvSpPr>
        <p:spPr bwMode="auto">
          <a:xfrm rot="10800000">
            <a:off x="1658938" y="32035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98525" y="34400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8" name="Freeform 7"/>
          <p:cNvSpPr/>
          <p:nvPr/>
        </p:nvSpPr>
        <p:spPr bwMode="auto">
          <a:xfrm rot="10800000">
            <a:off x="3087688" y="25638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925" y="30780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1360488" y="26336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6408738" y="18748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4" name="TextBox 44"/>
          <p:cNvSpPr txBox="1">
            <a:spLocks noChangeArrowheads="1"/>
          </p:cNvSpPr>
          <p:nvPr/>
        </p:nvSpPr>
        <p:spPr bwMode="auto">
          <a:xfrm>
            <a:off x="2782888" y="20161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5" name="Straight Connector 45"/>
          <p:cNvCxnSpPr/>
          <p:nvPr/>
        </p:nvCxnSpPr>
        <p:spPr>
          <a:xfrm flipH="1">
            <a:off x="911225" y="18748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46"/>
          <p:cNvCxnSpPr/>
          <p:nvPr/>
        </p:nvCxnSpPr>
        <p:spPr>
          <a:xfrm>
            <a:off x="563563" y="55324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47"/>
          <p:cNvSpPr txBox="1">
            <a:spLocks noChangeArrowheads="1"/>
          </p:cNvSpPr>
          <p:nvPr/>
        </p:nvSpPr>
        <p:spPr bwMode="auto">
          <a:xfrm>
            <a:off x="750888" y="5740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8" name="Rectangle 51"/>
          <p:cNvSpPr/>
          <p:nvPr/>
        </p:nvSpPr>
        <p:spPr>
          <a:xfrm>
            <a:off x="8267700" y="18462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Rectangle 52"/>
          <p:cNvSpPr/>
          <p:nvPr/>
        </p:nvSpPr>
        <p:spPr>
          <a:xfrm>
            <a:off x="8281988" y="56816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8280400" y="12954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38" grpId="0" animBg="1"/>
      <p:bldP spid="52" grpId="0"/>
      <p:bldP spid="53" grpId="0"/>
      <p:bldP spid="54" grpId="0"/>
      <p:bldP spid="57" grpId="0"/>
      <p:bldP spid="58" grpId="0" animBg="1"/>
      <p:bldP spid="59" grpId="0" animBg="1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3" name="椭圆 22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6" name="椭圆 25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7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9" name="椭圆 28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0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组合 198"/>
          <p:cNvGrpSpPr/>
          <p:nvPr/>
        </p:nvGrpSpPr>
        <p:grpSpPr>
          <a:xfrm>
            <a:off x="1577482" y="1749677"/>
            <a:ext cx="3070461" cy="3071482"/>
            <a:chOff x="3175" y="-3175"/>
            <a:chExt cx="9544050" cy="9547225"/>
          </a:xfrm>
        </p:grpSpPr>
        <p:sp>
          <p:nvSpPr>
            <p:cNvPr id="200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7" name="文本框 176"/>
          <p:cNvSpPr txBox="1"/>
          <p:nvPr/>
        </p:nvSpPr>
        <p:spPr>
          <a:xfrm>
            <a:off x="2785994" y="2048567"/>
            <a:ext cx="11913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000">
                <a:blipFill dpi="0" rotWithShape="1">
                  <a:blip r:embed="rId7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defRPr>
            </a:lvl1pPr>
          </a:lstStyle>
          <a:p>
            <a:r>
              <a:rPr lang="zh-CN" altLang="en-US" dirty="0"/>
              <a:t>目</a:t>
            </a:r>
            <a:endParaRPr lang="en-US" altLang="zh-CN" dirty="0"/>
          </a:p>
          <a:p>
            <a:r>
              <a:rPr lang="zh-CN" altLang="en-US" dirty="0"/>
              <a:t>录</a:t>
            </a:r>
          </a:p>
        </p:txBody>
      </p:sp>
      <p:sp>
        <p:nvSpPr>
          <p:cNvPr id="178" name="MH_Others_1"/>
          <p:cNvSpPr txBox="1"/>
          <p:nvPr>
            <p:custDataLst>
              <p:tags r:id="rId1"/>
            </p:custDataLst>
          </p:nvPr>
        </p:nvSpPr>
        <p:spPr>
          <a:xfrm rot="5400000">
            <a:off x="1817983" y="2993406"/>
            <a:ext cx="1806780" cy="42081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6368022" y="1663409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MH_Entry_1"/>
          <p:cNvSpPr/>
          <p:nvPr>
            <p:custDataLst>
              <p:tags r:id="rId2"/>
            </p:custDataLst>
          </p:nvPr>
        </p:nvSpPr>
        <p:spPr>
          <a:xfrm>
            <a:off x="6868349" y="16397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1" name="矩形 180"/>
          <p:cNvSpPr/>
          <p:nvPr/>
        </p:nvSpPr>
        <p:spPr>
          <a:xfrm>
            <a:off x="6944551" y="20159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6368022" y="2677353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MH_Entry_1"/>
          <p:cNvSpPr/>
          <p:nvPr>
            <p:custDataLst>
              <p:tags r:id="rId3"/>
            </p:custDataLst>
          </p:nvPr>
        </p:nvSpPr>
        <p:spPr>
          <a:xfrm>
            <a:off x="6868349" y="265368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4" name="矩形 183"/>
          <p:cNvSpPr/>
          <p:nvPr/>
        </p:nvSpPr>
        <p:spPr>
          <a:xfrm>
            <a:off x="6944551" y="3029854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6368022" y="3723088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MH_Entry_1"/>
          <p:cNvSpPr/>
          <p:nvPr>
            <p:custDataLst>
              <p:tags r:id="rId4"/>
            </p:custDataLst>
          </p:nvPr>
        </p:nvSpPr>
        <p:spPr>
          <a:xfrm>
            <a:off x="6868349" y="36994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7" name="矩形 186"/>
          <p:cNvSpPr/>
          <p:nvPr/>
        </p:nvSpPr>
        <p:spPr>
          <a:xfrm>
            <a:off x="6944551" y="4075589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6368022" y="4737032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MH_Entry_1"/>
          <p:cNvSpPr/>
          <p:nvPr>
            <p:custDataLst>
              <p:tags r:id="rId5"/>
            </p:custDataLst>
          </p:nvPr>
        </p:nvSpPr>
        <p:spPr>
          <a:xfrm>
            <a:off x="6868349" y="471336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90" name="矩形 189"/>
          <p:cNvSpPr/>
          <p:nvPr/>
        </p:nvSpPr>
        <p:spPr>
          <a:xfrm>
            <a:off x="6944551" y="5089533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>
            <a:off x="6868349" y="2226805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矩形 191"/>
          <p:cNvSpPr/>
          <p:nvPr/>
        </p:nvSpPr>
        <p:spPr>
          <a:xfrm>
            <a:off x="10482989" y="2190806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6868349" y="3240551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/>
          <p:cNvSpPr/>
          <p:nvPr/>
        </p:nvSpPr>
        <p:spPr>
          <a:xfrm>
            <a:off x="10482989" y="3204552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5" name="直接连接符 194"/>
          <p:cNvCxnSpPr/>
          <p:nvPr/>
        </p:nvCxnSpPr>
        <p:spPr>
          <a:xfrm flipH="1">
            <a:off x="6868349" y="4289353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矩形 195"/>
          <p:cNvSpPr/>
          <p:nvPr/>
        </p:nvSpPr>
        <p:spPr>
          <a:xfrm>
            <a:off x="10482989" y="4253354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7" name="直接连接符 196"/>
          <p:cNvCxnSpPr/>
          <p:nvPr/>
        </p:nvCxnSpPr>
        <p:spPr>
          <a:xfrm flipH="1">
            <a:off x="6868349" y="5299089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197"/>
          <p:cNvSpPr/>
          <p:nvPr/>
        </p:nvSpPr>
        <p:spPr>
          <a:xfrm>
            <a:off x="10482989" y="5263090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Freeform 53"/>
          <p:cNvSpPr>
            <a:spLocks noEditPoints="1"/>
          </p:cNvSpPr>
          <p:nvPr/>
        </p:nvSpPr>
        <p:spPr bwMode="auto">
          <a:xfrm>
            <a:off x="3931211" y="3583975"/>
            <a:ext cx="167193" cy="165314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0 h 99"/>
              <a:gd name="T4" fmla="*/ 30 w 100"/>
              <a:gd name="T5" fmla="*/ 20 h 99"/>
              <a:gd name="T6" fmla="*/ 20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79 w 100"/>
              <a:gd name="T17" fmla="*/ 53 h 99"/>
              <a:gd name="T18" fmla="*/ 62 w 100"/>
              <a:gd name="T19" fmla="*/ 52 h 99"/>
              <a:gd name="T20" fmla="*/ 65 w 100"/>
              <a:gd name="T21" fmla="*/ 61 h 99"/>
              <a:gd name="T22" fmla="*/ 68 w 100"/>
              <a:gd name="T23" fmla="*/ 67 h 99"/>
              <a:gd name="T24" fmla="*/ 62 w 100"/>
              <a:gd name="T25" fmla="*/ 64 h 99"/>
              <a:gd name="T26" fmla="*/ 53 w 100"/>
              <a:gd name="T27" fmla="*/ 61 h 99"/>
              <a:gd name="T28" fmla="*/ 54 w 100"/>
              <a:gd name="T29" fmla="*/ 78 h 99"/>
              <a:gd name="T30" fmla="*/ 47 w 100"/>
              <a:gd name="T31" fmla="*/ 78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7 h 99"/>
              <a:gd name="T38" fmla="*/ 36 w 100"/>
              <a:gd name="T39" fmla="*/ 61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6 h 99"/>
              <a:gd name="T72" fmla="*/ 79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3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5"/>
                </a:cubicBezTo>
                <a:cubicBezTo>
                  <a:pt x="70" y="24"/>
                  <a:pt x="71" y="22"/>
                  <a:pt x="71" y="20"/>
                </a:cubicBezTo>
                <a:cubicBezTo>
                  <a:pt x="71" y="9"/>
                  <a:pt x="61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2"/>
                  <a:pt x="30" y="24"/>
                  <a:pt x="30" y="25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2"/>
                  <a:pt x="0" y="43"/>
                </a:cubicBezTo>
                <a:cubicBezTo>
                  <a:pt x="0" y="53"/>
                  <a:pt x="7" y="62"/>
                  <a:pt x="17" y="64"/>
                </a:cubicBezTo>
                <a:cubicBezTo>
                  <a:pt x="13" y="67"/>
                  <a:pt x="10" y="73"/>
                  <a:pt x="10" y="78"/>
                </a:cubicBezTo>
                <a:cubicBezTo>
                  <a:pt x="10" y="90"/>
                  <a:pt x="20" y="99"/>
                  <a:pt x="31" y="99"/>
                </a:cubicBezTo>
                <a:cubicBezTo>
                  <a:pt x="40" y="99"/>
                  <a:pt x="47" y="93"/>
                  <a:pt x="50" y="86"/>
                </a:cubicBezTo>
                <a:cubicBezTo>
                  <a:pt x="53" y="93"/>
                  <a:pt x="60" y="99"/>
                  <a:pt x="69" y="99"/>
                </a:cubicBezTo>
                <a:cubicBezTo>
                  <a:pt x="81" y="99"/>
                  <a:pt x="90" y="90"/>
                  <a:pt x="90" y="78"/>
                </a:cubicBezTo>
                <a:cubicBezTo>
                  <a:pt x="90" y="73"/>
                  <a:pt x="87" y="67"/>
                  <a:pt x="84" y="64"/>
                </a:cubicBezTo>
                <a:cubicBezTo>
                  <a:pt x="93" y="62"/>
                  <a:pt x="100" y="53"/>
                  <a:pt x="100" y="43"/>
                </a:cubicBezTo>
                <a:close/>
                <a:moveTo>
                  <a:pt x="79" y="53"/>
                </a:moveTo>
                <a:cubicBezTo>
                  <a:pt x="78" y="53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3"/>
                  <a:pt x="61" y="55"/>
                  <a:pt x="60" y="56"/>
                </a:cubicBezTo>
                <a:cubicBezTo>
                  <a:pt x="65" y="61"/>
                  <a:pt x="65" y="61"/>
                  <a:pt x="65" y="61"/>
                </a:cubicBezTo>
                <a:cubicBezTo>
                  <a:pt x="66" y="61"/>
                  <a:pt x="68" y="61"/>
                  <a:pt x="68" y="62"/>
                </a:cubicBezTo>
                <a:cubicBezTo>
                  <a:pt x="70" y="64"/>
                  <a:pt x="70" y="66"/>
                  <a:pt x="68" y="67"/>
                </a:cubicBezTo>
                <a:cubicBezTo>
                  <a:pt x="67" y="69"/>
                  <a:pt x="65" y="69"/>
                  <a:pt x="63" y="67"/>
                </a:cubicBezTo>
                <a:cubicBezTo>
                  <a:pt x="62" y="67"/>
                  <a:pt x="62" y="65"/>
                  <a:pt x="62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4" y="61"/>
                  <a:pt x="53" y="61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6"/>
                  <a:pt x="54" y="77"/>
                  <a:pt x="54" y="78"/>
                </a:cubicBezTo>
                <a:cubicBezTo>
                  <a:pt x="54" y="80"/>
                  <a:pt x="53" y="82"/>
                  <a:pt x="51" y="82"/>
                </a:cubicBezTo>
                <a:cubicBezTo>
                  <a:pt x="49" y="82"/>
                  <a:pt x="47" y="80"/>
                  <a:pt x="47" y="78"/>
                </a:cubicBezTo>
                <a:cubicBezTo>
                  <a:pt x="47" y="77"/>
                  <a:pt x="48" y="76"/>
                  <a:pt x="49" y="75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5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5"/>
                  <a:pt x="39" y="67"/>
                  <a:pt x="38" y="67"/>
                </a:cubicBezTo>
                <a:cubicBezTo>
                  <a:pt x="36" y="69"/>
                  <a:pt x="34" y="69"/>
                  <a:pt x="33" y="67"/>
                </a:cubicBezTo>
                <a:cubicBezTo>
                  <a:pt x="31" y="66"/>
                  <a:pt x="31" y="64"/>
                  <a:pt x="33" y="62"/>
                </a:cubicBezTo>
                <a:cubicBezTo>
                  <a:pt x="34" y="61"/>
                  <a:pt x="35" y="61"/>
                  <a:pt x="36" y="61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39" y="53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4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1" y="35"/>
                  <a:pt x="31" y="33"/>
                  <a:pt x="33" y="32"/>
                </a:cubicBezTo>
                <a:cubicBezTo>
                  <a:pt x="34" y="30"/>
                  <a:pt x="36" y="30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5" y="39"/>
                  <a:pt x="47" y="38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1" y="17"/>
                </a:cubicBezTo>
                <a:cubicBezTo>
                  <a:pt x="53" y="17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8"/>
                  <a:pt x="56" y="39"/>
                  <a:pt x="57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5" y="30"/>
                  <a:pt x="67" y="30"/>
                  <a:pt x="68" y="32"/>
                </a:cubicBezTo>
                <a:cubicBezTo>
                  <a:pt x="70" y="33"/>
                  <a:pt x="70" y="35"/>
                  <a:pt x="68" y="37"/>
                </a:cubicBezTo>
                <a:cubicBezTo>
                  <a:pt x="68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4"/>
                  <a:pt x="62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6"/>
                  <a:pt x="79" y="46"/>
                </a:cubicBezTo>
                <a:cubicBezTo>
                  <a:pt x="81" y="46"/>
                  <a:pt x="83" y="48"/>
                  <a:pt x="83" y="50"/>
                </a:cubicBezTo>
                <a:cubicBezTo>
                  <a:pt x="83" y="52"/>
                  <a:pt x="81" y="53"/>
                  <a:pt x="79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58"/>
          <p:cNvSpPr>
            <a:spLocks noEditPoints="1"/>
          </p:cNvSpPr>
          <p:nvPr/>
        </p:nvSpPr>
        <p:spPr bwMode="auto">
          <a:xfrm>
            <a:off x="2012311" y="4210723"/>
            <a:ext cx="167193" cy="165941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0 h 99"/>
              <a:gd name="T4" fmla="*/ 30 w 100"/>
              <a:gd name="T5" fmla="*/ 20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70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1 h 99"/>
              <a:gd name="T22" fmla="*/ 69 w 100"/>
              <a:gd name="T23" fmla="*/ 67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8 h 99"/>
              <a:gd name="T30" fmla="*/ 47 w 100"/>
              <a:gd name="T31" fmla="*/ 78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7 h 99"/>
              <a:gd name="T38" fmla="*/ 36 w 100"/>
              <a:gd name="T39" fmla="*/ 61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3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5"/>
                </a:cubicBezTo>
                <a:cubicBezTo>
                  <a:pt x="71" y="24"/>
                  <a:pt x="71" y="22"/>
                  <a:pt x="71" y="20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2"/>
                  <a:pt x="30" y="24"/>
                  <a:pt x="30" y="25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3"/>
                </a:cubicBezTo>
                <a:cubicBezTo>
                  <a:pt x="0" y="53"/>
                  <a:pt x="7" y="62"/>
                  <a:pt x="17" y="64"/>
                </a:cubicBezTo>
                <a:cubicBezTo>
                  <a:pt x="13" y="67"/>
                  <a:pt x="11" y="73"/>
                  <a:pt x="11" y="78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3"/>
                  <a:pt x="50" y="86"/>
                </a:cubicBezTo>
                <a:cubicBezTo>
                  <a:pt x="53" y="93"/>
                  <a:pt x="61" y="99"/>
                  <a:pt x="70" y="99"/>
                </a:cubicBezTo>
                <a:cubicBezTo>
                  <a:pt x="81" y="99"/>
                  <a:pt x="90" y="90"/>
                  <a:pt x="90" y="78"/>
                </a:cubicBezTo>
                <a:cubicBezTo>
                  <a:pt x="90" y="73"/>
                  <a:pt x="88" y="67"/>
                  <a:pt x="84" y="64"/>
                </a:cubicBezTo>
                <a:cubicBezTo>
                  <a:pt x="93" y="62"/>
                  <a:pt x="100" y="53"/>
                  <a:pt x="100" y="43"/>
                </a:cubicBezTo>
                <a:close/>
                <a:moveTo>
                  <a:pt x="80" y="53"/>
                </a:moveTo>
                <a:cubicBezTo>
                  <a:pt x="78" y="53"/>
                  <a:pt x="77" y="52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3"/>
                  <a:pt x="61" y="55"/>
                  <a:pt x="60" y="56"/>
                </a:cubicBezTo>
                <a:cubicBezTo>
                  <a:pt x="65" y="61"/>
                  <a:pt x="65" y="61"/>
                  <a:pt x="65" y="61"/>
                </a:cubicBezTo>
                <a:cubicBezTo>
                  <a:pt x="67" y="61"/>
                  <a:pt x="68" y="61"/>
                  <a:pt x="69" y="62"/>
                </a:cubicBezTo>
                <a:cubicBezTo>
                  <a:pt x="70" y="64"/>
                  <a:pt x="70" y="66"/>
                  <a:pt x="69" y="67"/>
                </a:cubicBezTo>
                <a:cubicBezTo>
                  <a:pt x="67" y="69"/>
                  <a:pt x="65" y="69"/>
                  <a:pt x="64" y="67"/>
                </a:cubicBezTo>
                <a:cubicBezTo>
                  <a:pt x="63" y="66"/>
                  <a:pt x="62" y="65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6"/>
                  <a:pt x="54" y="77"/>
                  <a:pt x="54" y="78"/>
                </a:cubicBezTo>
                <a:cubicBezTo>
                  <a:pt x="54" y="80"/>
                  <a:pt x="53" y="82"/>
                  <a:pt x="51" y="82"/>
                </a:cubicBezTo>
                <a:cubicBezTo>
                  <a:pt x="49" y="82"/>
                  <a:pt x="47" y="80"/>
                  <a:pt x="47" y="78"/>
                </a:cubicBezTo>
                <a:cubicBezTo>
                  <a:pt x="47" y="77"/>
                  <a:pt x="48" y="76"/>
                  <a:pt x="49" y="75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5"/>
                  <a:pt x="39" y="66"/>
                  <a:pt x="38" y="67"/>
                </a:cubicBezTo>
                <a:cubicBezTo>
                  <a:pt x="37" y="69"/>
                  <a:pt x="34" y="69"/>
                  <a:pt x="33" y="67"/>
                </a:cubicBezTo>
                <a:cubicBezTo>
                  <a:pt x="32" y="66"/>
                  <a:pt x="32" y="64"/>
                  <a:pt x="33" y="62"/>
                </a:cubicBezTo>
                <a:cubicBezTo>
                  <a:pt x="34" y="61"/>
                  <a:pt x="35" y="61"/>
                  <a:pt x="36" y="61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3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3"/>
                  <a:pt x="22" y="53"/>
                </a:cubicBezTo>
                <a:cubicBezTo>
                  <a:pt x="20" y="53"/>
                  <a:pt x="19" y="52"/>
                  <a:pt x="19" y="50"/>
                </a:cubicBezTo>
                <a:cubicBezTo>
                  <a:pt x="19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4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5"/>
                  <a:pt x="32" y="33"/>
                  <a:pt x="33" y="32"/>
                </a:cubicBezTo>
                <a:cubicBezTo>
                  <a:pt x="34" y="30"/>
                  <a:pt x="37" y="30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8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1" y="17"/>
                </a:cubicBezTo>
                <a:cubicBezTo>
                  <a:pt x="53" y="17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8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0"/>
                  <a:pt x="67" y="30"/>
                  <a:pt x="69" y="32"/>
                </a:cubicBezTo>
                <a:cubicBezTo>
                  <a:pt x="70" y="33"/>
                  <a:pt x="70" y="35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4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4075333" y="3012677"/>
            <a:ext cx="65124" cy="6700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64"/>
          <p:cNvSpPr>
            <a:spLocks noChangeArrowheads="1"/>
          </p:cNvSpPr>
          <p:nvPr/>
        </p:nvSpPr>
        <p:spPr bwMode="auto">
          <a:xfrm>
            <a:off x="4305756" y="4447176"/>
            <a:ext cx="65124" cy="65124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50"/>
          <p:cNvSpPr>
            <a:spLocks noEditPoints="1"/>
          </p:cNvSpPr>
          <p:nvPr/>
        </p:nvSpPr>
        <p:spPr bwMode="auto">
          <a:xfrm>
            <a:off x="2152521" y="3524631"/>
            <a:ext cx="188310" cy="185531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55"/>
          <p:cNvSpPr>
            <a:spLocks noEditPoints="1"/>
          </p:cNvSpPr>
          <p:nvPr/>
        </p:nvSpPr>
        <p:spPr bwMode="auto">
          <a:xfrm>
            <a:off x="1922220" y="2567295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57"/>
          <p:cNvSpPr>
            <a:spLocks noEditPoints="1"/>
          </p:cNvSpPr>
          <p:nvPr/>
        </p:nvSpPr>
        <p:spPr bwMode="auto">
          <a:xfrm>
            <a:off x="2958265" y="4636481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63"/>
          <p:cNvSpPr>
            <a:spLocks noChangeArrowheads="1"/>
          </p:cNvSpPr>
          <p:nvPr/>
        </p:nvSpPr>
        <p:spPr bwMode="auto">
          <a:xfrm>
            <a:off x="2725834" y="2052414"/>
            <a:ext cx="129180" cy="129180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67"/>
          <p:cNvSpPr>
            <a:spLocks noChangeArrowheads="1"/>
          </p:cNvSpPr>
          <p:nvPr/>
        </p:nvSpPr>
        <p:spPr bwMode="auto">
          <a:xfrm>
            <a:off x="3943659" y="2428866"/>
            <a:ext cx="91397" cy="92276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54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 animBg="1"/>
      <p:bldP spid="180" grpId="0"/>
      <p:bldP spid="181" grpId="0"/>
      <p:bldP spid="182" grpId="0" animBg="1"/>
      <p:bldP spid="183" grpId="0"/>
      <p:bldP spid="184" grpId="0"/>
      <p:bldP spid="185" grpId="0" animBg="1"/>
      <p:bldP spid="186" grpId="0"/>
      <p:bldP spid="187" grpId="0"/>
      <p:bldP spid="188" grpId="0" animBg="1"/>
      <p:bldP spid="189" grpId="0"/>
      <p:bldP spid="190" grpId="0"/>
      <p:bldP spid="192" grpId="0" animBg="1"/>
      <p:bldP spid="194" grpId="0" animBg="1"/>
      <p:bldP spid="196" grpId="0" animBg="1"/>
      <p:bldP spid="1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30"/>
          <p:cNvSpPr>
            <a:spLocks noChangeArrowheads="1"/>
          </p:cNvSpPr>
          <p:nvPr/>
        </p:nvSpPr>
        <p:spPr bwMode="auto">
          <a:xfrm>
            <a:off x="9525" y="39004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1"/>
          <p:cNvSpPr>
            <a:spLocks noChangeArrowheads="1"/>
          </p:cNvSpPr>
          <p:nvPr/>
        </p:nvSpPr>
        <p:spPr bwMode="auto">
          <a:xfrm>
            <a:off x="2397125" y="39004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2"/>
          <p:cNvSpPr>
            <a:spLocks noChangeArrowheads="1"/>
          </p:cNvSpPr>
          <p:nvPr/>
        </p:nvSpPr>
        <p:spPr bwMode="auto">
          <a:xfrm>
            <a:off x="4787900" y="39004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3"/>
          <p:cNvSpPr>
            <a:spLocks noChangeArrowheads="1"/>
          </p:cNvSpPr>
          <p:nvPr/>
        </p:nvSpPr>
        <p:spPr bwMode="auto">
          <a:xfrm>
            <a:off x="7175500" y="39004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4"/>
          <p:cNvSpPr>
            <a:spLocks noChangeArrowheads="1"/>
          </p:cNvSpPr>
          <p:nvPr/>
        </p:nvSpPr>
        <p:spPr bwMode="auto">
          <a:xfrm>
            <a:off x="9563100" y="39004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5"/>
          <p:cNvSpPr>
            <a:spLocks noChangeArrowheads="1"/>
          </p:cNvSpPr>
          <p:nvPr/>
        </p:nvSpPr>
        <p:spPr bwMode="auto">
          <a:xfrm>
            <a:off x="2378075" y="16176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6"/>
          <p:cNvSpPr>
            <a:spLocks noChangeArrowheads="1"/>
          </p:cNvSpPr>
          <p:nvPr/>
        </p:nvSpPr>
        <p:spPr bwMode="auto">
          <a:xfrm>
            <a:off x="4765675" y="39004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7"/>
          <p:cNvSpPr>
            <a:spLocks noChangeArrowheads="1"/>
          </p:cNvSpPr>
          <p:nvPr/>
        </p:nvSpPr>
        <p:spPr bwMode="auto">
          <a:xfrm>
            <a:off x="7164388" y="16176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Rectangle 1338"/>
          <p:cNvSpPr>
            <a:spLocks noChangeArrowheads="1"/>
          </p:cNvSpPr>
          <p:nvPr/>
        </p:nvSpPr>
        <p:spPr bwMode="auto">
          <a:xfrm>
            <a:off x="11931650" y="16176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Rectangle 1339"/>
          <p:cNvSpPr>
            <a:spLocks noChangeArrowheads="1"/>
          </p:cNvSpPr>
          <p:nvPr/>
        </p:nvSpPr>
        <p:spPr bwMode="auto">
          <a:xfrm>
            <a:off x="9555163" y="39004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" name="Freeform 1340"/>
          <p:cNvSpPr/>
          <p:nvPr/>
        </p:nvSpPr>
        <p:spPr bwMode="auto">
          <a:xfrm>
            <a:off x="2381250" y="16176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1"/>
          <p:cNvSpPr/>
          <p:nvPr/>
        </p:nvSpPr>
        <p:spPr bwMode="auto">
          <a:xfrm>
            <a:off x="4768850" y="60483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42"/>
          <p:cNvSpPr/>
          <p:nvPr/>
        </p:nvSpPr>
        <p:spPr bwMode="auto">
          <a:xfrm>
            <a:off x="9559925" y="60483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43"/>
          <p:cNvSpPr/>
          <p:nvPr/>
        </p:nvSpPr>
        <p:spPr bwMode="auto">
          <a:xfrm>
            <a:off x="7167563" y="16176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344"/>
          <p:cNvSpPr/>
          <p:nvPr/>
        </p:nvSpPr>
        <p:spPr bwMode="auto">
          <a:xfrm>
            <a:off x="11931650" y="16176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365"/>
          <p:cNvSpPr>
            <a:spLocks noEditPoints="1"/>
          </p:cNvSpPr>
          <p:nvPr/>
        </p:nvSpPr>
        <p:spPr bwMode="auto">
          <a:xfrm>
            <a:off x="2651125" y="55435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1383"/>
          <p:cNvGrpSpPr/>
          <p:nvPr/>
        </p:nvGrpSpPr>
        <p:grpSpPr bwMode="auto">
          <a:xfrm>
            <a:off x="5176838" y="17827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7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1371"/>
          <p:cNvSpPr>
            <a:spLocks noEditPoints="1"/>
          </p:cNvSpPr>
          <p:nvPr/>
        </p:nvSpPr>
        <p:spPr bwMode="auto">
          <a:xfrm>
            <a:off x="371475" y="17319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607300" y="57038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4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40" name="Freeform 1378"/>
          <p:cNvSpPr>
            <a:spLocks noEditPoints="1"/>
          </p:cNvSpPr>
          <p:nvPr/>
        </p:nvSpPr>
        <p:spPr bwMode="auto">
          <a:xfrm>
            <a:off x="10055225" y="17891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462588" y="3375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8072438" y="3860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67100" y="3016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>
            <a:stCxn id="10" idx="6"/>
            <a:endCxn id="11" idx="2"/>
          </p:cNvCxnSpPr>
          <p:nvPr/>
        </p:nvCxnSpPr>
        <p:spPr>
          <a:xfrm flipV="1">
            <a:off x="7186613" y="4237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5" idx="2"/>
            <a:endCxn id="12" idx="6"/>
          </p:cNvCxnSpPr>
          <p:nvPr/>
        </p:nvCxnSpPr>
        <p:spPr>
          <a:xfrm flipH="1">
            <a:off x="3983038" y="3273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095875" y="2528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5749925" y="2760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116638" y="4037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>
            <a:off x="6224588" y="184467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284913" y="356870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6300788" y="514985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695575" y="14398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2254250" y="276383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3294063" y="319405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496888" y="19081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1857375" y="315118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2603500" y="380682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728663" y="340677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568575" y="442595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3224213" y="441483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14"/>
          <p:cNvSpPr/>
          <p:nvPr/>
        </p:nvSpPr>
        <p:spPr bwMode="auto">
          <a:xfrm>
            <a:off x="3324225" y="474186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15"/>
          <p:cNvSpPr/>
          <p:nvPr/>
        </p:nvSpPr>
        <p:spPr bwMode="auto">
          <a:xfrm>
            <a:off x="3435350" y="406717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3435350" y="316706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17"/>
          <p:cNvSpPr/>
          <p:nvPr/>
        </p:nvSpPr>
        <p:spPr bwMode="auto">
          <a:xfrm>
            <a:off x="3886200" y="299402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18"/>
          <p:cNvSpPr/>
          <p:nvPr/>
        </p:nvSpPr>
        <p:spPr bwMode="auto">
          <a:xfrm>
            <a:off x="3797300" y="429260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19"/>
          <p:cNvSpPr/>
          <p:nvPr/>
        </p:nvSpPr>
        <p:spPr bwMode="auto">
          <a:xfrm>
            <a:off x="3732213" y="392271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0"/>
          <p:cNvSpPr/>
          <p:nvPr/>
        </p:nvSpPr>
        <p:spPr bwMode="auto">
          <a:xfrm>
            <a:off x="3905250" y="482600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4291013" y="426720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22"/>
          <p:cNvSpPr/>
          <p:nvPr/>
        </p:nvSpPr>
        <p:spPr bwMode="auto">
          <a:xfrm>
            <a:off x="4543425" y="444023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23"/>
          <p:cNvSpPr/>
          <p:nvPr/>
        </p:nvSpPr>
        <p:spPr bwMode="auto">
          <a:xfrm>
            <a:off x="4743450" y="409257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24"/>
          <p:cNvSpPr/>
          <p:nvPr/>
        </p:nvSpPr>
        <p:spPr bwMode="auto">
          <a:xfrm>
            <a:off x="4367213" y="370522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4460875" y="300990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26"/>
          <p:cNvSpPr/>
          <p:nvPr/>
        </p:nvSpPr>
        <p:spPr bwMode="auto">
          <a:xfrm>
            <a:off x="4335463" y="292735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27"/>
          <p:cNvSpPr/>
          <p:nvPr/>
        </p:nvSpPr>
        <p:spPr bwMode="auto">
          <a:xfrm>
            <a:off x="4624388" y="256381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28"/>
          <p:cNvSpPr/>
          <p:nvPr/>
        </p:nvSpPr>
        <p:spPr bwMode="auto">
          <a:xfrm>
            <a:off x="4759325" y="221773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29"/>
          <p:cNvSpPr/>
          <p:nvPr/>
        </p:nvSpPr>
        <p:spPr bwMode="auto">
          <a:xfrm>
            <a:off x="4576763" y="138430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30"/>
          <p:cNvSpPr/>
          <p:nvPr/>
        </p:nvSpPr>
        <p:spPr bwMode="auto">
          <a:xfrm>
            <a:off x="4348163" y="327025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Freeform 31"/>
          <p:cNvSpPr/>
          <p:nvPr/>
        </p:nvSpPr>
        <p:spPr bwMode="auto">
          <a:xfrm>
            <a:off x="5000625" y="399415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Freeform 32"/>
          <p:cNvSpPr/>
          <p:nvPr/>
        </p:nvSpPr>
        <p:spPr bwMode="auto">
          <a:xfrm>
            <a:off x="4489450" y="362743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Freeform 33"/>
          <p:cNvSpPr/>
          <p:nvPr/>
        </p:nvSpPr>
        <p:spPr bwMode="auto">
          <a:xfrm>
            <a:off x="4171950" y="273050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Freeform 34"/>
          <p:cNvSpPr/>
          <p:nvPr/>
        </p:nvSpPr>
        <p:spPr bwMode="auto">
          <a:xfrm>
            <a:off x="3911600" y="350520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Freeform 35"/>
          <p:cNvSpPr/>
          <p:nvPr/>
        </p:nvSpPr>
        <p:spPr bwMode="auto">
          <a:xfrm>
            <a:off x="5032375" y="476091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Freeform 36"/>
          <p:cNvSpPr/>
          <p:nvPr/>
        </p:nvSpPr>
        <p:spPr bwMode="auto">
          <a:xfrm>
            <a:off x="3776663" y="548957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118225" y="136048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组合 1132"/>
          <p:cNvGrpSpPr/>
          <p:nvPr/>
        </p:nvGrpSpPr>
        <p:grpSpPr>
          <a:xfrm>
            <a:off x="2373405" y="2418399"/>
            <a:ext cx="1690127" cy="2138812"/>
            <a:chOff x="1165225" y="2368551"/>
            <a:chExt cx="3462338" cy="4381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8" name="Freeform 1083"/>
            <p:cNvSpPr/>
            <p:nvPr/>
          </p:nvSpPr>
          <p:spPr bwMode="auto">
            <a:xfrm>
              <a:off x="3871913" y="3098801"/>
              <a:ext cx="641350" cy="661988"/>
            </a:xfrm>
            <a:custGeom>
              <a:avLst/>
              <a:gdLst>
                <a:gd name="T0" fmla="*/ 0 w 404"/>
                <a:gd name="T1" fmla="*/ 32 h 417"/>
                <a:gd name="T2" fmla="*/ 318 w 404"/>
                <a:gd name="T3" fmla="*/ 417 h 417"/>
                <a:gd name="T4" fmla="*/ 404 w 404"/>
                <a:gd name="T5" fmla="*/ 329 h 417"/>
                <a:gd name="T6" fmla="*/ 5 w 404"/>
                <a:gd name="T7" fmla="*/ 0 h 417"/>
                <a:gd name="T8" fmla="*/ 0 w 404"/>
                <a:gd name="T9" fmla="*/ 3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17">
                  <a:moveTo>
                    <a:pt x="0" y="32"/>
                  </a:moveTo>
                  <a:lnTo>
                    <a:pt x="318" y="417"/>
                  </a:lnTo>
                  <a:lnTo>
                    <a:pt x="404" y="329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1084"/>
            <p:cNvSpPr/>
            <p:nvPr/>
          </p:nvSpPr>
          <p:spPr bwMode="auto">
            <a:xfrm>
              <a:off x="3816350" y="3081338"/>
              <a:ext cx="811213" cy="306388"/>
            </a:xfrm>
            <a:custGeom>
              <a:avLst/>
              <a:gdLst>
                <a:gd name="T0" fmla="*/ 11 w 511"/>
                <a:gd name="T1" fmla="*/ 32 h 193"/>
                <a:gd name="T2" fmla="*/ 485 w 511"/>
                <a:gd name="T3" fmla="*/ 193 h 193"/>
                <a:gd name="T4" fmla="*/ 511 w 511"/>
                <a:gd name="T5" fmla="*/ 72 h 193"/>
                <a:gd name="T6" fmla="*/ 0 w 511"/>
                <a:gd name="T7" fmla="*/ 0 h 193"/>
                <a:gd name="T8" fmla="*/ 11 w 511"/>
                <a:gd name="T9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93">
                  <a:moveTo>
                    <a:pt x="11" y="32"/>
                  </a:moveTo>
                  <a:lnTo>
                    <a:pt x="485" y="193"/>
                  </a:lnTo>
                  <a:lnTo>
                    <a:pt x="511" y="72"/>
                  </a:lnTo>
                  <a:lnTo>
                    <a:pt x="0" y="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1085"/>
            <p:cNvSpPr/>
            <p:nvPr/>
          </p:nvSpPr>
          <p:spPr bwMode="auto">
            <a:xfrm>
              <a:off x="1165225" y="3119438"/>
              <a:ext cx="823913" cy="309563"/>
            </a:xfrm>
            <a:custGeom>
              <a:avLst/>
              <a:gdLst>
                <a:gd name="T0" fmla="*/ 495 w 519"/>
                <a:gd name="T1" fmla="*/ 0 h 195"/>
                <a:gd name="T2" fmla="*/ 0 w 519"/>
                <a:gd name="T3" fmla="*/ 75 h 195"/>
                <a:gd name="T4" fmla="*/ 29 w 519"/>
                <a:gd name="T5" fmla="*/ 195 h 195"/>
                <a:gd name="T6" fmla="*/ 519 w 519"/>
                <a:gd name="T7" fmla="*/ 24 h 195"/>
                <a:gd name="T8" fmla="*/ 495 w 51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95">
                  <a:moveTo>
                    <a:pt x="495" y="0"/>
                  </a:moveTo>
                  <a:lnTo>
                    <a:pt x="0" y="75"/>
                  </a:lnTo>
                  <a:lnTo>
                    <a:pt x="29" y="195"/>
                  </a:lnTo>
                  <a:lnTo>
                    <a:pt x="519" y="2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1086"/>
            <p:cNvSpPr/>
            <p:nvPr/>
          </p:nvSpPr>
          <p:spPr bwMode="auto">
            <a:xfrm>
              <a:off x="1377950" y="3098801"/>
              <a:ext cx="658813" cy="644525"/>
            </a:xfrm>
            <a:custGeom>
              <a:avLst/>
              <a:gdLst>
                <a:gd name="T0" fmla="*/ 380 w 415"/>
                <a:gd name="T1" fmla="*/ 0 h 406"/>
                <a:gd name="T2" fmla="*/ 0 w 415"/>
                <a:gd name="T3" fmla="*/ 321 h 406"/>
                <a:gd name="T4" fmla="*/ 88 w 415"/>
                <a:gd name="T5" fmla="*/ 406 h 406"/>
                <a:gd name="T6" fmla="*/ 415 w 415"/>
                <a:gd name="T7" fmla="*/ 5 h 406"/>
                <a:gd name="T8" fmla="*/ 380 w 415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6">
                  <a:moveTo>
                    <a:pt x="380" y="0"/>
                  </a:moveTo>
                  <a:lnTo>
                    <a:pt x="0" y="321"/>
                  </a:lnTo>
                  <a:lnTo>
                    <a:pt x="88" y="406"/>
                  </a:lnTo>
                  <a:lnTo>
                    <a:pt x="415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Freeform 1087"/>
            <p:cNvSpPr/>
            <p:nvPr/>
          </p:nvSpPr>
          <p:spPr bwMode="auto">
            <a:xfrm>
              <a:off x="1446213" y="4232276"/>
              <a:ext cx="330200" cy="263525"/>
            </a:xfrm>
            <a:custGeom>
              <a:avLst/>
              <a:gdLst>
                <a:gd name="T0" fmla="*/ 76 w 78"/>
                <a:gd name="T1" fmla="*/ 34 h 62"/>
                <a:gd name="T2" fmla="*/ 76 w 78"/>
                <a:gd name="T3" fmla="*/ 8 h 62"/>
                <a:gd name="T4" fmla="*/ 64 w 78"/>
                <a:gd name="T5" fmla="*/ 21 h 62"/>
                <a:gd name="T6" fmla="*/ 26 w 78"/>
                <a:gd name="T7" fmla="*/ 0 h 62"/>
                <a:gd name="T8" fmla="*/ 39 w 78"/>
                <a:gd name="T9" fmla="*/ 18 h 62"/>
                <a:gd name="T10" fmla="*/ 14 w 78"/>
                <a:gd name="T11" fmla="*/ 8 h 62"/>
                <a:gd name="T12" fmla="*/ 33 w 78"/>
                <a:gd name="T13" fmla="*/ 26 h 62"/>
                <a:gd name="T14" fmla="*/ 4 w 78"/>
                <a:gd name="T15" fmla="*/ 19 h 62"/>
                <a:gd name="T16" fmla="*/ 26 w 78"/>
                <a:gd name="T17" fmla="*/ 37 h 62"/>
                <a:gd name="T18" fmla="*/ 1 w 78"/>
                <a:gd name="T19" fmla="*/ 38 h 62"/>
                <a:gd name="T20" fmla="*/ 27 w 78"/>
                <a:gd name="T21" fmla="*/ 50 h 62"/>
                <a:gd name="T22" fmla="*/ 58 w 78"/>
                <a:gd name="T23" fmla="*/ 61 h 62"/>
                <a:gd name="T24" fmla="*/ 76 w 78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76" y="34"/>
                  </a:moveTo>
                  <a:cubicBezTo>
                    <a:pt x="76" y="34"/>
                    <a:pt x="78" y="9"/>
                    <a:pt x="76" y="8"/>
                  </a:cubicBezTo>
                  <a:cubicBezTo>
                    <a:pt x="67" y="6"/>
                    <a:pt x="64" y="21"/>
                    <a:pt x="64" y="21"/>
                  </a:cubicBezTo>
                  <a:cubicBezTo>
                    <a:pt x="64" y="21"/>
                    <a:pt x="35" y="0"/>
                    <a:pt x="26" y="0"/>
                  </a:cubicBezTo>
                  <a:cubicBezTo>
                    <a:pt x="20" y="0"/>
                    <a:pt x="39" y="18"/>
                    <a:pt x="39" y="18"/>
                  </a:cubicBezTo>
                  <a:cubicBezTo>
                    <a:pt x="39" y="18"/>
                    <a:pt x="19" y="5"/>
                    <a:pt x="14" y="8"/>
                  </a:cubicBezTo>
                  <a:cubicBezTo>
                    <a:pt x="9" y="11"/>
                    <a:pt x="33" y="26"/>
                    <a:pt x="33" y="26"/>
                  </a:cubicBezTo>
                  <a:cubicBezTo>
                    <a:pt x="33" y="26"/>
                    <a:pt x="4" y="16"/>
                    <a:pt x="4" y="19"/>
                  </a:cubicBezTo>
                  <a:cubicBezTo>
                    <a:pt x="4" y="23"/>
                    <a:pt x="26" y="37"/>
                    <a:pt x="26" y="37"/>
                  </a:cubicBezTo>
                  <a:cubicBezTo>
                    <a:pt x="26" y="37"/>
                    <a:pt x="0" y="33"/>
                    <a:pt x="1" y="38"/>
                  </a:cubicBezTo>
                  <a:cubicBezTo>
                    <a:pt x="2" y="43"/>
                    <a:pt x="27" y="50"/>
                    <a:pt x="27" y="50"/>
                  </a:cubicBezTo>
                  <a:cubicBezTo>
                    <a:pt x="27" y="50"/>
                    <a:pt x="41" y="58"/>
                    <a:pt x="58" y="61"/>
                  </a:cubicBezTo>
                  <a:cubicBezTo>
                    <a:pt x="66" y="62"/>
                    <a:pt x="76" y="34"/>
                    <a:pt x="76" y="34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Freeform 1088"/>
            <p:cNvSpPr/>
            <p:nvPr/>
          </p:nvSpPr>
          <p:spPr bwMode="auto">
            <a:xfrm>
              <a:off x="2652713" y="6605588"/>
              <a:ext cx="292100" cy="144463"/>
            </a:xfrm>
            <a:custGeom>
              <a:avLst/>
              <a:gdLst>
                <a:gd name="T0" fmla="*/ 41 w 69"/>
                <a:gd name="T1" fmla="*/ 8 h 34"/>
                <a:gd name="T2" fmla="*/ 62 w 69"/>
                <a:gd name="T3" fmla="*/ 30 h 34"/>
                <a:gd name="T4" fmla="*/ 2 w 69"/>
                <a:gd name="T5" fmla="*/ 13 h 34"/>
                <a:gd name="T6" fmla="*/ 8 w 69"/>
                <a:gd name="T7" fmla="*/ 0 h 34"/>
                <a:gd name="T8" fmla="*/ 41 w 69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41" y="8"/>
                  </a:moveTo>
                  <a:cubicBezTo>
                    <a:pt x="41" y="8"/>
                    <a:pt x="69" y="26"/>
                    <a:pt x="62" y="30"/>
                  </a:cubicBezTo>
                  <a:cubicBezTo>
                    <a:pt x="56" y="34"/>
                    <a:pt x="0" y="23"/>
                    <a:pt x="2" y="13"/>
                  </a:cubicBezTo>
                  <a:cubicBezTo>
                    <a:pt x="4" y="4"/>
                    <a:pt x="8" y="0"/>
                    <a:pt x="8" y="0"/>
                  </a:cubicBezTo>
                  <a:lnTo>
                    <a:pt x="41" y="8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1089"/>
            <p:cNvSpPr/>
            <p:nvPr/>
          </p:nvSpPr>
          <p:spPr bwMode="auto">
            <a:xfrm>
              <a:off x="2686050" y="6121401"/>
              <a:ext cx="276225" cy="581025"/>
            </a:xfrm>
            <a:custGeom>
              <a:avLst/>
              <a:gdLst>
                <a:gd name="T0" fmla="*/ 33 w 65"/>
                <a:gd name="T1" fmla="*/ 122 h 137"/>
                <a:gd name="T2" fmla="*/ 65 w 65"/>
                <a:gd name="T3" fmla="*/ 20 h 137"/>
                <a:gd name="T4" fmla="*/ 6 w 65"/>
                <a:gd name="T5" fmla="*/ 0 h 137"/>
                <a:gd name="T6" fmla="*/ 0 w 65"/>
                <a:gd name="T7" fmla="*/ 114 h 137"/>
                <a:gd name="T8" fmla="*/ 47 w 65"/>
                <a:gd name="T9" fmla="*/ 136 h 137"/>
                <a:gd name="T10" fmla="*/ 33 w 65"/>
                <a:gd name="T1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7">
                  <a:moveTo>
                    <a:pt x="33" y="122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2"/>
                    <a:pt x="43" y="137"/>
                    <a:pt x="47" y="136"/>
                  </a:cubicBezTo>
                  <a:cubicBezTo>
                    <a:pt x="50" y="134"/>
                    <a:pt x="33" y="122"/>
                    <a:pt x="33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1090"/>
            <p:cNvSpPr/>
            <p:nvPr/>
          </p:nvSpPr>
          <p:spPr bwMode="auto">
            <a:xfrm>
              <a:off x="1403350" y="5548313"/>
              <a:ext cx="152400" cy="293688"/>
            </a:xfrm>
            <a:custGeom>
              <a:avLst/>
              <a:gdLst>
                <a:gd name="T0" fmla="*/ 27 w 36"/>
                <a:gd name="T1" fmla="*/ 42 h 69"/>
                <a:gd name="T2" fmla="*/ 3 w 36"/>
                <a:gd name="T3" fmla="*/ 62 h 69"/>
                <a:gd name="T4" fmla="*/ 23 w 36"/>
                <a:gd name="T5" fmla="*/ 2 h 69"/>
                <a:gd name="T6" fmla="*/ 36 w 36"/>
                <a:gd name="T7" fmla="*/ 10 h 69"/>
                <a:gd name="T8" fmla="*/ 27 w 36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27" y="42"/>
                  </a:moveTo>
                  <a:cubicBezTo>
                    <a:pt x="27" y="42"/>
                    <a:pt x="7" y="69"/>
                    <a:pt x="3" y="62"/>
                  </a:cubicBezTo>
                  <a:cubicBezTo>
                    <a:pt x="0" y="55"/>
                    <a:pt x="14" y="0"/>
                    <a:pt x="23" y="2"/>
                  </a:cubicBezTo>
                  <a:cubicBezTo>
                    <a:pt x="33" y="5"/>
                    <a:pt x="36" y="10"/>
                    <a:pt x="36" y="10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91"/>
            <p:cNvSpPr/>
            <p:nvPr/>
          </p:nvSpPr>
          <p:spPr bwMode="auto">
            <a:xfrm>
              <a:off x="1449388" y="5586413"/>
              <a:ext cx="590550" cy="331788"/>
            </a:xfrm>
            <a:custGeom>
              <a:avLst/>
              <a:gdLst>
                <a:gd name="T0" fmla="*/ 16 w 139"/>
                <a:gd name="T1" fmla="*/ 33 h 78"/>
                <a:gd name="T2" fmla="*/ 115 w 139"/>
                <a:gd name="T3" fmla="*/ 70 h 78"/>
                <a:gd name="T4" fmla="*/ 139 w 139"/>
                <a:gd name="T5" fmla="*/ 12 h 78"/>
                <a:gd name="T6" fmla="*/ 25 w 139"/>
                <a:gd name="T7" fmla="*/ 1 h 78"/>
                <a:gd name="T8" fmla="*/ 1 w 139"/>
                <a:gd name="T9" fmla="*/ 46 h 78"/>
                <a:gd name="T10" fmla="*/ 16 w 139"/>
                <a:gd name="T1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8">
                  <a:moveTo>
                    <a:pt x="16" y="33"/>
                  </a:moveTo>
                  <a:cubicBezTo>
                    <a:pt x="16" y="33"/>
                    <a:pt x="96" y="78"/>
                    <a:pt x="115" y="70"/>
                  </a:cubicBezTo>
                  <a:cubicBezTo>
                    <a:pt x="135" y="62"/>
                    <a:pt x="139" y="12"/>
                    <a:pt x="139" y="1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0" y="42"/>
                    <a:pt x="1" y="46"/>
                  </a:cubicBezTo>
                  <a:cubicBezTo>
                    <a:pt x="2" y="49"/>
                    <a:pt x="16" y="33"/>
                    <a:pt x="16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92"/>
            <p:cNvSpPr/>
            <p:nvPr/>
          </p:nvSpPr>
          <p:spPr bwMode="auto">
            <a:xfrm>
              <a:off x="3808413" y="4873626"/>
              <a:ext cx="344488" cy="355600"/>
            </a:xfrm>
            <a:custGeom>
              <a:avLst/>
              <a:gdLst>
                <a:gd name="T0" fmla="*/ 28 w 81"/>
                <a:gd name="T1" fmla="*/ 12 h 84"/>
                <a:gd name="T2" fmla="*/ 53 w 81"/>
                <a:gd name="T3" fmla="*/ 2 h 84"/>
                <a:gd name="T4" fmla="*/ 42 w 81"/>
                <a:gd name="T5" fmla="*/ 18 h 84"/>
                <a:gd name="T6" fmla="*/ 79 w 81"/>
                <a:gd name="T7" fmla="*/ 43 h 84"/>
                <a:gd name="T8" fmla="*/ 56 w 81"/>
                <a:gd name="T9" fmla="*/ 39 h 84"/>
                <a:gd name="T10" fmla="*/ 76 w 81"/>
                <a:gd name="T11" fmla="*/ 57 h 84"/>
                <a:gd name="T12" fmla="*/ 52 w 81"/>
                <a:gd name="T13" fmla="*/ 48 h 84"/>
                <a:gd name="T14" fmla="*/ 71 w 81"/>
                <a:gd name="T15" fmla="*/ 72 h 84"/>
                <a:gd name="T16" fmla="*/ 44 w 81"/>
                <a:gd name="T17" fmla="*/ 59 h 84"/>
                <a:gd name="T18" fmla="*/ 55 w 81"/>
                <a:gd name="T19" fmla="*/ 82 h 84"/>
                <a:gd name="T20" fmla="*/ 33 w 81"/>
                <a:gd name="T21" fmla="*/ 64 h 84"/>
                <a:gd name="T22" fmla="*/ 3 w 81"/>
                <a:gd name="T23" fmla="*/ 35 h 84"/>
                <a:gd name="T24" fmla="*/ 14 w 81"/>
                <a:gd name="T25" fmla="*/ 9 h 84"/>
                <a:gd name="T26" fmla="*/ 28 w 81"/>
                <a:gd name="T27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4">
                  <a:moveTo>
                    <a:pt x="28" y="12"/>
                  </a:moveTo>
                  <a:cubicBezTo>
                    <a:pt x="28" y="12"/>
                    <a:pt x="51" y="0"/>
                    <a:pt x="53" y="2"/>
                  </a:cubicBezTo>
                  <a:cubicBezTo>
                    <a:pt x="59" y="9"/>
                    <a:pt x="42" y="18"/>
                    <a:pt x="42" y="18"/>
                  </a:cubicBezTo>
                  <a:cubicBezTo>
                    <a:pt x="42" y="18"/>
                    <a:pt x="74" y="35"/>
                    <a:pt x="79" y="43"/>
                  </a:cubicBezTo>
                  <a:cubicBezTo>
                    <a:pt x="81" y="48"/>
                    <a:pt x="56" y="39"/>
                    <a:pt x="56" y="39"/>
                  </a:cubicBezTo>
                  <a:cubicBezTo>
                    <a:pt x="56" y="39"/>
                    <a:pt x="77" y="51"/>
                    <a:pt x="76" y="57"/>
                  </a:cubicBezTo>
                  <a:cubicBezTo>
                    <a:pt x="76" y="63"/>
                    <a:pt x="52" y="48"/>
                    <a:pt x="52" y="48"/>
                  </a:cubicBezTo>
                  <a:cubicBezTo>
                    <a:pt x="52" y="48"/>
                    <a:pt x="74" y="70"/>
                    <a:pt x="71" y="72"/>
                  </a:cubicBezTo>
                  <a:cubicBezTo>
                    <a:pt x="67" y="73"/>
                    <a:pt x="44" y="59"/>
                    <a:pt x="44" y="59"/>
                  </a:cubicBezTo>
                  <a:cubicBezTo>
                    <a:pt x="44" y="59"/>
                    <a:pt x="60" y="81"/>
                    <a:pt x="55" y="82"/>
                  </a:cubicBezTo>
                  <a:cubicBezTo>
                    <a:pt x="50" y="84"/>
                    <a:pt x="33" y="64"/>
                    <a:pt x="33" y="64"/>
                  </a:cubicBezTo>
                  <a:cubicBezTo>
                    <a:pt x="33" y="64"/>
                    <a:pt x="13" y="49"/>
                    <a:pt x="3" y="35"/>
                  </a:cubicBezTo>
                  <a:cubicBezTo>
                    <a:pt x="0" y="30"/>
                    <a:pt x="7" y="13"/>
                    <a:pt x="14" y="9"/>
                  </a:cubicBezTo>
                  <a:cubicBezTo>
                    <a:pt x="16" y="7"/>
                    <a:pt x="28" y="12"/>
                    <a:pt x="28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93"/>
            <p:cNvSpPr/>
            <p:nvPr/>
          </p:nvSpPr>
          <p:spPr bwMode="auto">
            <a:xfrm>
              <a:off x="1585913" y="4295776"/>
              <a:ext cx="2324100" cy="1978025"/>
            </a:xfrm>
            <a:custGeom>
              <a:avLst/>
              <a:gdLst>
                <a:gd name="T0" fmla="*/ 64 w 547"/>
                <a:gd name="T1" fmla="*/ 0 h 466"/>
                <a:gd name="T2" fmla="*/ 293 w 547"/>
                <a:gd name="T3" fmla="*/ 69 h 466"/>
                <a:gd name="T4" fmla="*/ 398 w 547"/>
                <a:gd name="T5" fmla="*/ 69 h 466"/>
                <a:gd name="T6" fmla="*/ 547 w 547"/>
                <a:gd name="T7" fmla="*/ 146 h 466"/>
                <a:gd name="T8" fmla="*/ 467 w 547"/>
                <a:gd name="T9" fmla="*/ 223 h 466"/>
                <a:gd name="T10" fmla="*/ 381 w 547"/>
                <a:gd name="T11" fmla="*/ 151 h 466"/>
                <a:gd name="T12" fmla="*/ 355 w 547"/>
                <a:gd name="T13" fmla="*/ 466 h 466"/>
                <a:gd name="T14" fmla="*/ 30 w 547"/>
                <a:gd name="T15" fmla="*/ 309 h 466"/>
                <a:gd name="T16" fmla="*/ 182 w 547"/>
                <a:gd name="T17" fmla="*/ 133 h 466"/>
                <a:gd name="T18" fmla="*/ 0 w 547"/>
                <a:gd name="T19" fmla="*/ 79 h 466"/>
                <a:gd name="T20" fmla="*/ 64 w 547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466">
                  <a:moveTo>
                    <a:pt x="64" y="0"/>
                  </a:moveTo>
                  <a:cubicBezTo>
                    <a:pt x="64" y="0"/>
                    <a:pt x="206" y="70"/>
                    <a:pt x="293" y="69"/>
                  </a:cubicBezTo>
                  <a:cubicBezTo>
                    <a:pt x="398" y="69"/>
                    <a:pt x="398" y="69"/>
                    <a:pt x="398" y="69"/>
                  </a:cubicBezTo>
                  <a:cubicBezTo>
                    <a:pt x="398" y="69"/>
                    <a:pt x="501" y="102"/>
                    <a:pt x="547" y="146"/>
                  </a:cubicBezTo>
                  <a:cubicBezTo>
                    <a:pt x="547" y="146"/>
                    <a:pt x="533" y="223"/>
                    <a:pt x="467" y="223"/>
                  </a:cubicBezTo>
                  <a:cubicBezTo>
                    <a:pt x="467" y="223"/>
                    <a:pt x="413" y="162"/>
                    <a:pt x="381" y="151"/>
                  </a:cubicBezTo>
                  <a:cubicBezTo>
                    <a:pt x="355" y="466"/>
                    <a:pt x="355" y="466"/>
                    <a:pt x="355" y="466"/>
                  </a:cubicBezTo>
                  <a:cubicBezTo>
                    <a:pt x="355" y="466"/>
                    <a:pt x="113" y="463"/>
                    <a:pt x="30" y="30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3"/>
                    <a:pt x="52" y="159"/>
                    <a:pt x="0" y="79"/>
                  </a:cubicBezTo>
                  <a:cubicBezTo>
                    <a:pt x="0" y="79"/>
                    <a:pt x="32" y="20"/>
                    <a:pt x="64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94"/>
            <p:cNvSpPr/>
            <p:nvPr/>
          </p:nvSpPr>
          <p:spPr bwMode="auto">
            <a:xfrm>
              <a:off x="1785938" y="4422776"/>
              <a:ext cx="1924050" cy="1520825"/>
            </a:xfrm>
            <a:custGeom>
              <a:avLst/>
              <a:gdLst>
                <a:gd name="T0" fmla="*/ 54 w 453"/>
                <a:gd name="T1" fmla="*/ 0 h 358"/>
                <a:gd name="T2" fmla="*/ 244 w 453"/>
                <a:gd name="T3" fmla="*/ 76 h 358"/>
                <a:gd name="T4" fmla="*/ 342 w 453"/>
                <a:gd name="T5" fmla="*/ 65 h 358"/>
                <a:gd name="T6" fmla="*/ 453 w 453"/>
                <a:gd name="T7" fmla="*/ 108 h 358"/>
                <a:gd name="T8" fmla="*/ 395 w 453"/>
                <a:gd name="T9" fmla="*/ 148 h 358"/>
                <a:gd name="T10" fmla="*/ 317 w 453"/>
                <a:gd name="T11" fmla="*/ 99 h 358"/>
                <a:gd name="T12" fmla="*/ 251 w 453"/>
                <a:gd name="T13" fmla="*/ 235 h 358"/>
                <a:gd name="T14" fmla="*/ 20 w 453"/>
                <a:gd name="T15" fmla="*/ 260 h 358"/>
                <a:gd name="T16" fmla="*/ 154 w 453"/>
                <a:gd name="T17" fmla="*/ 98 h 358"/>
                <a:gd name="T18" fmla="*/ 0 w 453"/>
                <a:gd name="T19" fmla="*/ 65 h 358"/>
                <a:gd name="T20" fmla="*/ 54 w 453"/>
                <a:gd name="T2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58">
                  <a:moveTo>
                    <a:pt x="54" y="0"/>
                  </a:moveTo>
                  <a:cubicBezTo>
                    <a:pt x="54" y="0"/>
                    <a:pt x="172" y="77"/>
                    <a:pt x="244" y="76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65"/>
                    <a:pt x="415" y="72"/>
                    <a:pt x="453" y="108"/>
                  </a:cubicBezTo>
                  <a:cubicBezTo>
                    <a:pt x="453" y="108"/>
                    <a:pt x="449" y="148"/>
                    <a:pt x="395" y="148"/>
                  </a:cubicBezTo>
                  <a:cubicBezTo>
                    <a:pt x="395" y="148"/>
                    <a:pt x="343" y="108"/>
                    <a:pt x="317" y="99"/>
                  </a:cubicBezTo>
                  <a:cubicBezTo>
                    <a:pt x="317" y="99"/>
                    <a:pt x="304" y="184"/>
                    <a:pt x="251" y="235"/>
                  </a:cubicBezTo>
                  <a:cubicBezTo>
                    <a:pt x="198" y="287"/>
                    <a:pt x="96" y="358"/>
                    <a:pt x="20" y="26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43" y="113"/>
                    <a:pt x="0" y="65"/>
                  </a:cubicBezTo>
                  <a:cubicBezTo>
                    <a:pt x="0" y="65"/>
                    <a:pt x="27" y="17"/>
                    <a:pt x="54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95"/>
            <p:cNvSpPr/>
            <p:nvPr/>
          </p:nvSpPr>
          <p:spPr bwMode="auto">
            <a:xfrm>
              <a:off x="1573213" y="4287838"/>
              <a:ext cx="387350" cy="441325"/>
            </a:xfrm>
            <a:custGeom>
              <a:avLst/>
              <a:gdLst>
                <a:gd name="T0" fmla="*/ 65 w 91"/>
                <a:gd name="T1" fmla="*/ 0 h 104"/>
                <a:gd name="T2" fmla="*/ 0 w 91"/>
                <a:gd name="T3" fmla="*/ 81 h 104"/>
                <a:gd name="T4" fmla="*/ 23 w 91"/>
                <a:gd name="T5" fmla="*/ 104 h 104"/>
                <a:gd name="T6" fmla="*/ 91 w 91"/>
                <a:gd name="T7" fmla="*/ 13 h 104"/>
                <a:gd name="T8" fmla="*/ 65 w 9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4">
                  <a:moveTo>
                    <a:pt x="65" y="0"/>
                  </a:moveTo>
                  <a:cubicBezTo>
                    <a:pt x="33" y="21"/>
                    <a:pt x="0" y="81"/>
                    <a:pt x="0" y="81"/>
                  </a:cubicBezTo>
                  <a:cubicBezTo>
                    <a:pt x="6" y="90"/>
                    <a:pt x="16" y="97"/>
                    <a:pt x="23" y="10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76" y="7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96"/>
            <p:cNvSpPr/>
            <p:nvPr/>
          </p:nvSpPr>
          <p:spPr bwMode="auto">
            <a:xfrm>
              <a:off x="3509963" y="4860926"/>
              <a:ext cx="417513" cy="393700"/>
            </a:xfrm>
            <a:custGeom>
              <a:avLst/>
              <a:gdLst>
                <a:gd name="T0" fmla="*/ 0 w 98"/>
                <a:gd name="T1" fmla="*/ 75 h 93"/>
                <a:gd name="T2" fmla="*/ 16 w 98"/>
                <a:gd name="T3" fmla="*/ 93 h 93"/>
                <a:gd name="T4" fmla="*/ 98 w 98"/>
                <a:gd name="T5" fmla="*/ 15 h 93"/>
                <a:gd name="T6" fmla="*/ 80 w 98"/>
                <a:gd name="T7" fmla="*/ 0 h 93"/>
                <a:gd name="T8" fmla="*/ 0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0" y="75"/>
                  </a:moveTo>
                  <a:cubicBezTo>
                    <a:pt x="8" y="84"/>
                    <a:pt x="16" y="93"/>
                    <a:pt x="16" y="93"/>
                  </a:cubicBezTo>
                  <a:cubicBezTo>
                    <a:pt x="82" y="93"/>
                    <a:pt x="98" y="15"/>
                    <a:pt x="98" y="15"/>
                  </a:cubicBezTo>
                  <a:cubicBezTo>
                    <a:pt x="94" y="11"/>
                    <a:pt x="85" y="4"/>
                    <a:pt x="80" y="0"/>
                  </a:cubicBezTo>
                  <a:cubicBezTo>
                    <a:pt x="73" y="18"/>
                    <a:pt x="52" y="57"/>
                    <a:pt x="0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97"/>
            <p:cNvSpPr/>
            <p:nvPr/>
          </p:nvSpPr>
          <p:spPr bwMode="auto">
            <a:xfrm>
              <a:off x="1697038" y="5527676"/>
              <a:ext cx="1409700" cy="758825"/>
            </a:xfrm>
            <a:custGeom>
              <a:avLst/>
              <a:gdLst>
                <a:gd name="T0" fmla="*/ 332 w 332"/>
                <a:gd name="T1" fmla="*/ 179 h 179"/>
                <a:gd name="T2" fmla="*/ 332 w 332"/>
                <a:gd name="T3" fmla="*/ 146 h 179"/>
                <a:gd name="T4" fmla="*/ 20 w 332"/>
                <a:gd name="T5" fmla="*/ 0 h 179"/>
                <a:gd name="T6" fmla="*/ 0 w 332"/>
                <a:gd name="T7" fmla="*/ 21 h 179"/>
                <a:gd name="T8" fmla="*/ 332 w 332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9">
                  <a:moveTo>
                    <a:pt x="332" y="179"/>
                  </a:moveTo>
                  <a:cubicBezTo>
                    <a:pt x="332" y="146"/>
                    <a:pt x="332" y="146"/>
                    <a:pt x="332" y="146"/>
                  </a:cubicBezTo>
                  <a:cubicBezTo>
                    <a:pt x="135" y="146"/>
                    <a:pt x="45" y="37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3" y="175"/>
                    <a:pt x="332" y="179"/>
                    <a:pt x="332" y="179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098"/>
            <p:cNvSpPr/>
            <p:nvPr/>
          </p:nvSpPr>
          <p:spPr bwMode="auto">
            <a:xfrm>
              <a:off x="2316163" y="4589463"/>
              <a:ext cx="569913" cy="317500"/>
            </a:xfrm>
            <a:custGeom>
              <a:avLst/>
              <a:gdLst>
                <a:gd name="T0" fmla="*/ 295 w 359"/>
                <a:gd name="T1" fmla="*/ 0 h 200"/>
                <a:gd name="T2" fmla="*/ 27 w 359"/>
                <a:gd name="T3" fmla="*/ 171 h 200"/>
                <a:gd name="T4" fmla="*/ 0 w 359"/>
                <a:gd name="T5" fmla="*/ 200 h 200"/>
                <a:gd name="T6" fmla="*/ 359 w 359"/>
                <a:gd name="T7" fmla="*/ 0 h 200"/>
                <a:gd name="T8" fmla="*/ 295 w 35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00">
                  <a:moveTo>
                    <a:pt x="295" y="0"/>
                  </a:moveTo>
                  <a:lnTo>
                    <a:pt x="27" y="171"/>
                  </a:lnTo>
                  <a:lnTo>
                    <a:pt x="0" y="200"/>
                  </a:lnTo>
                  <a:lnTo>
                    <a:pt x="359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099"/>
            <p:cNvSpPr/>
            <p:nvPr/>
          </p:nvSpPr>
          <p:spPr bwMode="auto">
            <a:xfrm>
              <a:off x="2371725" y="4724401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40 h 43"/>
                <a:gd name="T6" fmla="*/ 3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1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3"/>
                    <a:pt x="27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3"/>
                    <a:pt x="40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100"/>
            <p:cNvSpPr/>
            <p:nvPr/>
          </p:nvSpPr>
          <p:spPr bwMode="auto">
            <a:xfrm>
              <a:off x="2503488" y="4665663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39 h 43"/>
                <a:gd name="T6" fmla="*/ 2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0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2"/>
                    <a:pt x="27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3"/>
                    <a:pt x="39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Oval 1101"/>
            <p:cNvSpPr>
              <a:spLocks noChangeArrowheads="1"/>
            </p:cNvSpPr>
            <p:nvPr/>
          </p:nvSpPr>
          <p:spPr bwMode="auto">
            <a:xfrm>
              <a:off x="3590925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Rectangle 1102"/>
            <p:cNvSpPr>
              <a:spLocks noChangeArrowheads="1"/>
            </p:cNvSpPr>
            <p:nvPr/>
          </p:nvSpPr>
          <p:spPr bwMode="auto">
            <a:xfrm>
              <a:off x="3655560" y="2488974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Oval 1103"/>
            <p:cNvSpPr>
              <a:spLocks noChangeArrowheads="1"/>
            </p:cNvSpPr>
            <p:nvPr/>
          </p:nvSpPr>
          <p:spPr bwMode="auto">
            <a:xfrm>
              <a:off x="1598613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1104"/>
            <p:cNvSpPr>
              <a:spLocks noChangeArrowheads="1"/>
            </p:cNvSpPr>
            <p:nvPr/>
          </p:nvSpPr>
          <p:spPr bwMode="auto">
            <a:xfrm>
              <a:off x="1641475" y="2478088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1105"/>
            <p:cNvSpPr>
              <a:spLocks noChangeArrowheads="1"/>
            </p:cNvSpPr>
            <p:nvPr/>
          </p:nvSpPr>
          <p:spPr bwMode="auto">
            <a:xfrm>
              <a:off x="1785938" y="3509963"/>
              <a:ext cx="428625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Oval 1106"/>
            <p:cNvSpPr>
              <a:spLocks noChangeArrowheads="1"/>
            </p:cNvSpPr>
            <p:nvPr/>
          </p:nvSpPr>
          <p:spPr bwMode="auto">
            <a:xfrm>
              <a:off x="3714750" y="350996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07"/>
            <p:cNvSpPr/>
            <p:nvPr/>
          </p:nvSpPr>
          <p:spPr bwMode="auto">
            <a:xfrm>
              <a:off x="1960563" y="2835276"/>
              <a:ext cx="1931988" cy="1843088"/>
            </a:xfrm>
            <a:custGeom>
              <a:avLst/>
              <a:gdLst>
                <a:gd name="T0" fmla="*/ 455 w 455"/>
                <a:gd name="T1" fmla="*/ 218 h 434"/>
                <a:gd name="T2" fmla="*/ 236 w 455"/>
                <a:gd name="T3" fmla="*/ 434 h 434"/>
                <a:gd name="T4" fmla="*/ 17 w 455"/>
                <a:gd name="T5" fmla="*/ 218 h 434"/>
                <a:gd name="T6" fmla="*/ 236 w 455"/>
                <a:gd name="T7" fmla="*/ 2 h 434"/>
                <a:gd name="T8" fmla="*/ 455 w 455"/>
                <a:gd name="T9" fmla="*/ 21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434">
                  <a:moveTo>
                    <a:pt x="455" y="218"/>
                  </a:moveTo>
                  <a:cubicBezTo>
                    <a:pt x="455" y="337"/>
                    <a:pt x="357" y="434"/>
                    <a:pt x="236" y="434"/>
                  </a:cubicBezTo>
                  <a:cubicBezTo>
                    <a:pt x="115" y="434"/>
                    <a:pt x="17" y="337"/>
                    <a:pt x="17" y="218"/>
                  </a:cubicBezTo>
                  <a:cubicBezTo>
                    <a:pt x="17" y="99"/>
                    <a:pt x="0" y="4"/>
                    <a:pt x="236" y="2"/>
                  </a:cubicBezTo>
                  <a:cubicBezTo>
                    <a:pt x="455" y="0"/>
                    <a:pt x="455" y="99"/>
                    <a:pt x="455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108"/>
            <p:cNvSpPr/>
            <p:nvPr/>
          </p:nvSpPr>
          <p:spPr bwMode="auto">
            <a:xfrm>
              <a:off x="2062163" y="2944813"/>
              <a:ext cx="1754188" cy="1647825"/>
            </a:xfrm>
            <a:custGeom>
              <a:avLst/>
              <a:gdLst>
                <a:gd name="T0" fmla="*/ 411 w 413"/>
                <a:gd name="T1" fmla="*/ 192 h 388"/>
                <a:gd name="T2" fmla="*/ 212 w 413"/>
                <a:gd name="T3" fmla="*/ 388 h 388"/>
                <a:gd name="T4" fmla="*/ 13 w 413"/>
                <a:gd name="T5" fmla="*/ 192 h 388"/>
                <a:gd name="T6" fmla="*/ 214 w 413"/>
                <a:gd name="T7" fmla="*/ 1 h 388"/>
                <a:gd name="T8" fmla="*/ 411 w 413"/>
                <a:gd name="T9" fmla="*/ 19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88">
                  <a:moveTo>
                    <a:pt x="411" y="192"/>
                  </a:moveTo>
                  <a:cubicBezTo>
                    <a:pt x="411" y="300"/>
                    <a:pt x="322" y="388"/>
                    <a:pt x="212" y="388"/>
                  </a:cubicBezTo>
                  <a:cubicBezTo>
                    <a:pt x="102" y="388"/>
                    <a:pt x="13" y="300"/>
                    <a:pt x="13" y="192"/>
                  </a:cubicBezTo>
                  <a:cubicBezTo>
                    <a:pt x="13" y="84"/>
                    <a:pt x="0" y="3"/>
                    <a:pt x="214" y="1"/>
                  </a:cubicBezTo>
                  <a:cubicBezTo>
                    <a:pt x="413" y="0"/>
                    <a:pt x="411" y="84"/>
                    <a:pt x="411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1109"/>
            <p:cNvSpPr/>
            <p:nvPr/>
          </p:nvSpPr>
          <p:spPr bwMode="auto">
            <a:xfrm>
              <a:off x="3783013" y="3862388"/>
              <a:ext cx="71438" cy="98425"/>
            </a:xfrm>
            <a:custGeom>
              <a:avLst/>
              <a:gdLst>
                <a:gd name="T0" fmla="*/ 4 w 17"/>
                <a:gd name="T1" fmla="*/ 0 h 23"/>
                <a:gd name="T2" fmla="*/ 0 w 17"/>
                <a:gd name="T3" fmla="*/ 23 h 23"/>
                <a:gd name="T4" fmla="*/ 17 w 17"/>
                <a:gd name="T5" fmla="*/ 11 h 23"/>
                <a:gd name="T6" fmla="*/ 4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3" y="8"/>
                    <a:pt x="2" y="15"/>
                    <a:pt x="0" y="23"/>
                  </a:cubicBezTo>
                  <a:cubicBezTo>
                    <a:pt x="10" y="20"/>
                    <a:pt x="17" y="16"/>
                    <a:pt x="17" y="11"/>
                  </a:cubicBezTo>
                  <a:cubicBezTo>
                    <a:pt x="17" y="6"/>
                    <a:pt x="12" y="2"/>
                    <a:pt x="4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1110"/>
            <p:cNvSpPr/>
            <p:nvPr/>
          </p:nvSpPr>
          <p:spPr bwMode="auto">
            <a:xfrm>
              <a:off x="3484563" y="3841751"/>
              <a:ext cx="314325" cy="131763"/>
            </a:xfrm>
            <a:custGeom>
              <a:avLst/>
              <a:gdLst>
                <a:gd name="T0" fmla="*/ 44 w 74"/>
                <a:gd name="T1" fmla="*/ 0 h 31"/>
                <a:gd name="T2" fmla="*/ 0 w 74"/>
                <a:gd name="T3" fmla="*/ 16 h 31"/>
                <a:gd name="T4" fmla="*/ 44 w 74"/>
                <a:gd name="T5" fmla="*/ 31 h 31"/>
                <a:gd name="T6" fmla="*/ 70 w 74"/>
                <a:gd name="T7" fmla="*/ 28 h 31"/>
                <a:gd name="T8" fmla="*/ 74 w 74"/>
                <a:gd name="T9" fmla="*/ 5 h 31"/>
                <a:gd name="T10" fmla="*/ 44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44" y="0"/>
                  </a:moveTo>
                  <a:cubicBezTo>
                    <a:pt x="20" y="0"/>
                    <a:pt x="0" y="7"/>
                    <a:pt x="0" y="16"/>
                  </a:cubicBezTo>
                  <a:cubicBezTo>
                    <a:pt x="0" y="24"/>
                    <a:pt x="20" y="31"/>
                    <a:pt x="44" y="31"/>
                  </a:cubicBezTo>
                  <a:cubicBezTo>
                    <a:pt x="54" y="31"/>
                    <a:pt x="63" y="30"/>
                    <a:pt x="70" y="28"/>
                  </a:cubicBezTo>
                  <a:cubicBezTo>
                    <a:pt x="72" y="20"/>
                    <a:pt x="73" y="13"/>
                    <a:pt x="74" y="5"/>
                  </a:cubicBezTo>
                  <a:cubicBezTo>
                    <a:pt x="67" y="2"/>
                    <a:pt x="56" y="0"/>
                    <a:pt x="44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1111"/>
            <p:cNvSpPr>
              <a:spLocks noChangeArrowheads="1"/>
            </p:cNvSpPr>
            <p:nvPr/>
          </p:nvSpPr>
          <p:spPr bwMode="auto">
            <a:xfrm>
              <a:off x="2176463" y="3867151"/>
              <a:ext cx="365125" cy="134938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1112"/>
            <p:cNvSpPr/>
            <p:nvPr/>
          </p:nvSpPr>
          <p:spPr bwMode="auto">
            <a:xfrm>
              <a:off x="2967038" y="4224338"/>
              <a:ext cx="220663" cy="195263"/>
            </a:xfrm>
            <a:custGeom>
              <a:avLst/>
              <a:gdLst>
                <a:gd name="T0" fmla="*/ 26 w 52"/>
                <a:gd name="T1" fmla="*/ 46 h 46"/>
                <a:gd name="T2" fmla="*/ 52 w 52"/>
                <a:gd name="T3" fmla="*/ 0 h 46"/>
                <a:gd name="T4" fmla="*/ 0 w 52"/>
                <a:gd name="T5" fmla="*/ 0 h 46"/>
                <a:gd name="T6" fmla="*/ 26 w 5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26" y="46"/>
                  </a:moveTo>
                  <a:cubicBezTo>
                    <a:pt x="41" y="46"/>
                    <a:pt x="52" y="25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12" y="46"/>
                    <a:pt x="26" y="46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1113"/>
            <p:cNvSpPr/>
            <p:nvPr/>
          </p:nvSpPr>
          <p:spPr bwMode="auto">
            <a:xfrm>
              <a:off x="1908175" y="2368551"/>
              <a:ext cx="2116138" cy="1235075"/>
            </a:xfrm>
            <a:custGeom>
              <a:avLst/>
              <a:gdLst>
                <a:gd name="T0" fmla="*/ 312 w 498"/>
                <a:gd name="T1" fmla="*/ 49 h 291"/>
                <a:gd name="T2" fmla="*/ 312 w 498"/>
                <a:gd name="T3" fmla="*/ 49 h 291"/>
                <a:gd name="T4" fmla="*/ 333 w 498"/>
                <a:gd name="T5" fmla="*/ 13 h 291"/>
                <a:gd name="T6" fmla="*/ 280 w 498"/>
                <a:gd name="T7" fmla="*/ 45 h 291"/>
                <a:gd name="T8" fmla="*/ 280 w 498"/>
                <a:gd name="T9" fmla="*/ 46 h 291"/>
                <a:gd name="T10" fmla="*/ 279 w 498"/>
                <a:gd name="T11" fmla="*/ 46 h 291"/>
                <a:gd name="T12" fmla="*/ 280 w 498"/>
                <a:gd name="T13" fmla="*/ 45 h 291"/>
                <a:gd name="T14" fmla="*/ 251 w 498"/>
                <a:gd name="T15" fmla="*/ 7 h 291"/>
                <a:gd name="T16" fmla="*/ 251 w 498"/>
                <a:gd name="T17" fmla="*/ 45 h 291"/>
                <a:gd name="T18" fmla="*/ 251 w 498"/>
                <a:gd name="T19" fmla="*/ 45 h 291"/>
                <a:gd name="T20" fmla="*/ 238 w 498"/>
                <a:gd name="T21" fmla="*/ 45 h 291"/>
                <a:gd name="T22" fmla="*/ 0 w 498"/>
                <a:gd name="T23" fmla="*/ 272 h 291"/>
                <a:gd name="T24" fmla="*/ 271 w 498"/>
                <a:gd name="T25" fmla="*/ 162 h 291"/>
                <a:gd name="T26" fmla="*/ 234 w 498"/>
                <a:gd name="T27" fmla="*/ 258 h 291"/>
                <a:gd name="T28" fmla="*/ 351 w 498"/>
                <a:gd name="T29" fmla="*/ 190 h 291"/>
                <a:gd name="T30" fmla="*/ 498 w 498"/>
                <a:gd name="T31" fmla="*/ 274 h 291"/>
                <a:gd name="T32" fmla="*/ 312 w 498"/>
                <a:gd name="T33" fmla="*/ 4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291">
                  <a:moveTo>
                    <a:pt x="312" y="49"/>
                  </a:moveTo>
                  <a:cubicBezTo>
                    <a:pt x="312" y="49"/>
                    <a:pt x="312" y="49"/>
                    <a:pt x="312" y="49"/>
                  </a:cubicBezTo>
                  <a:cubicBezTo>
                    <a:pt x="312" y="49"/>
                    <a:pt x="339" y="27"/>
                    <a:pt x="333" y="13"/>
                  </a:cubicBezTo>
                  <a:cubicBezTo>
                    <a:pt x="328" y="0"/>
                    <a:pt x="280" y="45"/>
                    <a:pt x="280" y="45"/>
                  </a:cubicBezTo>
                  <a:cubicBezTo>
                    <a:pt x="280" y="46"/>
                    <a:pt x="280" y="46"/>
                    <a:pt x="280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5"/>
                    <a:pt x="263" y="1"/>
                    <a:pt x="251" y="7"/>
                  </a:cubicBezTo>
                  <a:cubicBezTo>
                    <a:pt x="238" y="12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6" y="45"/>
                    <a:pt x="242" y="45"/>
                    <a:pt x="238" y="45"/>
                  </a:cubicBezTo>
                  <a:cubicBezTo>
                    <a:pt x="1" y="53"/>
                    <a:pt x="0" y="272"/>
                    <a:pt x="0" y="272"/>
                  </a:cubicBezTo>
                  <a:cubicBezTo>
                    <a:pt x="0" y="272"/>
                    <a:pt x="240" y="282"/>
                    <a:pt x="271" y="162"/>
                  </a:cubicBezTo>
                  <a:cubicBezTo>
                    <a:pt x="281" y="178"/>
                    <a:pt x="274" y="222"/>
                    <a:pt x="234" y="258"/>
                  </a:cubicBezTo>
                  <a:cubicBezTo>
                    <a:pt x="288" y="275"/>
                    <a:pt x="338" y="226"/>
                    <a:pt x="351" y="190"/>
                  </a:cubicBezTo>
                  <a:cubicBezTo>
                    <a:pt x="415" y="291"/>
                    <a:pt x="498" y="274"/>
                    <a:pt x="498" y="274"/>
                  </a:cubicBezTo>
                  <a:cubicBezTo>
                    <a:pt x="498" y="274"/>
                    <a:pt x="478" y="78"/>
                    <a:pt x="312" y="49"/>
                  </a:cubicBezTo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1114"/>
            <p:cNvSpPr/>
            <p:nvPr/>
          </p:nvSpPr>
          <p:spPr bwMode="auto">
            <a:xfrm>
              <a:off x="2032000" y="3479801"/>
              <a:ext cx="161925" cy="293688"/>
            </a:xfrm>
            <a:custGeom>
              <a:avLst/>
              <a:gdLst>
                <a:gd name="T0" fmla="*/ 0 w 102"/>
                <a:gd name="T1" fmla="*/ 19 h 185"/>
                <a:gd name="T2" fmla="*/ 11 w 102"/>
                <a:gd name="T3" fmla="*/ 185 h 185"/>
                <a:gd name="T4" fmla="*/ 102 w 102"/>
                <a:gd name="T5" fmla="*/ 0 h 185"/>
                <a:gd name="T6" fmla="*/ 0 w 102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85">
                  <a:moveTo>
                    <a:pt x="0" y="19"/>
                  </a:moveTo>
                  <a:lnTo>
                    <a:pt x="11" y="185"/>
                  </a:lnTo>
                  <a:lnTo>
                    <a:pt x="10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115"/>
            <p:cNvSpPr/>
            <p:nvPr/>
          </p:nvSpPr>
          <p:spPr bwMode="auto">
            <a:xfrm>
              <a:off x="3722688" y="3479801"/>
              <a:ext cx="166688" cy="293688"/>
            </a:xfrm>
            <a:custGeom>
              <a:avLst/>
              <a:gdLst>
                <a:gd name="T0" fmla="*/ 105 w 105"/>
                <a:gd name="T1" fmla="*/ 19 h 185"/>
                <a:gd name="T2" fmla="*/ 94 w 105"/>
                <a:gd name="T3" fmla="*/ 185 h 185"/>
                <a:gd name="T4" fmla="*/ 0 w 105"/>
                <a:gd name="T5" fmla="*/ 0 h 185"/>
                <a:gd name="T6" fmla="*/ 105 w 105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85">
                  <a:moveTo>
                    <a:pt x="105" y="19"/>
                  </a:moveTo>
                  <a:lnTo>
                    <a:pt x="94" y="185"/>
                  </a:lnTo>
                  <a:lnTo>
                    <a:pt x="0" y="0"/>
                  </a:lnTo>
                  <a:lnTo>
                    <a:pt x="105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Oval 1116"/>
            <p:cNvSpPr>
              <a:spLocks noChangeArrowheads="1"/>
            </p:cNvSpPr>
            <p:nvPr/>
          </p:nvSpPr>
          <p:spPr bwMode="auto">
            <a:xfrm>
              <a:off x="2001838" y="2878138"/>
              <a:ext cx="169863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Oval 1117"/>
            <p:cNvSpPr>
              <a:spLocks noChangeArrowheads="1"/>
            </p:cNvSpPr>
            <p:nvPr/>
          </p:nvSpPr>
          <p:spPr bwMode="auto">
            <a:xfrm>
              <a:off x="201136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118"/>
            <p:cNvSpPr/>
            <p:nvPr/>
          </p:nvSpPr>
          <p:spPr bwMode="auto">
            <a:xfrm>
              <a:off x="2125663" y="2741613"/>
              <a:ext cx="182563" cy="177800"/>
            </a:xfrm>
            <a:custGeom>
              <a:avLst/>
              <a:gdLst>
                <a:gd name="T0" fmla="*/ 1 w 43"/>
                <a:gd name="T1" fmla="*/ 20 h 42"/>
                <a:gd name="T2" fmla="*/ 20 w 43"/>
                <a:gd name="T3" fmla="*/ 42 h 42"/>
                <a:gd name="T4" fmla="*/ 42 w 43"/>
                <a:gd name="T5" fmla="*/ 23 h 42"/>
                <a:gd name="T6" fmla="*/ 23 w 43"/>
                <a:gd name="T7" fmla="*/ 1 h 42"/>
                <a:gd name="T8" fmla="*/ 1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20"/>
                  </a:moveTo>
                  <a:cubicBezTo>
                    <a:pt x="0" y="31"/>
                    <a:pt x="9" y="41"/>
                    <a:pt x="20" y="42"/>
                  </a:cubicBezTo>
                  <a:cubicBezTo>
                    <a:pt x="31" y="42"/>
                    <a:pt x="41" y="34"/>
                    <a:pt x="42" y="23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8"/>
                    <a:pt x="1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119"/>
            <p:cNvSpPr/>
            <p:nvPr/>
          </p:nvSpPr>
          <p:spPr bwMode="auto">
            <a:xfrm>
              <a:off x="2138363" y="2767013"/>
              <a:ext cx="127000" cy="127000"/>
            </a:xfrm>
            <a:custGeom>
              <a:avLst/>
              <a:gdLst>
                <a:gd name="T0" fmla="*/ 1 w 30"/>
                <a:gd name="T1" fmla="*/ 14 h 30"/>
                <a:gd name="T2" fmla="*/ 14 w 30"/>
                <a:gd name="T3" fmla="*/ 29 h 30"/>
                <a:gd name="T4" fmla="*/ 29 w 30"/>
                <a:gd name="T5" fmla="*/ 16 h 30"/>
                <a:gd name="T6" fmla="*/ 16 w 30"/>
                <a:gd name="T7" fmla="*/ 1 h 30"/>
                <a:gd name="T8" fmla="*/ 1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4"/>
                  </a:moveTo>
                  <a:cubicBezTo>
                    <a:pt x="0" y="22"/>
                    <a:pt x="6" y="28"/>
                    <a:pt x="14" y="29"/>
                  </a:cubicBezTo>
                  <a:cubicBezTo>
                    <a:pt x="22" y="30"/>
                    <a:pt x="28" y="24"/>
                    <a:pt x="29" y="16"/>
                  </a:cubicBezTo>
                  <a:cubicBezTo>
                    <a:pt x="30" y="8"/>
                    <a:pt x="24" y="2"/>
                    <a:pt x="16" y="1"/>
                  </a:cubicBezTo>
                  <a:cubicBezTo>
                    <a:pt x="8" y="0"/>
                    <a:pt x="2" y="6"/>
                    <a:pt x="1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Oval 1120"/>
            <p:cNvSpPr>
              <a:spLocks noChangeArrowheads="1"/>
            </p:cNvSpPr>
            <p:nvPr/>
          </p:nvSpPr>
          <p:spPr bwMode="auto">
            <a:xfrm>
              <a:off x="3714750" y="2878138"/>
              <a:ext cx="174625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1121"/>
            <p:cNvSpPr>
              <a:spLocks noChangeArrowheads="1"/>
            </p:cNvSpPr>
            <p:nvPr/>
          </p:nvSpPr>
          <p:spPr bwMode="auto">
            <a:xfrm>
              <a:off x="375761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122"/>
            <p:cNvSpPr/>
            <p:nvPr/>
          </p:nvSpPr>
          <p:spPr bwMode="auto">
            <a:xfrm>
              <a:off x="3578225" y="2741613"/>
              <a:ext cx="182563" cy="177800"/>
            </a:xfrm>
            <a:custGeom>
              <a:avLst/>
              <a:gdLst>
                <a:gd name="T0" fmla="*/ 42 w 43"/>
                <a:gd name="T1" fmla="*/ 20 h 42"/>
                <a:gd name="T2" fmla="*/ 23 w 43"/>
                <a:gd name="T3" fmla="*/ 42 h 42"/>
                <a:gd name="T4" fmla="*/ 1 w 43"/>
                <a:gd name="T5" fmla="*/ 23 h 42"/>
                <a:gd name="T6" fmla="*/ 20 w 43"/>
                <a:gd name="T7" fmla="*/ 1 h 42"/>
                <a:gd name="T8" fmla="*/ 42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2" y="20"/>
                  </a:moveTo>
                  <a:cubicBezTo>
                    <a:pt x="43" y="31"/>
                    <a:pt x="34" y="41"/>
                    <a:pt x="23" y="42"/>
                  </a:cubicBezTo>
                  <a:cubicBezTo>
                    <a:pt x="12" y="42"/>
                    <a:pt x="2" y="34"/>
                    <a:pt x="1" y="23"/>
                  </a:cubicBezTo>
                  <a:cubicBezTo>
                    <a:pt x="0" y="12"/>
                    <a:pt x="9" y="2"/>
                    <a:pt x="20" y="1"/>
                  </a:cubicBezTo>
                  <a:cubicBezTo>
                    <a:pt x="31" y="0"/>
                    <a:pt x="41" y="8"/>
                    <a:pt x="42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123"/>
            <p:cNvSpPr/>
            <p:nvPr/>
          </p:nvSpPr>
          <p:spPr bwMode="auto">
            <a:xfrm>
              <a:off x="3625850" y="2767013"/>
              <a:ext cx="122238" cy="127000"/>
            </a:xfrm>
            <a:custGeom>
              <a:avLst/>
              <a:gdLst>
                <a:gd name="T0" fmla="*/ 28 w 29"/>
                <a:gd name="T1" fmla="*/ 14 h 30"/>
                <a:gd name="T2" fmla="*/ 15 w 29"/>
                <a:gd name="T3" fmla="*/ 29 h 30"/>
                <a:gd name="T4" fmla="*/ 0 w 29"/>
                <a:gd name="T5" fmla="*/ 16 h 30"/>
                <a:gd name="T6" fmla="*/ 13 w 29"/>
                <a:gd name="T7" fmla="*/ 1 h 30"/>
                <a:gd name="T8" fmla="*/ 28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8" y="14"/>
                  </a:moveTo>
                  <a:cubicBezTo>
                    <a:pt x="29" y="22"/>
                    <a:pt x="23" y="28"/>
                    <a:pt x="15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21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124"/>
            <p:cNvSpPr/>
            <p:nvPr/>
          </p:nvSpPr>
          <p:spPr bwMode="auto">
            <a:xfrm>
              <a:off x="3276600" y="3649663"/>
              <a:ext cx="280988" cy="273050"/>
            </a:xfrm>
            <a:custGeom>
              <a:avLst/>
              <a:gdLst>
                <a:gd name="T0" fmla="*/ 4 w 66"/>
                <a:gd name="T1" fmla="*/ 59 h 64"/>
                <a:gd name="T2" fmla="*/ 66 w 66"/>
                <a:gd name="T3" fmla="*/ 30 h 64"/>
                <a:gd name="T4" fmla="*/ 59 w 66"/>
                <a:gd name="T5" fmla="*/ 41 h 64"/>
                <a:gd name="T6" fmla="*/ 9 w 66"/>
                <a:gd name="T7" fmla="*/ 63 h 64"/>
                <a:gd name="T8" fmla="*/ 4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59"/>
                  </a:moveTo>
                  <a:cubicBezTo>
                    <a:pt x="4" y="59"/>
                    <a:pt x="32" y="0"/>
                    <a:pt x="66" y="30"/>
                  </a:cubicBezTo>
                  <a:cubicBezTo>
                    <a:pt x="66" y="30"/>
                    <a:pt x="66" y="44"/>
                    <a:pt x="59" y="41"/>
                  </a:cubicBezTo>
                  <a:cubicBezTo>
                    <a:pt x="38" y="33"/>
                    <a:pt x="13" y="53"/>
                    <a:pt x="9" y="63"/>
                  </a:cubicBezTo>
                  <a:cubicBezTo>
                    <a:pt x="9" y="63"/>
                    <a:pt x="0" y="64"/>
                    <a:pt x="4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Freeform 1125"/>
            <p:cNvSpPr/>
            <p:nvPr/>
          </p:nvSpPr>
          <p:spPr bwMode="auto">
            <a:xfrm>
              <a:off x="2533650" y="3649663"/>
              <a:ext cx="280988" cy="273050"/>
            </a:xfrm>
            <a:custGeom>
              <a:avLst/>
              <a:gdLst>
                <a:gd name="T0" fmla="*/ 63 w 66"/>
                <a:gd name="T1" fmla="*/ 59 h 64"/>
                <a:gd name="T2" fmla="*/ 1 w 66"/>
                <a:gd name="T3" fmla="*/ 30 h 64"/>
                <a:gd name="T4" fmla="*/ 8 w 66"/>
                <a:gd name="T5" fmla="*/ 41 h 64"/>
                <a:gd name="T6" fmla="*/ 58 w 66"/>
                <a:gd name="T7" fmla="*/ 63 h 64"/>
                <a:gd name="T8" fmla="*/ 63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63" y="59"/>
                  </a:moveTo>
                  <a:cubicBezTo>
                    <a:pt x="63" y="59"/>
                    <a:pt x="34" y="0"/>
                    <a:pt x="1" y="30"/>
                  </a:cubicBezTo>
                  <a:cubicBezTo>
                    <a:pt x="1" y="30"/>
                    <a:pt x="0" y="44"/>
                    <a:pt x="8" y="41"/>
                  </a:cubicBezTo>
                  <a:cubicBezTo>
                    <a:pt x="28" y="33"/>
                    <a:pt x="54" y="53"/>
                    <a:pt x="58" y="63"/>
                  </a:cubicBezTo>
                  <a:cubicBezTo>
                    <a:pt x="58" y="63"/>
                    <a:pt x="66" y="64"/>
                    <a:pt x="63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Freeform 1126"/>
            <p:cNvSpPr/>
            <p:nvPr/>
          </p:nvSpPr>
          <p:spPr bwMode="auto">
            <a:xfrm>
              <a:off x="2036763" y="2682876"/>
              <a:ext cx="1023938" cy="768350"/>
            </a:xfrm>
            <a:custGeom>
              <a:avLst/>
              <a:gdLst>
                <a:gd name="T0" fmla="*/ 207 w 241"/>
                <a:gd name="T1" fmla="*/ 0 h 181"/>
                <a:gd name="T2" fmla="*/ 18 w 241"/>
                <a:gd name="T3" fmla="*/ 155 h 181"/>
                <a:gd name="T4" fmla="*/ 86 w 241"/>
                <a:gd name="T5" fmla="*/ 93 h 181"/>
                <a:gd name="T6" fmla="*/ 0 w 241"/>
                <a:gd name="T7" fmla="*/ 181 h 181"/>
                <a:gd name="T8" fmla="*/ 6 w 241"/>
                <a:gd name="T9" fmla="*/ 181 h 181"/>
                <a:gd name="T10" fmla="*/ 235 w 241"/>
                <a:gd name="T11" fmla="*/ 46 h 181"/>
                <a:gd name="T12" fmla="*/ 220 w 241"/>
                <a:gd name="T13" fmla="*/ 1 h 181"/>
                <a:gd name="T14" fmla="*/ 207 w 24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1">
                  <a:moveTo>
                    <a:pt x="207" y="0"/>
                  </a:moveTo>
                  <a:cubicBezTo>
                    <a:pt x="168" y="0"/>
                    <a:pt x="50" y="12"/>
                    <a:pt x="18" y="155"/>
                  </a:cubicBezTo>
                  <a:cubicBezTo>
                    <a:pt x="18" y="155"/>
                    <a:pt x="69" y="96"/>
                    <a:pt x="86" y="93"/>
                  </a:cubicBezTo>
                  <a:cubicBezTo>
                    <a:pt x="86" y="93"/>
                    <a:pt x="34" y="179"/>
                    <a:pt x="0" y="181"/>
                  </a:cubicBezTo>
                  <a:cubicBezTo>
                    <a:pt x="0" y="181"/>
                    <a:pt x="2" y="181"/>
                    <a:pt x="6" y="181"/>
                  </a:cubicBezTo>
                  <a:cubicBezTo>
                    <a:pt x="41" y="181"/>
                    <a:pt x="210" y="174"/>
                    <a:pt x="235" y="46"/>
                  </a:cubicBezTo>
                  <a:cubicBezTo>
                    <a:pt x="241" y="13"/>
                    <a:pt x="231" y="1"/>
                    <a:pt x="220" y="1"/>
                  </a:cubicBezTo>
                  <a:cubicBezTo>
                    <a:pt x="220" y="1"/>
                    <a:pt x="215" y="0"/>
                    <a:pt x="207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Freeform 1127"/>
            <p:cNvSpPr/>
            <p:nvPr/>
          </p:nvSpPr>
          <p:spPr bwMode="auto">
            <a:xfrm>
              <a:off x="3106738" y="2708276"/>
              <a:ext cx="481013" cy="512763"/>
            </a:xfrm>
            <a:custGeom>
              <a:avLst/>
              <a:gdLst>
                <a:gd name="T0" fmla="*/ 0 w 113"/>
                <a:gd name="T1" fmla="*/ 0 h 121"/>
                <a:gd name="T2" fmla="*/ 24 w 113"/>
                <a:gd name="T3" fmla="*/ 121 h 121"/>
                <a:gd name="T4" fmla="*/ 0 w 113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21">
                  <a:moveTo>
                    <a:pt x="0" y="0"/>
                  </a:moveTo>
                  <a:cubicBezTo>
                    <a:pt x="0" y="0"/>
                    <a:pt x="38" y="79"/>
                    <a:pt x="24" y="121"/>
                  </a:cubicBezTo>
                  <a:cubicBezTo>
                    <a:pt x="24" y="121"/>
                    <a:pt x="113" y="26"/>
                    <a:pt x="0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5" name="组合 1174"/>
          <p:cNvGrpSpPr/>
          <p:nvPr/>
        </p:nvGrpSpPr>
        <p:grpSpPr>
          <a:xfrm>
            <a:off x="8177002" y="2459193"/>
            <a:ext cx="1342956" cy="2207005"/>
            <a:chOff x="7132638" y="1760538"/>
            <a:chExt cx="2751138" cy="4521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7" name="Freeform 1131"/>
            <p:cNvSpPr/>
            <p:nvPr/>
          </p:nvSpPr>
          <p:spPr bwMode="auto">
            <a:xfrm>
              <a:off x="8335963" y="6142038"/>
              <a:ext cx="296863" cy="139700"/>
            </a:xfrm>
            <a:custGeom>
              <a:avLst/>
              <a:gdLst>
                <a:gd name="T0" fmla="*/ 29 w 70"/>
                <a:gd name="T1" fmla="*/ 7 h 33"/>
                <a:gd name="T2" fmla="*/ 8 w 70"/>
                <a:gd name="T3" fmla="*/ 30 h 33"/>
                <a:gd name="T4" fmla="*/ 68 w 70"/>
                <a:gd name="T5" fmla="*/ 13 h 33"/>
                <a:gd name="T6" fmla="*/ 61 w 70"/>
                <a:gd name="T7" fmla="*/ 0 h 33"/>
                <a:gd name="T8" fmla="*/ 29 w 7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9" y="7"/>
                  </a:moveTo>
                  <a:cubicBezTo>
                    <a:pt x="29" y="7"/>
                    <a:pt x="0" y="25"/>
                    <a:pt x="8" y="30"/>
                  </a:cubicBezTo>
                  <a:cubicBezTo>
                    <a:pt x="14" y="33"/>
                    <a:pt x="70" y="23"/>
                    <a:pt x="68" y="13"/>
                  </a:cubicBezTo>
                  <a:cubicBezTo>
                    <a:pt x="66" y="3"/>
                    <a:pt x="61" y="0"/>
                    <a:pt x="61" y="0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" name="Freeform 1132"/>
            <p:cNvSpPr/>
            <p:nvPr/>
          </p:nvSpPr>
          <p:spPr bwMode="auto">
            <a:xfrm>
              <a:off x="8323263" y="5653088"/>
              <a:ext cx="276225" cy="585788"/>
            </a:xfrm>
            <a:custGeom>
              <a:avLst/>
              <a:gdLst>
                <a:gd name="T0" fmla="*/ 32 w 65"/>
                <a:gd name="T1" fmla="*/ 122 h 138"/>
                <a:gd name="T2" fmla="*/ 0 w 65"/>
                <a:gd name="T3" fmla="*/ 21 h 138"/>
                <a:gd name="T4" fmla="*/ 59 w 65"/>
                <a:gd name="T5" fmla="*/ 0 h 138"/>
                <a:gd name="T6" fmla="*/ 64 w 65"/>
                <a:gd name="T7" fmla="*/ 115 h 138"/>
                <a:gd name="T8" fmla="*/ 18 w 65"/>
                <a:gd name="T9" fmla="*/ 136 h 138"/>
                <a:gd name="T10" fmla="*/ 32 w 65"/>
                <a:gd name="T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8">
                  <a:moveTo>
                    <a:pt x="32" y="1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22"/>
                    <a:pt x="21" y="138"/>
                    <a:pt x="18" y="136"/>
                  </a:cubicBezTo>
                  <a:cubicBezTo>
                    <a:pt x="15" y="135"/>
                    <a:pt x="32" y="122"/>
                    <a:pt x="32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Freeform 1133"/>
            <p:cNvSpPr/>
            <p:nvPr/>
          </p:nvSpPr>
          <p:spPr bwMode="auto">
            <a:xfrm>
              <a:off x="9726613" y="5080001"/>
              <a:ext cx="157163" cy="298450"/>
            </a:xfrm>
            <a:custGeom>
              <a:avLst/>
              <a:gdLst>
                <a:gd name="T0" fmla="*/ 10 w 37"/>
                <a:gd name="T1" fmla="*/ 42 h 70"/>
                <a:gd name="T2" fmla="*/ 33 w 37"/>
                <a:gd name="T3" fmla="*/ 62 h 70"/>
                <a:gd name="T4" fmla="*/ 13 w 37"/>
                <a:gd name="T5" fmla="*/ 3 h 70"/>
                <a:gd name="T6" fmla="*/ 0 w 37"/>
                <a:gd name="T7" fmla="*/ 10 h 70"/>
                <a:gd name="T8" fmla="*/ 10 w 37"/>
                <a:gd name="T9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0">
                  <a:moveTo>
                    <a:pt x="10" y="42"/>
                  </a:moveTo>
                  <a:cubicBezTo>
                    <a:pt x="10" y="42"/>
                    <a:pt x="29" y="70"/>
                    <a:pt x="33" y="62"/>
                  </a:cubicBezTo>
                  <a:cubicBezTo>
                    <a:pt x="37" y="56"/>
                    <a:pt x="23" y="0"/>
                    <a:pt x="13" y="3"/>
                  </a:cubicBezTo>
                  <a:cubicBezTo>
                    <a:pt x="4" y="5"/>
                    <a:pt x="0" y="10"/>
                    <a:pt x="0" y="10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Freeform 1134"/>
            <p:cNvSpPr/>
            <p:nvPr/>
          </p:nvSpPr>
          <p:spPr bwMode="auto">
            <a:xfrm>
              <a:off x="9245600" y="5118101"/>
              <a:ext cx="592138" cy="336550"/>
            </a:xfrm>
            <a:custGeom>
              <a:avLst/>
              <a:gdLst>
                <a:gd name="T0" fmla="*/ 123 w 139"/>
                <a:gd name="T1" fmla="*/ 33 h 79"/>
                <a:gd name="T2" fmla="*/ 23 w 139"/>
                <a:gd name="T3" fmla="*/ 71 h 79"/>
                <a:gd name="T4" fmla="*/ 0 w 139"/>
                <a:gd name="T5" fmla="*/ 13 h 79"/>
                <a:gd name="T6" fmla="*/ 113 w 139"/>
                <a:gd name="T7" fmla="*/ 1 h 79"/>
                <a:gd name="T8" fmla="*/ 138 w 139"/>
                <a:gd name="T9" fmla="*/ 46 h 79"/>
                <a:gd name="T10" fmla="*/ 123 w 139"/>
                <a:gd name="T1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9">
                  <a:moveTo>
                    <a:pt x="123" y="33"/>
                  </a:moveTo>
                  <a:cubicBezTo>
                    <a:pt x="123" y="33"/>
                    <a:pt x="42" y="79"/>
                    <a:pt x="23" y="71"/>
                  </a:cubicBezTo>
                  <a:cubicBezTo>
                    <a:pt x="4" y="63"/>
                    <a:pt x="0" y="13"/>
                    <a:pt x="0" y="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1" y="0"/>
                    <a:pt x="139" y="43"/>
                    <a:pt x="138" y="46"/>
                  </a:cubicBezTo>
                  <a:cubicBezTo>
                    <a:pt x="136" y="50"/>
                    <a:pt x="123" y="33"/>
                    <a:pt x="123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" name="Freeform 1135"/>
            <p:cNvSpPr/>
            <p:nvPr/>
          </p:nvSpPr>
          <p:spPr bwMode="auto">
            <a:xfrm>
              <a:off x="8161338" y="4795838"/>
              <a:ext cx="1514475" cy="1379538"/>
            </a:xfrm>
            <a:custGeom>
              <a:avLst/>
              <a:gdLst>
                <a:gd name="T0" fmla="*/ 0 w 356"/>
                <a:gd name="T1" fmla="*/ 58 h 325"/>
                <a:gd name="T2" fmla="*/ 0 w 356"/>
                <a:gd name="T3" fmla="*/ 283 h 325"/>
                <a:gd name="T4" fmla="*/ 124 w 356"/>
                <a:gd name="T5" fmla="*/ 270 h 325"/>
                <a:gd name="T6" fmla="*/ 124 w 356"/>
                <a:gd name="T7" fmla="*/ 131 h 325"/>
                <a:gd name="T8" fmla="*/ 340 w 356"/>
                <a:gd name="T9" fmla="*/ 159 h 325"/>
                <a:gd name="T10" fmla="*/ 340 w 356"/>
                <a:gd name="T11" fmla="*/ 58 h 325"/>
                <a:gd name="T12" fmla="*/ 208 w 356"/>
                <a:gd name="T13" fmla="*/ 0 h 325"/>
                <a:gd name="T14" fmla="*/ 0 w 356"/>
                <a:gd name="T15" fmla="*/ 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325">
                  <a:moveTo>
                    <a:pt x="0" y="5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69" y="325"/>
                    <a:pt x="124" y="270"/>
                  </a:cubicBezTo>
                  <a:cubicBezTo>
                    <a:pt x="124" y="270"/>
                    <a:pt x="108" y="164"/>
                    <a:pt x="124" y="131"/>
                  </a:cubicBezTo>
                  <a:cubicBezTo>
                    <a:pt x="124" y="131"/>
                    <a:pt x="211" y="202"/>
                    <a:pt x="340" y="159"/>
                  </a:cubicBezTo>
                  <a:cubicBezTo>
                    <a:pt x="340" y="159"/>
                    <a:pt x="356" y="110"/>
                    <a:pt x="340" y="58"/>
                  </a:cubicBezTo>
                  <a:cubicBezTo>
                    <a:pt x="340" y="58"/>
                    <a:pt x="269" y="88"/>
                    <a:pt x="208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" name="Freeform 1136"/>
            <p:cNvSpPr/>
            <p:nvPr/>
          </p:nvSpPr>
          <p:spPr bwMode="auto">
            <a:xfrm>
              <a:off x="9505950" y="3763963"/>
              <a:ext cx="331788" cy="268288"/>
            </a:xfrm>
            <a:custGeom>
              <a:avLst/>
              <a:gdLst>
                <a:gd name="T0" fmla="*/ 3 w 78"/>
                <a:gd name="T1" fmla="*/ 35 h 63"/>
                <a:gd name="T2" fmla="*/ 3 w 78"/>
                <a:gd name="T3" fmla="*/ 8 h 63"/>
                <a:gd name="T4" fmla="*/ 14 w 78"/>
                <a:gd name="T5" fmla="*/ 21 h 63"/>
                <a:gd name="T6" fmla="*/ 53 w 78"/>
                <a:gd name="T7" fmla="*/ 0 h 63"/>
                <a:gd name="T8" fmla="*/ 40 w 78"/>
                <a:gd name="T9" fmla="*/ 18 h 63"/>
                <a:gd name="T10" fmla="*/ 65 w 78"/>
                <a:gd name="T11" fmla="*/ 8 h 63"/>
                <a:gd name="T12" fmla="*/ 45 w 78"/>
                <a:gd name="T13" fmla="*/ 26 h 63"/>
                <a:gd name="T14" fmla="*/ 75 w 78"/>
                <a:gd name="T15" fmla="*/ 20 h 63"/>
                <a:gd name="T16" fmla="*/ 52 w 78"/>
                <a:gd name="T17" fmla="*/ 38 h 63"/>
                <a:gd name="T18" fmla="*/ 78 w 78"/>
                <a:gd name="T19" fmla="*/ 39 h 63"/>
                <a:gd name="T20" fmla="*/ 51 w 78"/>
                <a:gd name="T21" fmla="*/ 51 h 63"/>
                <a:gd name="T22" fmla="*/ 21 w 78"/>
                <a:gd name="T23" fmla="*/ 62 h 63"/>
                <a:gd name="T24" fmla="*/ 3 w 78"/>
                <a:gd name="T2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3">
                  <a:moveTo>
                    <a:pt x="3" y="35"/>
                  </a:moveTo>
                  <a:cubicBezTo>
                    <a:pt x="3" y="35"/>
                    <a:pt x="0" y="9"/>
                    <a:pt x="3" y="8"/>
                  </a:cubicBezTo>
                  <a:cubicBezTo>
                    <a:pt x="11" y="6"/>
                    <a:pt x="14" y="21"/>
                    <a:pt x="14" y="21"/>
                  </a:cubicBezTo>
                  <a:cubicBezTo>
                    <a:pt x="14" y="21"/>
                    <a:pt x="44" y="0"/>
                    <a:pt x="53" y="0"/>
                  </a:cubicBezTo>
                  <a:cubicBezTo>
                    <a:pt x="59" y="0"/>
                    <a:pt x="40" y="18"/>
                    <a:pt x="40" y="18"/>
                  </a:cubicBezTo>
                  <a:cubicBezTo>
                    <a:pt x="40" y="18"/>
                    <a:pt x="60" y="5"/>
                    <a:pt x="65" y="8"/>
                  </a:cubicBezTo>
                  <a:cubicBezTo>
                    <a:pt x="70" y="12"/>
                    <a:pt x="45" y="26"/>
                    <a:pt x="45" y="26"/>
                  </a:cubicBezTo>
                  <a:cubicBezTo>
                    <a:pt x="45" y="26"/>
                    <a:pt x="75" y="16"/>
                    <a:pt x="75" y="20"/>
                  </a:cubicBezTo>
                  <a:cubicBezTo>
                    <a:pt x="75" y="24"/>
                    <a:pt x="52" y="38"/>
                    <a:pt x="52" y="38"/>
                  </a:cubicBezTo>
                  <a:cubicBezTo>
                    <a:pt x="52" y="38"/>
                    <a:pt x="78" y="34"/>
                    <a:pt x="78" y="39"/>
                  </a:cubicBezTo>
                  <a:cubicBezTo>
                    <a:pt x="77" y="43"/>
                    <a:pt x="51" y="51"/>
                    <a:pt x="51" y="51"/>
                  </a:cubicBezTo>
                  <a:cubicBezTo>
                    <a:pt x="51" y="51"/>
                    <a:pt x="38" y="59"/>
                    <a:pt x="21" y="62"/>
                  </a:cubicBezTo>
                  <a:cubicBezTo>
                    <a:pt x="13" y="63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Freeform 1137"/>
            <p:cNvSpPr/>
            <p:nvPr/>
          </p:nvSpPr>
          <p:spPr bwMode="auto">
            <a:xfrm>
              <a:off x="7132638" y="4410076"/>
              <a:ext cx="344488" cy="352425"/>
            </a:xfrm>
            <a:custGeom>
              <a:avLst/>
              <a:gdLst>
                <a:gd name="T0" fmla="*/ 53 w 81"/>
                <a:gd name="T1" fmla="*/ 12 h 83"/>
                <a:gd name="T2" fmla="*/ 28 w 81"/>
                <a:gd name="T3" fmla="*/ 2 h 83"/>
                <a:gd name="T4" fmla="*/ 39 w 81"/>
                <a:gd name="T5" fmla="*/ 18 h 83"/>
                <a:gd name="T6" fmla="*/ 2 w 81"/>
                <a:gd name="T7" fmla="*/ 43 h 83"/>
                <a:gd name="T8" fmla="*/ 25 w 81"/>
                <a:gd name="T9" fmla="*/ 39 h 83"/>
                <a:gd name="T10" fmla="*/ 4 w 81"/>
                <a:gd name="T11" fmla="*/ 57 h 83"/>
                <a:gd name="T12" fmla="*/ 29 w 81"/>
                <a:gd name="T13" fmla="*/ 48 h 83"/>
                <a:gd name="T14" fmla="*/ 10 w 81"/>
                <a:gd name="T15" fmla="*/ 71 h 83"/>
                <a:gd name="T16" fmla="*/ 36 w 81"/>
                <a:gd name="T17" fmla="*/ 59 h 83"/>
                <a:gd name="T18" fmla="*/ 26 w 81"/>
                <a:gd name="T19" fmla="*/ 82 h 83"/>
                <a:gd name="T20" fmla="*/ 48 w 81"/>
                <a:gd name="T21" fmla="*/ 64 h 83"/>
                <a:gd name="T22" fmla="*/ 78 w 81"/>
                <a:gd name="T23" fmla="*/ 35 h 83"/>
                <a:gd name="T24" fmla="*/ 67 w 81"/>
                <a:gd name="T25" fmla="*/ 9 h 83"/>
                <a:gd name="T26" fmla="*/ 53 w 81"/>
                <a:gd name="T27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3">
                  <a:moveTo>
                    <a:pt x="53" y="12"/>
                  </a:moveTo>
                  <a:cubicBezTo>
                    <a:pt x="53" y="12"/>
                    <a:pt x="30" y="0"/>
                    <a:pt x="28" y="2"/>
                  </a:cubicBezTo>
                  <a:cubicBezTo>
                    <a:pt x="22" y="8"/>
                    <a:pt x="39" y="18"/>
                    <a:pt x="39" y="18"/>
                  </a:cubicBezTo>
                  <a:cubicBezTo>
                    <a:pt x="39" y="18"/>
                    <a:pt x="6" y="35"/>
                    <a:pt x="2" y="43"/>
                  </a:cubicBezTo>
                  <a:cubicBezTo>
                    <a:pt x="0" y="48"/>
                    <a:pt x="25" y="39"/>
                    <a:pt x="25" y="39"/>
                  </a:cubicBezTo>
                  <a:cubicBezTo>
                    <a:pt x="25" y="39"/>
                    <a:pt x="4" y="51"/>
                    <a:pt x="4" y="57"/>
                  </a:cubicBezTo>
                  <a:cubicBezTo>
                    <a:pt x="5" y="63"/>
                    <a:pt x="29" y="48"/>
                    <a:pt x="29" y="48"/>
                  </a:cubicBezTo>
                  <a:cubicBezTo>
                    <a:pt x="29" y="48"/>
                    <a:pt x="7" y="70"/>
                    <a:pt x="10" y="71"/>
                  </a:cubicBezTo>
                  <a:cubicBezTo>
                    <a:pt x="13" y="73"/>
                    <a:pt x="36" y="59"/>
                    <a:pt x="36" y="59"/>
                  </a:cubicBezTo>
                  <a:cubicBezTo>
                    <a:pt x="36" y="59"/>
                    <a:pt x="21" y="81"/>
                    <a:pt x="26" y="82"/>
                  </a:cubicBezTo>
                  <a:cubicBezTo>
                    <a:pt x="30" y="83"/>
                    <a:pt x="48" y="64"/>
                    <a:pt x="48" y="64"/>
                  </a:cubicBezTo>
                  <a:cubicBezTo>
                    <a:pt x="48" y="64"/>
                    <a:pt x="68" y="49"/>
                    <a:pt x="78" y="35"/>
                  </a:cubicBezTo>
                  <a:cubicBezTo>
                    <a:pt x="81" y="30"/>
                    <a:pt x="74" y="13"/>
                    <a:pt x="67" y="9"/>
                  </a:cubicBezTo>
                  <a:cubicBezTo>
                    <a:pt x="64" y="7"/>
                    <a:pt x="53" y="12"/>
                    <a:pt x="53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Freeform 1138"/>
            <p:cNvSpPr/>
            <p:nvPr/>
          </p:nvSpPr>
          <p:spPr bwMode="auto">
            <a:xfrm>
              <a:off x="7370763" y="3832226"/>
              <a:ext cx="2325688" cy="1503363"/>
            </a:xfrm>
            <a:custGeom>
              <a:avLst/>
              <a:gdLst>
                <a:gd name="T0" fmla="*/ 483 w 547"/>
                <a:gd name="T1" fmla="*/ 0 h 354"/>
                <a:gd name="T2" fmla="*/ 255 w 547"/>
                <a:gd name="T3" fmla="*/ 68 h 354"/>
                <a:gd name="T4" fmla="*/ 149 w 547"/>
                <a:gd name="T5" fmla="*/ 68 h 354"/>
                <a:gd name="T6" fmla="*/ 0 w 547"/>
                <a:gd name="T7" fmla="*/ 145 h 354"/>
                <a:gd name="T8" fmla="*/ 81 w 547"/>
                <a:gd name="T9" fmla="*/ 222 h 354"/>
                <a:gd name="T10" fmla="*/ 166 w 547"/>
                <a:gd name="T11" fmla="*/ 150 h 354"/>
                <a:gd name="T12" fmla="*/ 161 w 547"/>
                <a:gd name="T13" fmla="*/ 297 h 354"/>
                <a:gd name="T14" fmla="*/ 433 w 547"/>
                <a:gd name="T15" fmla="*/ 246 h 354"/>
                <a:gd name="T16" fmla="*/ 366 w 547"/>
                <a:gd name="T17" fmla="*/ 133 h 354"/>
                <a:gd name="T18" fmla="*/ 547 w 547"/>
                <a:gd name="T19" fmla="*/ 79 h 354"/>
                <a:gd name="T20" fmla="*/ 483 w 547"/>
                <a:gd name="T2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354">
                  <a:moveTo>
                    <a:pt x="483" y="0"/>
                  </a:moveTo>
                  <a:cubicBezTo>
                    <a:pt x="483" y="0"/>
                    <a:pt x="342" y="70"/>
                    <a:pt x="255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46" y="102"/>
                    <a:pt x="0" y="145"/>
                  </a:cubicBezTo>
                  <a:cubicBezTo>
                    <a:pt x="0" y="145"/>
                    <a:pt x="15" y="222"/>
                    <a:pt x="81" y="222"/>
                  </a:cubicBezTo>
                  <a:cubicBezTo>
                    <a:pt x="81" y="222"/>
                    <a:pt x="135" y="162"/>
                    <a:pt x="166" y="150"/>
                  </a:cubicBezTo>
                  <a:cubicBezTo>
                    <a:pt x="161" y="297"/>
                    <a:pt x="161" y="297"/>
                    <a:pt x="161" y="297"/>
                  </a:cubicBezTo>
                  <a:cubicBezTo>
                    <a:pt x="161" y="297"/>
                    <a:pt x="274" y="354"/>
                    <a:pt x="433" y="246"/>
                  </a:cubicBezTo>
                  <a:cubicBezTo>
                    <a:pt x="366" y="133"/>
                    <a:pt x="366" y="133"/>
                    <a:pt x="366" y="133"/>
                  </a:cubicBezTo>
                  <a:cubicBezTo>
                    <a:pt x="366" y="133"/>
                    <a:pt x="496" y="158"/>
                    <a:pt x="547" y="79"/>
                  </a:cubicBezTo>
                  <a:cubicBezTo>
                    <a:pt x="547" y="79"/>
                    <a:pt x="515" y="20"/>
                    <a:pt x="483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Freeform 1139"/>
            <p:cNvSpPr/>
            <p:nvPr/>
          </p:nvSpPr>
          <p:spPr bwMode="auto">
            <a:xfrm>
              <a:off x="7489825" y="3921126"/>
              <a:ext cx="1879600" cy="1092200"/>
            </a:xfrm>
            <a:custGeom>
              <a:avLst/>
              <a:gdLst>
                <a:gd name="T0" fmla="*/ 427 w 442"/>
                <a:gd name="T1" fmla="*/ 0 h 257"/>
                <a:gd name="T2" fmla="*/ 222 w 442"/>
                <a:gd name="T3" fmla="*/ 87 h 257"/>
                <a:gd name="T4" fmla="*/ 119 w 442"/>
                <a:gd name="T5" fmla="*/ 68 h 257"/>
                <a:gd name="T6" fmla="*/ 0 w 442"/>
                <a:gd name="T7" fmla="*/ 116 h 257"/>
                <a:gd name="T8" fmla="*/ 63 w 442"/>
                <a:gd name="T9" fmla="*/ 167 h 257"/>
                <a:gd name="T10" fmla="*/ 146 w 442"/>
                <a:gd name="T11" fmla="*/ 106 h 257"/>
                <a:gd name="T12" fmla="*/ 148 w 442"/>
                <a:gd name="T13" fmla="*/ 257 h 257"/>
                <a:gd name="T14" fmla="*/ 298 w 442"/>
                <a:gd name="T15" fmla="*/ 98 h 257"/>
                <a:gd name="T16" fmla="*/ 439 w 442"/>
                <a:gd name="T17" fmla="*/ 85 h 257"/>
                <a:gd name="T18" fmla="*/ 427 w 442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7">
                  <a:moveTo>
                    <a:pt x="427" y="0"/>
                  </a:moveTo>
                  <a:cubicBezTo>
                    <a:pt x="427" y="0"/>
                    <a:pt x="297" y="89"/>
                    <a:pt x="222" y="8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40" y="79"/>
                    <a:pt x="0" y="116"/>
                  </a:cubicBezTo>
                  <a:cubicBezTo>
                    <a:pt x="0" y="116"/>
                    <a:pt x="22" y="163"/>
                    <a:pt x="63" y="167"/>
                  </a:cubicBezTo>
                  <a:cubicBezTo>
                    <a:pt x="63" y="167"/>
                    <a:pt x="118" y="116"/>
                    <a:pt x="146" y="106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290" y="239"/>
                    <a:pt x="298" y="98"/>
                    <a:pt x="298" y="98"/>
                  </a:cubicBezTo>
                  <a:cubicBezTo>
                    <a:pt x="298" y="98"/>
                    <a:pt x="432" y="121"/>
                    <a:pt x="439" y="85"/>
                  </a:cubicBezTo>
                  <a:cubicBezTo>
                    <a:pt x="439" y="85"/>
                    <a:pt x="442" y="33"/>
                    <a:pt x="427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Freeform 1140"/>
            <p:cNvSpPr/>
            <p:nvPr/>
          </p:nvSpPr>
          <p:spPr bwMode="auto">
            <a:xfrm>
              <a:off x="9326563" y="3824288"/>
              <a:ext cx="382588" cy="436563"/>
            </a:xfrm>
            <a:custGeom>
              <a:avLst/>
              <a:gdLst>
                <a:gd name="T0" fmla="*/ 25 w 90"/>
                <a:gd name="T1" fmla="*/ 0 h 103"/>
                <a:gd name="T2" fmla="*/ 90 w 90"/>
                <a:gd name="T3" fmla="*/ 81 h 103"/>
                <a:gd name="T4" fmla="*/ 68 w 90"/>
                <a:gd name="T5" fmla="*/ 103 h 103"/>
                <a:gd name="T6" fmla="*/ 0 w 90"/>
                <a:gd name="T7" fmla="*/ 13 h 103"/>
                <a:gd name="T8" fmla="*/ 25 w 90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">
                  <a:moveTo>
                    <a:pt x="25" y="0"/>
                  </a:moveTo>
                  <a:cubicBezTo>
                    <a:pt x="57" y="20"/>
                    <a:pt x="90" y="81"/>
                    <a:pt x="90" y="81"/>
                  </a:cubicBezTo>
                  <a:cubicBezTo>
                    <a:pt x="85" y="89"/>
                    <a:pt x="75" y="97"/>
                    <a:pt x="68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6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1141"/>
            <p:cNvSpPr/>
            <p:nvPr/>
          </p:nvSpPr>
          <p:spPr bwMode="auto">
            <a:xfrm>
              <a:off x="7358063" y="4397376"/>
              <a:ext cx="415925" cy="393700"/>
            </a:xfrm>
            <a:custGeom>
              <a:avLst/>
              <a:gdLst>
                <a:gd name="T0" fmla="*/ 98 w 98"/>
                <a:gd name="T1" fmla="*/ 75 h 93"/>
                <a:gd name="T2" fmla="*/ 81 w 98"/>
                <a:gd name="T3" fmla="*/ 93 h 93"/>
                <a:gd name="T4" fmla="*/ 0 w 98"/>
                <a:gd name="T5" fmla="*/ 15 h 93"/>
                <a:gd name="T6" fmla="*/ 18 w 98"/>
                <a:gd name="T7" fmla="*/ 0 h 93"/>
                <a:gd name="T8" fmla="*/ 98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98" y="75"/>
                  </a:moveTo>
                  <a:cubicBezTo>
                    <a:pt x="89" y="83"/>
                    <a:pt x="81" y="93"/>
                    <a:pt x="81" y="93"/>
                  </a:cubicBezTo>
                  <a:cubicBezTo>
                    <a:pt x="15" y="93"/>
                    <a:pt x="0" y="15"/>
                    <a:pt x="0" y="15"/>
                  </a:cubicBezTo>
                  <a:cubicBezTo>
                    <a:pt x="4" y="10"/>
                    <a:pt x="13" y="4"/>
                    <a:pt x="18" y="0"/>
                  </a:cubicBezTo>
                  <a:cubicBezTo>
                    <a:pt x="25" y="17"/>
                    <a:pt x="46" y="57"/>
                    <a:pt x="98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Freeform 1142"/>
            <p:cNvSpPr/>
            <p:nvPr/>
          </p:nvSpPr>
          <p:spPr bwMode="auto">
            <a:xfrm>
              <a:off x="8042275" y="4830763"/>
              <a:ext cx="1203325" cy="598488"/>
            </a:xfrm>
            <a:custGeom>
              <a:avLst/>
              <a:gdLst>
                <a:gd name="T0" fmla="*/ 3 w 283"/>
                <a:gd name="T1" fmla="*/ 49 h 141"/>
                <a:gd name="T2" fmla="*/ 269 w 283"/>
                <a:gd name="T3" fmla="*/ 0 h 141"/>
                <a:gd name="T4" fmla="*/ 283 w 283"/>
                <a:gd name="T5" fmla="*/ 21 h 141"/>
                <a:gd name="T6" fmla="*/ 0 w 283"/>
                <a:gd name="T7" fmla="*/ 73 h 141"/>
                <a:gd name="T8" fmla="*/ 3 w 283"/>
                <a:gd name="T9" fmla="*/ 4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41">
                  <a:moveTo>
                    <a:pt x="3" y="49"/>
                  </a:moveTo>
                  <a:cubicBezTo>
                    <a:pt x="3" y="49"/>
                    <a:pt x="151" y="104"/>
                    <a:pt x="269" y="0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173" y="141"/>
                    <a:pt x="0" y="73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Freeform 1143"/>
            <p:cNvSpPr/>
            <p:nvPr/>
          </p:nvSpPr>
          <p:spPr bwMode="auto">
            <a:xfrm>
              <a:off x="8153400" y="5870576"/>
              <a:ext cx="552450" cy="304800"/>
            </a:xfrm>
            <a:custGeom>
              <a:avLst/>
              <a:gdLst>
                <a:gd name="T0" fmla="*/ 2 w 130"/>
                <a:gd name="T1" fmla="*/ 13 h 72"/>
                <a:gd name="T2" fmla="*/ 124 w 130"/>
                <a:gd name="T3" fmla="*/ 0 h 72"/>
                <a:gd name="T4" fmla="*/ 130 w 130"/>
                <a:gd name="T5" fmla="*/ 17 h 72"/>
                <a:gd name="T6" fmla="*/ 0 w 130"/>
                <a:gd name="T7" fmla="*/ 33 h 72"/>
                <a:gd name="T8" fmla="*/ 2 w 130"/>
                <a:gd name="T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72">
                  <a:moveTo>
                    <a:pt x="2" y="13"/>
                  </a:moveTo>
                  <a:cubicBezTo>
                    <a:pt x="2" y="13"/>
                    <a:pt x="91" y="46"/>
                    <a:pt x="124" y="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80" y="72"/>
                    <a:pt x="0" y="3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1144"/>
            <p:cNvSpPr/>
            <p:nvPr/>
          </p:nvSpPr>
          <p:spPr bwMode="auto">
            <a:xfrm>
              <a:off x="9569450" y="5029201"/>
              <a:ext cx="127000" cy="454025"/>
            </a:xfrm>
            <a:custGeom>
              <a:avLst/>
              <a:gdLst>
                <a:gd name="T0" fmla="*/ 0 w 30"/>
                <a:gd name="T1" fmla="*/ 5 h 107"/>
                <a:gd name="T2" fmla="*/ 0 w 30"/>
                <a:gd name="T3" fmla="*/ 107 h 107"/>
                <a:gd name="T4" fmla="*/ 17 w 30"/>
                <a:gd name="T5" fmla="*/ 102 h 107"/>
                <a:gd name="T6" fmla="*/ 16 w 30"/>
                <a:gd name="T7" fmla="*/ 0 h 107"/>
                <a:gd name="T8" fmla="*/ 0 w 30"/>
                <a:gd name="T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7">
                  <a:moveTo>
                    <a:pt x="0" y="5"/>
                  </a:moveTo>
                  <a:cubicBezTo>
                    <a:pt x="0" y="5"/>
                    <a:pt x="15" y="43"/>
                    <a:pt x="0" y="107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30" y="48"/>
                    <a:pt x="1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1145"/>
            <p:cNvSpPr/>
            <p:nvPr/>
          </p:nvSpPr>
          <p:spPr bwMode="auto">
            <a:xfrm>
              <a:off x="8361363" y="4179888"/>
              <a:ext cx="263525" cy="963613"/>
            </a:xfrm>
            <a:custGeom>
              <a:avLst/>
              <a:gdLst>
                <a:gd name="T0" fmla="*/ 0 w 62"/>
                <a:gd name="T1" fmla="*/ 0 h 227"/>
                <a:gd name="T2" fmla="*/ 43 w 62"/>
                <a:gd name="T3" fmla="*/ 227 h 227"/>
                <a:gd name="T4" fmla="*/ 62 w 62"/>
                <a:gd name="T5" fmla="*/ 224 h 227"/>
                <a:gd name="T6" fmla="*/ 16 w 62"/>
                <a:gd name="T7" fmla="*/ 0 h 227"/>
                <a:gd name="T8" fmla="*/ 0 w 62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7">
                  <a:moveTo>
                    <a:pt x="0" y="0"/>
                  </a:moveTo>
                  <a:cubicBezTo>
                    <a:pt x="0" y="0"/>
                    <a:pt x="29" y="198"/>
                    <a:pt x="43" y="227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20" y="39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Freeform 1146"/>
            <p:cNvSpPr/>
            <p:nvPr/>
          </p:nvSpPr>
          <p:spPr bwMode="auto">
            <a:xfrm>
              <a:off x="8272463" y="4367213"/>
              <a:ext cx="334963" cy="131763"/>
            </a:xfrm>
            <a:custGeom>
              <a:avLst/>
              <a:gdLst>
                <a:gd name="T0" fmla="*/ 69 w 79"/>
                <a:gd name="T1" fmla="*/ 22 h 31"/>
                <a:gd name="T2" fmla="*/ 13 w 79"/>
                <a:gd name="T3" fmla="*/ 30 h 31"/>
                <a:gd name="T4" fmla="*/ 1 w 79"/>
                <a:gd name="T5" fmla="*/ 21 h 31"/>
                <a:gd name="T6" fmla="*/ 1 w 79"/>
                <a:gd name="T7" fmla="*/ 21 h 31"/>
                <a:gd name="T8" fmla="*/ 10 w 79"/>
                <a:gd name="T9" fmla="*/ 9 h 31"/>
                <a:gd name="T10" fmla="*/ 66 w 79"/>
                <a:gd name="T11" fmla="*/ 1 h 31"/>
                <a:gd name="T12" fmla="*/ 78 w 79"/>
                <a:gd name="T13" fmla="*/ 10 h 31"/>
                <a:gd name="T14" fmla="*/ 69 w 79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1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1"/>
                    <a:pt x="2" y="2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5"/>
                    <a:pt x="4" y="10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0"/>
                    <a:pt x="77" y="4"/>
                    <a:pt x="78" y="10"/>
                  </a:cubicBezTo>
                  <a:cubicBezTo>
                    <a:pt x="79" y="16"/>
                    <a:pt x="74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Freeform 1147"/>
            <p:cNvSpPr/>
            <p:nvPr/>
          </p:nvSpPr>
          <p:spPr bwMode="auto">
            <a:xfrm>
              <a:off x="8378825" y="4856163"/>
              <a:ext cx="334963" cy="144463"/>
            </a:xfrm>
            <a:custGeom>
              <a:avLst/>
              <a:gdLst>
                <a:gd name="T0" fmla="*/ 69 w 79"/>
                <a:gd name="T1" fmla="*/ 22 h 34"/>
                <a:gd name="T2" fmla="*/ 14 w 79"/>
                <a:gd name="T3" fmla="*/ 33 h 34"/>
                <a:gd name="T4" fmla="*/ 1 w 79"/>
                <a:gd name="T5" fmla="*/ 25 h 34"/>
                <a:gd name="T6" fmla="*/ 10 w 79"/>
                <a:gd name="T7" fmla="*/ 12 h 34"/>
                <a:gd name="T8" fmla="*/ 65 w 79"/>
                <a:gd name="T9" fmla="*/ 1 h 34"/>
                <a:gd name="T10" fmla="*/ 77 w 79"/>
                <a:gd name="T11" fmla="*/ 10 h 34"/>
                <a:gd name="T12" fmla="*/ 69 w 79"/>
                <a:gd name="T1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4">
                  <a:moveTo>
                    <a:pt x="69" y="22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8" y="34"/>
                    <a:pt x="2" y="30"/>
                    <a:pt x="1" y="25"/>
                  </a:cubicBezTo>
                  <a:cubicBezTo>
                    <a:pt x="0" y="19"/>
                    <a:pt x="4" y="13"/>
                    <a:pt x="10" y="1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1" y="0"/>
                    <a:pt x="76" y="4"/>
                    <a:pt x="77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Freeform 1148"/>
            <p:cNvSpPr/>
            <p:nvPr/>
          </p:nvSpPr>
          <p:spPr bwMode="auto">
            <a:xfrm>
              <a:off x="8301038" y="4622801"/>
              <a:ext cx="336550" cy="127000"/>
            </a:xfrm>
            <a:custGeom>
              <a:avLst/>
              <a:gdLst>
                <a:gd name="T0" fmla="*/ 69 w 79"/>
                <a:gd name="T1" fmla="*/ 22 h 30"/>
                <a:gd name="T2" fmla="*/ 13 w 79"/>
                <a:gd name="T3" fmla="*/ 30 h 30"/>
                <a:gd name="T4" fmla="*/ 1 w 79"/>
                <a:gd name="T5" fmla="*/ 21 h 30"/>
                <a:gd name="T6" fmla="*/ 10 w 79"/>
                <a:gd name="T7" fmla="*/ 9 h 30"/>
                <a:gd name="T8" fmla="*/ 66 w 79"/>
                <a:gd name="T9" fmla="*/ 1 h 30"/>
                <a:gd name="T10" fmla="*/ 78 w 79"/>
                <a:gd name="T11" fmla="*/ 10 h 30"/>
                <a:gd name="T12" fmla="*/ 69 w 79"/>
                <a:gd name="T1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0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0"/>
                    <a:pt x="2" y="26"/>
                    <a:pt x="1" y="21"/>
                  </a:cubicBezTo>
                  <a:cubicBezTo>
                    <a:pt x="0" y="15"/>
                    <a:pt x="4" y="9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2" y="0"/>
                    <a:pt x="77" y="4"/>
                    <a:pt x="78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Oval 1149"/>
            <p:cNvSpPr>
              <a:spLocks noChangeArrowheads="1"/>
            </p:cNvSpPr>
            <p:nvPr/>
          </p:nvSpPr>
          <p:spPr bwMode="auto">
            <a:xfrm>
              <a:off x="9070975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Oval 1150"/>
            <p:cNvSpPr>
              <a:spLocks noChangeArrowheads="1"/>
            </p:cNvSpPr>
            <p:nvPr/>
          </p:nvSpPr>
          <p:spPr bwMode="auto">
            <a:xfrm>
              <a:off x="7145338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Freeform 1151"/>
            <p:cNvSpPr/>
            <p:nvPr/>
          </p:nvSpPr>
          <p:spPr bwMode="auto">
            <a:xfrm>
              <a:off x="7386638" y="2371726"/>
              <a:ext cx="1939925" cy="1838325"/>
            </a:xfrm>
            <a:custGeom>
              <a:avLst/>
              <a:gdLst>
                <a:gd name="T0" fmla="*/ 0 w 456"/>
                <a:gd name="T1" fmla="*/ 218 h 433"/>
                <a:gd name="T2" fmla="*/ 220 w 456"/>
                <a:gd name="T3" fmla="*/ 433 h 433"/>
                <a:gd name="T4" fmla="*/ 439 w 456"/>
                <a:gd name="T5" fmla="*/ 218 h 433"/>
                <a:gd name="T6" fmla="*/ 220 w 456"/>
                <a:gd name="T7" fmla="*/ 2 h 433"/>
                <a:gd name="T8" fmla="*/ 0 w 456"/>
                <a:gd name="T9" fmla="*/ 218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433">
                  <a:moveTo>
                    <a:pt x="0" y="218"/>
                  </a:moveTo>
                  <a:cubicBezTo>
                    <a:pt x="0" y="337"/>
                    <a:pt x="98" y="433"/>
                    <a:pt x="220" y="433"/>
                  </a:cubicBezTo>
                  <a:cubicBezTo>
                    <a:pt x="341" y="433"/>
                    <a:pt x="439" y="337"/>
                    <a:pt x="439" y="218"/>
                  </a:cubicBezTo>
                  <a:cubicBezTo>
                    <a:pt x="439" y="98"/>
                    <a:pt x="456" y="3"/>
                    <a:pt x="220" y="2"/>
                  </a:cubicBezTo>
                  <a:cubicBezTo>
                    <a:pt x="0" y="0"/>
                    <a:pt x="0" y="98"/>
                    <a:pt x="0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Freeform 1152"/>
            <p:cNvSpPr/>
            <p:nvPr/>
          </p:nvSpPr>
          <p:spPr bwMode="auto">
            <a:xfrm>
              <a:off x="7467600" y="2482851"/>
              <a:ext cx="1752600" cy="1643063"/>
            </a:xfrm>
            <a:custGeom>
              <a:avLst/>
              <a:gdLst>
                <a:gd name="T0" fmla="*/ 2 w 412"/>
                <a:gd name="T1" fmla="*/ 192 h 387"/>
                <a:gd name="T2" fmla="*/ 201 w 412"/>
                <a:gd name="T3" fmla="*/ 387 h 387"/>
                <a:gd name="T4" fmla="*/ 399 w 412"/>
                <a:gd name="T5" fmla="*/ 192 h 387"/>
                <a:gd name="T6" fmla="*/ 198 w 412"/>
                <a:gd name="T7" fmla="*/ 1 h 387"/>
                <a:gd name="T8" fmla="*/ 2 w 412"/>
                <a:gd name="T9" fmla="*/ 19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87">
                  <a:moveTo>
                    <a:pt x="2" y="192"/>
                  </a:moveTo>
                  <a:cubicBezTo>
                    <a:pt x="2" y="300"/>
                    <a:pt x="91" y="387"/>
                    <a:pt x="201" y="387"/>
                  </a:cubicBezTo>
                  <a:cubicBezTo>
                    <a:pt x="310" y="387"/>
                    <a:pt x="399" y="300"/>
                    <a:pt x="399" y="192"/>
                  </a:cubicBezTo>
                  <a:cubicBezTo>
                    <a:pt x="399" y="83"/>
                    <a:pt x="412" y="3"/>
                    <a:pt x="198" y="1"/>
                  </a:cubicBezTo>
                  <a:cubicBezTo>
                    <a:pt x="0" y="0"/>
                    <a:pt x="2" y="83"/>
                    <a:pt x="2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153"/>
            <p:cNvSpPr/>
            <p:nvPr/>
          </p:nvSpPr>
          <p:spPr bwMode="auto">
            <a:xfrm>
              <a:off x="7429500" y="3395663"/>
              <a:ext cx="73025" cy="101600"/>
            </a:xfrm>
            <a:custGeom>
              <a:avLst/>
              <a:gdLst>
                <a:gd name="T0" fmla="*/ 12 w 17"/>
                <a:gd name="T1" fmla="*/ 0 h 24"/>
                <a:gd name="T2" fmla="*/ 0 w 17"/>
                <a:gd name="T3" fmla="*/ 11 h 24"/>
                <a:gd name="T4" fmla="*/ 17 w 17"/>
                <a:gd name="T5" fmla="*/ 24 h 24"/>
                <a:gd name="T6" fmla="*/ 12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2" y="0"/>
                  </a:moveTo>
                  <a:cubicBezTo>
                    <a:pt x="4" y="3"/>
                    <a:pt x="0" y="7"/>
                    <a:pt x="0" y="11"/>
                  </a:cubicBezTo>
                  <a:cubicBezTo>
                    <a:pt x="0" y="16"/>
                    <a:pt x="6" y="21"/>
                    <a:pt x="17" y="24"/>
                  </a:cubicBezTo>
                  <a:cubicBezTo>
                    <a:pt x="15" y="16"/>
                    <a:pt x="13" y="8"/>
                    <a:pt x="12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Freeform 1154"/>
            <p:cNvSpPr/>
            <p:nvPr/>
          </p:nvSpPr>
          <p:spPr bwMode="auto">
            <a:xfrm>
              <a:off x="7480300" y="3378201"/>
              <a:ext cx="315913" cy="131763"/>
            </a:xfrm>
            <a:custGeom>
              <a:avLst/>
              <a:gdLst>
                <a:gd name="T0" fmla="*/ 31 w 74"/>
                <a:gd name="T1" fmla="*/ 0 h 31"/>
                <a:gd name="T2" fmla="*/ 0 w 74"/>
                <a:gd name="T3" fmla="*/ 4 h 31"/>
                <a:gd name="T4" fmla="*/ 5 w 74"/>
                <a:gd name="T5" fmla="*/ 28 h 31"/>
                <a:gd name="T6" fmla="*/ 31 w 74"/>
                <a:gd name="T7" fmla="*/ 31 h 31"/>
                <a:gd name="T8" fmla="*/ 74 w 74"/>
                <a:gd name="T9" fmla="*/ 15 h 31"/>
                <a:gd name="T10" fmla="*/ 31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31" y="0"/>
                  </a:moveTo>
                  <a:cubicBezTo>
                    <a:pt x="19" y="0"/>
                    <a:pt x="8" y="1"/>
                    <a:pt x="0" y="4"/>
                  </a:cubicBezTo>
                  <a:cubicBezTo>
                    <a:pt x="1" y="12"/>
                    <a:pt x="3" y="20"/>
                    <a:pt x="5" y="28"/>
                  </a:cubicBezTo>
                  <a:cubicBezTo>
                    <a:pt x="12" y="30"/>
                    <a:pt x="21" y="31"/>
                    <a:pt x="31" y="31"/>
                  </a:cubicBezTo>
                  <a:cubicBezTo>
                    <a:pt x="55" y="31"/>
                    <a:pt x="74" y="24"/>
                    <a:pt x="74" y="15"/>
                  </a:cubicBezTo>
                  <a:cubicBezTo>
                    <a:pt x="74" y="7"/>
                    <a:pt x="55" y="0"/>
                    <a:pt x="31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Oval 1155"/>
            <p:cNvSpPr>
              <a:spLocks noChangeArrowheads="1"/>
            </p:cNvSpPr>
            <p:nvPr/>
          </p:nvSpPr>
          <p:spPr bwMode="auto">
            <a:xfrm>
              <a:off x="8739188" y="3403601"/>
              <a:ext cx="369888" cy="131763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Freeform 1156"/>
            <p:cNvSpPr/>
            <p:nvPr/>
          </p:nvSpPr>
          <p:spPr bwMode="auto">
            <a:xfrm>
              <a:off x="8093075" y="3760788"/>
              <a:ext cx="225425" cy="190500"/>
            </a:xfrm>
            <a:custGeom>
              <a:avLst/>
              <a:gdLst>
                <a:gd name="T0" fmla="*/ 27 w 53"/>
                <a:gd name="T1" fmla="*/ 45 h 45"/>
                <a:gd name="T2" fmla="*/ 0 w 53"/>
                <a:gd name="T3" fmla="*/ 0 h 45"/>
                <a:gd name="T4" fmla="*/ 53 w 53"/>
                <a:gd name="T5" fmla="*/ 0 h 45"/>
                <a:gd name="T6" fmla="*/ 27 w 5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5">
                  <a:moveTo>
                    <a:pt x="27" y="45"/>
                  </a:moveTo>
                  <a:cubicBezTo>
                    <a:pt x="12" y="45"/>
                    <a:pt x="0" y="25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5"/>
                    <a:pt x="41" y="45"/>
                    <a:pt x="27" y="45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157"/>
            <p:cNvSpPr/>
            <p:nvPr/>
          </p:nvSpPr>
          <p:spPr bwMode="auto">
            <a:xfrm>
              <a:off x="8429625" y="3175001"/>
              <a:ext cx="280988" cy="271463"/>
            </a:xfrm>
            <a:custGeom>
              <a:avLst/>
              <a:gdLst>
                <a:gd name="T0" fmla="*/ 3 w 66"/>
                <a:gd name="T1" fmla="*/ 58 h 64"/>
                <a:gd name="T2" fmla="*/ 65 w 66"/>
                <a:gd name="T3" fmla="*/ 30 h 64"/>
                <a:gd name="T4" fmla="*/ 58 w 66"/>
                <a:gd name="T5" fmla="*/ 41 h 64"/>
                <a:gd name="T6" fmla="*/ 8 w 66"/>
                <a:gd name="T7" fmla="*/ 62 h 64"/>
                <a:gd name="T8" fmla="*/ 3 w 66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3" y="58"/>
                  </a:moveTo>
                  <a:cubicBezTo>
                    <a:pt x="3" y="58"/>
                    <a:pt x="32" y="0"/>
                    <a:pt x="65" y="30"/>
                  </a:cubicBezTo>
                  <a:cubicBezTo>
                    <a:pt x="65" y="30"/>
                    <a:pt x="66" y="44"/>
                    <a:pt x="58" y="41"/>
                  </a:cubicBezTo>
                  <a:cubicBezTo>
                    <a:pt x="38" y="32"/>
                    <a:pt x="12" y="52"/>
                    <a:pt x="8" y="62"/>
                  </a:cubicBezTo>
                  <a:cubicBezTo>
                    <a:pt x="8" y="62"/>
                    <a:pt x="0" y="64"/>
                    <a:pt x="3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158"/>
            <p:cNvSpPr/>
            <p:nvPr/>
          </p:nvSpPr>
          <p:spPr bwMode="auto">
            <a:xfrm>
              <a:off x="7685088" y="3175001"/>
              <a:ext cx="276225" cy="271463"/>
            </a:xfrm>
            <a:custGeom>
              <a:avLst/>
              <a:gdLst>
                <a:gd name="T0" fmla="*/ 62 w 65"/>
                <a:gd name="T1" fmla="*/ 58 h 64"/>
                <a:gd name="T2" fmla="*/ 0 w 65"/>
                <a:gd name="T3" fmla="*/ 30 h 64"/>
                <a:gd name="T4" fmla="*/ 7 w 65"/>
                <a:gd name="T5" fmla="*/ 41 h 64"/>
                <a:gd name="T6" fmla="*/ 57 w 65"/>
                <a:gd name="T7" fmla="*/ 62 h 64"/>
                <a:gd name="T8" fmla="*/ 62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2" y="58"/>
                  </a:moveTo>
                  <a:cubicBezTo>
                    <a:pt x="62" y="58"/>
                    <a:pt x="34" y="0"/>
                    <a:pt x="0" y="30"/>
                  </a:cubicBezTo>
                  <a:cubicBezTo>
                    <a:pt x="0" y="30"/>
                    <a:pt x="0" y="44"/>
                    <a:pt x="7" y="41"/>
                  </a:cubicBezTo>
                  <a:cubicBezTo>
                    <a:pt x="27" y="32"/>
                    <a:pt x="53" y="52"/>
                    <a:pt x="57" y="62"/>
                  </a:cubicBezTo>
                  <a:cubicBezTo>
                    <a:pt x="57" y="62"/>
                    <a:pt x="65" y="64"/>
                    <a:pt x="62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Freeform 1159"/>
            <p:cNvSpPr/>
            <p:nvPr/>
          </p:nvSpPr>
          <p:spPr bwMode="auto">
            <a:xfrm>
              <a:off x="7327900" y="2686051"/>
              <a:ext cx="2049463" cy="501650"/>
            </a:xfrm>
            <a:custGeom>
              <a:avLst/>
              <a:gdLst>
                <a:gd name="T0" fmla="*/ 0 w 482"/>
                <a:gd name="T1" fmla="*/ 56 h 118"/>
                <a:gd name="T2" fmla="*/ 7 w 482"/>
                <a:gd name="T3" fmla="*/ 113 h 118"/>
                <a:gd name="T4" fmla="*/ 332 w 482"/>
                <a:gd name="T5" fmla="*/ 22 h 118"/>
                <a:gd name="T6" fmla="*/ 428 w 482"/>
                <a:gd name="T7" fmla="*/ 96 h 118"/>
                <a:gd name="T8" fmla="*/ 474 w 482"/>
                <a:gd name="T9" fmla="*/ 87 h 118"/>
                <a:gd name="T10" fmla="*/ 478 w 482"/>
                <a:gd name="T11" fmla="*/ 53 h 118"/>
                <a:gd name="T12" fmla="*/ 352 w 482"/>
                <a:gd name="T13" fmla="*/ 0 h 118"/>
                <a:gd name="T14" fmla="*/ 105 w 482"/>
                <a:gd name="T15" fmla="*/ 3 h 118"/>
                <a:gd name="T16" fmla="*/ 0 w 482"/>
                <a:gd name="T1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18">
                  <a:moveTo>
                    <a:pt x="0" y="56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242" y="118"/>
                    <a:pt x="332" y="22"/>
                    <a:pt x="332" y="22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37" y="73"/>
                    <a:pt x="474" y="87"/>
                  </a:cubicBezTo>
                  <a:cubicBezTo>
                    <a:pt x="474" y="87"/>
                    <a:pt x="474" y="55"/>
                    <a:pt x="478" y="53"/>
                  </a:cubicBezTo>
                  <a:cubicBezTo>
                    <a:pt x="482" y="51"/>
                    <a:pt x="352" y="0"/>
                    <a:pt x="352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4" y="31"/>
                    <a:pt x="0" y="56"/>
                  </a:cubicBez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Freeform 1160"/>
            <p:cNvSpPr/>
            <p:nvPr/>
          </p:nvSpPr>
          <p:spPr bwMode="auto">
            <a:xfrm>
              <a:off x="7158038" y="1803401"/>
              <a:ext cx="2351088" cy="950913"/>
            </a:xfrm>
            <a:custGeom>
              <a:avLst/>
              <a:gdLst>
                <a:gd name="T0" fmla="*/ 36 w 553"/>
                <a:gd name="T1" fmla="*/ 224 h 224"/>
                <a:gd name="T2" fmla="*/ 263 w 553"/>
                <a:gd name="T3" fmla="*/ 9 h 224"/>
                <a:gd name="T4" fmla="*/ 522 w 553"/>
                <a:gd name="T5" fmla="*/ 224 h 224"/>
                <a:gd name="T6" fmla="*/ 36 w 55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224">
                  <a:moveTo>
                    <a:pt x="36" y="224"/>
                  </a:moveTo>
                  <a:cubicBezTo>
                    <a:pt x="36" y="224"/>
                    <a:pt x="0" y="18"/>
                    <a:pt x="263" y="9"/>
                  </a:cubicBezTo>
                  <a:cubicBezTo>
                    <a:pt x="553" y="0"/>
                    <a:pt x="522" y="224"/>
                    <a:pt x="522" y="224"/>
                  </a:cubicBezTo>
                  <a:cubicBezTo>
                    <a:pt x="36" y="224"/>
                    <a:pt x="36" y="224"/>
                    <a:pt x="36" y="224"/>
                  </a:cubicBezTo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Freeform 1161"/>
            <p:cNvSpPr/>
            <p:nvPr/>
          </p:nvSpPr>
          <p:spPr bwMode="auto">
            <a:xfrm>
              <a:off x="7715250" y="1841501"/>
              <a:ext cx="1233488" cy="912813"/>
            </a:xfrm>
            <a:custGeom>
              <a:avLst/>
              <a:gdLst>
                <a:gd name="T0" fmla="*/ 6 w 290"/>
                <a:gd name="T1" fmla="*/ 215 h 215"/>
                <a:gd name="T2" fmla="*/ 290 w 290"/>
                <a:gd name="T3" fmla="*/ 215 h 215"/>
                <a:gd name="T4" fmla="*/ 132 w 290"/>
                <a:gd name="T5" fmla="*/ 0 h 215"/>
                <a:gd name="T6" fmla="*/ 6 w 290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15">
                  <a:moveTo>
                    <a:pt x="6" y="215"/>
                  </a:moveTo>
                  <a:cubicBezTo>
                    <a:pt x="290" y="215"/>
                    <a:pt x="290" y="215"/>
                    <a:pt x="290" y="215"/>
                  </a:cubicBezTo>
                  <a:cubicBezTo>
                    <a:pt x="287" y="135"/>
                    <a:pt x="256" y="35"/>
                    <a:pt x="132" y="0"/>
                  </a:cubicBezTo>
                  <a:cubicBezTo>
                    <a:pt x="132" y="0"/>
                    <a:pt x="0" y="30"/>
                    <a:pt x="6" y="215"/>
                  </a:cubicBezTo>
                </a:path>
              </a:pathLst>
            </a:custGeom>
            <a:solidFill>
              <a:srgbClr val="8E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Freeform 1162"/>
            <p:cNvSpPr/>
            <p:nvPr/>
          </p:nvSpPr>
          <p:spPr bwMode="auto">
            <a:xfrm>
              <a:off x="7307263" y="2465388"/>
              <a:ext cx="2074863" cy="479425"/>
            </a:xfrm>
            <a:custGeom>
              <a:avLst/>
              <a:gdLst>
                <a:gd name="T0" fmla="*/ 5 w 488"/>
                <a:gd name="T1" fmla="*/ 108 h 113"/>
                <a:gd name="T2" fmla="*/ 486 w 488"/>
                <a:gd name="T3" fmla="*/ 113 h 113"/>
                <a:gd name="T4" fmla="*/ 488 w 488"/>
                <a:gd name="T5" fmla="*/ 60 h 113"/>
                <a:gd name="T6" fmla="*/ 0 w 488"/>
                <a:gd name="T7" fmla="*/ 59 h 113"/>
                <a:gd name="T8" fmla="*/ 5 w 488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13">
                  <a:moveTo>
                    <a:pt x="5" y="108"/>
                  </a:moveTo>
                  <a:cubicBezTo>
                    <a:pt x="5" y="108"/>
                    <a:pt x="350" y="68"/>
                    <a:pt x="486" y="113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60"/>
                    <a:pt x="259" y="0"/>
                    <a:pt x="0" y="59"/>
                  </a:cubicBezTo>
                  <a:lnTo>
                    <a:pt x="5" y="108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Oval 1163"/>
            <p:cNvSpPr>
              <a:spLocks noChangeArrowheads="1"/>
            </p:cNvSpPr>
            <p:nvPr/>
          </p:nvSpPr>
          <p:spPr bwMode="auto">
            <a:xfrm>
              <a:off x="8161338" y="1760538"/>
              <a:ext cx="276225" cy="127000"/>
            </a:xfrm>
            <a:prstGeom prst="ellipse">
              <a:avLst/>
            </a:pr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Freeform 1164"/>
            <p:cNvSpPr/>
            <p:nvPr/>
          </p:nvSpPr>
          <p:spPr bwMode="auto">
            <a:xfrm>
              <a:off x="8148638" y="5262563"/>
              <a:ext cx="430213" cy="636588"/>
            </a:xfrm>
            <a:custGeom>
              <a:avLst/>
              <a:gdLst>
                <a:gd name="T0" fmla="*/ 12 w 101"/>
                <a:gd name="T1" fmla="*/ 0 h 150"/>
                <a:gd name="T2" fmla="*/ 19 w 101"/>
                <a:gd name="T3" fmla="*/ 141 h 150"/>
                <a:gd name="T4" fmla="*/ 73 w 101"/>
                <a:gd name="T5" fmla="*/ 141 h 150"/>
                <a:gd name="T6" fmla="*/ 73 w 101"/>
                <a:gd name="T7" fmla="*/ 21 h 150"/>
                <a:gd name="T8" fmla="*/ 12 w 101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0">
                  <a:moveTo>
                    <a:pt x="12" y="0"/>
                  </a:moveTo>
                  <a:cubicBezTo>
                    <a:pt x="12" y="0"/>
                    <a:pt x="0" y="134"/>
                    <a:pt x="19" y="141"/>
                  </a:cubicBezTo>
                  <a:cubicBezTo>
                    <a:pt x="37" y="147"/>
                    <a:pt x="70" y="150"/>
                    <a:pt x="73" y="141"/>
                  </a:cubicBezTo>
                  <a:cubicBezTo>
                    <a:pt x="77" y="131"/>
                    <a:pt x="101" y="39"/>
                    <a:pt x="73" y="21"/>
                  </a:cubicBezTo>
                  <a:cubicBezTo>
                    <a:pt x="46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Freeform 1165"/>
            <p:cNvSpPr/>
            <p:nvPr/>
          </p:nvSpPr>
          <p:spPr bwMode="auto">
            <a:xfrm>
              <a:off x="8794750" y="5249863"/>
              <a:ext cx="698500" cy="238125"/>
            </a:xfrm>
            <a:custGeom>
              <a:avLst/>
              <a:gdLst>
                <a:gd name="T0" fmla="*/ 0 w 164"/>
                <a:gd name="T1" fmla="*/ 19 h 56"/>
                <a:gd name="T2" fmla="*/ 52 w 164"/>
                <a:gd name="T3" fmla="*/ 5 h 56"/>
                <a:gd name="T4" fmla="*/ 132 w 164"/>
                <a:gd name="T5" fmla="*/ 24 h 56"/>
                <a:gd name="T6" fmla="*/ 125 w 164"/>
                <a:gd name="T7" fmla="*/ 55 h 56"/>
                <a:gd name="T8" fmla="*/ 0 w 164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6">
                  <a:moveTo>
                    <a:pt x="0" y="19"/>
                  </a:moveTo>
                  <a:cubicBezTo>
                    <a:pt x="0" y="19"/>
                    <a:pt x="45" y="11"/>
                    <a:pt x="52" y="5"/>
                  </a:cubicBezTo>
                  <a:cubicBezTo>
                    <a:pt x="60" y="0"/>
                    <a:pt x="109" y="34"/>
                    <a:pt x="132" y="24"/>
                  </a:cubicBezTo>
                  <a:cubicBezTo>
                    <a:pt x="155" y="13"/>
                    <a:pt x="164" y="54"/>
                    <a:pt x="125" y="55"/>
                  </a:cubicBezTo>
                  <a:cubicBezTo>
                    <a:pt x="86" y="56"/>
                    <a:pt x="0" y="32"/>
                    <a:pt x="0" y="19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Freeform 1166"/>
            <p:cNvSpPr/>
            <p:nvPr/>
          </p:nvSpPr>
          <p:spPr bwMode="auto">
            <a:xfrm>
              <a:off x="7859713" y="1951038"/>
              <a:ext cx="509588" cy="628650"/>
            </a:xfrm>
            <a:custGeom>
              <a:avLst/>
              <a:gdLst>
                <a:gd name="T0" fmla="*/ 83 w 120"/>
                <a:gd name="T1" fmla="*/ 0 h 148"/>
                <a:gd name="T2" fmla="*/ 66 w 120"/>
                <a:gd name="T3" fmla="*/ 6 h 148"/>
                <a:gd name="T4" fmla="*/ 0 w 120"/>
                <a:gd name="T5" fmla="*/ 121 h 148"/>
                <a:gd name="T6" fmla="*/ 29 w 120"/>
                <a:gd name="T7" fmla="*/ 148 h 148"/>
                <a:gd name="T8" fmla="*/ 109 w 120"/>
                <a:gd name="T9" fmla="*/ 101 h 148"/>
                <a:gd name="T10" fmla="*/ 83 w 120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48">
                  <a:moveTo>
                    <a:pt x="83" y="0"/>
                  </a:moveTo>
                  <a:cubicBezTo>
                    <a:pt x="78" y="0"/>
                    <a:pt x="72" y="2"/>
                    <a:pt x="66" y="6"/>
                  </a:cubicBezTo>
                  <a:cubicBezTo>
                    <a:pt x="62" y="8"/>
                    <a:pt x="1" y="67"/>
                    <a:pt x="0" y="121"/>
                  </a:cubicBezTo>
                  <a:cubicBezTo>
                    <a:pt x="0" y="140"/>
                    <a:pt x="12" y="148"/>
                    <a:pt x="29" y="148"/>
                  </a:cubicBezTo>
                  <a:cubicBezTo>
                    <a:pt x="58" y="148"/>
                    <a:pt x="100" y="125"/>
                    <a:pt x="109" y="101"/>
                  </a:cubicBezTo>
                  <a:cubicBezTo>
                    <a:pt x="120" y="68"/>
                    <a:pt x="114" y="0"/>
                    <a:pt x="83" y="0"/>
                  </a:cubicBezTo>
                </a:path>
              </a:pathLst>
            </a:custGeom>
            <a:solidFill>
              <a:srgbClr val="A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Freeform 1167"/>
            <p:cNvSpPr/>
            <p:nvPr/>
          </p:nvSpPr>
          <p:spPr bwMode="auto">
            <a:xfrm>
              <a:off x="7361238" y="1955801"/>
              <a:ext cx="498475" cy="747713"/>
            </a:xfrm>
            <a:custGeom>
              <a:avLst/>
              <a:gdLst>
                <a:gd name="T0" fmla="*/ 89 w 117"/>
                <a:gd name="T1" fmla="*/ 11 h 176"/>
                <a:gd name="T2" fmla="*/ 6 w 117"/>
                <a:gd name="T3" fmla="*/ 125 h 176"/>
                <a:gd name="T4" fmla="*/ 72 w 117"/>
                <a:gd name="T5" fmla="*/ 91 h 176"/>
                <a:gd name="T6" fmla="*/ 89 w 117"/>
                <a:gd name="T7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6">
                  <a:moveTo>
                    <a:pt x="89" y="11"/>
                  </a:moveTo>
                  <a:cubicBezTo>
                    <a:pt x="89" y="11"/>
                    <a:pt x="13" y="74"/>
                    <a:pt x="6" y="125"/>
                  </a:cubicBezTo>
                  <a:cubicBezTo>
                    <a:pt x="0" y="176"/>
                    <a:pt x="54" y="125"/>
                    <a:pt x="72" y="91"/>
                  </a:cubicBezTo>
                  <a:cubicBezTo>
                    <a:pt x="90" y="57"/>
                    <a:pt x="117" y="0"/>
                    <a:pt x="89" y="11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Freeform 1168"/>
            <p:cNvSpPr/>
            <p:nvPr/>
          </p:nvSpPr>
          <p:spPr bwMode="auto">
            <a:xfrm>
              <a:off x="8705850" y="1912938"/>
              <a:ext cx="438150" cy="666750"/>
            </a:xfrm>
            <a:custGeom>
              <a:avLst/>
              <a:gdLst>
                <a:gd name="T0" fmla="*/ 73 w 103"/>
                <a:gd name="T1" fmla="*/ 126 h 157"/>
                <a:gd name="T2" fmla="*/ 1 w 103"/>
                <a:gd name="T3" fmla="*/ 15 h 157"/>
                <a:gd name="T4" fmla="*/ 86 w 103"/>
                <a:gd name="T5" fmla="*/ 71 h 157"/>
                <a:gd name="T6" fmla="*/ 73 w 103"/>
                <a:gd name="T7" fmla="*/ 1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57">
                  <a:moveTo>
                    <a:pt x="73" y="126"/>
                  </a:moveTo>
                  <a:cubicBezTo>
                    <a:pt x="73" y="126"/>
                    <a:pt x="1" y="30"/>
                    <a:pt x="1" y="15"/>
                  </a:cubicBezTo>
                  <a:cubicBezTo>
                    <a:pt x="0" y="0"/>
                    <a:pt x="83" y="38"/>
                    <a:pt x="86" y="71"/>
                  </a:cubicBezTo>
                  <a:cubicBezTo>
                    <a:pt x="89" y="104"/>
                    <a:pt x="103" y="157"/>
                    <a:pt x="73" y="126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4008336" y="2624644"/>
            <a:ext cx="4185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谢谢欣赏</a:t>
            </a:r>
          </a:p>
        </p:txBody>
      </p:sp>
      <p:sp>
        <p:nvSpPr>
          <p:cNvPr id="1178" name="矩形 471"/>
          <p:cNvSpPr>
            <a:spLocks noChangeArrowheads="1"/>
          </p:cNvSpPr>
          <p:nvPr/>
        </p:nvSpPr>
        <p:spPr bwMode="auto">
          <a:xfrm>
            <a:off x="3390829" y="3820113"/>
            <a:ext cx="5420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THANK YOU FOR WATCHING</a:t>
            </a:r>
          </a:p>
        </p:txBody>
      </p:sp>
      <p:cxnSp>
        <p:nvCxnSpPr>
          <p:cNvPr id="1179" name="直接连接符 1178"/>
          <p:cNvCxnSpPr/>
          <p:nvPr/>
        </p:nvCxnSpPr>
        <p:spPr>
          <a:xfrm>
            <a:off x="4223657" y="3873472"/>
            <a:ext cx="3701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0" name="组合 1179"/>
          <p:cNvGrpSpPr/>
          <p:nvPr/>
        </p:nvGrpSpPr>
        <p:grpSpPr>
          <a:xfrm>
            <a:off x="-4058711" y="1838952"/>
            <a:ext cx="1065145" cy="5080000"/>
            <a:chOff x="4341813" y="-12700"/>
            <a:chExt cx="1727200" cy="8237538"/>
          </a:xfrm>
        </p:grpSpPr>
        <p:sp>
          <p:nvSpPr>
            <p:cNvPr id="1181" name="Rectangle 24"/>
            <p:cNvSpPr>
              <a:spLocks noChangeArrowheads="1"/>
            </p:cNvSpPr>
            <p:nvPr/>
          </p:nvSpPr>
          <p:spPr bwMode="auto">
            <a:xfrm>
              <a:off x="5186363" y="6869113"/>
              <a:ext cx="38100" cy="995363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" name="Freeform 25"/>
            <p:cNvSpPr/>
            <p:nvPr/>
          </p:nvSpPr>
          <p:spPr bwMode="auto">
            <a:xfrm>
              <a:off x="4840288" y="6869113"/>
              <a:ext cx="730250" cy="393700"/>
            </a:xfrm>
            <a:custGeom>
              <a:avLst/>
              <a:gdLst>
                <a:gd name="T0" fmla="*/ 160 w 171"/>
                <a:gd name="T1" fmla="*/ 0 h 93"/>
                <a:gd name="T2" fmla="*/ 86 w 171"/>
                <a:gd name="T3" fmla="*/ 0 h 93"/>
                <a:gd name="T4" fmla="*/ 11 w 171"/>
                <a:gd name="T5" fmla="*/ 0 h 93"/>
                <a:gd name="T6" fmla="*/ 0 w 171"/>
                <a:gd name="T7" fmla="*/ 72 h 93"/>
                <a:gd name="T8" fmla="*/ 3 w 171"/>
                <a:gd name="T9" fmla="*/ 75 h 93"/>
                <a:gd name="T10" fmla="*/ 15 w 171"/>
                <a:gd name="T11" fmla="*/ 39 h 93"/>
                <a:gd name="T12" fmla="*/ 7 w 171"/>
                <a:gd name="T13" fmla="*/ 78 h 93"/>
                <a:gd name="T14" fmla="*/ 12 w 171"/>
                <a:gd name="T15" fmla="*/ 81 h 93"/>
                <a:gd name="T16" fmla="*/ 24 w 171"/>
                <a:gd name="T17" fmla="*/ 39 h 93"/>
                <a:gd name="T18" fmla="*/ 16 w 171"/>
                <a:gd name="T19" fmla="*/ 83 h 93"/>
                <a:gd name="T20" fmla="*/ 20 w 171"/>
                <a:gd name="T21" fmla="*/ 84 h 93"/>
                <a:gd name="T22" fmla="*/ 32 w 171"/>
                <a:gd name="T23" fmla="*/ 39 h 93"/>
                <a:gd name="T24" fmla="*/ 26 w 171"/>
                <a:gd name="T25" fmla="*/ 86 h 93"/>
                <a:gd name="T26" fmla="*/ 33 w 171"/>
                <a:gd name="T27" fmla="*/ 88 h 93"/>
                <a:gd name="T28" fmla="*/ 41 w 171"/>
                <a:gd name="T29" fmla="*/ 40 h 93"/>
                <a:gd name="T30" fmla="*/ 39 w 171"/>
                <a:gd name="T31" fmla="*/ 89 h 93"/>
                <a:gd name="T32" fmla="*/ 42 w 171"/>
                <a:gd name="T33" fmla="*/ 90 h 93"/>
                <a:gd name="T34" fmla="*/ 47 w 171"/>
                <a:gd name="T35" fmla="*/ 51 h 93"/>
                <a:gd name="T36" fmla="*/ 48 w 171"/>
                <a:gd name="T37" fmla="*/ 91 h 93"/>
                <a:gd name="T38" fmla="*/ 57 w 171"/>
                <a:gd name="T39" fmla="*/ 92 h 93"/>
                <a:gd name="T40" fmla="*/ 60 w 171"/>
                <a:gd name="T41" fmla="*/ 32 h 93"/>
                <a:gd name="T42" fmla="*/ 63 w 171"/>
                <a:gd name="T43" fmla="*/ 92 h 93"/>
                <a:gd name="T44" fmla="*/ 69 w 171"/>
                <a:gd name="T45" fmla="*/ 93 h 93"/>
                <a:gd name="T46" fmla="*/ 75 w 171"/>
                <a:gd name="T47" fmla="*/ 39 h 93"/>
                <a:gd name="T48" fmla="*/ 75 w 171"/>
                <a:gd name="T49" fmla="*/ 93 h 93"/>
                <a:gd name="T50" fmla="*/ 84 w 171"/>
                <a:gd name="T51" fmla="*/ 93 h 93"/>
                <a:gd name="T52" fmla="*/ 84 w 171"/>
                <a:gd name="T53" fmla="*/ 39 h 93"/>
                <a:gd name="T54" fmla="*/ 93 w 171"/>
                <a:gd name="T55" fmla="*/ 93 h 93"/>
                <a:gd name="T56" fmla="*/ 101 w 171"/>
                <a:gd name="T57" fmla="*/ 93 h 93"/>
                <a:gd name="T58" fmla="*/ 103 w 171"/>
                <a:gd name="T59" fmla="*/ 35 h 93"/>
                <a:gd name="T60" fmla="*/ 106 w 171"/>
                <a:gd name="T61" fmla="*/ 92 h 93"/>
                <a:gd name="T62" fmla="*/ 114 w 171"/>
                <a:gd name="T63" fmla="*/ 92 h 93"/>
                <a:gd name="T64" fmla="*/ 112 w 171"/>
                <a:gd name="T65" fmla="*/ 36 h 93"/>
                <a:gd name="T66" fmla="*/ 121 w 171"/>
                <a:gd name="T67" fmla="*/ 91 h 93"/>
                <a:gd name="T68" fmla="*/ 125 w 171"/>
                <a:gd name="T69" fmla="*/ 91 h 93"/>
                <a:gd name="T70" fmla="*/ 127 w 171"/>
                <a:gd name="T71" fmla="*/ 35 h 93"/>
                <a:gd name="T72" fmla="*/ 132 w 171"/>
                <a:gd name="T73" fmla="*/ 89 h 93"/>
                <a:gd name="T74" fmla="*/ 135 w 171"/>
                <a:gd name="T75" fmla="*/ 89 h 93"/>
                <a:gd name="T76" fmla="*/ 133 w 171"/>
                <a:gd name="T77" fmla="*/ 20 h 93"/>
                <a:gd name="T78" fmla="*/ 142 w 171"/>
                <a:gd name="T79" fmla="*/ 87 h 93"/>
                <a:gd name="T80" fmla="*/ 148 w 171"/>
                <a:gd name="T81" fmla="*/ 85 h 93"/>
                <a:gd name="T82" fmla="*/ 147 w 171"/>
                <a:gd name="T83" fmla="*/ 40 h 93"/>
                <a:gd name="T84" fmla="*/ 159 w 171"/>
                <a:gd name="T85" fmla="*/ 81 h 93"/>
                <a:gd name="T86" fmla="*/ 160 w 171"/>
                <a:gd name="T87" fmla="*/ 80 h 93"/>
                <a:gd name="T88" fmla="*/ 160 w 171"/>
                <a:gd name="T89" fmla="*/ 28 h 93"/>
                <a:gd name="T90" fmla="*/ 168 w 171"/>
                <a:gd name="T91" fmla="*/ 75 h 93"/>
                <a:gd name="T92" fmla="*/ 171 w 171"/>
                <a:gd name="T93" fmla="*/ 72 h 93"/>
                <a:gd name="T94" fmla="*/ 160 w 171"/>
                <a:gd name="T9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93">
                  <a:moveTo>
                    <a:pt x="160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3" y="75"/>
                  </a:cubicBezTo>
                  <a:cubicBezTo>
                    <a:pt x="6" y="66"/>
                    <a:pt x="11" y="48"/>
                    <a:pt x="15" y="39"/>
                  </a:cubicBezTo>
                  <a:cubicBezTo>
                    <a:pt x="13" y="49"/>
                    <a:pt x="8" y="68"/>
                    <a:pt x="7" y="78"/>
                  </a:cubicBezTo>
                  <a:cubicBezTo>
                    <a:pt x="8" y="79"/>
                    <a:pt x="10" y="80"/>
                    <a:pt x="12" y="81"/>
                  </a:cubicBezTo>
                  <a:cubicBezTo>
                    <a:pt x="14" y="72"/>
                    <a:pt x="24" y="44"/>
                    <a:pt x="24" y="39"/>
                  </a:cubicBezTo>
                  <a:cubicBezTo>
                    <a:pt x="25" y="45"/>
                    <a:pt x="17" y="74"/>
                    <a:pt x="16" y="83"/>
                  </a:cubicBezTo>
                  <a:cubicBezTo>
                    <a:pt x="18" y="83"/>
                    <a:pt x="19" y="83"/>
                    <a:pt x="20" y="84"/>
                  </a:cubicBezTo>
                  <a:cubicBezTo>
                    <a:pt x="23" y="77"/>
                    <a:pt x="32" y="40"/>
                    <a:pt x="32" y="39"/>
                  </a:cubicBezTo>
                  <a:cubicBezTo>
                    <a:pt x="32" y="52"/>
                    <a:pt x="27" y="79"/>
                    <a:pt x="26" y="86"/>
                  </a:cubicBezTo>
                  <a:cubicBezTo>
                    <a:pt x="29" y="87"/>
                    <a:pt x="29" y="87"/>
                    <a:pt x="33" y="88"/>
                  </a:cubicBezTo>
                  <a:cubicBezTo>
                    <a:pt x="35" y="74"/>
                    <a:pt x="36" y="51"/>
                    <a:pt x="41" y="40"/>
                  </a:cubicBezTo>
                  <a:cubicBezTo>
                    <a:pt x="41" y="55"/>
                    <a:pt x="39" y="76"/>
                    <a:pt x="39" y="89"/>
                  </a:cubicBezTo>
                  <a:cubicBezTo>
                    <a:pt x="40" y="90"/>
                    <a:pt x="41" y="90"/>
                    <a:pt x="42" y="90"/>
                  </a:cubicBezTo>
                  <a:cubicBezTo>
                    <a:pt x="44" y="83"/>
                    <a:pt x="47" y="52"/>
                    <a:pt x="47" y="51"/>
                  </a:cubicBezTo>
                  <a:cubicBezTo>
                    <a:pt x="47" y="52"/>
                    <a:pt x="48" y="84"/>
                    <a:pt x="48" y="91"/>
                  </a:cubicBezTo>
                  <a:cubicBezTo>
                    <a:pt x="51" y="91"/>
                    <a:pt x="54" y="92"/>
                    <a:pt x="57" y="92"/>
                  </a:cubicBezTo>
                  <a:cubicBezTo>
                    <a:pt x="59" y="72"/>
                    <a:pt x="58" y="52"/>
                    <a:pt x="60" y="32"/>
                  </a:cubicBezTo>
                  <a:cubicBezTo>
                    <a:pt x="64" y="52"/>
                    <a:pt x="61" y="76"/>
                    <a:pt x="63" y="92"/>
                  </a:cubicBezTo>
                  <a:cubicBezTo>
                    <a:pt x="65" y="93"/>
                    <a:pt x="67" y="93"/>
                    <a:pt x="69" y="93"/>
                  </a:cubicBezTo>
                  <a:cubicBezTo>
                    <a:pt x="73" y="80"/>
                    <a:pt x="71" y="57"/>
                    <a:pt x="75" y="39"/>
                  </a:cubicBezTo>
                  <a:cubicBezTo>
                    <a:pt x="75" y="56"/>
                    <a:pt x="75" y="78"/>
                    <a:pt x="75" y="93"/>
                  </a:cubicBezTo>
                  <a:cubicBezTo>
                    <a:pt x="78" y="93"/>
                    <a:pt x="81" y="93"/>
                    <a:pt x="84" y="93"/>
                  </a:cubicBezTo>
                  <a:cubicBezTo>
                    <a:pt x="86" y="77"/>
                    <a:pt x="85" y="53"/>
                    <a:pt x="84" y="39"/>
                  </a:cubicBezTo>
                  <a:cubicBezTo>
                    <a:pt x="90" y="52"/>
                    <a:pt x="90" y="77"/>
                    <a:pt x="93" y="93"/>
                  </a:cubicBezTo>
                  <a:cubicBezTo>
                    <a:pt x="97" y="93"/>
                    <a:pt x="97" y="93"/>
                    <a:pt x="101" y="93"/>
                  </a:cubicBezTo>
                  <a:cubicBezTo>
                    <a:pt x="102" y="75"/>
                    <a:pt x="99" y="55"/>
                    <a:pt x="103" y="35"/>
                  </a:cubicBezTo>
                  <a:cubicBezTo>
                    <a:pt x="103" y="52"/>
                    <a:pt x="106" y="76"/>
                    <a:pt x="106" y="92"/>
                  </a:cubicBezTo>
                  <a:cubicBezTo>
                    <a:pt x="109" y="92"/>
                    <a:pt x="112" y="92"/>
                    <a:pt x="114" y="92"/>
                  </a:cubicBezTo>
                  <a:cubicBezTo>
                    <a:pt x="114" y="79"/>
                    <a:pt x="110" y="50"/>
                    <a:pt x="112" y="36"/>
                  </a:cubicBezTo>
                  <a:cubicBezTo>
                    <a:pt x="120" y="49"/>
                    <a:pt x="118" y="79"/>
                    <a:pt x="121" y="91"/>
                  </a:cubicBezTo>
                  <a:cubicBezTo>
                    <a:pt x="123" y="91"/>
                    <a:pt x="124" y="91"/>
                    <a:pt x="125" y="91"/>
                  </a:cubicBezTo>
                  <a:cubicBezTo>
                    <a:pt x="122" y="72"/>
                    <a:pt x="123" y="54"/>
                    <a:pt x="127" y="35"/>
                  </a:cubicBezTo>
                  <a:cubicBezTo>
                    <a:pt x="127" y="52"/>
                    <a:pt x="130" y="72"/>
                    <a:pt x="132" y="89"/>
                  </a:cubicBezTo>
                  <a:cubicBezTo>
                    <a:pt x="133" y="89"/>
                    <a:pt x="134" y="89"/>
                    <a:pt x="135" y="89"/>
                  </a:cubicBezTo>
                  <a:cubicBezTo>
                    <a:pt x="138" y="71"/>
                    <a:pt x="133" y="43"/>
                    <a:pt x="133" y="20"/>
                  </a:cubicBezTo>
                  <a:cubicBezTo>
                    <a:pt x="138" y="43"/>
                    <a:pt x="141" y="73"/>
                    <a:pt x="142" y="87"/>
                  </a:cubicBezTo>
                  <a:cubicBezTo>
                    <a:pt x="144" y="86"/>
                    <a:pt x="146" y="86"/>
                    <a:pt x="148" y="85"/>
                  </a:cubicBezTo>
                  <a:cubicBezTo>
                    <a:pt x="150" y="72"/>
                    <a:pt x="145" y="57"/>
                    <a:pt x="147" y="40"/>
                  </a:cubicBezTo>
                  <a:cubicBezTo>
                    <a:pt x="151" y="57"/>
                    <a:pt x="156" y="68"/>
                    <a:pt x="159" y="81"/>
                  </a:cubicBezTo>
                  <a:cubicBezTo>
                    <a:pt x="159" y="81"/>
                    <a:pt x="160" y="80"/>
                    <a:pt x="160" y="80"/>
                  </a:cubicBezTo>
                  <a:cubicBezTo>
                    <a:pt x="162" y="66"/>
                    <a:pt x="160" y="44"/>
                    <a:pt x="160" y="28"/>
                  </a:cubicBezTo>
                  <a:cubicBezTo>
                    <a:pt x="163" y="45"/>
                    <a:pt x="165" y="59"/>
                    <a:pt x="168" y="75"/>
                  </a:cubicBezTo>
                  <a:cubicBezTo>
                    <a:pt x="170" y="73"/>
                    <a:pt x="171" y="72"/>
                    <a:pt x="171" y="72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" name="Freeform 26"/>
            <p:cNvSpPr/>
            <p:nvPr/>
          </p:nvSpPr>
          <p:spPr bwMode="auto">
            <a:xfrm>
              <a:off x="5138738" y="7831138"/>
              <a:ext cx="133350" cy="393700"/>
            </a:xfrm>
            <a:custGeom>
              <a:avLst/>
              <a:gdLst>
                <a:gd name="T0" fmla="*/ 20 w 31"/>
                <a:gd name="T1" fmla="*/ 0 h 93"/>
                <a:gd name="T2" fmla="*/ 16 w 31"/>
                <a:gd name="T3" fmla="*/ 0 h 93"/>
                <a:gd name="T4" fmla="*/ 11 w 31"/>
                <a:gd name="T5" fmla="*/ 0 h 93"/>
                <a:gd name="T6" fmla="*/ 2 w 31"/>
                <a:gd name="T7" fmla="*/ 31 h 93"/>
                <a:gd name="T8" fmla="*/ 1 w 31"/>
                <a:gd name="T9" fmla="*/ 35 h 93"/>
                <a:gd name="T10" fmla="*/ 9 w 31"/>
                <a:gd name="T11" fmla="*/ 9 h 93"/>
                <a:gd name="T12" fmla="*/ 1 w 31"/>
                <a:gd name="T13" fmla="*/ 38 h 93"/>
                <a:gd name="T14" fmla="*/ 0 w 31"/>
                <a:gd name="T15" fmla="*/ 40 h 93"/>
                <a:gd name="T16" fmla="*/ 0 w 31"/>
                <a:gd name="T17" fmla="*/ 52 h 93"/>
                <a:gd name="T18" fmla="*/ 11 w 31"/>
                <a:gd name="T19" fmla="*/ 9 h 93"/>
                <a:gd name="T20" fmla="*/ 0 w 31"/>
                <a:gd name="T21" fmla="*/ 57 h 93"/>
                <a:gd name="T22" fmla="*/ 0 w 31"/>
                <a:gd name="T23" fmla="*/ 61 h 93"/>
                <a:gd name="T24" fmla="*/ 2 w 31"/>
                <a:gd name="T25" fmla="*/ 74 h 93"/>
                <a:gd name="T26" fmla="*/ 12 w 31"/>
                <a:gd name="T27" fmla="*/ 14 h 93"/>
                <a:gd name="T28" fmla="*/ 3 w 31"/>
                <a:gd name="T29" fmla="*/ 76 h 93"/>
                <a:gd name="T30" fmla="*/ 4 w 31"/>
                <a:gd name="T31" fmla="*/ 82 h 93"/>
                <a:gd name="T32" fmla="*/ 5 w 31"/>
                <a:gd name="T33" fmla="*/ 85 h 93"/>
                <a:gd name="T34" fmla="*/ 14 w 31"/>
                <a:gd name="T35" fmla="*/ 7 h 93"/>
                <a:gd name="T36" fmla="*/ 8 w 31"/>
                <a:gd name="T37" fmla="*/ 82 h 93"/>
                <a:gd name="T38" fmla="*/ 14 w 31"/>
                <a:gd name="T39" fmla="*/ 92 h 93"/>
                <a:gd name="T40" fmla="*/ 15 w 31"/>
                <a:gd name="T41" fmla="*/ 93 h 93"/>
                <a:gd name="T42" fmla="*/ 15 w 31"/>
                <a:gd name="T43" fmla="*/ 9 h 93"/>
                <a:gd name="T44" fmla="*/ 19 w 31"/>
                <a:gd name="T45" fmla="*/ 92 h 93"/>
                <a:gd name="T46" fmla="*/ 22 w 31"/>
                <a:gd name="T47" fmla="*/ 89 h 93"/>
                <a:gd name="T48" fmla="*/ 25 w 31"/>
                <a:gd name="T49" fmla="*/ 80 h 93"/>
                <a:gd name="T50" fmla="*/ 18 w 31"/>
                <a:gd name="T51" fmla="*/ 8 h 93"/>
                <a:gd name="T52" fmla="*/ 28 w 31"/>
                <a:gd name="T53" fmla="*/ 80 h 93"/>
                <a:gd name="T54" fmla="*/ 30 w 31"/>
                <a:gd name="T55" fmla="*/ 71 h 93"/>
                <a:gd name="T56" fmla="*/ 30 w 31"/>
                <a:gd name="T57" fmla="*/ 67 h 93"/>
                <a:gd name="T58" fmla="*/ 19 w 31"/>
                <a:gd name="T59" fmla="*/ 4 h 93"/>
                <a:gd name="T60" fmla="*/ 31 w 31"/>
                <a:gd name="T61" fmla="*/ 62 h 93"/>
                <a:gd name="T62" fmla="*/ 31 w 31"/>
                <a:gd name="T63" fmla="*/ 45 h 93"/>
                <a:gd name="T64" fmla="*/ 31 w 31"/>
                <a:gd name="T65" fmla="*/ 43 h 93"/>
                <a:gd name="T66" fmla="*/ 21 w 31"/>
                <a:gd name="T67" fmla="*/ 6 h 93"/>
                <a:gd name="T68" fmla="*/ 30 w 31"/>
                <a:gd name="T69" fmla="*/ 35 h 93"/>
                <a:gd name="T70" fmla="*/ 30 w 31"/>
                <a:gd name="T71" fmla="*/ 31 h 93"/>
                <a:gd name="T72" fmla="*/ 20 w 31"/>
                <a:gd name="T7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93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1" y="32"/>
                    <a:pt x="1" y="35"/>
                  </a:cubicBezTo>
                  <a:cubicBezTo>
                    <a:pt x="4" y="24"/>
                    <a:pt x="8" y="13"/>
                    <a:pt x="9" y="9"/>
                  </a:cubicBezTo>
                  <a:cubicBezTo>
                    <a:pt x="8" y="13"/>
                    <a:pt x="5" y="25"/>
                    <a:pt x="1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4"/>
                    <a:pt x="0" y="51"/>
                    <a:pt x="0" y="52"/>
                  </a:cubicBezTo>
                  <a:cubicBezTo>
                    <a:pt x="4" y="38"/>
                    <a:pt x="11" y="9"/>
                    <a:pt x="11" y="9"/>
                  </a:cubicBezTo>
                  <a:cubicBezTo>
                    <a:pt x="10" y="15"/>
                    <a:pt x="4" y="41"/>
                    <a:pt x="0" y="57"/>
                  </a:cubicBezTo>
                  <a:cubicBezTo>
                    <a:pt x="0" y="59"/>
                    <a:pt x="0" y="60"/>
                    <a:pt x="0" y="61"/>
                  </a:cubicBezTo>
                  <a:cubicBezTo>
                    <a:pt x="0" y="66"/>
                    <a:pt x="2" y="74"/>
                    <a:pt x="2" y="74"/>
                  </a:cubicBezTo>
                  <a:cubicBezTo>
                    <a:pt x="6" y="50"/>
                    <a:pt x="11" y="14"/>
                    <a:pt x="12" y="14"/>
                  </a:cubicBezTo>
                  <a:cubicBezTo>
                    <a:pt x="11" y="14"/>
                    <a:pt x="7" y="51"/>
                    <a:pt x="3" y="76"/>
                  </a:cubicBezTo>
                  <a:cubicBezTo>
                    <a:pt x="3" y="78"/>
                    <a:pt x="3" y="80"/>
                    <a:pt x="4" y="82"/>
                  </a:cubicBezTo>
                  <a:cubicBezTo>
                    <a:pt x="4" y="83"/>
                    <a:pt x="5" y="84"/>
                    <a:pt x="5" y="85"/>
                  </a:cubicBezTo>
                  <a:cubicBezTo>
                    <a:pt x="11" y="30"/>
                    <a:pt x="13" y="15"/>
                    <a:pt x="14" y="7"/>
                  </a:cubicBezTo>
                  <a:cubicBezTo>
                    <a:pt x="13" y="14"/>
                    <a:pt x="11" y="35"/>
                    <a:pt x="8" y="82"/>
                  </a:cubicBezTo>
                  <a:cubicBezTo>
                    <a:pt x="8" y="86"/>
                    <a:pt x="10" y="90"/>
                    <a:pt x="14" y="92"/>
                  </a:cubicBezTo>
                  <a:cubicBezTo>
                    <a:pt x="14" y="93"/>
                    <a:pt x="15" y="93"/>
                    <a:pt x="15" y="93"/>
                  </a:cubicBezTo>
                  <a:cubicBezTo>
                    <a:pt x="16" y="38"/>
                    <a:pt x="16" y="15"/>
                    <a:pt x="15" y="9"/>
                  </a:cubicBezTo>
                  <a:cubicBezTo>
                    <a:pt x="16" y="14"/>
                    <a:pt x="16" y="38"/>
                    <a:pt x="19" y="92"/>
                  </a:cubicBezTo>
                  <a:cubicBezTo>
                    <a:pt x="19" y="92"/>
                    <a:pt x="21" y="91"/>
                    <a:pt x="22" y="89"/>
                  </a:cubicBezTo>
                  <a:cubicBezTo>
                    <a:pt x="24" y="87"/>
                    <a:pt x="26" y="83"/>
                    <a:pt x="25" y="80"/>
                  </a:cubicBezTo>
                  <a:cubicBezTo>
                    <a:pt x="21" y="40"/>
                    <a:pt x="18" y="13"/>
                    <a:pt x="18" y="8"/>
                  </a:cubicBezTo>
                  <a:cubicBezTo>
                    <a:pt x="19" y="13"/>
                    <a:pt x="22" y="41"/>
                    <a:pt x="28" y="80"/>
                  </a:cubicBezTo>
                  <a:cubicBezTo>
                    <a:pt x="28" y="79"/>
                    <a:pt x="29" y="75"/>
                    <a:pt x="30" y="71"/>
                  </a:cubicBezTo>
                  <a:cubicBezTo>
                    <a:pt x="30" y="70"/>
                    <a:pt x="30" y="68"/>
                    <a:pt x="30" y="67"/>
                  </a:cubicBezTo>
                  <a:cubicBezTo>
                    <a:pt x="24" y="28"/>
                    <a:pt x="20" y="10"/>
                    <a:pt x="19" y="4"/>
                  </a:cubicBezTo>
                  <a:cubicBezTo>
                    <a:pt x="20" y="10"/>
                    <a:pt x="25" y="32"/>
                    <a:pt x="31" y="62"/>
                  </a:cubicBezTo>
                  <a:cubicBezTo>
                    <a:pt x="31" y="61"/>
                    <a:pt x="31" y="49"/>
                    <a:pt x="31" y="45"/>
                  </a:cubicBezTo>
                  <a:cubicBezTo>
                    <a:pt x="31" y="44"/>
                    <a:pt x="31" y="43"/>
                    <a:pt x="31" y="43"/>
                  </a:cubicBezTo>
                  <a:cubicBezTo>
                    <a:pt x="26" y="23"/>
                    <a:pt x="22" y="11"/>
                    <a:pt x="21" y="6"/>
                  </a:cubicBezTo>
                  <a:cubicBezTo>
                    <a:pt x="23" y="11"/>
                    <a:pt x="25" y="19"/>
                    <a:pt x="30" y="35"/>
                  </a:cubicBezTo>
                  <a:cubicBezTo>
                    <a:pt x="30" y="32"/>
                    <a:pt x="30" y="31"/>
                    <a:pt x="30" y="3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" name="Freeform 27"/>
            <p:cNvSpPr/>
            <p:nvPr/>
          </p:nvSpPr>
          <p:spPr bwMode="auto">
            <a:xfrm>
              <a:off x="4341813" y="4057650"/>
              <a:ext cx="1727200" cy="2717800"/>
            </a:xfrm>
            <a:custGeom>
              <a:avLst/>
              <a:gdLst>
                <a:gd name="T0" fmla="*/ 255 w 405"/>
                <a:gd name="T1" fmla="*/ 641 h 641"/>
                <a:gd name="T2" fmla="*/ 150 w 405"/>
                <a:gd name="T3" fmla="*/ 641 h 641"/>
                <a:gd name="T4" fmla="*/ 0 w 405"/>
                <a:gd name="T5" fmla="*/ 491 h 641"/>
                <a:gd name="T6" fmla="*/ 0 w 405"/>
                <a:gd name="T7" fmla="*/ 150 h 641"/>
                <a:gd name="T8" fmla="*/ 150 w 405"/>
                <a:gd name="T9" fmla="*/ 0 h 641"/>
                <a:gd name="T10" fmla="*/ 255 w 405"/>
                <a:gd name="T11" fmla="*/ 0 h 641"/>
                <a:gd name="T12" fmla="*/ 405 w 405"/>
                <a:gd name="T13" fmla="*/ 150 h 641"/>
                <a:gd name="T14" fmla="*/ 405 w 405"/>
                <a:gd name="T15" fmla="*/ 491 h 641"/>
                <a:gd name="T16" fmla="*/ 255 w 405"/>
                <a:gd name="T17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641">
                  <a:moveTo>
                    <a:pt x="255" y="641"/>
                  </a:moveTo>
                  <a:cubicBezTo>
                    <a:pt x="150" y="641"/>
                    <a:pt x="150" y="641"/>
                    <a:pt x="150" y="641"/>
                  </a:cubicBezTo>
                  <a:cubicBezTo>
                    <a:pt x="68" y="641"/>
                    <a:pt x="0" y="574"/>
                    <a:pt x="0" y="49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67"/>
                    <a:pt x="68" y="0"/>
                    <a:pt x="15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338" y="0"/>
                    <a:pt x="405" y="67"/>
                    <a:pt x="405" y="150"/>
                  </a:cubicBezTo>
                  <a:cubicBezTo>
                    <a:pt x="405" y="491"/>
                    <a:pt x="405" y="491"/>
                    <a:pt x="405" y="491"/>
                  </a:cubicBezTo>
                  <a:cubicBezTo>
                    <a:pt x="405" y="574"/>
                    <a:pt x="338" y="641"/>
                    <a:pt x="255" y="64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" name="Freeform 28"/>
            <p:cNvSpPr/>
            <p:nvPr/>
          </p:nvSpPr>
          <p:spPr bwMode="auto">
            <a:xfrm>
              <a:off x="4341813" y="4286250"/>
              <a:ext cx="1692275" cy="2489200"/>
            </a:xfrm>
            <a:custGeom>
              <a:avLst/>
              <a:gdLst>
                <a:gd name="T0" fmla="*/ 397 w 397"/>
                <a:gd name="T1" fmla="*/ 484 h 587"/>
                <a:gd name="T2" fmla="*/ 35 w 397"/>
                <a:gd name="T3" fmla="*/ 0 h 587"/>
                <a:gd name="T4" fmla="*/ 0 w 397"/>
                <a:gd name="T5" fmla="*/ 96 h 587"/>
                <a:gd name="T6" fmla="*/ 0 w 397"/>
                <a:gd name="T7" fmla="*/ 437 h 587"/>
                <a:gd name="T8" fmla="*/ 67 w 397"/>
                <a:gd name="T9" fmla="*/ 562 h 587"/>
                <a:gd name="T10" fmla="*/ 86 w 397"/>
                <a:gd name="T11" fmla="*/ 573 h 587"/>
                <a:gd name="T12" fmla="*/ 150 w 397"/>
                <a:gd name="T13" fmla="*/ 587 h 587"/>
                <a:gd name="T14" fmla="*/ 255 w 397"/>
                <a:gd name="T15" fmla="*/ 587 h 587"/>
                <a:gd name="T16" fmla="*/ 397 w 397"/>
                <a:gd name="T17" fmla="*/ 4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587">
                  <a:moveTo>
                    <a:pt x="397" y="484"/>
                  </a:moveTo>
                  <a:cubicBezTo>
                    <a:pt x="85" y="545"/>
                    <a:pt x="40" y="156"/>
                    <a:pt x="35" y="0"/>
                  </a:cubicBezTo>
                  <a:cubicBezTo>
                    <a:pt x="13" y="26"/>
                    <a:pt x="0" y="60"/>
                    <a:pt x="0" y="96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89"/>
                    <a:pt x="27" y="535"/>
                    <a:pt x="67" y="562"/>
                  </a:cubicBezTo>
                  <a:cubicBezTo>
                    <a:pt x="74" y="565"/>
                    <a:pt x="80" y="569"/>
                    <a:pt x="86" y="573"/>
                  </a:cubicBezTo>
                  <a:cubicBezTo>
                    <a:pt x="106" y="582"/>
                    <a:pt x="128" y="587"/>
                    <a:pt x="150" y="587"/>
                  </a:cubicBezTo>
                  <a:cubicBezTo>
                    <a:pt x="255" y="587"/>
                    <a:pt x="255" y="587"/>
                    <a:pt x="255" y="587"/>
                  </a:cubicBezTo>
                  <a:cubicBezTo>
                    <a:pt x="321" y="587"/>
                    <a:pt x="377" y="544"/>
                    <a:pt x="397" y="48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" name="Freeform 29"/>
            <p:cNvSpPr/>
            <p:nvPr/>
          </p:nvSpPr>
          <p:spPr bwMode="auto">
            <a:xfrm>
              <a:off x="4491038" y="4248150"/>
              <a:ext cx="1433513" cy="42863"/>
            </a:xfrm>
            <a:custGeom>
              <a:avLst/>
              <a:gdLst>
                <a:gd name="T0" fmla="*/ 8 w 336"/>
                <a:gd name="T1" fmla="*/ 0 h 10"/>
                <a:gd name="T2" fmla="*/ 0 w 336"/>
                <a:gd name="T3" fmla="*/ 10 h 10"/>
                <a:gd name="T4" fmla="*/ 336 w 336"/>
                <a:gd name="T5" fmla="*/ 10 h 10"/>
                <a:gd name="T6" fmla="*/ 327 w 336"/>
                <a:gd name="T7" fmla="*/ 0 h 10"/>
                <a:gd name="T8" fmla="*/ 8 w 33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0">
                  <a:moveTo>
                    <a:pt x="8" y="0"/>
                  </a:moveTo>
                  <a:cubicBezTo>
                    <a:pt x="5" y="3"/>
                    <a:pt x="2" y="6"/>
                    <a:pt x="0" y="10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33" y="6"/>
                    <a:pt x="330" y="3"/>
                    <a:pt x="327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" name="Rectangle 30"/>
            <p:cNvSpPr>
              <a:spLocks noChangeArrowheads="1"/>
            </p:cNvSpPr>
            <p:nvPr/>
          </p:nvSpPr>
          <p:spPr bwMode="auto">
            <a:xfrm>
              <a:off x="4341813" y="4706938"/>
              <a:ext cx="1727200" cy="41275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" name="Rectangle 31"/>
            <p:cNvSpPr>
              <a:spLocks noChangeArrowheads="1"/>
            </p:cNvSpPr>
            <p:nvPr/>
          </p:nvSpPr>
          <p:spPr bwMode="auto">
            <a:xfrm>
              <a:off x="4341813" y="5168900"/>
              <a:ext cx="1727200" cy="38100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" name="Rectangle 32"/>
            <p:cNvSpPr>
              <a:spLocks noChangeArrowheads="1"/>
            </p:cNvSpPr>
            <p:nvPr/>
          </p:nvSpPr>
          <p:spPr bwMode="auto">
            <a:xfrm>
              <a:off x="4341813" y="5626100"/>
              <a:ext cx="1727200" cy="38100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" name="Rectangle 33"/>
            <p:cNvSpPr>
              <a:spLocks noChangeArrowheads="1"/>
            </p:cNvSpPr>
            <p:nvPr/>
          </p:nvSpPr>
          <p:spPr bwMode="auto">
            <a:xfrm>
              <a:off x="4341813" y="6084888"/>
              <a:ext cx="1727200" cy="41275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" name="Freeform 34"/>
            <p:cNvSpPr/>
            <p:nvPr/>
          </p:nvSpPr>
          <p:spPr bwMode="auto">
            <a:xfrm>
              <a:off x="4491038" y="6542088"/>
              <a:ext cx="1433513" cy="42863"/>
            </a:xfrm>
            <a:custGeom>
              <a:avLst/>
              <a:gdLst>
                <a:gd name="T0" fmla="*/ 8 w 336"/>
                <a:gd name="T1" fmla="*/ 10 h 10"/>
                <a:gd name="T2" fmla="*/ 327 w 336"/>
                <a:gd name="T3" fmla="*/ 10 h 10"/>
                <a:gd name="T4" fmla="*/ 336 w 336"/>
                <a:gd name="T5" fmla="*/ 0 h 10"/>
                <a:gd name="T6" fmla="*/ 0 w 336"/>
                <a:gd name="T7" fmla="*/ 0 h 10"/>
                <a:gd name="T8" fmla="*/ 8 w 3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0">
                  <a:moveTo>
                    <a:pt x="8" y="10"/>
                  </a:moveTo>
                  <a:cubicBezTo>
                    <a:pt x="327" y="10"/>
                    <a:pt x="327" y="10"/>
                    <a:pt x="327" y="10"/>
                  </a:cubicBezTo>
                  <a:cubicBezTo>
                    <a:pt x="330" y="7"/>
                    <a:pt x="333" y="4"/>
                    <a:pt x="3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" name="Freeform 35"/>
            <p:cNvSpPr/>
            <p:nvPr/>
          </p:nvSpPr>
          <p:spPr bwMode="auto">
            <a:xfrm>
              <a:off x="4819651" y="3844925"/>
              <a:ext cx="771525" cy="233363"/>
            </a:xfrm>
            <a:custGeom>
              <a:avLst/>
              <a:gdLst>
                <a:gd name="T0" fmla="*/ 167 w 181"/>
                <a:gd name="T1" fmla="*/ 0 h 55"/>
                <a:gd name="T2" fmla="*/ 14 w 181"/>
                <a:gd name="T3" fmla="*/ 0 h 55"/>
                <a:gd name="T4" fmla="*/ 0 w 181"/>
                <a:gd name="T5" fmla="*/ 14 h 55"/>
                <a:gd name="T6" fmla="*/ 0 w 181"/>
                <a:gd name="T7" fmla="*/ 55 h 55"/>
                <a:gd name="T8" fmla="*/ 181 w 181"/>
                <a:gd name="T9" fmla="*/ 55 h 55"/>
                <a:gd name="T10" fmla="*/ 181 w 181"/>
                <a:gd name="T11" fmla="*/ 14 h 55"/>
                <a:gd name="T12" fmla="*/ 167 w 18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16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6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" name="Freeform 36"/>
            <p:cNvSpPr/>
            <p:nvPr/>
          </p:nvSpPr>
          <p:spPr bwMode="auto">
            <a:xfrm>
              <a:off x="4819651" y="6754813"/>
              <a:ext cx="771525" cy="231775"/>
            </a:xfrm>
            <a:custGeom>
              <a:avLst/>
              <a:gdLst>
                <a:gd name="T0" fmla="*/ 14 w 181"/>
                <a:gd name="T1" fmla="*/ 55 h 55"/>
                <a:gd name="T2" fmla="*/ 167 w 181"/>
                <a:gd name="T3" fmla="*/ 55 h 55"/>
                <a:gd name="T4" fmla="*/ 181 w 181"/>
                <a:gd name="T5" fmla="*/ 41 h 55"/>
                <a:gd name="T6" fmla="*/ 181 w 181"/>
                <a:gd name="T7" fmla="*/ 0 h 55"/>
                <a:gd name="T8" fmla="*/ 0 w 181"/>
                <a:gd name="T9" fmla="*/ 0 h 55"/>
                <a:gd name="T10" fmla="*/ 0 w 181"/>
                <a:gd name="T11" fmla="*/ 41 h 55"/>
                <a:gd name="T12" fmla="*/ 14 w 18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14" y="55"/>
                  </a:moveTo>
                  <a:cubicBezTo>
                    <a:pt x="167" y="55"/>
                    <a:pt x="167" y="55"/>
                    <a:pt x="167" y="55"/>
                  </a:cubicBezTo>
                  <a:cubicBezTo>
                    <a:pt x="175" y="55"/>
                    <a:pt x="181" y="49"/>
                    <a:pt x="181" y="4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9"/>
                    <a:pt x="7" y="55"/>
                    <a:pt x="14" y="55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" name="Freeform 37"/>
            <p:cNvSpPr/>
            <p:nvPr/>
          </p:nvSpPr>
          <p:spPr bwMode="auto">
            <a:xfrm>
              <a:off x="4819651" y="3844925"/>
              <a:ext cx="771525" cy="233363"/>
            </a:xfrm>
            <a:custGeom>
              <a:avLst/>
              <a:gdLst>
                <a:gd name="T0" fmla="*/ 20 w 181"/>
                <a:gd name="T1" fmla="*/ 0 h 55"/>
                <a:gd name="T2" fmla="*/ 20 w 181"/>
                <a:gd name="T3" fmla="*/ 0 h 55"/>
                <a:gd name="T4" fmla="*/ 14 w 181"/>
                <a:gd name="T5" fmla="*/ 0 h 55"/>
                <a:gd name="T6" fmla="*/ 0 w 181"/>
                <a:gd name="T7" fmla="*/ 14 h 55"/>
                <a:gd name="T8" fmla="*/ 0 w 181"/>
                <a:gd name="T9" fmla="*/ 55 h 55"/>
                <a:gd name="T10" fmla="*/ 181 w 181"/>
                <a:gd name="T11" fmla="*/ 55 h 55"/>
                <a:gd name="T12" fmla="*/ 181 w 181"/>
                <a:gd name="T13" fmla="*/ 41 h 55"/>
                <a:gd name="T14" fmla="*/ 20 w 18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55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41"/>
                    <a:pt x="181" y="41"/>
                    <a:pt x="181" y="4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5" name="Freeform 38"/>
            <p:cNvSpPr/>
            <p:nvPr/>
          </p:nvSpPr>
          <p:spPr bwMode="auto">
            <a:xfrm>
              <a:off x="4819651" y="6754813"/>
              <a:ext cx="771525" cy="231775"/>
            </a:xfrm>
            <a:custGeom>
              <a:avLst/>
              <a:gdLst>
                <a:gd name="T0" fmla="*/ 20 w 181"/>
                <a:gd name="T1" fmla="*/ 0 h 55"/>
                <a:gd name="T2" fmla="*/ 0 w 181"/>
                <a:gd name="T3" fmla="*/ 0 h 55"/>
                <a:gd name="T4" fmla="*/ 0 w 181"/>
                <a:gd name="T5" fmla="*/ 41 h 55"/>
                <a:gd name="T6" fmla="*/ 14 w 181"/>
                <a:gd name="T7" fmla="*/ 55 h 55"/>
                <a:gd name="T8" fmla="*/ 167 w 181"/>
                <a:gd name="T9" fmla="*/ 55 h 55"/>
                <a:gd name="T10" fmla="*/ 181 w 181"/>
                <a:gd name="T11" fmla="*/ 41 h 55"/>
                <a:gd name="T12" fmla="*/ 20 w 18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9"/>
                    <a:pt x="7" y="55"/>
                    <a:pt x="14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5" y="55"/>
                    <a:pt x="181" y="49"/>
                    <a:pt x="181" y="4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6" name="Rectangle 39"/>
            <p:cNvSpPr>
              <a:spLocks noChangeArrowheads="1"/>
            </p:cNvSpPr>
            <p:nvPr/>
          </p:nvSpPr>
          <p:spPr bwMode="auto">
            <a:xfrm>
              <a:off x="5173663" y="-12700"/>
              <a:ext cx="63500" cy="3870325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7" name="Freeform 40"/>
            <p:cNvSpPr>
              <a:spLocks noEditPoints="1"/>
            </p:cNvSpPr>
            <p:nvPr/>
          </p:nvSpPr>
          <p:spPr bwMode="auto">
            <a:xfrm>
              <a:off x="4776788" y="4884738"/>
              <a:ext cx="869950" cy="1055688"/>
            </a:xfrm>
            <a:custGeom>
              <a:avLst/>
              <a:gdLst>
                <a:gd name="T0" fmla="*/ 176 w 204"/>
                <a:gd name="T1" fmla="*/ 125 h 249"/>
                <a:gd name="T2" fmla="*/ 201 w 204"/>
                <a:gd name="T3" fmla="*/ 88 h 249"/>
                <a:gd name="T4" fmla="*/ 169 w 204"/>
                <a:gd name="T5" fmla="*/ 55 h 249"/>
                <a:gd name="T6" fmla="*/ 131 w 204"/>
                <a:gd name="T7" fmla="*/ 80 h 249"/>
                <a:gd name="T8" fmla="*/ 130 w 204"/>
                <a:gd name="T9" fmla="*/ 50 h 249"/>
                <a:gd name="T10" fmla="*/ 130 w 204"/>
                <a:gd name="T11" fmla="*/ 24 h 249"/>
                <a:gd name="T12" fmla="*/ 87 w 204"/>
                <a:gd name="T13" fmla="*/ 8 h 249"/>
                <a:gd name="T14" fmla="*/ 71 w 204"/>
                <a:gd name="T15" fmla="*/ 50 h 249"/>
                <a:gd name="T16" fmla="*/ 70 w 204"/>
                <a:gd name="T17" fmla="*/ 80 h 249"/>
                <a:gd name="T18" fmla="*/ 32 w 204"/>
                <a:gd name="T19" fmla="*/ 55 h 249"/>
                <a:gd name="T20" fmla="*/ 0 w 204"/>
                <a:gd name="T21" fmla="*/ 88 h 249"/>
                <a:gd name="T22" fmla="*/ 25 w 204"/>
                <a:gd name="T23" fmla="*/ 125 h 249"/>
                <a:gd name="T24" fmla="*/ 0 w 204"/>
                <a:gd name="T25" fmla="*/ 163 h 249"/>
                <a:gd name="T26" fmla="*/ 32 w 204"/>
                <a:gd name="T27" fmla="*/ 195 h 249"/>
                <a:gd name="T28" fmla="*/ 70 w 204"/>
                <a:gd name="T29" fmla="*/ 171 h 249"/>
                <a:gd name="T30" fmla="*/ 71 w 204"/>
                <a:gd name="T31" fmla="*/ 200 h 249"/>
                <a:gd name="T32" fmla="*/ 87 w 204"/>
                <a:gd name="T33" fmla="*/ 243 h 249"/>
                <a:gd name="T34" fmla="*/ 114 w 204"/>
                <a:gd name="T35" fmla="*/ 243 h 249"/>
                <a:gd name="T36" fmla="*/ 135 w 204"/>
                <a:gd name="T37" fmla="*/ 214 h 249"/>
                <a:gd name="T38" fmla="*/ 116 w 204"/>
                <a:gd name="T39" fmla="*/ 186 h 249"/>
                <a:gd name="T40" fmla="*/ 146 w 204"/>
                <a:gd name="T41" fmla="*/ 186 h 249"/>
                <a:gd name="T42" fmla="*/ 192 w 204"/>
                <a:gd name="T43" fmla="*/ 186 h 249"/>
                <a:gd name="T44" fmla="*/ 176 w 204"/>
                <a:gd name="T45" fmla="*/ 125 h 249"/>
                <a:gd name="T46" fmla="*/ 131 w 204"/>
                <a:gd name="T47" fmla="*/ 110 h 249"/>
                <a:gd name="T48" fmla="*/ 131 w 204"/>
                <a:gd name="T49" fmla="*/ 141 h 249"/>
                <a:gd name="T50" fmla="*/ 101 w 204"/>
                <a:gd name="T51" fmla="*/ 110 h 249"/>
                <a:gd name="T52" fmla="*/ 101 w 204"/>
                <a:gd name="T53" fmla="*/ 80 h 249"/>
                <a:gd name="T54" fmla="*/ 101 w 204"/>
                <a:gd name="T55" fmla="*/ 110 h 249"/>
                <a:gd name="T56" fmla="*/ 70 w 204"/>
                <a:gd name="T57" fmla="*/ 141 h 249"/>
                <a:gd name="T58" fmla="*/ 70 w 204"/>
                <a:gd name="T59" fmla="*/ 110 h 249"/>
                <a:gd name="T60" fmla="*/ 85 w 204"/>
                <a:gd name="T61" fmla="*/ 156 h 249"/>
                <a:gd name="T62" fmla="*/ 116 w 204"/>
                <a:gd name="T63" fmla="*/ 156 h 249"/>
                <a:gd name="T64" fmla="*/ 85 w 204"/>
                <a:gd name="T65" fmla="*/ 156 h 249"/>
                <a:gd name="T66" fmla="*/ 177 w 204"/>
                <a:gd name="T67" fmla="*/ 80 h 249"/>
                <a:gd name="T68" fmla="*/ 177 w 204"/>
                <a:gd name="T69" fmla="*/ 95 h 249"/>
                <a:gd name="T70" fmla="*/ 146 w 204"/>
                <a:gd name="T71" fmla="*/ 95 h 249"/>
                <a:gd name="T72" fmla="*/ 88 w 204"/>
                <a:gd name="T73" fmla="*/ 37 h 249"/>
                <a:gd name="T74" fmla="*/ 113 w 204"/>
                <a:gd name="T75" fmla="*/ 37 h 249"/>
                <a:gd name="T76" fmla="*/ 88 w 204"/>
                <a:gd name="T77" fmla="*/ 37 h 249"/>
                <a:gd name="T78" fmla="*/ 21 w 204"/>
                <a:gd name="T79" fmla="*/ 88 h 249"/>
                <a:gd name="T80" fmla="*/ 32 w 204"/>
                <a:gd name="T81" fmla="*/ 77 h 249"/>
                <a:gd name="T82" fmla="*/ 55 w 204"/>
                <a:gd name="T83" fmla="*/ 95 h 249"/>
                <a:gd name="T84" fmla="*/ 25 w 204"/>
                <a:gd name="T85" fmla="*/ 95 h 249"/>
                <a:gd name="T86" fmla="*/ 25 w 204"/>
                <a:gd name="T87" fmla="*/ 171 h 249"/>
                <a:gd name="T88" fmla="*/ 25 w 204"/>
                <a:gd name="T89" fmla="*/ 156 h 249"/>
                <a:gd name="T90" fmla="*/ 55 w 204"/>
                <a:gd name="T91" fmla="*/ 156 h 249"/>
                <a:gd name="T92" fmla="*/ 113 w 204"/>
                <a:gd name="T93" fmla="*/ 214 h 249"/>
                <a:gd name="T94" fmla="*/ 88 w 204"/>
                <a:gd name="T95" fmla="*/ 214 h 249"/>
                <a:gd name="T96" fmla="*/ 113 w 204"/>
                <a:gd name="T97" fmla="*/ 214 h 249"/>
                <a:gd name="T98" fmla="*/ 161 w 204"/>
                <a:gd name="T99" fmla="*/ 171 h 249"/>
                <a:gd name="T100" fmla="*/ 161 w 204"/>
                <a:gd name="T101" fmla="*/ 140 h 249"/>
                <a:gd name="T102" fmla="*/ 176 w 204"/>
                <a:gd name="T103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49">
                  <a:moveTo>
                    <a:pt x="176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8" y="104"/>
                    <a:pt x="201" y="96"/>
                    <a:pt x="201" y="88"/>
                  </a:cubicBezTo>
                  <a:cubicBezTo>
                    <a:pt x="201" y="79"/>
                    <a:pt x="198" y="71"/>
                    <a:pt x="191" y="65"/>
                  </a:cubicBezTo>
                  <a:cubicBezTo>
                    <a:pt x="185" y="59"/>
                    <a:pt x="177" y="55"/>
                    <a:pt x="169" y="55"/>
                  </a:cubicBezTo>
                  <a:cubicBezTo>
                    <a:pt x="160" y="55"/>
                    <a:pt x="152" y="59"/>
                    <a:pt x="146" y="6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4" y="47"/>
                    <a:pt x="135" y="42"/>
                    <a:pt x="135" y="37"/>
                  </a:cubicBezTo>
                  <a:cubicBezTo>
                    <a:pt x="135" y="32"/>
                    <a:pt x="134" y="27"/>
                    <a:pt x="130" y="24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07" y="0"/>
                    <a:pt x="94" y="0"/>
                    <a:pt x="87" y="8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4" y="31"/>
                    <a:pt x="64" y="43"/>
                    <a:pt x="71" y="50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9" y="59"/>
                    <a:pt x="41" y="55"/>
                    <a:pt x="32" y="55"/>
                  </a:cubicBezTo>
                  <a:cubicBezTo>
                    <a:pt x="24" y="55"/>
                    <a:pt x="16" y="59"/>
                    <a:pt x="9" y="65"/>
                  </a:cubicBezTo>
                  <a:cubicBezTo>
                    <a:pt x="3" y="71"/>
                    <a:pt x="0" y="79"/>
                    <a:pt x="0" y="88"/>
                  </a:cubicBezTo>
                  <a:cubicBezTo>
                    <a:pt x="0" y="96"/>
                    <a:pt x="3" y="104"/>
                    <a:pt x="9" y="110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" y="147"/>
                    <a:pt x="0" y="155"/>
                    <a:pt x="0" y="163"/>
                  </a:cubicBezTo>
                  <a:cubicBezTo>
                    <a:pt x="0" y="172"/>
                    <a:pt x="3" y="180"/>
                    <a:pt x="10" y="186"/>
                  </a:cubicBezTo>
                  <a:cubicBezTo>
                    <a:pt x="16" y="192"/>
                    <a:pt x="24" y="195"/>
                    <a:pt x="32" y="195"/>
                  </a:cubicBezTo>
                  <a:cubicBezTo>
                    <a:pt x="41" y="195"/>
                    <a:pt x="49" y="192"/>
                    <a:pt x="55" y="18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4" y="208"/>
                    <a:pt x="64" y="220"/>
                    <a:pt x="71" y="227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91" y="247"/>
                    <a:pt x="96" y="249"/>
                    <a:pt x="101" y="249"/>
                  </a:cubicBezTo>
                  <a:cubicBezTo>
                    <a:pt x="106" y="249"/>
                    <a:pt x="110" y="247"/>
                    <a:pt x="114" y="243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4" y="224"/>
                    <a:pt x="135" y="219"/>
                    <a:pt x="135" y="214"/>
                  </a:cubicBezTo>
                  <a:cubicBezTo>
                    <a:pt x="135" y="209"/>
                    <a:pt x="134" y="204"/>
                    <a:pt x="130" y="200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52" y="192"/>
                    <a:pt x="161" y="195"/>
                    <a:pt x="169" y="195"/>
                  </a:cubicBezTo>
                  <a:cubicBezTo>
                    <a:pt x="177" y="195"/>
                    <a:pt x="185" y="192"/>
                    <a:pt x="192" y="186"/>
                  </a:cubicBezTo>
                  <a:cubicBezTo>
                    <a:pt x="204" y="173"/>
                    <a:pt x="204" y="153"/>
                    <a:pt x="192" y="141"/>
                  </a:cubicBezTo>
                  <a:lnTo>
                    <a:pt x="176" y="125"/>
                  </a:lnTo>
                  <a:close/>
                  <a:moveTo>
                    <a:pt x="116" y="125"/>
                  </a:moveTo>
                  <a:cubicBezTo>
                    <a:pt x="131" y="110"/>
                    <a:pt x="131" y="110"/>
                    <a:pt x="131" y="110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1" y="141"/>
                    <a:pt x="131" y="141"/>
                    <a:pt x="131" y="141"/>
                  </a:cubicBezTo>
                  <a:lnTo>
                    <a:pt x="116" y="125"/>
                  </a:lnTo>
                  <a:close/>
                  <a:moveTo>
                    <a:pt x="101" y="110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16" y="95"/>
                    <a:pt x="116" y="95"/>
                    <a:pt x="116" y="95"/>
                  </a:cubicBezTo>
                  <a:lnTo>
                    <a:pt x="101" y="110"/>
                  </a:lnTo>
                  <a:close/>
                  <a:moveTo>
                    <a:pt x="86" y="125"/>
                  </a:moveTo>
                  <a:cubicBezTo>
                    <a:pt x="70" y="141"/>
                    <a:pt x="70" y="141"/>
                    <a:pt x="70" y="141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70" y="110"/>
                    <a:pt x="70" y="110"/>
                    <a:pt x="70" y="110"/>
                  </a:cubicBezTo>
                  <a:lnTo>
                    <a:pt x="86" y="125"/>
                  </a:lnTo>
                  <a:close/>
                  <a:moveTo>
                    <a:pt x="85" y="156"/>
                  </a:moveTo>
                  <a:cubicBezTo>
                    <a:pt x="101" y="140"/>
                    <a:pt x="101" y="140"/>
                    <a:pt x="101" y="140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01" y="171"/>
                    <a:pt x="101" y="171"/>
                    <a:pt x="101" y="171"/>
                  </a:cubicBezTo>
                  <a:lnTo>
                    <a:pt x="85" y="156"/>
                  </a:lnTo>
                  <a:close/>
                  <a:moveTo>
                    <a:pt x="161" y="80"/>
                  </a:moveTo>
                  <a:cubicBezTo>
                    <a:pt x="165" y="76"/>
                    <a:pt x="172" y="75"/>
                    <a:pt x="177" y="80"/>
                  </a:cubicBezTo>
                  <a:cubicBezTo>
                    <a:pt x="179" y="82"/>
                    <a:pt x="180" y="85"/>
                    <a:pt x="180" y="88"/>
                  </a:cubicBezTo>
                  <a:cubicBezTo>
                    <a:pt x="180" y="90"/>
                    <a:pt x="179" y="93"/>
                    <a:pt x="177" y="95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46" y="95"/>
                    <a:pt x="146" y="95"/>
                    <a:pt x="146" y="95"/>
                  </a:cubicBezTo>
                  <a:lnTo>
                    <a:pt x="161" y="80"/>
                  </a:lnTo>
                  <a:close/>
                  <a:moveTo>
                    <a:pt x="88" y="37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01" y="50"/>
                    <a:pt x="101" y="50"/>
                    <a:pt x="101" y="50"/>
                  </a:cubicBezTo>
                  <a:lnTo>
                    <a:pt x="88" y="37"/>
                  </a:lnTo>
                  <a:close/>
                  <a:moveTo>
                    <a:pt x="25" y="95"/>
                  </a:moveTo>
                  <a:cubicBezTo>
                    <a:pt x="23" y="93"/>
                    <a:pt x="21" y="90"/>
                    <a:pt x="21" y="88"/>
                  </a:cubicBezTo>
                  <a:cubicBezTo>
                    <a:pt x="21" y="85"/>
                    <a:pt x="23" y="82"/>
                    <a:pt x="25" y="80"/>
                  </a:cubicBezTo>
                  <a:cubicBezTo>
                    <a:pt x="27" y="78"/>
                    <a:pt x="30" y="77"/>
                    <a:pt x="32" y="77"/>
                  </a:cubicBezTo>
                  <a:cubicBezTo>
                    <a:pt x="35" y="77"/>
                    <a:pt x="38" y="78"/>
                    <a:pt x="40" y="8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40" y="110"/>
                    <a:pt x="40" y="110"/>
                    <a:pt x="40" y="110"/>
                  </a:cubicBezTo>
                  <a:lnTo>
                    <a:pt x="25" y="95"/>
                  </a:lnTo>
                  <a:close/>
                  <a:moveTo>
                    <a:pt x="40" y="171"/>
                  </a:moveTo>
                  <a:cubicBezTo>
                    <a:pt x="36" y="175"/>
                    <a:pt x="29" y="175"/>
                    <a:pt x="25" y="171"/>
                  </a:cubicBezTo>
                  <a:cubicBezTo>
                    <a:pt x="23" y="169"/>
                    <a:pt x="21" y="166"/>
                    <a:pt x="21" y="163"/>
                  </a:cubicBezTo>
                  <a:cubicBezTo>
                    <a:pt x="21" y="160"/>
                    <a:pt x="23" y="158"/>
                    <a:pt x="25" y="156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55" y="156"/>
                    <a:pt x="55" y="156"/>
                    <a:pt x="55" y="156"/>
                  </a:cubicBezTo>
                  <a:lnTo>
                    <a:pt x="40" y="171"/>
                  </a:lnTo>
                  <a:close/>
                  <a:moveTo>
                    <a:pt x="113" y="214"/>
                  </a:moveTo>
                  <a:cubicBezTo>
                    <a:pt x="101" y="226"/>
                    <a:pt x="101" y="226"/>
                    <a:pt x="101" y="226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113" y="214"/>
                  </a:lnTo>
                  <a:close/>
                  <a:moveTo>
                    <a:pt x="176" y="171"/>
                  </a:moveTo>
                  <a:cubicBezTo>
                    <a:pt x="172" y="175"/>
                    <a:pt x="165" y="175"/>
                    <a:pt x="161" y="171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81" y="160"/>
                    <a:pt x="181" y="167"/>
                    <a:pt x="176" y="171"/>
                  </a:cubicBezTo>
                  <a:close/>
                </a:path>
              </a:pathLst>
            </a:custGeom>
            <a:solidFill>
              <a:srgbClr val="EE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8" name="Freeform 41"/>
            <p:cNvSpPr>
              <a:spLocks noEditPoints="1"/>
            </p:cNvSpPr>
            <p:nvPr/>
          </p:nvSpPr>
          <p:spPr bwMode="auto">
            <a:xfrm>
              <a:off x="4802188" y="4918075"/>
              <a:ext cx="809625" cy="996950"/>
            </a:xfrm>
            <a:custGeom>
              <a:avLst/>
              <a:gdLst>
                <a:gd name="T0" fmla="*/ 182 w 190"/>
                <a:gd name="T1" fmla="*/ 98 h 235"/>
                <a:gd name="T2" fmla="*/ 182 w 190"/>
                <a:gd name="T3" fmla="*/ 136 h 235"/>
                <a:gd name="T4" fmla="*/ 182 w 190"/>
                <a:gd name="T5" fmla="*/ 174 h 235"/>
                <a:gd name="T6" fmla="*/ 144 w 190"/>
                <a:gd name="T7" fmla="*/ 174 h 235"/>
                <a:gd name="T8" fmla="*/ 102 w 190"/>
                <a:gd name="T9" fmla="*/ 178 h 235"/>
                <a:gd name="T10" fmla="*/ 124 w 190"/>
                <a:gd name="T11" fmla="*/ 206 h 235"/>
                <a:gd name="T12" fmla="*/ 104 w 190"/>
                <a:gd name="T13" fmla="*/ 231 h 235"/>
                <a:gd name="T14" fmla="*/ 85 w 190"/>
                <a:gd name="T15" fmla="*/ 231 h 235"/>
                <a:gd name="T16" fmla="*/ 65 w 190"/>
                <a:gd name="T17" fmla="*/ 206 h 235"/>
                <a:gd name="T18" fmla="*/ 87 w 190"/>
                <a:gd name="T19" fmla="*/ 178 h 235"/>
                <a:gd name="T20" fmla="*/ 45 w 190"/>
                <a:gd name="T21" fmla="*/ 174 h 235"/>
                <a:gd name="T22" fmla="*/ 8 w 190"/>
                <a:gd name="T23" fmla="*/ 174 h 235"/>
                <a:gd name="T24" fmla="*/ 7 w 190"/>
                <a:gd name="T25" fmla="*/ 136 h 235"/>
                <a:gd name="T26" fmla="*/ 7 w 190"/>
                <a:gd name="T27" fmla="*/ 98 h 235"/>
                <a:gd name="T28" fmla="*/ 7 w 190"/>
                <a:gd name="T29" fmla="*/ 61 h 235"/>
                <a:gd name="T30" fmla="*/ 45 w 190"/>
                <a:gd name="T31" fmla="*/ 60 h 235"/>
                <a:gd name="T32" fmla="*/ 87 w 190"/>
                <a:gd name="T33" fmla="*/ 57 h 235"/>
                <a:gd name="T34" fmla="*/ 65 w 190"/>
                <a:gd name="T35" fmla="*/ 29 h 235"/>
                <a:gd name="T36" fmla="*/ 85 w 190"/>
                <a:gd name="T37" fmla="*/ 3 h 235"/>
                <a:gd name="T38" fmla="*/ 104 w 190"/>
                <a:gd name="T39" fmla="*/ 3 h 235"/>
                <a:gd name="T40" fmla="*/ 124 w 190"/>
                <a:gd name="T41" fmla="*/ 29 h 235"/>
                <a:gd name="T42" fmla="*/ 102 w 190"/>
                <a:gd name="T43" fmla="*/ 57 h 235"/>
                <a:gd name="T44" fmla="*/ 144 w 190"/>
                <a:gd name="T45" fmla="*/ 60 h 235"/>
                <a:gd name="T46" fmla="*/ 182 w 190"/>
                <a:gd name="T47" fmla="*/ 60 h 235"/>
                <a:gd name="T48" fmla="*/ 155 w 190"/>
                <a:gd name="T49" fmla="*/ 110 h 235"/>
                <a:gd name="T50" fmla="*/ 179 w 190"/>
                <a:gd name="T51" fmla="*/ 80 h 235"/>
                <a:gd name="T52" fmla="*/ 163 w 190"/>
                <a:gd name="T53" fmla="*/ 63 h 235"/>
                <a:gd name="T54" fmla="*/ 132 w 190"/>
                <a:gd name="T55" fmla="*/ 87 h 235"/>
                <a:gd name="T56" fmla="*/ 152 w 190"/>
                <a:gd name="T57" fmla="*/ 167 h 235"/>
                <a:gd name="T58" fmla="*/ 179 w 190"/>
                <a:gd name="T59" fmla="*/ 155 h 235"/>
                <a:gd name="T60" fmla="*/ 155 w 190"/>
                <a:gd name="T61" fmla="*/ 125 h 235"/>
                <a:gd name="T62" fmla="*/ 152 w 190"/>
                <a:gd name="T63" fmla="*/ 167 h 235"/>
                <a:gd name="T64" fmla="*/ 148 w 190"/>
                <a:gd name="T65" fmla="*/ 117 h 235"/>
                <a:gd name="T66" fmla="*/ 102 w 190"/>
                <a:gd name="T67" fmla="*/ 117 h 235"/>
                <a:gd name="T68" fmla="*/ 95 w 190"/>
                <a:gd name="T69" fmla="*/ 110 h 235"/>
                <a:gd name="T70" fmla="*/ 95 w 190"/>
                <a:gd name="T71" fmla="*/ 64 h 235"/>
                <a:gd name="T72" fmla="*/ 95 w 190"/>
                <a:gd name="T73" fmla="*/ 110 h 235"/>
                <a:gd name="T74" fmla="*/ 118 w 190"/>
                <a:gd name="T75" fmla="*/ 148 h 235"/>
                <a:gd name="T76" fmla="*/ 72 w 190"/>
                <a:gd name="T77" fmla="*/ 148 h 235"/>
                <a:gd name="T78" fmla="*/ 95 w 190"/>
                <a:gd name="T79" fmla="*/ 49 h 235"/>
                <a:gd name="T80" fmla="*/ 95 w 190"/>
                <a:gd name="T81" fmla="*/ 9 h 235"/>
                <a:gd name="T82" fmla="*/ 95 w 190"/>
                <a:gd name="T83" fmla="*/ 49 h 235"/>
                <a:gd name="T84" fmla="*/ 115 w 190"/>
                <a:gd name="T85" fmla="*/ 206 h 235"/>
                <a:gd name="T86" fmla="*/ 74 w 190"/>
                <a:gd name="T87" fmla="*/ 206 h 235"/>
                <a:gd name="T88" fmla="*/ 64 w 190"/>
                <a:gd name="T89" fmla="*/ 140 h 235"/>
                <a:gd name="T90" fmla="*/ 64 w 190"/>
                <a:gd name="T91" fmla="*/ 94 h 235"/>
                <a:gd name="T92" fmla="*/ 64 w 190"/>
                <a:gd name="T93" fmla="*/ 140 h 235"/>
                <a:gd name="T94" fmla="*/ 15 w 190"/>
                <a:gd name="T95" fmla="*/ 91 h 235"/>
                <a:gd name="T96" fmla="*/ 57 w 190"/>
                <a:gd name="T97" fmla="*/ 87 h 235"/>
                <a:gd name="T98" fmla="*/ 26 w 190"/>
                <a:gd name="T99" fmla="*/ 63 h 235"/>
                <a:gd name="T100" fmla="*/ 10 w 190"/>
                <a:gd name="T101" fmla="*/ 80 h 235"/>
                <a:gd name="T102" fmla="*/ 15 w 190"/>
                <a:gd name="T103" fmla="*/ 167 h 235"/>
                <a:gd name="T104" fmla="*/ 38 w 190"/>
                <a:gd name="T105" fmla="*/ 167 h 235"/>
                <a:gd name="T106" fmla="*/ 34 w 190"/>
                <a:gd name="T107" fmla="*/ 125 h 235"/>
                <a:gd name="T108" fmla="*/ 10 w 190"/>
                <a:gd name="T109" fmla="*/ 15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235">
                  <a:moveTo>
                    <a:pt x="190" y="80"/>
                  </a:moveTo>
                  <a:cubicBezTo>
                    <a:pt x="190" y="87"/>
                    <a:pt x="187" y="93"/>
                    <a:pt x="182" y="98"/>
                  </a:cubicBezTo>
                  <a:cubicBezTo>
                    <a:pt x="163" y="117"/>
                    <a:pt x="163" y="117"/>
                    <a:pt x="163" y="11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7" y="141"/>
                    <a:pt x="190" y="148"/>
                    <a:pt x="190" y="155"/>
                  </a:cubicBezTo>
                  <a:cubicBezTo>
                    <a:pt x="190" y="162"/>
                    <a:pt x="187" y="169"/>
                    <a:pt x="182" y="174"/>
                  </a:cubicBezTo>
                  <a:cubicBezTo>
                    <a:pt x="177" y="179"/>
                    <a:pt x="170" y="182"/>
                    <a:pt x="163" y="182"/>
                  </a:cubicBezTo>
                  <a:cubicBezTo>
                    <a:pt x="156" y="182"/>
                    <a:pt x="149" y="179"/>
                    <a:pt x="144" y="174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20" y="196"/>
                    <a:pt x="120" y="196"/>
                    <a:pt x="120" y="196"/>
                  </a:cubicBezTo>
                  <a:cubicBezTo>
                    <a:pt x="123" y="199"/>
                    <a:pt x="124" y="202"/>
                    <a:pt x="124" y="206"/>
                  </a:cubicBezTo>
                  <a:cubicBezTo>
                    <a:pt x="124" y="209"/>
                    <a:pt x="123" y="213"/>
                    <a:pt x="120" y="215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2" y="234"/>
                    <a:pt x="98" y="235"/>
                    <a:pt x="95" y="235"/>
                  </a:cubicBezTo>
                  <a:cubicBezTo>
                    <a:pt x="91" y="235"/>
                    <a:pt x="88" y="234"/>
                    <a:pt x="85" y="231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7" y="213"/>
                    <a:pt x="65" y="209"/>
                    <a:pt x="65" y="206"/>
                  </a:cubicBezTo>
                  <a:cubicBezTo>
                    <a:pt x="65" y="202"/>
                    <a:pt x="67" y="199"/>
                    <a:pt x="69" y="196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0" y="179"/>
                    <a:pt x="33" y="182"/>
                    <a:pt x="26" y="182"/>
                  </a:cubicBezTo>
                  <a:cubicBezTo>
                    <a:pt x="19" y="182"/>
                    <a:pt x="13" y="179"/>
                    <a:pt x="8" y="174"/>
                  </a:cubicBezTo>
                  <a:cubicBezTo>
                    <a:pt x="2" y="169"/>
                    <a:pt x="0" y="162"/>
                    <a:pt x="0" y="155"/>
                  </a:cubicBezTo>
                  <a:cubicBezTo>
                    <a:pt x="0" y="148"/>
                    <a:pt x="2" y="142"/>
                    <a:pt x="7" y="136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2" y="93"/>
                    <a:pt x="0" y="87"/>
                    <a:pt x="0" y="80"/>
                  </a:cubicBezTo>
                  <a:cubicBezTo>
                    <a:pt x="0" y="72"/>
                    <a:pt x="2" y="66"/>
                    <a:pt x="7" y="61"/>
                  </a:cubicBezTo>
                  <a:cubicBezTo>
                    <a:pt x="13" y="55"/>
                    <a:pt x="19" y="53"/>
                    <a:pt x="26" y="53"/>
                  </a:cubicBezTo>
                  <a:cubicBezTo>
                    <a:pt x="33" y="53"/>
                    <a:pt x="40" y="55"/>
                    <a:pt x="45" y="6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7" y="36"/>
                    <a:pt x="65" y="33"/>
                    <a:pt x="65" y="29"/>
                  </a:cubicBezTo>
                  <a:cubicBezTo>
                    <a:pt x="65" y="25"/>
                    <a:pt x="67" y="22"/>
                    <a:pt x="69" y="1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1"/>
                    <a:pt x="91" y="0"/>
                    <a:pt x="95" y="0"/>
                  </a:cubicBezTo>
                  <a:cubicBezTo>
                    <a:pt x="98" y="0"/>
                    <a:pt x="102" y="1"/>
                    <a:pt x="104" y="3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3" y="22"/>
                    <a:pt x="124" y="25"/>
                    <a:pt x="124" y="29"/>
                  </a:cubicBezTo>
                  <a:cubicBezTo>
                    <a:pt x="124" y="33"/>
                    <a:pt x="123" y="36"/>
                    <a:pt x="120" y="39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9" y="55"/>
                    <a:pt x="156" y="53"/>
                    <a:pt x="163" y="53"/>
                  </a:cubicBezTo>
                  <a:cubicBezTo>
                    <a:pt x="170" y="53"/>
                    <a:pt x="177" y="55"/>
                    <a:pt x="182" y="60"/>
                  </a:cubicBezTo>
                  <a:cubicBezTo>
                    <a:pt x="187" y="66"/>
                    <a:pt x="190" y="72"/>
                    <a:pt x="190" y="80"/>
                  </a:cubicBezTo>
                  <a:close/>
                  <a:moveTo>
                    <a:pt x="155" y="110"/>
                  </a:moveTo>
                  <a:cubicBezTo>
                    <a:pt x="174" y="91"/>
                    <a:pt x="174" y="91"/>
                    <a:pt x="174" y="91"/>
                  </a:cubicBezTo>
                  <a:cubicBezTo>
                    <a:pt x="177" y="88"/>
                    <a:pt x="179" y="84"/>
                    <a:pt x="179" y="80"/>
                  </a:cubicBezTo>
                  <a:cubicBezTo>
                    <a:pt x="179" y="75"/>
                    <a:pt x="177" y="71"/>
                    <a:pt x="174" y="68"/>
                  </a:cubicBezTo>
                  <a:cubicBezTo>
                    <a:pt x="171" y="65"/>
                    <a:pt x="167" y="63"/>
                    <a:pt x="163" y="63"/>
                  </a:cubicBezTo>
                  <a:cubicBezTo>
                    <a:pt x="159" y="63"/>
                    <a:pt x="155" y="65"/>
                    <a:pt x="152" y="68"/>
                  </a:cubicBezTo>
                  <a:cubicBezTo>
                    <a:pt x="132" y="87"/>
                    <a:pt x="132" y="87"/>
                    <a:pt x="132" y="87"/>
                  </a:cubicBezTo>
                  <a:lnTo>
                    <a:pt x="155" y="110"/>
                  </a:lnTo>
                  <a:close/>
                  <a:moveTo>
                    <a:pt x="152" y="167"/>
                  </a:moveTo>
                  <a:cubicBezTo>
                    <a:pt x="158" y="173"/>
                    <a:pt x="168" y="173"/>
                    <a:pt x="174" y="167"/>
                  </a:cubicBezTo>
                  <a:cubicBezTo>
                    <a:pt x="177" y="164"/>
                    <a:pt x="179" y="160"/>
                    <a:pt x="179" y="155"/>
                  </a:cubicBezTo>
                  <a:cubicBezTo>
                    <a:pt x="179" y="151"/>
                    <a:pt x="177" y="147"/>
                    <a:pt x="174" y="144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32" y="148"/>
                    <a:pt x="132" y="148"/>
                    <a:pt x="132" y="148"/>
                  </a:cubicBezTo>
                  <a:lnTo>
                    <a:pt x="152" y="167"/>
                  </a:lnTo>
                  <a:close/>
                  <a:moveTo>
                    <a:pt x="125" y="140"/>
                  </a:moveTo>
                  <a:cubicBezTo>
                    <a:pt x="148" y="117"/>
                    <a:pt x="148" y="117"/>
                    <a:pt x="148" y="117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102" y="117"/>
                    <a:pt x="102" y="117"/>
                    <a:pt x="102" y="117"/>
                  </a:cubicBezTo>
                  <a:lnTo>
                    <a:pt x="125" y="140"/>
                  </a:lnTo>
                  <a:close/>
                  <a:moveTo>
                    <a:pt x="95" y="110"/>
                  </a:moveTo>
                  <a:cubicBezTo>
                    <a:pt x="118" y="87"/>
                    <a:pt x="118" y="87"/>
                    <a:pt x="118" y="87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72" y="87"/>
                    <a:pt x="72" y="87"/>
                    <a:pt x="72" y="87"/>
                  </a:cubicBezTo>
                  <a:lnTo>
                    <a:pt x="95" y="110"/>
                  </a:lnTo>
                  <a:close/>
                  <a:moveTo>
                    <a:pt x="95" y="171"/>
                  </a:moveTo>
                  <a:cubicBezTo>
                    <a:pt x="118" y="148"/>
                    <a:pt x="118" y="148"/>
                    <a:pt x="118" y="148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72" y="148"/>
                    <a:pt x="72" y="148"/>
                    <a:pt x="72" y="148"/>
                  </a:cubicBezTo>
                  <a:lnTo>
                    <a:pt x="95" y="171"/>
                  </a:lnTo>
                  <a:close/>
                  <a:moveTo>
                    <a:pt x="95" y="4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74" y="29"/>
                    <a:pt x="74" y="29"/>
                    <a:pt x="74" y="29"/>
                  </a:cubicBezTo>
                  <a:lnTo>
                    <a:pt x="95" y="49"/>
                  </a:lnTo>
                  <a:close/>
                  <a:moveTo>
                    <a:pt x="95" y="226"/>
                  </a:moveTo>
                  <a:cubicBezTo>
                    <a:pt x="115" y="206"/>
                    <a:pt x="115" y="206"/>
                    <a:pt x="115" y="20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74" y="206"/>
                    <a:pt x="74" y="206"/>
                    <a:pt x="74" y="206"/>
                  </a:cubicBezTo>
                  <a:lnTo>
                    <a:pt x="95" y="226"/>
                  </a:lnTo>
                  <a:close/>
                  <a:moveTo>
                    <a:pt x="64" y="140"/>
                  </a:moveTo>
                  <a:cubicBezTo>
                    <a:pt x="87" y="117"/>
                    <a:pt x="87" y="117"/>
                    <a:pt x="87" y="11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41" y="117"/>
                    <a:pt x="41" y="117"/>
                    <a:pt x="41" y="117"/>
                  </a:cubicBezTo>
                  <a:lnTo>
                    <a:pt x="64" y="140"/>
                  </a:lnTo>
                  <a:close/>
                  <a:moveTo>
                    <a:pt x="10" y="80"/>
                  </a:moveTo>
                  <a:cubicBezTo>
                    <a:pt x="10" y="84"/>
                    <a:pt x="12" y="88"/>
                    <a:pt x="15" y="9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5" y="65"/>
                    <a:pt x="31" y="63"/>
                    <a:pt x="26" y="63"/>
                  </a:cubicBezTo>
                  <a:cubicBezTo>
                    <a:pt x="22" y="63"/>
                    <a:pt x="18" y="65"/>
                    <a:pt x="15" y="68"/>
                  </a:cubicBezTo>
                  <a:cubicBezTo>
                    <a:pt x="12" y="71"/>
                    <a:pt x="10" y="75"/>
                    <a:pt x="10" y="80"/>
                  </a:cubicBezTo>
                  <a:close/>
                  <a:moveTo>
                    <a:pt x="10" y="155"/>
                  </a:moveTo>
                  <a:cubicBezTo>
                    <a:pt x="10" y="160"/>
                    <a:pt x="12" y="164"/>
                    <a:pt x="15" y="167"/>
                  </a:cubicBezTo>
                  <a:cubicBezTo>
                    <a:pt x="18" y="170"/>
                    <a:pt x="22" y="171"/>
                    <a:pt x="26" y="172"/>
                  </a:cubicBezTo>
                  <a:cubicBezTo>
                    <a:pt x="31" y="172"/>
                    <a:pt x="35" y="170"/>
                    <a:pt x="38" y="16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2" y="147"/>
                    <a:pt x="10" y="151"/>
                    <a:pt x="10" y="155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9" name="Oval 42"/>
            <p:cNvSpPr>
              <a:spLocks noChangeArrowheads="1"/>
            </p:cNvSpPr>
            <p:nvPr/>
          </p:nvSpPr>
          <p:spPr bwMode="auto">
            <a:xfrm>
              <a:off x="5122863" y="7585075"/>
              <a:ext cx="165100" cy="165100"/>
            </a:xfrm>
            <a:prstGeom prst="ellipse">
              <a:avLst/>
            </a:prstGeom>
            <a:solidFill>
              <a:srgbClr val="E02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0" name="Freeform 43"/>
            <p:cNvSpPr/>
            <p:nvPr/>
          </p:nvSpPr>
          <p:spPr bwMode="auto">
            <a:xfrm>
              <a:off x="5122863" y="7615238"/>
              <a:ext cx="165100" cy="134938"/>
            </a:xfrm>
            <a:custGeom>
              <a:avLst/>
              <a:gdLst>
                <a:gd name="T0" fmla="*/ 24 w 39"/>
                <a:gd name="T1" fmla="*/ 22 h 32"/>
                <a:gd name="T2" fmla="*/ 4 w 39"/>
                <a:gd name="T3" fmla="*/ 2 h 32"/>
                <a:gd name="T4" fmla="*/ 5 w 39"/>
                <a:gd name="T5" fmla="*/ 0 h 32"/>
                <a:gd name="T6" fmla="*/ 0 w 39"/>
                <a:gd name="T7" fmla="*/ 13 h 32"/>
                <a:gd name="T8" fmla="*/ 20 w 39"/>
                <a:gd name="T9" fmla="*/ 32 h 32"/>
                <a:gd name="T10" fmla="*/ 39 w 39"/>
                <a:gd name="T11" fmla="*/ 14 h 32"/>
                <a:gd name="T12" fmla="*/ 24 w 39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4" y="22"/>
                  </a:moveTo>
                  <a:cubicBezTo>
                    <a:pt x="13" y="22"/>
                    <a:pt x="4" y="13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24"/>
                    <a:pt x="9" y="32"/>
                    <a:pt x="20" y="32"/>
                  </a:cubicBezTo>
                  <a:cubicBezTo>
                    <a:pt x="30" y="32"/>
                    <a:pt x="38" y="24"/>
                    <a:pt x="39" y="14"/>
                  </a:cubicBezTo>
                  <a:cubicBezTo>
                    <a:pt x="36" y="19"/>
                    <a:pt x="30" y="22"/>
                    <a:pt x="24" y="22"/>
                  </a:cubicBezTo>
                  <a:close/>
                </a:path>
              </a:pathLst>
            </a:custGeom>
            <a:solidFill>
              <a:srgbClr val="C2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1" name="Freeform 44"/>
            <p:cNvSpPr/>
            <p:nvPr/>
          </p:nvSpPr>
          <p:spPr bwMode="auto">
            <a:xfrm>
              <a:off x="5173663" y="7788275"/>
              <a:ext cx="63500" cy="76200"/>
            </a:xfrm>
            <a:custGeom>
              <a:avLst/>
              <a:gdLst>
                <a:gd name="T0" fmla="*/ 11 w 15"/>
                <a:gd name="T1" fmla="*/ 0 h 18"/>
                <a:gd name="T2" fmla="*/ 4 w 15"/>
                <a:gd name="T3" fmla="*/ 0 h 18"/>
                <a:gd name="T4" fmla="*/ 0 w 15"/>
                <a:gd name="T5" fmla="*/ 3 h 18"/>
                <a:gd name="T6" fmla="*/ 0 w 15"/>
                <a:gd name="T7" fmla="*/ 15 h 18"/>
                <a:gd name="T8" fmla="*/ 4 w 15"/>
                <a:gd name="T9" fmla="*/ 18 h 18"/>
                <a:gd name="T10" fmla="*/ 11 w 15"/>
                <a:gd name="T11" fmla="*/ 18 h 18"/>
                <a:gd name="T12" fmla="*/ 15 w 15"/>
                <a:gd name="T13" fmla="*/ 15 h 18"/>
                <a:gd name="T14" fmla="*/ 15 w 15"/>
                <a:gd name="T15" fmla="*/ 3 h 18"/>
                <a:gd name="T16" fmla="*/ 11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5" y="16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2" name="组合 1201"/>
          <p:cNvGrpSpPr/>
          <p:nvPr/>
        </p:nvGrpSpPr>
        <p:grpSpPr>
          <a:xfrm flipH="1">
            <a:off x="5409040" y="-65153"/>
            <a:ext cx="1379658" cy="2700430"/>
            <a:chOff x="6327775" y="1877392"/>
            <a:chExt cx="2514600" cy="4921872"/>
          </a:xfrm>
        </p:grpSpPr>
        <p:sp>
          <p:nvSpPr>
            <p:cNvPr id="1203" name="Rectangle 48"/>
            <p:cNvSpPr>
              <a:spLocks noChangeArrowheads="1"/>
            </p:cNvSpPr>
            <p:nvPr/>
          </p:nvSpPr>
          <p:spPr bwMode="auto">
            <a:xfrm>
              <a:off x="7570788" y="5446713"/>
              <a:ext cx="28575" cy="1050925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4" name="Freeform 49"/>
            <p:cNvSpPr/>
            <p:nvPr/>
          </p:nvSpPr>
          <p:spPr bwMode="auto">
            <a:xfrm>
              <a:off x="7527925" y="6467476"/>
              <a:ext cx="111125" cy="331788"/>
            </a:xfrm>
            <a:custGeom>
              <a:avLst/>
              <a:gdLst>
                <a:gd name="T0" fmla="*/ 17 w 26"/>
                <a:gd name="T1" fmla="*/ 0 h 78"/>
                <a:gd name="T2" fmla="*/ 13 w 26"/>
                <a:gd name="T3" fmla="*/ 0 h 78"/>
                <a:gd name="T4" fmla="*/ 10 w 26"/>
                <a:gd name="T5" fmla="*/ 0 h 78"/>
                <a:gd name="T6" fmla="*/ 4 w 26"/>
                <a:gd name="T7" fmla="*/ 18 h 78"/>
                <a:gd name="T8" fmla="*/ 1 w 26"/>
                <a:gd name="T9" fmla="*/ 33 h 78"/>
                <a:gd name="T10" fmla="*/ 0 w 26"/>
                <a:gd name="T11" fmla="*/ 44 h 78"/>
                <a:gd name="T12" fmla="*/ 9 w 26"/>
                <a:gd name="T13" fmla="*/ 8 h 78"/>
                <a:gd name="T14" fmla="*/ 0 w 26"/>
                <a:gd name="T15" fmla="*/ 48 h 78"/>
                <a:gd name="T16" fmla="*/ 0 w 26"/>
                <a:gd name="T17" fmla="*/ 51 h 78"/>
                <a:gd name="T18" fmla="*/ 4 w 26"/>
                <a:gd name="T19" fmla="*/ 68 h 78"/>
                <a:gd name="T20" fmla="*/ 5 w 26"/>
                <a:gd name="T21" fmla="*/ 71 h 78"/>
                <a:gd name="T22" fmla="*/ 12 w 26"/>
                <a:gd name="T23" fmla="*/ 6 h 78"/>
                <a:gd name="T24" fmla="*/ 7 w 26"/>
                <a:gd name="T25" fmla="*/ 68 h 78"/>
                <a:gd name="T26" fmla="*/ 12 w 26"/>
                <a:gd name="T27" fmla="*/ 77 h 78"/>
                <a:gd name="T28" fmla="*/ 13 w 26"/>
                <a:gd name="T29" fmla="*/ 78 h 78"/>
                <a:gd name="T30" fmla="*/ 13 w 26"/>
                <a:gd name="T31" fmla="*/ 7 h 78"/>
                <a:gd name="T32" fmla="*/ 16 w 26"/>
                <a:gd name="T33" fmla="*/ 77 h 78"/>
                <a:gd name="T34" fmla="*/ 19 w 26"/>
                <a:gd name="T35" fmla="*/ 74 h 78"/>
                <a:gd name="T36" fmla="*/ 21 w 26"/>
                <a:gd name="T37" fmla="*/ 67 h 78"/>
                <a:gd name="T38" fmla="*/ 15 w 26"/>
                <a:gd name="T39" fmla="*/ 7 h 78"/>
                <a:gd name="T40" fmla="*/ 23 w 26"/>
                <a:gd name="T41" fmla="*/ 67 h 78"/>
                <a:gd name="T42" fmla="*/ 25 w 26"/>
                <a:gd name="T43" fmla="*/ 60 h 78"/>
                <a:gd name="T44" fmla="*/ 25 w 26"/>
                <a:gd name="T45" fmla="*/ 56 h 78"/>
                <a:gd name="T46" fmla="*/ 16 w 26"/>
                <a:gd name="T47" fmla="*/ 3 h 78"/>
                <a:gd name="T48" fmla="*/ 26 w 26"/>
                <a:gd name="T49" fmla="*/ 52 h 78"/>
                <a:gd name="T50" fmla="*/ 26 w 26"/>
                <a:gd name="T51" fmla="*/ 34 h 78"/>
                <a:gd name="T52" fmla="*/ 22 w 26"/>
                <a:gd name="T53" fmla="*/ 17 h 78"/>
                <a:gd name="T54" fmla="*/ 17 w 26"/>
                <a:gd name="T5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78">
                  <a:moveTo>
                    <a:pt x="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3"/>
                    <a:pt x="1" y="28"/>
                    <a:pt x="1" y="33"/>
                  </a:cubicBezTo>
                  <a:cubicBezTo>
                    <a:pt x="1" y="38"/>
                    <a:pt x="0" y="43"/>
                    <a:pt x="0" y="44"/>
                  </a:cubicBezTo>
                  <a:cubicBezTo>
                    <a:pt x="3" y="32"/>
                    <a:pt x="9" y="8"/>
                    <a:pt x="9" y="8"/>
                  </a:cubicBezTo>
                  <a:cubicBezTo>
                    <a:pt x="9" y="12"/>
                    <a:pt x="4" y="34"/>
                    <a:pt x="0" y="48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1" y="55"/>
                    <a:pt x="3" y="67"/>
                    <a:pt x="4" y="68"/>
                  </a:cubicBezTo>
                  <a:cubicBezTo>
                    <a:pt x="4" y="69"/>
                    <a:pt x="4" y="70"/>
                    <a:pt x="5" y="71"/>
                  </a:cubicBezTo>
                  <a:cubicBezTo>
                    <a:pt x="10" y="25"/>
                    <a:pt x="11" y="12"/>
                    <a:pt x="12" y="6"/>
                  </a:cubicBezTo>
                  <a:cubicBezTo>
                    <a:pt x="11" y="12"/>
                    <a:pt x="10" y="29"/>
                    <a:pt x="7" y="68"/>
                  </a:cubicBezTo>
                  <a:cubicBezTo>
                    <a:pt x="7" y="72"/>
                    <a:pt x="8" y="75"/>
                    <a:pt x="12" y="77"/>
                  </a:cubicBezTo>
                  <a:cubicBezTo>
                    <a:pt x="12" y="77"/>
                    <a:pt x="13" y="78"/>
                    <a:pt x="13" y="78"/>
                  </a:cubicBezTo>
                  <a:cubicBezTo>
                    <a:pt x="13" y="32"/>
                    <a:pt x="13" y="13"/>
                    <a:pt x="13" y="7"/>
                  </a:cubicBezTo>
                  <a:cubicBezTo>
                    <a:pt x="14" y="12"/>
                    <a:pt x="14" y="32"/>
                    <a:pt x="16" y="77"/>
                  </a:cubicBezTo>
                  <a:cubicBezTo>
                    <a:pt x="16" y="77"/>
                    <a:pt x="18" y="76"/>
                    <a:pt x="19" y="74"/>
                  </a:cubicBezTo>
                  <a:cubicBezTo>
                    <a:pt x="21" y="72"/>
                    <a:pt x="22" y="70"/>
                    <a:pt x="21" y="67"/>
                  </a:cubicBezTo>
                  <a:cubicBezTo>
                    <a:pt x="18" y="34"/>
                    <a:pt x="15" y="11"/>
                    <a:pt x="15" y="7"/>
                  </a:cubicBezTo>
                  <a:cubicBezTo>
                    <a:pt x="16" y="11"/>
                    <a:pt x="19" y="34"/>
                    <a:pt x="23" y="67"/>
                  </a:cubicBezTo>
                  <a:cubicBezTo>
                    <a:pt x="24" y="66"/>
                    <a:pt x="25" y="62"/>
                    <a:pt x="25" y="60"/>
                  </a:cubicBezTo>
                  <a:cubicBezTo>
                    <a:pt x="26" y="58"/>
                    <a:pt x="26" y="57"/>
                    <a:pt x="25" y="56"/>
                  </a:cubicBezTo>
                  <a:cubicBezTo>
                    <a:pt x="20" y="24"/>
                    <a:pt x="17" y="9"/>
                    <a:pt x="16" y="3"/>
                  </a:cubicBezTo>
                  <a:cubicBezTo>
                    <a:pt x="17" y="9"/>
                    <a:pt x="21" y="26"/>
                    <a:pt x="26" y="52"/>
                  </a:cubicBezTo>
                  <a:cubicBezTo>
                    <a:pt x="26" y="51"/>
                    <a:pt x="26" y="42"/>
                    <a:pt x="26" y="34"/>
                  </a:cubicBezTo>
                  <a:cubicBezTo>
                    <a:pt x="25" y="28"/>
                    <a:pt x="24" y="23"/>
                    <a:pt x="22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Oval 50"/>
            <p:cNvSpPr>
              <a:spLocks noChangeArrowheads="1"/>
            </p:cNvSpPr>
            <p:nvPr/>
          </p:nvSpPr>
          <p:spPr bwMode="auto">
            <a:xfrm>
              <a:off x="7515225" y="6264276"/>
              <a:ext cx="139700" cy="1397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6" name="Freeform 51"/>
            <p:cNvSpPr/>
            <p:nvPr/>
          </p:nvSpPr>
          <p:spPr bwMode="auto">
            <a:xfrm>
              <a:off x="7515225" y="6286501"/>
              <a:ext cx="139700" cy="117475"/>
            </a:xfrm>
            <a:custGeom>
              <a:avLst/>
              <a:gdLst>
                <a:gd name="T0" fmla="*/ 20 w 33"/>
                <a:gd name="T1" fmla="*/ 18 h 28"/>
                <a:gd name="T2" fmla="*/ 4 w 33"/>
                <a:gd name="T3" fmla="*/ 2 h 28"/>
                <a:gd name="T4" fmla="*/ 4 w 33"/>
                <a:gd name="T5" fmla="*/ 0 h 28"/>
                <a:gd name="T6" fmla="*/ 0 w 33"/>
                <a:gd name="T7" fmla="*/ 11 h 28"/>
                <a:gd name="T8" fmla="*/ 16 w 33"/>
                <a:gd name="T9" fmla="*/ 28 h 28"/>
                <a:gd name="T10" fmla="*/ 33 w 33"/>
                <a:gd name="T11" fmla="*/ 12 h 28"/>
                <a:gd name="T12" fmla="*/ 20 w 33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20" y="18"/>
                  </a:moveTo>
                  <a:cubicBezTo>
                    <a:pt x="11" y="18"/>
                    <a:pt x="4" y="11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20"/>
                    <a:pt x="7" y="28"/>
                    <a:pt x="16" y="28"/>
                  </a:cubicBezTo>
                  <a:cubicBezTo>
                    <a:pt x="25" y="28"/>
                    <a:pt x="32" y="21"/>
                    <a:pt x="33" y="12"/>
                  </a:cubicBezTo>
                  <a:cubicBezTo>
                    <a:pt x="30" y="16"/>
                    <a:pt x="25" y="18"/>
                    <a:pt x="20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Freeform 52"/>
            <p:cNvSpPr/>
            <p:nvPr/>
          </p:nvSpPr>
          <p:spPr bwMode="auto">
            <a:xfrm>
              <a:off x="7558088" y="6434138"/>
              <a:ext cx="50800" cy="63500"/>
            </a:xfrm>
            <a:custGeom>
              <a:avLst/>
              <a:gdLst>
                <a:gd name="T0" fmla="*/ 10 w 12"/>
                <a:gd name="T1" fmla="*/ 0 h 15"/>
                <a:gd name="T2" fmla="*/ 3 w 12"/>
                <a:gd name="T3" fmla="*/ 0 h 15"/>
                <a:gd name="T4" fmla="*/ 0 w 12"/>
                <a:gd name="T5" fmla="*/ 3 h 15"/>
                <a:gd name="T6" fmla="*/ 0 w 12"/>
                <a:gd name="T7" fmla="*/ 12 h 15"/>
                <a:gd name="T8" fmla="*/ 3 w 12"/>
                <a:gd name="T9" fmla="*/ 15 h 15"/>
                <a:gd name="T10" fmla="*/ 10 w 12"/>
                <a:gd name="T11" fmla="*/ 15 h 15"/>
                <a:gd name="T12" fmla="*/ 12 w 12"/>
                <a:gd name="T13" fmla="*/ 12 h 15"/>
                <a:gd name="T14" fmla="*/ 12 w 12"/>
                <a:gd name="T15" fmla="*/ 3 h 15"/>
                <a:gd name="T16" fmla="*/ 10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2" y="15"/>
                    <a:pt x="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8" name="Freeform 53"/>
            <p:cNvSpPr/>
            <p:nvPr/>
          </p:nvSpPr>
          <p:spPr bwMode="auto">
            <a:xfrm>
              <a:off x="7170738" y="5475288"/>
              <a:ext cx="828675" cy="407988"/>
            </a:xfrm>
            <a:custGeom>
              <a:avLst/>
              <a:gdLst>
                <a:gd name="T0" fmla="*/ 182 w 195"/>
                <a:gd name="T1" fmla="*/ 0 h 96"/>
                <a:gd name="T2" fmla="*/ 97 w 195"/>
                <a:gd name="T3" fmla="*/ 0 h 96"/>
                <a:gd name="T4" fmla="*/ 13 w 195"/>
                <a:gd name="T5" fmla="*/ 0 h 96"/>
                <a:gd name="T6" fmla="*/ 0 w 195"/>
                <a:gd name="T7" fmla="*/ 74 h 96"/>
                <a:gd name="T8" fmla="*/ 3 w 195"/>
                <a:gd name="T9" fmla="*/ 77 h 96"/>
                <a:gd name="T10" fmla="*/ 17 w 195"/>
                <a:gd name="T11" fmla="*/ 40 h 96"/>
                <a:gd name="T12" fmla="*/ 8 w 195"/>
                <a:gd name="T13" fmla="*/ 80 h 96"/>
                <a:gd name="T14" fmla="*/ 14 w 195"/>
                <a:gd name="T15" fmla="*/ 83 h 96"/>
                <a:gd name="T16" fmla="*/ 27 w 195"/>
                <a:gd name="T17" fmla="*/ 40 h 96"/>
                <a:gd name="T18" fmla="*/ 19 w 195"/>
                <a:gd name="T19" fmla="*/ 85 h 96"/>
                <a:gd name="T20" fmla="*/ 23 w 195"/>
                <a:gd name="T21" fmla="*/ 86 h 96"/>
                <a:gd name="T22" fmla="*/ 36 w 195"/>
                <a:gd name="T23" fmla="*/ 40 h 96"/>
                <a:gd name="T24" fmla="*/ 29 w 195"/>
                <a:gd name="T25" fmla="*/ 89 h 96"/>
                <a:gd name="T26" fmla="*/ 37 w 195"/>
                <a:gd name="T27" fmla="*/ 90 h 96"/>
                <a:gd name="T28" fmla="*/ 47 w 195"/>
                <a:gd name="T29" fmla="*/ 41 h 96"/>
                <a:gd name="T30" fmla="*/ 45 w 195"/>
                <a:gd name="T31" fmla="*/ 92 h 96"/>
                <a:gd name="T32" fmla="*/ 48 w 195"/>
                <a:gd name="T33" fmla="*/ 92 h 96"/>
                <a:gd name="T34" fmla="*/ 53 w 195"/>
                <a:gd name="T35" fmla="*/ 52 h 96"/>
                <a:gd name="T36" fmla="*/ 54 w 195"/>
                <a:gd name="T37" fmla="*/ 93 h 96"/>
                <a:gd name="T38" fmla="*/ 65 w 195"/>
                <a:gd name="T39" fmla="*/ 95 h 96"/>
                <a:gd name="T40" fmla="*/ 68 w 195"/>
                <a:gd name="T41" fmla="*/ 33 h 96"/>
                <a:gd name="T42" fmla="*/ 72 w 195"/>
                <a:gd name="T43" fmla="*/ 95 h 96"/>
                <a:gd name="T44" fmla="*/ 79 w 195"/>
                <a:gd name="T45" fmla="*/ 95 h 96"/>
                <a:gd name="T46" fmla="*/ 85 w 195"/>
                <a:gd name="T47" fmla="*/ 40 h 96"/>
                <a:gd name="T48" fmla="*/ 85 w 195"/>
                <a:gd name="T49" fmla="*/ 96 h 96"/>
                <a:gd name="T50" fmla="*/ 95 w 195"/>
                <a:gd name="T51" fmla="*/ 96 h 96"/>
                <a:gd name="T52" fmla="*/ 95 w 195"/>
                <a:gd name="T53" fmla="*/ 40 h 96"/>
                <a:gd name="T54" fmla="*/ 106 w 195"/>
                <a:gd name="T55" fmla="*/ 96 h 96"/>
                <a:gd name="T56" fmla="*/ 115 w 195"/>
                <a:gd name="T57" fmla="*/ 95 h 96"/>
                <a:gd name="T58" fmla="*/ 117 w 195"/>
                <a:gd name="T59" fmla="*/ 36 h 96"/>
                <a:gd name="T60" fmla="*/ 121 w 195"/>
                <a:gd name="T61" fmla="*/ 95 h 96"/>
                <a:gd name="T62" fmla="*/ 130 w 195"/>
                <a:gd name="T63" fmla="*/ 95 h 96"/>
                <a:gd name="T64" fmla="*/ 128 w 195"/>
                <a:gd name="T65" fmla="*/ 37 h 96"/>
                <a:gd name="T66" fmla="*/ 138 w 195"/>
                <a:gd name="T67" fmla="*/ 94 h 96"/>
                <a:gd name="T68" fmla="*/ 142 w 195"/>
                <a:gd name="T69" fmla="*/ 93 h 96"/>
                <a:gd name="T70" fmla="*/ 145 w 195"/>
                <a:gd name="T71" fmla="*/ 36 h 96"/>
                <a:gd name="T72" fmla="*/ 150 w 195"/>
                <a:gd name="T73" fmla="*/ 92 h 96"/>
                <a:gd name="T74" fmla="*/ 153 w 195"/>
                <a:gd name="T75" fmla="*/ 91 h 96"/>
                <a:gd name="T76" fmla="*/ 151 w 195"/>
                <a:gd name="T77" fmla="*/ 21 h 96"/>
                <a:gd name="T78" fmla="*/ 162 w 195"/>
                <a:gd name="T79" fmla="*/ 89 h 96"/>
                <a:gd name="T80" fmla="*/ 168 w 195"/>
                <a:gd name="T81" fmla="*/ 88 h 96"/>
                <a:gd name="T82" fmla="*/ 167 w 195"/>
                <a:gd name="T83" fmla="*/ 41 h 96"/>
                <a:gd name="T84" fmla="*/ 181 w 195"/>
                <a:gd name="T85" fmla="*/ 83 h 96"/>
                <a:gd name="T86" fmla="*/ 182 w 195"/>
                <a:gd name="T87" fmla="*/ 82 h 96"/>
                <a:gd name="T88" fmla="*/ 182 w 195"/>
                <a:gd name="T89" fmla="*/ 28 h 96"/>
                <a:gd name="T90" fmla="*/ 190 w 195"/>
                <a:gd name="T91" fmla="*/ 78 h 96"/>
                <a:gd name="T92" fmla="*/ 195 w 195"/>
                <a:gd name="T93" fmla="*/ 74 h 96"/>
                <a:gd name="T94" fmla="*/ 182 w 195"/>
                <a:gd name="T9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96">
                  <a:moveTo>
                    <a:pt x="18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3" y="77"/>
                  </a:cubicBezTo>
                  <a:cubicBezTo>
                    <a:pt x="7" y="67"/>
                    <a:pt x="12" y="50"/>
                    <a:pt x="17" y="40"/>
                  </a:cubicBezTo>
                  <a:cubicBezTo>
                    <a:pt x="15" y="50"/>
                    <a:pt x="10" y="70"/>
                    <a:pt x="8" y="80"/>
                  </a:cubicBezTo>
                  <a:cubicBezTo>
                    <a:pt x="9" y="81"/>
                    <a:pt x="11" y="82"/>
                    <a:pt x="14" y="83"/>
                  </a:cubicBezTo>
                  <a:cubicBezTo>
                    <a:pt x="16" y="74"/>
                    <a:pt x="27" y="45"/>
                    <a:pt x="27" y="40"/>
                  </a:cubicBezTo>
                  <a:cubicBezTo>
                    <a:pt x="28" y="46"/>
                    <a:pt x="20" y="77"/>
                    <a:pt x="19" y="85"/>
                  </a:cubicBezTo>
                  <a:cubicBezTo>
                    <a:pt x="20" y="86"/>
                    <a:pt x="21" y="86"/>
                    <a:pt x="23" y="86"/>
                  </a:cubicBezTo>
                  <a:cubicBezTo>
                    <a:pt x="27" y="79"/>
                    <a:pt x="36" y="41"/>
                    <a:pt x="36" y="40"/>
                  </a:cubicBezTo>
                  <a:cubicBezTo>
                    <a:pt x="36" y="54"/>
                    <a:pt x="31" y="82"/>
                    <a:pt x="29" y="89"/>
                  </a:cubicBezTo>
                  <a:cubicBezTo>
                    <a:pt x="33" y="89"/>
                    <a:pt x="33" y="90"/>
                    <a:pt x="37" y="90"/>
                  </a:cubicBezTo>
                  <a:cubicBezTo>
                    <a:pt x="40" y="77"/>
                    <a:pt x="41" y="52"/>
                    <a:pt x="47" y="41"/>
                  </a:cubicBezTo>
                  <a:cubicBezTo>
                    <a:pt x="47" y="56"/>
                    <a:pt x="45" y="78"/>
                    <a:pt x="45" y="92"/>
                  </a:cubicBezTo>
                  <a:cubicBezTo>
                    <a:pt x="46" y="92"/>
                    <a:pt x="47" y="92"/>
                    <a:pt x="48" y="92"/>
                  </a:cubicBezTo>
                  <a:cubicBezTo>
                    <a:pt x="50" y="85"/>
                    <a:pt x="53" y="53"/>
                    <a:pt x="53" y="52"/>
                  </a:cubicBezTo>
                  <a:cubicBezTo>
                    <a:pt x="53" y="53"/>
                    <a:pt x="55" y="87"/>
                    <a:pt x="54" y="93"/>
                  </a:cubicBezTo>
                  <a:cubicBezTo>
                    <a:pt x="58" y="94"/>
                    <a:pt x="61" y="94"/>
                    <a:pt x="65" y="95"/>
                  </a:cubicBezTo>
                  <a:cubicBezTo>
                    <a:pt x="67" y="74"/>
                    <a:pt x="66" y="54"/>
                    <a:pt x="68" y="33"/>
                  </a:cubicBezTo>
                  <a:cubicBezTo>
                    <a:pt x="73" y="53"/>
                    <a:pt x="70" y="78"/>
                    <a:pt x="72" y="95"/>
                  </a:cubicBezTo>
                  <a:cubicBezTo>
                    <a:pt x="74" y="95"/>
                    <a:pt x="76" y="95"/>
                    <a:pt x="79" y="95"/>
                  </a:cubicBezTo>
                  <a:cubicBezTo>
                    <a:pt x="83" y="82"/>
                    <a:pt x="81" y="58"/>
                    <a:pt x="85" y="40"/>
                  </a:cubicBezTo>
                  <a:cubicBezTo>
                    <a:pt x="85" y="58"/>
                    <a:pt x="85" y="80"/>
                    <a:pt x="85" y="96"/>
                  </a:cubicBezTo>
                  <a:cubicBezTo>
                    <a:pt x="88" y="96"/>
                    <a:pt x="92" y="96"/>
                    <a:pt x="95" y="96"/>
                  </a:cubicBezTo>
                  <a:cubicBezTo>
                    <a:pt x="98" y="79"/>
                    <a:pt x="97" y="54"/>
                    <a:pt x="95" y="40"/>
                  </a:cubicBezTo>
                  <a:cubicBezTo>
                    <a:pt x="102" y="53"/>
                    <a:pt x="102" y="79"/>
                    <a:pt x="106" y="96"/>
                  </a:cubicBezTo>
                  <a:cubicBezTo>
                    <a:pt x="111" y="96"/>
                    <a:pt x="111" y="96"/>
                    <a:pt x="115" y="95"/>
                  </a:cubicBezTo>
                  <a:cubicBezTo>
                    <a:pt x="116" y="77"/>
                    <a:pt x="112" y="56"/>
                    <a:pt x="117" y="36"/>
                  </a:cubicBezTo>
                  <a:cubicBezTo>
                    <a:pt x="117" y="53"/>
                    <a:pt x="121" y="78"/>
                    <a:pt x="121" y="95"/>
                  </a:cubicBezTo>
                  <a:cubicBezTo>
                    <a:pt x="124" y="95"/>
                    <a:pt x="127" y="95"/>
                    <a:pt x="130" y="95"/>
                  </a:cubicBezTo>
                  <a:cubicBezTo>
                    <a:pt x="130" y="82"/>
                    <a:pt x="125" y="51"/>
                    <a:pt x="128" y="37"/>
                  </a:cubicBezTo>
                  <a:cubicBezTo>
                    <a:pt x="137" y="51"/>
                    <a:pt x="134" y="81"/>
                    <a:pt x="138" y="94"/>
                  </a:cubicBezTo>
                  <a:cubicBezTo>
                    <a:pt x="139" y="93"/>
                    <a:pt x="141" y="93"/>
                    <a:pt x="142" y="93"/>
                  </a:cubicBezTo>
                  <a:cubicBezTo>
                    <a:pt x="139" y="74"/>
                    <a:pt x="140" y="55"/>
                    <a:pt x="145" y="36"/>
                  </a:cubicBezTo>
                  <a:cubicBezTo>
                    <a:pt x="145" y="53"/>
                    <a:pt x="147" y="74"/>
                    <a:pt x="150" y="92"/>
                  </a:cubicBezTo>
                  <a:cubicBezTo>
                    <a:pt x="151" y="92"/>
                    <a:pt x="152" y="91"/>
                    <a:pt x="153" y="91"/>
                  </a:cubicBezTo>
                  <a:cubicBezTo>
                    <a:pt x="157" y="73"/>
                    <a:pt x="151" y="44"/>
                    <a:pt x="151" y="21"/>
                  </a:cubicBezTo>
                  <a:cubicBezTo>
                    <a:pt x="156" y="44"/>
                    <a:pt x="160" y="75"/>
                    <a:pt x="162" y="89"/>
                  </a:cubicBezTo>
                  <a:cubicBezTo>
                    <a:pt x="164" y="89"/>
                    <a:pt x="166" y="88"/>
                    <a:pt x="168" y="88"/>
                  </a:cubicBezTo>
                  <a:cubicBezTo>
                    <a:pt x="170" y="74"/>
                    <a:pt x="165" y="58"/>
                    <a:pt x="167" y="41"/>
                  </a:cubicBezTo>
                  <a:cubicBezTo>
                    <a:pt x="172" y="58"/>
                    <a:pt x="178" y="70"/>
                    <a:pt x="181" y="83"/>
                  </a:cubicBezTo>
                  <a:cubicBezTo>
                    <a:pt x="181" y="83"/>
                    <a:pt x="182" y="83"/>
                    <a:pt x="182" y="82"/>
                  </a:cubicBezTo>
                  <a:cubicBezTo>
                    <a:pt x="184" y="68"/>
                    <a:pt x="182" y="45"/>
                    <a:pt x="182" y="28"/>
                  </a:cubicBezTo>
                  <a:cubicBezTo>
                    <a:pt x="185" y="46"/>
                    <a:pt x="188" y="60"/>
                    <a:pt x="190" y="78"/>
                  </a:cubicBezTo>
                  <a:cubicBezTo>
                    <a:pt x="194" y="75"/>
                    <a:pt x="195" y="74"/>
                    <a:pt x="195" y="74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Oval 54"/>
            <p:cNvSpPr>
              <a:spLocks noChangeArrowheads="1"/>
            </p:cNvSpPr>
            <p:nvPr/>
          </p:nvSpPr>
          <p:spPr bwMode="auto">
            <a:xfrm>
              <a:off x="6327775" y="3575051"/>
              <a:ext cx="2514600" cy="18081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Freeform 56"/>
            <p:cNvSpPr/>
            <p:nvPr/>
          </p:nvSpPr>
          <p:spPr bwMode="auto">
            <a:xfrm>
              <a:off x="7140575" y="5310188"/>
              <a:ext cx="889000" cy="225425"/>
            </a:xfrm>
            <a:custGeom>
              <a:avLst/>
              <a:gdLst>
                <a:gd name="T0" fmla="*/ 203 w 209"/>
                <a:gd name="T1" fmla="*/ 53 h 53"/>
                <a:gd name="T2" fmla="*/ 6 w 209"/>
                <a:gd name="T3" fmla="*/ 53 h 53"/>
                <a:gd name="T4" fmla="*/ 0 w 209"/>
                <a:gd name="T5" fmla="*/ 49 h 53"/>
                <a:gd name="T6" fmla="*/ 0 w 209"/>
                <a:gd name="T7" fmla="*/ 4 h 53"/>
                <a:gd name="T8" fmla="*/ 6 w 209"/>
                <a:gd name="T9" fmla="*/ 0 h 53"/>
                <a:gd name="T10" fmla="*/ 203 w 209"/>
                <a:gd name="T11" fmla="*/ 0 h 53"/>
                <a:gd name="T12" fmla="*/ 209 w 209"/>
                <a:gd name="T13" fmla="*/ 4 h 53"/>
                <a:gd name="T14" fmla="*/ 209 w 209"/>
                <a:gd name="T15" fmla="*/ 49 h 53"/>
                <a:gd name="T16" fmla="*/ 203 w 209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3">
                  <a:moveTo>
                    <a:pt x="20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1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9" y="2"/>
                    <a:pt x="209" y="4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9" y="51"/>
                    <a:pt x="206" y="53"/>
                    <a:pt x="203" y="53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2" name="Freeform 57"/>
            <p:cNvSpPr/>
            <p:nvPr/>
          </p:nvSpPr>
          <p:spPr bwMode="auto">
            <a:xfrm>
              <a:off x="7140575" y="3414713"/>
              <a:ext cx="889000" cy="228600"/>
            </a:xfrm>
            <a:custGeom>
              <a:avLst/>
              <a:gdLst>
                <a:gd name="T0" fmla="*/ 203 w 209"/>
                <a:gd name="T1" fmla="*/ 54 h 54"/>
                <a:gd name="T2" fmla="*/ 6 w 209"/>
                <a:gd name="T3" fmla="*/ 54 h 54"/>
                <a:gd name="T4" fmla="*/ 0 w 209"/>
                <a:gd name="T5" fmla="*/ 49 h 54"/>
                <a:gd name="T6" fmla="*/ 0 w 209"/>
                <a:gd name="T7" fmla="*/ 4 h 54"/>
                <a:gd name="T8" fmla="*/ 6 w 209"/>
                <a:gd name="T9" fmla="*/ 0 h 54"/>
                <a:gd name="T10" fmla="*/ 203 w 209"/>
                <a:gd name="T11" fmla="*/ 0 h 54"/>
                <a:gd name="T12" fmla="*/ 209 w 209"/>
                <a:gd name="T13" fmla="*/ 4 h 54"/>
                <a:gd name="T14" fmla="*/ 209 w 209"/>
                <a:gd name="T15" fmla="*/ 49 h 54"/>
                <a:gd name="T16" fmla="*/ 203 w 209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4">
                  <a:moveTo>
                    <a:pt x="203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3" y="54"/>
                    <a:pt x="0" y="52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9" y="2"/>
                    <a:pt x="209" y="4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9" y="52"/>
                    <a:pt x="206" y="54"/>
                    <a:pt x="203" y="54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58"/>
            <p:cNvSpPr/>
            <p:nvPr/>
          </p:nvSpPr>
          <p:spPr bwMode="auto">
            <a:xfrm>
              <a:off x="7140575" y="5310188"/>
              <a:ext cx="889000" cy="225425"/>
            </a:xfrm>
            <a:custGeom>
              <a:avLst/>
              <a:gdLst>
                <a:gd name="T0" fmla="*/ 20 w 209"/>
                <a:gd name="T1" fmla="*/ 0 h 53"/>
                <a:gd name="T2" fmla="*/ 6 w 209"/>
                <a:gd name="T3" fmla="*/ 0 h 53"/>
                <a:gd name="T4" fmla="*/ 0 w 209"/>
                <a:gd name="T5" fmla="*/ 4 h 53"/>
                <a:gd name="T6" fmla="*/ 0 w 209"/>
                <a:gd name="T7" fmla="*/ 49 h 53"/>
                <a:gd name="T8" fmla="*/ 6 w 209"/>
                <a:gd name="T9" fmla="*/ 53 h 53"/>
                <a:gd name="T10" fmla="*/ 203 w 209"/>
                <a:gd name="T11" fmla="*/ 53 h 53"/>
                <a:gd name="T12" fmla="*/ 209 w 209"/>
                <a:gd name="T13" fmla="*/ 49 h 53"/>
                <a:gd name="T14" fmla="*/ 209 w 209"/>
                <a:gd name="T15" fmla="*/ 39 h 53"/>
                <a:gd name="T16" fmla="*/ 20 w 209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3">
                  <a:moveTo>
                    <a:pt x="2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3" y="53"/>
                    <a:pt x="6" y="53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6" y="53"/>
                    <a:pt x="209" y="51"/>
                    <a:pt x="209" y="49"/>
                  </a:cubicBezTo>
                  <a:cubicBezTo>
                    <a:pt x="209" y="39"/>
                    <a:pt x="209" y="39"/>
                    <a:pt x="209" y="3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4" name="Freeform 59"/>
            <p:cNvSpPr/>
            <p:nvPr/>
          </p:nvSpPr>
          <p:spPr bwMode="auto">
            <a:xfrm>
              <a:off x="7140575" y="3414713"/>
              <a:ext cx="889000" cy="228600"/>
            </a:xfrm>
            <a:custGeom>
              <a:avLst/>
              <a:gdLst>
                <a:gd name="T0" fmla="*/ 20 w 209"/>
                <a:gd name="T1" fmla="*/ 0 h 54"/>
                <a:gd name="T2" fmla="*/ 6 w 209"/>
                <a:gd name="T3" fmla="*/ 0 h 54"/>
                <a:gd name="T4" fmla="*/ 0 w 209"/>
                <a:gd name="T5" fmla="*/ 4 h 54"/>
                <a:gd name="T6" fmla="*/ 0 w 209"/>
                <a:gd name="T7" fmla="*/ 49 h 54"/>
                <a:gd name="T8" fmla="*/ 6 w 209"/>
                <a:gd name="T9" fmla="*/ 54 h 54"/>
                <a:gd name="T10" fmla="*/ 203 w 209"/>
                <a:gd name="T11" fmla="*/ 54 h 54"/>
                <a:gd name="T12" fmla="*/ 209 w 209"/>
                <a:gd name="T13" fmla="*/ 49 h 54"/>
                <a:gd name="T14" fmla="*/ 209 w 209"/>
                <a:gd name="T15" fmla="*/ 39 h 54"/>
                <a:gd name="T16" fmla="*/ 20 w 20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4">
                  <a:moveTo>
                    <a:pt x="2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6" y="54"/>
                    <a:pt x="209" y="52"/>
                    <a:pt x="209" y="49"/>
                  </a:cubicBezTo>
                  <a:cubicBezTo>
                    <a:pt x="209" y="39"/>
                    <a:pt x="209" y="39"/>
                    <a:pt x="209" y="3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Rectangle 60"/>
            <p:cNvSpPr>
              <a:spLocks noChangeArrowheads="1"/>
            </p:cNvSpPr>
            <p:nvPr/>
          </p:nvSpPr>
          <p:spPr bwMode="auto">
            <a:xfrm>
              <a:off x="7550389" y="1877392"/>
              <a:ext cx="58498" cy="1570658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6" name="Freeform 61"/>
            <p:cNvSpPr/>
            <p:nvPr/>
          </p:nvSpPr>
          <p:spPr bwMode="auto">
            <a:xfrm>
              <a:off x="6834188" y="3719513"/>
              <a:ext cx="1501775" cy="34925"/>
            </a:xfrm>
            <a:custGeom>
              <a:avLst/>
              <a:gdLst>
                <a:gd name="T0" fmla="*/ 17 w 353"/>
                <a:gd name="T1" fmla="*/ 0 h 8"/>
                <a:gd name="T2" fmla="*/ 0 w 353"/>
                <a:gd name="T3" fmla="*/ 8 h 8"/>
                <a:gd name="T4" fmla="*/ 353 w 353"/>
                <a:gd name="T5" fmla="*/ 8 h 8"/>
                <a:gd name="T6" fmla="*/ 336 w 353"/>
                <a:gd name="T7" fmla="*/ 0 h 8"/>
                <a:gd name="T8" fmla="*/ 17 w 35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">
                  <a:moveTo>
                    <a:pt x="17" y="0"/>
                  </a:moveTo>
                  <a:cubicBezTo>
                    <a:pt x="11" y="2"/>
                    <a:pt x="5" y="5"/>
                    <a:pt x="0" y="8"/>
                  </a:cubicBezTo>
                  <a:cubicBezTo>
                    <a:pt x="353" y="8"/>
                    <a:pt x="353" y="8"/>
                    <a:pt x="353" y="8"/>
                  </a:cubicBezTo>
                  <a:cubicBezTo>
                    <a:pt x="347" y="5"/>
                    <a:pt x="342" y="2"/>
                    <a:pt x="33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62"/>
            <p:cNvSpPr/>
            <p:nvPr/>
          </p:nvSpPr>
          <p:spPr bwMode="auto">
            <a:xfrm>
              <a:off x="6426200" y="4089401"/>
              <a:ext cx="2314575" cy="38100"/>
            </a:xfrm>
            <a:custGeom>
              <a:avLst/>
              <a:gdLst>
                <a:gd name="T0" fmla="*/ 0 w 544"/>
                <a:gd name="T1" fmla="*/ 9 h 9"/>
                <a:gd name="T2" fmla="*/ 544 w 544"/>
                <a:gd name="T3" fmla="*/ 9 h 9"/>
                <a:gd name="T4" fmla="*/ 539 w 544"/>
                <a:gd name="T5" fmla="*/ 0 h 9"/>
                <a:gd name="T6" fmla="*/ 6 w 544"/>
                <a:gd name="T7" fmla="*/ 0 h 9"/>
                <a:gd name="T8" fmla="*/ 0 w 54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9">
                  <a:moveTo>
                    <a:pt x="0" y="9"/>
                  </a:moveTo>
                  <a:cubicBezTo>
                    <a:pt x="544" y="9"/>
                    <a:pt x="544" y="9"/>
                    <a:pt x="544" y="9"/>
                  </a:cubicBezTo>
                  <a:cubicBezTo>
                    <a:pt x="543" y="6"/>
                    <a:pt x="541" y="3"/>
                    <a:pt x="5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8" name="Freeform 63"/>
            <p:cNvSpPr/>
            <p:nvPr/>
          </p:nvSpPr>
          <p:spPr bwMode="auto">
            <a:xfrm>
              <a:off x="6327775" y="4462463"/>
              <a:ext cx="2514600" cy="33338"/>
            </a:xfrm>
            <a:custGeom>
              <a:avLst/>
              <a:gdLst>
                <a:gd name="T0" fmla="*/ 0 w 591"/>
                <a:gd name="T1" fmla="*/ 4 h 8"/>
                <a:gd name="T2" fmla="*/ 0 w 591"/>
                <a:gd name="T3" fmla="*/ 8 h 8"/>
                <a:gd name="T4" fmla="*/ 591 w 591"/>
                <a:gd name="T5" fmla="*/ 8 h 8"/>
                <a:gd name="T6" fmla="*/ 591 w 591"/>
                <a:gd name="T7" fmla="*/ 4 h 8"/>
                <a:gd name="T8" fmla="*/ 591 w 591"/>
                <a:gd name="T9" fmla="*/ 0 h 8"/>
                <a:gd name="T10" fmla="*/ 0 w 591"/>
                <a:gd name="T11" fmla="*/ 0 h 8"/>
                <a:gd name="T12" fmla="*/ 0 w 59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8">
                  <a:moveTo>
                    <a:pt x="0" y="4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591" y="7"/>
                    <a:pt x="591" y="6"/>
                    <a:pt x="591" y="4"/>
                  </a:cubicBezTo>
                  <a:cubicBezTo>
                    <a:pt x="591" y="3"/>
                    <a:pt x="591" y="1"/>
                    <a:pt x="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64"/>
            <p:cNvSpPr/>
            <p:nvPr/>
          </p:nvSpPr>
          <p:spPr bwMode="auto">
            <a:xfrm>
              <a:off x="6426200" y="4835526"/>
              <a:ext cx="2314575" cy="33338"/>
            </a:xfrm>
            <a:custGeom>
              <a:avLst/>
              <a:gdLst>
                <a:gd name="T0" fmla="*/ 6 w 544"/>
                <a:gd name="T1" fmla="*/ 8 h 8"/>
                <a:gd name="T2" fmla="*/ 539 w 544"/>
                <a:gd name="T3" fmla="*/ 8 h 8"/>
                <a:gd name="T4" fmla="*/ 544 w 544"/>
                <a:gd name="T5" fmla="*/ 0 h 8"/>
                <a:gd name="T6" fmla="*/ 0 w 544"/>
                <a:gd name="T7" fmla="*/ 0 h 8"/>
                <a:gd name="T8" fmla="*/ 6 w 54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8">
                  <a:moveTo>
                    <a:pt x="6" y="8"/>
                  </a:moveTo>
                  <a:cubicBezTo>
                    <a:pt x="539" y="8"/>
                    <a:pt x="539" y="8"/>
                    <a:pt x="539" y="8"/>
                  </a:cubicBezTo>
                  <a:cubicBezTo>
                    <a:pt x="541" y="5"/>
                    <a:pt x="543" y="2"/>
                    <a:pt x="5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5"/>
                    <a:pt x="6" y="8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0" name="Freeform 65"/>
            <p:cNvSpPr/>
            <p:nvPr/>
          </p:nvSpPr>
          <p:spPr bwMode="auto">
            <a:xfrm>
              <a:off x="6834188" y="5203826"/>
              <a:ext cx="1501775" cy="34925"/>
            </a:xfrm>
            <a:custGeom>
              <a:avLst/>
              <a:gdLst>
                <a:gd name="T0" fmla="*/ 17 w 353"/>
                <a:gd name="T1" fmla="*/ 8 h 8"/>
                <a:gd name="T2" fmla="*/ 336 w 353"/>
                <a:gd name="T3" fmla="*/ 8 h 8"/>
                <a:gd name="T4" fmla="*/ 353 w 353"/>
                <a:gd name="T5" fmla="*/ 0 h 8"/>
                <a:gd name="T6" fmla="*/ 0 w 353"/>
                <a:gd name="T7" fmla="*/ 0 h 8"/>
                <a:gd name="T8" fmla="*/ 17 w 35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">
                  <a:moveTo>
                    <a:pt x="17" y="8"/>
                  </a:moveTo>
                  <a:cubicBezTo>
                    <a:pt x="336" y="8"/>
                    <a:pt x="336" y="8"/>
                    <a:pt x="336" y="8"/>
                  </a:cubicBezTo>
                  <a:cubicBezTo>
                    <a:pt x="342" y="6"/>
                    <a:pt x="347" y="3"/>
                    <a:pt x="3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8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9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1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4"/>
          <p:cNvSpPr/>
          <p:nvPr>
            <p:custDataLst>
              <p:tags r:id="rId4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3"/>
          <p:cNvSpPr/>
          <p:nvPr>
            <p:custDataLst>
              <p:tags r:id="rId5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MH_Entry_1"/>
          <p:cNvSpPr/>
          <p:nvPr>
            <p:custDataLst>
              <p:tags r:id="rId6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2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MH_SubTitle_4"/>
          <p:cNvSpPr/>
          <p:nvPr>
            <p:custDataLst>
              <p:tags r:id="rId3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SubTitle_2"/>
          <p:cNvSpPr/>
          <p:nvPr>
            <p:custDataLst>
              <p:tags r:id="rId4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SubTitle_3"/>
          <p:cNvSpPr/>
          <p:nvPr>
            <p:custDataLst>
              <p:tags r:id="rId5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MH_Entry_1"/>
          <p:cNvSpPr/>
          <p:nvPr>
            <p:custDataLst>
              <p:tags r:id="rId6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SubTitle_2"/>
          <p:cNvSpPr/>
          <p:nvPr/>
        </p:nvSpPr>
        <p:spPr>
          <a:xfrm>
            <a:off x="6332538" y="19685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Other_3"/>
          <p:cNvSpPr/>
          <p:nvPr/>
        </p:nvSpPr>
        <p:spPr>
          <a:xfrm>
            <a:off x="6327775" y="1968500"/>
            <a:ext cx="771525" cy="114935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/>
          <p:cNvSpPr/>
          <p:nvPr/>
        </p:nvSpPr>
        <p:spPr>
          <a:xfrm flipH="1">
            <a:off x="755650" y="19685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MH_Other_6"/>
          <p:cNvSpPr/>
          <p:nvPr/>
        </p:nvSpPr>
        <p:spPr>
          <a:xfrm flipH="1">
            <a:off x="5070475" y="1968500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4"/>
          <p:cNvSpPr/>
          <p:nvPr/>
        </p:nvSpPr>
        <p:spPr>
          <a:xfrm>
            <a:off x="6332538" y="40671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9"/>
          <p:cNvSpPr/>
          <p:nvPr/>
        </p:nvSpPr>
        <p:spPr>
          <a:xfrm>
            <a:off x="6327775" y="40671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3"/>
          <p:cNvSpPr/>
          <p:nvPr/>
        </p:nvSpPr>
        <p:spPr>
          <a:xfrm flipH="1">
            <a:off x="755650" y="40671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12"/>
          <p:cNvSpPr/>
          <p:nvPr/>
        </p:nvSpPr>
        <p:spPr>
          <a:xfrm flipH="1">
            <a:off x="5070475" y="40671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2" name="直接连接符 19"/>
          <p:cNvCxnSpPr>
            <a:cxnSpLocks noChangeShapeType="1"/>
            <a:stCxn id="14" idx="4"/>
            <a:endCxn id="20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1"/>
          <p:cNvCxnSpPr>
            <a:cxnSpLocks noChangeShapeType="1"/>
            <a:stCxn id="18" idx="2"/>
            <a:endCxn id="20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4"/>
          <p:cNvCxnSpPr>
            <a:cxnSpLocks noChangeShapeType="1"/>
            <a:stCxn id="16" idx="1"/>
            <a:endCxn id="18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6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7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8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9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solidFill>
                <a:schemeClr val="bg1"/>
              </a:solidFill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1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5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2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4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金童玉女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04040"/>
      </a:accent1>
      <a:accent2>
        <a:srgbClr val="840F28"/>
      </a:accent2>
      <a:accent3>
        <a:srgbClr val="FBC29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宽屏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叶根友刀锋黑草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2018-05-19T02:31:00Z</dcterms:created>
  <dcterms:modified xsi:type="dcterms:W3CDTF">2021-01-30T16:11:07Z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