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75" r:id="rId3"/>
    <p:sldId id="276" r:id="rId4"/>
    <p:sldId id="257" r:id="rId5"/>
    <p:sldId id="271" r:id="rId6"/>
    <p:sldId id="258" r:id="rId7"/>
    <p:sldId id="264" r:id="rId8"/>
    <p:sldId id="260" r:id="rId9"/>
    <p:sldId id="277" r:id="rId10"/>
    <p:sldId id="265" r:id="rId11"/>
    <p:sldId id="261" r:id="rId12"/>
    <p:sldId id="273" r:id="rId13"/>
    <p:sldId id="266" r:id="rId14"/>
    <p:sldId id="267" r:id="rId15"/>
    <p:sldId id="262" r:id="rId16"/>
    <p:sldId id="278" r:id="rId17"/>
    <p:sldId id="268" r:id="rId18"/>
    <p:sldId id="263" r:id="rId19"/>
    <p:sldId id="269" r:id="rId20"/>
    <p:sldId id="270" r:id="rId21"/>
    <p:sldId id="272" r:id="rId22"/>
    <p:sldId id="279" r:id="rId23"/>
    <p:sldId id="259" r:id="rId24"/>
    <p:sldId id="274" r:id="rId25"/>
    <p:sldId id="280" r:id="rId2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384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DD8"/>
    <a:srgbClr val="BF8714"/>
    <a:srgbClr val="886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15" autoAdjust="0"/>
  </p:normalViewPr>
  <p:slideViewPr>
    <p:cSldViewPr snapToGrid="0" showGuides="1">
      <p:cViewPr varScale="1">
        <p:scale>
          <a:sx n="78" d="100"/>
          <a:sy n="78" d="100"/>
        </p:scale>
        <p:origin x="-90" y="-1422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4F5F7"/>
            </a:solidFill>
            <a:ln w="19050">
              <a:solidFill>
                <a:srgbClr val="609501"/>
              </a:solidFill>
            </a:ln>
            <a:effectLst/>
          </c:spPr>
          <c:explosion val="24"/>
          <c:dPt>
            <c:idx val="0"/>
            <c:bubble3D val="0"/>
            <c:spPr>
              <a:solidFill>
                <a:srgbClr val="886D27"/>
              </a:solidFill>
              <a:ln w="19050">
                <a:solidFill>
                  <a:srgbClr val="886D2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B2-4C22-AAFC-84244CB7840C}"/>
              </c:ext>
            </c:extLst>
          </c:dPt>
          <c:dPt>
            <c:idx val="1"/>
            <c:bubble3D val="0"/>
            <c:spPr>
              <a:solidFill>
                <a:srgbClr val="BF871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B2-4C22-AAFC-84244CB7840C}"/>
              </c:ext>
            </c:extLst>
          </c:dPt>
          <c:dPt>
            <c:idx val="2"/>
            <c:bubble3D val="0"/>
            <c:spPr>
              <a:solidFill>
                <a:srgbClr val="886D2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CB2-4C22-AAFC-84244CB7840C}"/>
              </c:ext>
            </c:extLst>
          </c:dPt>
          <c:dPt>
            <c:idx val="3"/>
            <c:bubble3D val="0"/>
            <c:spPr>
              <a:solidFill>
                <a:srgbClr val="BF871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CB2-4C22-AAFC-84244CB784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0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B2-4C22-AAFC-84244CB7840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4807668-EF26-46EA-8EE8-CB05424B4E80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CB2-4C22-AAFC-84244CB78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05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B2-4C22-AAFC-84244CB7840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开盘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EB-42B9-853A-ECA6CB9420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盘高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EB-42B9-853A-ECA6CB9420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盘低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EB-42B9-853A-ECA6CB9420B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收盘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34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EB-42B9-853A-ECA6CB94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bg2">
                  <a:lumMod val="25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rgbClr val="BF8714"/>
              </a:solidFill>
              <a:ln w="9525" cap="flat" cmpd="sng" algn="ctr">
                <a:noFill/>
                <a:round/>
              </a:ln>
              <a:effectLst/>
            </c:spPr>
          </c:upBars>
          <c:downBars>
            <c:spPr>
              <a:solidFill>
                <a:srgbClr val="886D27"/>
              </a:solidFill>
              <a:ln w="9525" cap="flat" cmpd="sng" algn="ctr">
                <a:noFill/>
                <a:round/>
              </a:ln>
              <a:effectLst/>
            </c:spPr>
          </c:downBars>
        </c:upDownBars>
        <c:axId val="333099392"/>
        <c:axId val="333100928"/>
      </c:stockChart>
      <c:dateAx>
        <c:axId val="333099392"/>
        <c:scaling>
          <c:orientation val="minMax"/>
        </c:scaling>
        <c:delete val="0"/>
        <c:axPos val="b"/>
        <c:numFmt formatCode="yyyy/m/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33100928"/>
        <c:crosses val="autoZero"/>
        <c:auto val="1"/>
        <c:lblOffset val="100"/>
        <c:baseTimeUnit val="days"/>
      </c:dateAx>
      <c:valAx>
        <c:axId val="33310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3309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5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5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5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5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5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5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5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6398892" y="421675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BD1A1-86D7-4E99-A29D-02587E0701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BA313-5E16-4A73-ABCB-ACD04CAE3C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2222" y="1008354"/>
            <a:ext cx="3726075" cy="366693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572001" y="2019407"/>
            <a:ext cx="388580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6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清新文艺小树模板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72002" y="3150422"/>
            <a:ext cx="3405743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data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72001" y="2571750"/>
            <a:ext cx="388580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5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LITERARY WORK REPORT TEMPLATE PPT</a:t>
            </a:r>
            <a:endParaRPr lang="zh-CN" altLang="en-US" sz="15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图表 7"/>
          <p:cNvGraphicFramePr/>
          <p:nvPr/>
        </p:nvGraphicFramePr>
        <p:xfrm>
          <a:off x="4142335" y="1133669"/>
          <a:ext cx="4626989" cy="339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剪去对角的矩形 8"/>
          <p:cNvSpPr/>
          <p:nvPr/>
        </p:nvSpPr>
        <p:spPr bwMode="auto">
          <a:xfrm>
            <a:off x="1043050" y="1721843"/>
            <a:ext cx="269081" cy="172640"/>
          </a:xfrm>
          <a:prstGeom prst="snip2DiagRect">
            <a:avLst/>
          </a:prstGeom>
          <a:solidFill>
            <a:srgbClr val="886D2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 bwMode="auto">
          <a:xfrm>
            <a:off x="1043050" y="3236192"/>
            <a:ext cx="269081" cy="172640"/>
          </a:xfrm>
          <a:prstGeom prst="snip2DiagRect">
            <a:avLst/>
          </a:prstGeom>
          <a:solidFill>
            <a:srgbClr val="BF871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1406538" y="1669663"/>
            <a:ext cx="823906" cy="500137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46197" y="1932424"/>
            <a:ext cx="3467372" cy="509370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1406538" y="3177548"/>
            <a:ext cx="823906" cy="500137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46197" y="3440309"/>
            <a:ext cx="3467372" cy="509370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40" y="1239718"/>
            <a:ext cx="7900921" cy="171653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086592" y="1576450"/>
            <a:ext cx="1977242" cy="2627396"/>
          </a:xfrm>
          <a:prstGeom prst="rect">
            <a:avLst/>
          </a:prstGeom>
          <a:solidFill>
            <a:srgbClr val="886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281477" y="2133522"/>
            <a:ext cx="1630947" cy="13896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  <p:sp>
        <p:nvSpPr>
          <p:cNvPr id="11" name="TextBox 76"/>
          <p:cNvSpPr txBox="1"/>
          <p:nvPr/>
        </p:nvSpPr>
        <p:spPr>
          <a:xfrm>
            <a:off x="1281477" y="1797964"/>
            <a:ext cx="1274035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2" name="TextBox 76"/>
          <p:cNvSpPr txBox="1"/>
          <p:nvPr/>
        </p:nvSpPr>
        <p:spPr>
          <a:xfrm>
            <a:off x="3667260" y="3503938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667259" y="3780937"/>
            <a:ext cx="4947440" cy="4293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65700" y="2632517"/>
            <a:ext cx="3262977" cy="116955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630" indent="-21463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  <a:p>
            <a:pPr marL="214630" indent="-214630">
              <a:lnSpc>
                <a:spcPct val="130000"/>
              </a:lnSpc>
              <a:buFont typeface="Wingdings" panose="05000000000000000000" pitchFamily="2" charset="2"/>
              <a:buChar char="u"/>
            </a:pP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14630" indent="-21463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9" name="TextBox 76"/>
          <p:cNvSpPr txBox="1"/>
          <p:nvPr/>
        </p:nvSpPr>
        <p:spPr>
          <a:xfrm>
            <a:off x="1061643" y="2168846"/>
            <a:ext cx="1331282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0" name="TextBox 76"/>
          <p:cNvSpPr txBox="1"/>
          <p:nvPr/>
        </p:nvSpPr>
        <p:spPr>
          <a:xfrm>
            <a:off x="1061643" y="1544596"/>
            <a:ext cx="1774590" cy="438581"/>
          </a:xfrm>
          <a:prstGeom prst="rect">
            <a:avLst/>
          </a:prstGeom>
          <a:solidFill>
            <a:srgbClr val="BF8714"/>
          </a:solidFill>
          <a:ln w="15875">
            <a:noFill/>
          </a:ln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¥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888,000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66505" y="2632517"/>
            <a:ext cx="3262977" cy="116955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630" indent="-21463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  <a:p>
            <a:pPr marL="214630" indent="-214630">
              <a:lnSpc>
                <a:spcPct val="130000"/>
              </a:lnSpc>
              <a:buFont typeface="Wingdings" panose="05000000000000000000" pitchFamily="2" charset="2"/>
              <a:buChar char="u"/>
            </a:pP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14630" indent="-21463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2" name="TextBox 76"/>
          <p:cNvSpPr txBox="1"/>
          <p:nvPr/>
        </p:nvSpPr>
        <p:spPr>
          <a:xfrm>
            <a:off x="5162447" y="2168846"/>
            <a:ext cx="1331282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5162447" y="1544596"/>
            <a:ext cx="1774590" cy="438581"/>
          </a:xfrm>
          <a:prstGeom prst="rect">
            <a:avLst/>
          </a:prstGeom>
          <a:solidFill>
            <a:srgbClr val="886D27"/>
          </a:solidFill>
          <a:ln w="15875">
            <a:noFill/>
          </a:ln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¥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998,000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64"/>
          <p:cNvSpPr>
            <a:spLocks noChangeArrowheads="1"/>
          </p:cNvSpPr>
          <p:nvPr/>
        </p:nvSpPr>
        <p:spPr bwMode="auto">
          <a:xfrm>
            <a:off x="1254057" y="1215618"/>
            <a:ext cx="1059880" cy="1059605"/>
          </a:xfrm>
          <a:prstGeom prst="teardrop">
            <a:avLst/>
          </a:prstGeom>
          <a:solidFill>
            <a:srgbClr val="886D27"/>
          </a:solidFill>
          <a:ln w="190500" cap="sq" cmpd="sng">
            <a:noFill/>
            <a:round/>
          </a:ln>
        </p:spPr>
        <p:txBody>
          <a:bodyPr lIns="52951" tIns="26475" rIns="52951" bIns="26475" anchor="ctr"/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标题</a:t>
            </a:r>
            <a:endParaRPr lang="zh-CN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41245" y="1350698"/>
            <a:ext cx="5522432" cy="549381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  <p:sp>
        <p:nvSpPr>
          <p:cNvPr id="10" name="椭圆 64"/>
          <p:cNvSpPr>
            <a:spLocks noChangeArrowheads="1"/>
          </p:cNvSpPr>
          <p:nvPr/>
        </p:nvSpPr>
        <p:spPr bwMode="auto">
          <a:xfrm>
            <a:off x="1254057" y="3292540"/>
            <a:ext cx="1059880" cy="1059605"/>
          </a:xfrm>
          <a:prstGeom prst="teardrop">
            <a:avLst/>
          </a:prstGeom>
          <a:solidFill>
            <a:srgbClr val="BF8714"/>
          </a:solidFill>
          <a:ln w="190500" cap="sq" cmpd="sng">
            <a:noFill/>
            <a:round/>
          </a:ln>
        </p:spPr>
        <p:txBody>
          <a:bodyPr lIns="52951" tIns="26475" rIns="52951" bIns="26475" anchor="ctr"/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添加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标题</a:t>
            </a:r>
            <a:endParaRPr lang="zh-CN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41245" y="3427619"/>
            <a:ext cx="5522432" cy="549381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99394" y="1231640"/>
            <a:ext cx="4123234" cy="336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"/>
          <p:cNvSpPr/>
          <p:nvPr/>
        </p:nvSpPr>
        <p:spPr bwMode="auto">
          <a:xfrm>
            <a:off x="4699266" y="1397134"/>
            <a:ext cx="3527735" cy="22136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12" name="Group 29"/>
          <p:cNvGrpSpPr/>
          <p:nvPr/>
        </p:nvGrpSpPr>
        <p:grpSpPr>
          <a:xfrm>
            <a:off x="1006376" y="1718804"/>
            <a:ext cx="239316" cy="348854"/>
            <a:chOff x="5441157" y="4440238"/>
            <a:chExt cx="319088" cy="465138"/>
          </a:xfrm>
          <a:solidFill>
            <a:srgbClr val="BF8714"/>
          </a:solidFill>
        </p:grpSpPr>
        <p:sp>
          <p:nvSpPr>
            <p:cNvPr id="13" name="AutoShape 97"/>
            <p:cNvSpPr/>
            <p:nvPr/>
          </p:nvSpPr>
          <p:spPr bwMode="auto">
            <a:xfrm>
              <a:off x="5441157" y="444023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" name="AutoShape 98"/>
            <p:cNvSpPr/>
            <p:nvPr/>
          </p:nvSpPr>
          <p:spPr bwMode="auto">
            <a:xfrm>
              <a:off x="5571332" y="448389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" name="AutoShape 99"/>
            <p:cNvSpPr/>
            <p:nvPr/>
          </p:nvSpPr>
          <p:spPr bwMode="auto">
            <a:xfrm>
              <a:off x="5586413" y="484743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6" name="AutoShape 139"/>
          <p:cNvSpPr/>
          <p:nvPr/>
        </p:nvSpPr>
        <p:spPr bwMode="auto">
          <a:xfrm>
            <a:off x="951905" y="2607849"/>
            <a:ext cx="348258" cy="337543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rgbClr val="BF8714"/>
          </a:solidFill>
          <a:ln>
            <a:noFill/>
          </a:ln>
          <a:effectLst/>
        </p:spPr>
        <p:txBody>
          <a:bodyPr lIns="14288" tIns="14288" rIns="14288" bIns="14288" anchor="ctr"/>
          <a:lstStyle/>
          <a:p>
            <a:pPr algn="ctr" defTabSz="17145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>
              <a:solidFill>
                <a:srgbClr val="F4F5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17" name="Group 46"/>
          <p:cNvGrpSpPr/>
          <p:nvPr/>
        </p:nvGrpSpPr>
        <p:grpSpPr>
          <a:xfrm>
            <a:off x="951905" y="3513266"/>
            <a:ext cx="348258" cy="272058"/>
            <a:chOff x="2581275" y="1710532"/>
            <a:chExt cx="464344" cy="362744"/>
          </a:xfrm>
          <a:solidFill>
            <a:srgbClr val="BF8714"/>
          </a:solidFill>
        </p:grpSpPr>
        <p:sp>
          <p:nvSpPr>
            <p:cNvPr id="18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9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0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1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2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3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17145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100">
                <a:solidFill>
                  <a:srgbClr val="F4F5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474591" y="1687333"/>
            <a:ext cx="2442615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474591" y="2568284"/>
            <a:ext cx="2442615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474591" y="3417202"/>
            <a:ext cx="2442615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053976" y="2057761"/>
            <a:ext cx="3036049" cy="1375217"/>
          </a:xfrm>
          <a:prstGeom prst="ellipse">
            <a:avLst/>
          </a:pr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 rot="5400000">
            <a:off x="3050454" y="2057761"/>
            <a:ext cx="3036049" cy="1375217"/>
          </a:xfrm>
          <a:prstGeom prst="ellipse">
            <a:avLst/>
          </a:pr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425146" y="1606933"/>
            <a:ext cx="1048583" cy="1048583"/>
          </a:xfrm>
          <a:prstGeom prst="ellipse">
            <a:avLst/>
          </a:prstGeom>
          <a:solidFill>
            <a:srgbClr val="886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718865" y="1606933"/>
            <a:ext cx="1048583" cy="1048583"/>
          </a:xfrm>
          <a:prstGeom prst="ellipse">
            <a:avLst/>
          </a:prstGeom>
          <a:solidFill>
            <a:srgbClr val="BF8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sz="18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718865" y="2856778"/>
            <a:ext cx="1048583" cy="1048583"/>
          </a:xfrm>
          <a:prstGeom prst="ellipse">
            <a:avLst/>
          </a:prstGeom>
          <a:solidFill>
            <a:srgbClr val="886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425146" y="2867542"/>
            <a:ext cx="1048583" cy="1048583"/>
          </a:xfrm>
          <a:prstGeom prst="ellipse">
            <a:avLst/>
          </a:prstGeom>
          <a:solidFill>
            <a:srgbClr val="BF8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sz="18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32991" y="1855502"/>
            <a:ext cx="422762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endParaRPr lang="zh-CN" altLang="en-US" sz="27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86268" y="1872192"/>
            <a:ext cx="59066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</a:t>
            </a:r>
            <a:endParaRPr lang="zh-CN" altLang="en-US" sz="27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690134" y="3125907"/>
            <a:ext cx="541786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endParaRPr lang="zh-CN" altLang="en-US" sz="27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17192" y="3125907"/>
            <a:ext cx="390632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endParaRPr lang="zh-CN" altLang="en-US" sz="27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6082982" y="1411562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82982" y="1688560"/>
            <a:ext cx="2288508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6082982" y="3317435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082982" y="3594433"/>
            <a:ext cx="2288508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2" name="TextBox 76"/>
          <p:cNvSpPr txBox="1"/>
          <p:nvPr/>
        </p:nvSpPr>
        <p:spPr>
          <a:xfrm>
            <a:off x="2240101" y="1411562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75499" y="1688560"/>
            <a:ext cx="2288508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2240101" y="3317435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75499" y="3594433"/>
            <a:ext cx="2288508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1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1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1600723" y="3014829"/>
            <a:ext cx="3172718" cy="3493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7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</a:t>
            </a:r>
            <a:r>
              <a:rPr lang="en-US" altLang="zh-CN" sz="7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templateApplicable</a:t>
            </a:r>
            <a:r>
              <a:rPr lang="en-US" altLang="zh-CN" sz="7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 enterprise introduction, summary report, sales marketing, chart </a:t>
            </a:r>
            <a:r>
              <a:rPr lang="en-US" altLang="zh-CN" sz="7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7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600724" y="2647494"/>
            <a:ext cx="280903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1600724" y="2215837"/>
            <a:ext cx="265942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20"/>
          <p:cNvSpPr/>
          <p:nvPr/>
        </p:nvSpPr>
        <p:spPr>
          <a:xfrm>
            <a:off x="1250086" y="2197249"/>
            <a:ext cx="1159669" cy="1159669"/>
          </a:xfrm>
          <a:prstGeom prst="arc">
            <a:avLst>
              <a:gd name="adj1" fmla="val 20172577"/>
              <a:gd name="adj2" fmla="val 16297434"/>
            </a:avLst>
          </a:prstGeom>
          <a:solidFill>
            <a:srgbClr val="BF8714"/>
          </a:solidFill>
          <a:ln w="762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1443275" y="1549271"/>
            <a:ext cx="773289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</a:p>
        </p:txBody>
      </p:sp>
      <p:sp>
        <p:nvSpPr>
          <p:cNvPr id="10" name="Arc 37"/>
          <p:cNvSpPr/>
          <p:nvPr/>
        </p:nvSpPr>
        <p:spPr>
          <a:xfrm>
            <a:off x="1367263" y="2314426"/>
            <a:ext cx="925313" cy="925313"/>
          </a:xfrm>
          <a:prstGeom prst="arc">
            <a:avLst>
              <a:gd name="adj1" fmla="val 20172577"/>
              <a:gd name="adj2" fmla="val 16297434"/>
            </a:avLst>
          </a:prstGeom>
          <a:ln w="44450">
            <a:solidFill>
              <a:srgbClr val="E7ED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2457" y="3529035"/>
            <a:ext cx="2014927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2" name="Arc 20"/>
          <p:cNvSpPr/>
          <p:nvPr/>
        </p:nvSpPr>
        <p:spPr>
          <a:xfrm>
            <a:off x="3992166" y="2197249"/>
            <a:ext cx="1159669" cy="1159669"/>
          </a:xfrm>
          <a:prstGeom prst="arc">
            <a:avLst>
              <a:gd name="adj1" fmla="val 20172577"/>
              <a:gd name="adj2" fmla="val 16297434"/>
            </a:avLst>
          </a:prstGeom>
          <a:solidFill>
            <a:srgbClr val="886D27"/>
          </a:solidFill>
          <a:ln w="762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24"/>
          <p:cNvSpPr txBox="1"/>
          <p:nvPr/>
        </p:nvSpPr>
        <p:spPr>
          <a:xfrm>
            <a:off x="4185355" y="1549271"/>
            <a:ext cx="773289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</a:p>
        </p:txBody>
      </p:sp>
      <p:sp>
        <p:nvSpPr>
          <p:cNvPr id="14" name="Arc 37"/>
          <p:cNvSpPr/>
          <p:nvPr/>
        </p:nvSpPr>
        <p:spPr>
          <a:xfrm>
            <a:off x="4109343" y="2314426"/>
            <a:ext cx="925313" cy="925313"/>
          </a:xfrm>
          <a:prstGeom prst="arc">
            <a:avLst>
              <a:gd name="adj1" fmla="val 20172577"/>
              <a:gd name="adj2" fmla="val 16297434"/>
            </a:avLst>
          </a:prstGeom>
          <a:ln w="44450">
            <a:solidFill>
              <a:srgbClr val="E7ED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64537" y="3529035"/>
            <a:ext cx="2014927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6" name="Arc 20"/>
          <p:cNvSpPr/>
          <p:nvPr/>
        </p:nvSpPr>
        <p:spPr>
          <a:xfrm>
            <a:off x="6734244" y="2197249"/>
            <a:ext cx="1159669" cy="1159669"/>
          </a:xfrm>
          <a:prstGeom prst="arc">
            <a:avLst>
              <a:gd name="adj1" fmla="val 20172577"/>
              <a:gd name="adj2" fmla="val 16297434"/>
            </a:avLst>
          </a:prstGeom>
          <a:solidFill>
            <a:srgbClr val="BF8714"/>
          </a:solidFill>
          <a:ln w="762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6927434" y="1549271"/>
            <a:ext cx="773289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</a:p>
        </p:txBody>
      </p:sp>
      <p:sp>
        <p:nvSpPr>
          <p:cNvPr id="18" name="Arc 37"/>
          <p:cNvSpPr/>
          <p:nvPr/>
        </p:nvSpPr>
        <p:spPr>
          <a:xfrm>
            <a:off x="6851422" y="2314426"/>
            <a:ext cx="925313" cy="925313"/>
          </a:xfrm>
          <a:prstGeom prst="arc">
            <a:avLst>
              <a:gd name="adj1" fmla="val 20172577"/>
              <a:gd name="adj2" fmla="val 16297434"/>
            </a:avLst>
          </a:prstGeom>
          <a:ln w="44450">
            <a:solidFill>
              <a:srgbClr val="E7ED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06615" y="3529035"/>
            <a:ext cx="2014927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873211" y="1475723"/>
            <a:ext cx="556736" cy="555597"/>
          </a:xfrm>
          <a:prstGeom prst="rect">
            <a:avLst/>
          </a:prstGeom>
          <a:solidFill>
            <a:srgbClr val="886D27"/>
          </a:solidFill>
          <a:ln>
            <a:noFill/>
          </a:ln>
          <a:effectLst/>
        </p:spPr>
        <p:txBody>
          <a:bodyPr lIns="68580" tIns="34290" rIns="68580" bIns="34290"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sz="15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010248" y="1588511"/>
            <a:ext cx="291147" cy="290551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91262" tIns="45631" rIns="91262" bIns="45631"/>
          <a:lstStyle/>
          <a:p>
            <a:endParaRPr lang="zh-CN" altLang="en-US" sz="9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>
            <a:off x="873211" y="2512712"/>
            <a:ext cx="556736" cy="556736"/>
          </a:xfrm>
          <a:prstGeom prst="rect">
            <a:avLst/>
          </a:prstGeom>
          <a:solidFill>
            <a:srgbClr val="BF8714"/>
          </a:solidFill>
          <a:ln>
            <a:noFill/>
          </a:ln>
          <a:effectLst/>
        </p:spPr>
        <p:txBody>
          <a:bodyPr lIns="68580" tIns="34290" rIns="68580" bIns="34290"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sz="15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956380" y="2651523"/>
            <a:ext cx="379840" cy="231767"/>
          </a:xfrm>
          <a:custGeom>
            <a:avLst/>
            <a:gdLst>
              <a:gd name="T0" fmla="*/ 152 w 400"/>
              <a:gd name="T1" fmla="*/ 7 h 244"/>
              <a:gd name="T2" fmla="*/ 127 w 400"/>
              <a:gd name="T3" fmla="*/ 7 h 244"/>
              <a:gd name="T4" fmla="*/ 0 w 400"/>
              <a:gd name="T5" fmla="*/ 122 h 244"/>
              <a:gd name="T6" fmla="*/ 127 w 400"/>
              <a:gd name="T7" fmla="*/ 237 h 244"/>
              <a:gd name="T8" fmla="*/ 152 w 400"/>
              <a:gd name="T9" fmla="*/ 237 h 244"/>
              <a:gd name="T10" fmla="*/ 152 w 400"/>
              <a:gd name="T11" fmla="*/ 212 h 244"/>
              <a:gd name="T12" fmla="*/ 53 w 400"/>
              <a:gd name="T13" fmla="*/ 122 h 244"/>
              <a:gd name="T14" fmla="*/ 152 w 400"/>
              <a:gd name="T15" fmla="*/ 32 h 244"/>
              <a:gd name="T16" fmla="*/ 152 w 400"/>
              <a:gd name="T17" fmla="*/ 7 h 244"/>
              <a:gd name="T18" fmla="*/ 272 w 400"/>
              <a:gd name="T19" fmla="*/ 7 h 244"/>
              <a:gd name="T20" fmla="*/ 248 w 400"/>
              <a:gd name="T21" fmla="*/ 7 h 244"/>
              <a:gd name="T22" fmla="*/ 248 w 400"/>
              <a:gd name="T23" fmla="*/ 32 h 244"/>
              <a:gd name="T24" fmla="*/ 347 w 400"/>
              <a:gd name="T25" fmla="*/ 122 h 244"/>
              <a:gd name="T26" fmla="*/ 248 w 400"/>
              <a:gd name="T27" fmla="*/ 212 h 244"/>
              <a:gd name="T28" fmla="*/ 248 w 400"/>
              <a:gd name="T29" fmla="*/ 237 h 244"/>
              <a:gd name="T30" fmla="*/ 272 w 400"/>
              <a:gd name="T31" fmla="*/ 237 h 244"/>
              <a:gd name="T32" fmla="*/ 400 w 400"/>
              <a:gd name="T33" fmla="*/ 122 h 244"/>
              <a:gd name="T34" fmla="*/ 272 w 400"/>
              <a:gd name="T35" fmla="*/ 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244">
                <a:moveTo>
                  <a:pt x="152" y="7"/>
                </a:moveTo>
                <a:cubicBezTo>
                  <a:pt x="145" y="0"/>
                  <a:pt x="135" y="0"/>
                  <a:pt x="127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127" y="237"/>
                  <a:pt x="127" y="237"/>
                  <a:pt x="127" y="237"/>
                </a:cubicBezTo>
                <a:cubicBezTo>
                  <a:pt x="135" y="244"/>
                  <a:pt x="145" y="244"/>
                  <a:pt x="152" y="237"/>
                </a:cubicBezTo>
                <a:cubicBezTo>
                  <a:pt x="159" y="230"/>
                  <a:pt x="159" y="219"/>
                  <a:pt x="152" y="21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152" y="32"/>
                  <a:pt x="152" y="32"/>
                  <a:pt x="152" y="32"/>
                </a:cubicBezTo>
                <a:cubicBezTo>
                  <a:pt x="159" y="25"/>
                  <a:pt x="159" y="14"/>
                  <a:pt x="152" y="7"/>
                </a:cubicBezTo>
                <a:close/>
                <a:moveTo>
                  <a:pt x="272" y="7"/>
                </a:moveTo>
                <a:cubicBezTo>
                  <a:pt x="265" y="0"/>
                  <a:pt x="255" y="0"/>
                  <a:pt x="248" y="7"/>
                </a:cubicBezTo>
                <a:cubicBezTo>
                  <a:pt x="240" y="14"/>
                  <a:pt x="241" y="25"/>
                  <a:pt x="248" y="32"/>
                </a:cubicBezTo>
                <a:cubicBezTo>
                  <a:pt x="347" y="122"/>
                  <a:pt x="347" y="122"/>
                  <a:pt x="347" y="122"/>
                </a:cubicBezTo>
                <a:cubicBezTo>
                  <a:pt x="248" y="212"/>
                  <a:pt x="248" y="212"/>
                  <a:pt x="248" y="212"/>
                </a:cubicBezTo>
                <a:cubicBezTo>
                  <a:pt x="241" y="219"/>
                  <a:pt x="240" y="230"/>
                  <a:pt x="248" y="237"/>
                </a:cubicBezTo>
                <a:cubicBezTo>
                  <a:pt x="255" y="244"/>
                  <a:pt x="265" y="244"/>
                  <a:pt x="272" y="237"/>
                </a:cubicBezTo>
                <a:cubicBezTo>
                  <a:pt x="400" y="122"/>
                  <a:pt x="400" y="122"/>
                  <a:pt x="400" y="122"/>
                </a:cubicBezTo>
                <a:lnTo>
                  <a:pt x="272" y="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91262" tIns="45631" rIns="91262" bIns="45631"/>
          <a:lstStyle/>
          <a:p>
            <a:endParaRPr lang="zh-CN" altLang="en-US" sz="9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>
            <a:off x="3559630" y="2510998"/>
            <a:ext cx="556736" cy="555597"/>
          </a:xfrm>
          <a:prstGeom prst="rect">
            <a:avLst/>
          </a:prstGeom>
          <a:solidFill>
            <a:srgbClr val="886D27"/>
          </a:solidFill>
          <a:ln>
            <a:noFill/>
          </a:ln>
          <a:effectLst/>
        </p:spPr>
        <p:txBody>
          <a:bodyPr lIns="68580" tIns="34290" rIns="68580" bIns="34290"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sz="15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3707498" y="2659549"/>
            <a:ext cx="265949" cy="265049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91262" tIns="45631" rIns="91262" bIns="45631"/>
          <a:lstStyle/>
          <a:p>
            <a:endParaRPr lang="zh-CN" altLang="en-US" sz="9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3559630" y="1473152"/>
            <a:ext cx="556736" cy="556735"/>
          </a:xfrm>
          <a:prstGeom prst="rect">
            <a:avLst/>
          </a:prstGeom>
          <a:solidFill>
            <a:srgbClr val="BF8714"/>
          </a:solidFill>
          <a:ln>
            <a:noFill/>
          </a:ln>
          <a:effectLst/>
        </p:spPr>
        <p:txBody>
          <a:bodyPr lIns="68580" tIns="34290" rIns="68580" bIns="34290"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sz="15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3656767" y="1584652"/>
            <a:ext cx="347312" cy="355429"/>
          </a:xfrm>
          <a:custGeom>
            <a:avLst/>
            <a:gdLst>
              <a:gd name="T0" fmla="*/ 121 w 417"/>
              <a:gd name="T1" fmla="*/ 94 h 426"/>
              <a:gd name="T2" fmla="*/ 85 w 417"/>
              <a:gd name="T3" fmla="*/ 341 h 426"/>
              <a:gd name="T4" fmla="*/ 332 w 417"/>
              <a:gd name="T5" fmla="*/ 305 h 426"/>
              <a:gd name="T6" fmla="*/ 267 w 417"/>
              <a:gd name="T7" fmla="*/ 159 h 426"/>
              <a:gd name="T8" fmla="*/ 121 w 417"/>
              <a:gd name="T9" fmla="*/ 94 h 426"/>
              <a:gd name="T10" fmla="*/ 306 w 417"/>
              <a:gd name="T11" fmla="*/ 286 h 426"/>
              <a:gd name="T12" fmla="*/ 199 w 417"/>
              <a:gd name="T13" fmla="*/ 227 h 426"/>
              <a:gd name="T14" fmla="*/ 140 w 417"/>
              <a:gd name="T15" fmla="*/ 120 h 426"/>
              <a:gd name="T16" fmla="*/ 247 w 417"/>
              <a:gd name="T17" fmla="*/ 179 h 426"/>
              <a:gd name="T18" fmla="*/ 306 w 417"/>
              <a:gd name="T19" fmla="*/ 286 h 426"/>
              <a:gd name="T20" fmla="*/ 309 w 417"/>
              <a:gd name="T21" fmla="*/ 128 h 426"/>
              <a:gd name="T22" fmla="*/ 323 w 417"/>
              <a:gd name="T23" fmla="*/ 122 h 426"/>
              <a:gd name="T24" fmla="*/ 361 w 417"/>
              <a:gd name="T25" fmla="*/ 84 h 426"/>
              <a:gd name="T26" fmla="*/ 361 w 417"/>
              <a:gd name="T27" fmla="*/ 56 h 426"/>
              <a:gd name="T28" fmla="*/ 333 w 417"/>
              <a:gd name="T29" fmla="*/ 56 h 426"/>
              <a:gd name="T30" fmla="*/ 295 w 417"/>
              <a:gd name="T31" fmla="*/ 94 h 426"/>
              <a:gd name="T32" fmla="*/ 295 w 417"/>
              <a:gd name="T33" fmla="*/ 122 h 426"/>
              <a:gd name="T34" fmla="*/ 309 w 417"/>
              <a:gd name="T35" fmla="*/ 128 h 426"/>
              <a:gd name="T36" fmla="*/ 237 w 417"/>
              <a:gd name="T37" fmla="*/ 79 h 426"/>
              <a:gd name="T38" fmla="*/ 247 w 417"/>
              <a:gd name="T39" fmla="*/ 81 h 426"/>
              <a:gd name="T40" fmla="*/ 264 w 417"/>
              <a:gd name="T41" fmla="*/ 71 h 426"/>
              <a:gd name="T42" fmla="*/ 286 w 417"/>
              <a:gd name="T43" fmla="*/ 33 h 426"/>
              <a:gd name="T44" fmla="*/ 278 w 417"/>
              <a:gd name="T45" fmla="*/ 5 h 426"/>
              <a:gd name="T46" fmla="*/ 251 w 417"/>
              <a:gd name="T47" fmla="*/ 13 h 426"/>
              <a:gd name="T48" fmla="*/ 229 w 417"/>
              <a:gd name="T49" fmla="*/ 52 h 426"/>
              <a:gd name="T50" fmla="*/ 237 w 417"/>
              <a:gd name="T51" fmla="*/ 79 h 426"/>
              <a:gd name="T52" fmla="*/ 412 w 417"/>
              <a:gd name="T53" fmla="*/ 139 h 426"/>
              <a:gd name="T54" fmla="*/ 385 w 417"/>
              <a:gd name="T55" fmla="*/ 131 h 426"/>
              <a:gd name="T56" fmla="*/ 346 w 417"/>
              <a:gd name="T57" fmla="*/ 153 h 426"/>
              <a:gd name="T58" fmla="*/ 338 w 417"/>
              <a:gd name="T59" fmla="*/ 180 h 426"/>
              <a:gd name="T60" fmla="*/ 356 w 417"/>
              <a:gd name="T61" fmla="*/ 190 h 426"/>
              <a:gd name="T62" fmla="*/ 366 w 417"/>
              <a:gd name="T63" fmla="*/ 188 h 426"/>
              <a:gd name="T64" fmla="*/ 404 w 417"/>
              <a:gd name="T65" fmla="*/ 166 h 426"/>
              <a:gd name="T66" fmla="*/ 412 w 417"/>
              <a:gd name="T67" fmla="*/ 139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17" h="426">
                <a:moveTo>
                  <a:pt x="121" y="94"/>
                </a:moveTo>
                <a:cubicBezTo>
                  <a:pt x="98" y="116"/>
                  <a:pt x="0" y="256"/>
                  <a:pt x="85" y="341"/>
                </a:cubicBezTo>
                <a:cubicBezTo>
                  <a:pt x="170" y="426"/>
                  <a:pt x="309" y="328"/>
                  <a:pt x="332" y="305"/>
                </a:cubicBezTo>
                <a:cubicBezTo>
                  <a:pt x="354" y="283"/>
                  <a:pt x="325" y="217"/>
                  <a:pt x="267" y="159"/>
                </a:cubicBezTo>
                <a:cubicBezTo>
                  <a:pt x="209" y="101"/>
                  <a:pt x="143" y="72"/>
                  <a:pt x="121" y="94"/>
                </a:cubicBezTo>
                <a:close/>
                <a:moveTo>
                  <a:pt x="306" y="286"/>
                </a:moveTo>
                <a:cubicBezTo>
                  <a:pt x="299" y="292"/>
                  <a:pt x="248" y="277"/>
                  <a:pt x="199" y="227"/>
                </a:cubicBezTo>
                <a:cubicBezTo>
                  <a:pt x="149" y="178"/>
                  <a:pt x="134" y="127"/>
                  <a:pt x="140" y="120"/>
                </a:cubicBezTo>
                <a:cubicBezTo>
                  <a:pt x="147" y="113"/>
                  <a:pt x="198" y="129"/>
                  <a:pt x="247" y="179"/>
                </a:cubicBezTo>
                <a:cubicBezTo>
                  <a:pt x="297" y="228"/>
                  <a:pt x="313" y="279"/>
                  <a:pt x="306" y="286"/>
                </a:cubicBezTo>
                <a:close/>
                <a:moveTo>
                  <a:pt x="309" y="128"/>
                </a:moveTo>
                <a:cubicBezTo>
                  <a:pt x="314" y="128"/>
                  <a:pt x="319" y="126"/>
                  <a:pt x="323" y="122"/>
                </a:cubicBezTo>
                <a:cubicBezTo>
                  <a:pt x="361" y="84"/>
                  <a:pt x="361" y="84"/>
                  <a:pt x="361" y="84"/>
                </a:cubicBezTo>
                <a:cubicBezTo>
                  <a:pt x="369" y="76"/>
                  <a:pt x="369" y="64"/>
                  <a:pt x="361" y="56"/>
                </a:cubicBezTo>
                <a:cubicBezTo>
                  <a:pt x="353" y="48"/>
                  <a:pt x="341" y="48"/>
                  <a:pt x="333" y="56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87" y="102"/>
                  <a:pt x="287" y="115"/>
                  <a:pt x="295" y="122"/>
                </a:cubicBezTo>
                <a:cubicBezTo>
                  <a:pt x="299" y="126"/>
                  <a:pt x="304" y="128"/>
                  <a:pt x="309" y="128"/>
                </a:cubicBezTo>
                <a:close/>
                <a:moveTo>
                  <a:pt x="237" y="79"/>
                </a:moveTo>
                <a:cubicBezTo>
                  <a:pt x="240" y="81"/>
                  <a:pt x="243" y="81"/>
                  <a:pt x="247" y="81"/>
                </a:cubicBezTo>
                <a:cubicBezTo>
                  <a:pt x="254" y="81"/>
                  <a:pt x="260" y="78"/>
                  <a:pt x="264" y="71"/>
                </a:cubicBezTo>
                <a:cubicBezTo>
                  <a:pt x="286" y="33"/>
                  <a:pt x="286" y="33"/>
                  <a:pt x="286" y="33"/>
                </a:cubicBezTo>
                <a:cubicBezTo>
                  <a:pt x="291" y="23"/>
                  <a:pt x="288" y="11"/>
                  <a:pt x="278" y="5"/>
                </a:cubicBezTo>
                <a:cubicBezTo>
                  <a:pt x="268" y="0"/>
                  <a:pt x="256" y="3"/>
                  <a:pt x="251" y="13"/>
                </a:cubicBezTo>
                <a:cubicBezTo>
                  <a:pt x="229" y="52"/>
                  <a:pt x="229" y="52"/>
                  <a:pt x="229" y="52"/>
                </a:cubicBezTo>
                <a:cubicBezTo>
                  <a:pt x="224" y="61"/>
                  <a:pt x="227" y="73"/>
                  <a:pt x="237" y="79"/>
                </a:cubicBezTo>
                <a:close/>
                <a:moveTo>
                  <a:pt x="412" y="139"/>
                </a:moveTo>
                <a:cubicBezTo>
                  <a:pt x="406" y="129"/>
                  <a:pt x="394" y="126"/>
                  <a:pt x="385" y="131"/>
                </a:cubicBezTo>
                <a:cubicBezTo>
                  <a:pt x="346" y="153"/>
                  <a:pt x="346" y="153"/>
                  <a:pt x="346" y="153"/>
                </a:cubicBezTo>
                <a:cubicBezTo>
                  <a:pt x="336" y="158"/>
                  <a:pt x="333" y="171"/>
                  <a:pt x="338" y="180"/>
                </a:cubicBezTo>
                <a:cubicBezTo>
                  <a:pt x="342" y="187"/>
                  <a:pt x="349" y="190"/>
                  <a:pt x="356" y="190"/>
                </a:cubicBezTo>
                <a:cubicBezTo>
                  <a:pt x="359" y="190"/>
                  <a:pt x="363" y="190"/>
                  <a:pt x="366" y="188"/>
                </a:cubicBezTo>
                <a:cubicBezTo>
                  <a:pt x="404" y="166"/>
                  <a:pt x="404" y="166"/>
                  <a:pt x="404" y="166"/>
                </a:cubicBezTo>
                <a:cubicBezTo>
                  <a:pt x="414" y="161"/>
                  <a:pt x="417" y="149"/>
                  <a:pt x="412" y="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91262" tIns="45631" rIns="91262" bIns="45631"/>
          <a:lstStyle/>
          <a:p>
            <a:endParaRPr lang="zh-CN" altLang="en-US" sz="9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1577443" y="1418404"/>
            <a:ext cx="556736" cy="19620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800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577444" y="1564628"/>
            <a:ext cx="1389691" cy="349326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8" name="TextBox 76"/>
          <p:cNvSpPr txBox="1"/>
          <p:nvPr/>
        </p:nvSpPr>
        <p:spPr>
          <a:xfrm>
            <a:off x="4255377" y="1418404"/>
            <a:ext cx="556736" cy="19620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800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255377" y="1564628"/>
            <a:ext cx="1389691" cy="349326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1577443" y="2457966"/>
            <a:ext cx="556736" cy="19620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800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577444" y="2604189"/>
            <a:ext cx="1389691" cy="349326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2" name="TextBox 76"/>
          <p:cNvSpPr txBox="1"/>
          <p:nvPr/>
        </p:nvSpPr>
        <p:spPr>
          <a:xfrm>
            <a:off x="4255377" y="2457965"/>
            <a:ext cx="556736" cy="19620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800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255377" y="2604189"/>
            <a:ext cx="1389691" cy="349326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873212" y="3472451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73211" y="3735213"/>
            <a:ext cx="7391379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</a:t>
            </a: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6237563" y="2510998"/>
            <a:ext cx="556736" cy="555597"/>
          </a:xfrm>
          <a:prstGeom prst="rect">
            <a:avLst/>
          </a:prstGeom>
          <a:solidFill>
            <a:srgbClr val="BF8714"/>
          </a:solidFill>
          <a:ln>
            <a:noFill/>
          </a:ln>
          <a:effectLst/>
        </p:spPr>
        <p:txBody>
          <a:bodyPr lIns="68580" tIns="34290" rIns="68580" bIns="34290"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sz="15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6237563" y="1473152"/>
            <a:ext cx="556736" cy="556735"/>
          </a:xfrm>
          <a:prstGeom prst="rect">
            <a:avLst/>
          </a:prstGeom>
          <a:solidFill>
            <a:srgbClr val="886D27"/>
          </a:solidFill>
          <a:ln>
            <a:noFill/>
          </a:ln>
          <a:effectLst/>
        </p:spPr>
        <p:txBody>
          <a:bodyPr lIns="68580" tIns="34290" rIns="68580" bIns="34290"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sz="150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0" name="TextBox 76"/>
          <p:cNvSpPr txBox="1"/>
          <p:nvPr/>
        </p:nvSpPr>
        <p:spPr>
          <a:xfrm>
            <a:off x="6933310" y="1418404"/>
            <a:ext cx="556736" cy="19620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800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933311" y="1564628"/>
            <a:ext cx="1389691" cy="349326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32" name="TextBox 76"/>
          <p:cNvSpPr txBox="1"/>
          <p:nvPr/>
        </p:nvSpPr>
        <p:spPr>
          <a:xfrm>
            <a:off x="6933310" y="2457965"/>
            <a:ext cx="556736" cy="19620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800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933311" y="2604189"/>
            <a:ext cx="1389691" cy="349326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37" name="Freeform 6"/>
          <p:cNvSpPr>
            <a:spLocks noEditPoints="1" noChangeArrowheads="1"/>
          </p:cNvSpPr>
          <p:nvPr/>
        </p:nvSpPr>
        <p:spPr bwMode="auto">
          <a:xfrm>
            <a:off x="6312338" y="2654911"/>
            <a:ext cx="407187" cy="267772"/>
          </a:xfrm>
          <a:custGeom>
            <a:avLst/>
            <a:gdLst>
              <a:gd name="T0" fmla="*/ 2147483647 w 176"/>
              <a:gd name="T1" fmla="*/ 2147483647 h 117"/>
              <a:gd name="T2" fmla="*/ 2147483647 w 176"/>
              <a:gd name="T3" fmla="*/ 2147483647 h 117"/>
              <a:gd name="T4" fmla="*/ 2147483647 w 176"/>
              <a:gd name="T5" fmla="*/ 2147483647 h 117"/>
              <a:gd name="T6" fmla="*/ 2147483647 w 176"/>
              <a:gd name="T7" fmla="*/ 2147483647 h 117"/>
              <a:gd name="T8" fmla="*/ 0 w 176"/>
              <a:gd name="T9" fmla="*/ 2147483647 h 117"/>
              <a:gd name="T10" fmla="*/ 0 w 176"/>
              <a:gd name="T11" fmla="*/ 2147483647 h 117"/>
              <a:gd name="T12" fmla="*/ 2147483647 w 176"/>
              <a:gd name="T13" fmla="*/ 2147483647 h 117"/>
              <a:gd name="T14" fmla="*/ 2147483647 w 176"/>
              <a:gd name="T15" fmla="*/ 2147483647 h 117"/>
              <a:gd name="T16" fmla="*/ 2147483647 w 176"/>
              <a:gd name="T17" fmla="*/ 2147483647 h 117"/>
              <a:gd name="T18" fmla="*/ 2147483647 w 176"/>
              <a:gd name="T19" fmla="*/ 2147483647 h 117"/>
              <a:gd name="T20" fmla="*/ 2147483647 w 176"/>
              <a:gd name="T21" fmla="*/ 2147483647 h 117"/>
              <a:gd name="T22" fmla="*/ 2147483647 w 176"/>
              <a:gd name="T23" fmla="*/ 0 h 117"/>
              <a:gd name="T24" fmla="*/ 2147483647 w 176"/>
              <a:gd name="T25" fmla="*/ 0 h 117"/>
              <a:gd name="T26" fmla="*/ 2147483647 w 176"/>
              <a:gd name="T27" fmla="*/ 2147483647 h 117"/>
              <a:gd name="T28" fmla="*/ 2147483647 w 176"/>
              <a:gd name="T29" fmla="*/ 2147483647 h 117"/>
              <a:gd name="T30" fmla="*/ 2147483647 w 176"/>
              <a:gd name="T31" fmla="*/ 2147483647 h 117"/>
              <a:gd name="T32" fmla="*/ 2147483647 w 176"/>
              <a:gd name="T33" fmla="*/ 2147483647 h 117"/>
              <a:gd name="T34" fmla="*/ 2147483647 w 176"/>
              <a:gd name="T35" fmla="*/ 2147483647 h 117"/>
              <a:gd name="T36" fmla="*/ 2147483647 w 176"/>
              <a:gd name="T37" fmla="*/ 2147483647 h 117"/>
              <a:gd name="T38" fmla="*/ 2147483647 w 176"/>
              <a:gd name="T39" fmla="*/ 2147483647 h 117"/>
              <a:gd name="T40" fmla="*/ 2147483647 w 176"/>
              <a:gd name="T41" fmla="*/ 2147483647 h 117"/>
              <a:gd name="T42" fmla="*/ 2147483647 w 176"/>
              <a:gd name="T43" fmla="*/ 2147483647 h 117"/>
              <a:gd name="T44" fmla="*/ 2147483647 w 176"/>
              <a:gd name="T45" fmla="*/ 2147483647 h 117"/>
              <a:gd name="T46" fmla="*/ 2147483647 w 176"/>
              <a:gd name="T47" fmla="*/ 2147483647 h 117"/>
              <a:gd name="T48" fmla="*/ 2147483647 w 176"/>
              <a:gd name="T49" fmla="*/ 2147483647 h 117"/>
              <a:gd name="T50" fmla="*/ 2147483647 w 176"/>
              <a:gd name="T51" fmla="*/ 2147483647 h 117"/>
              <a:gd name="T52" fmla="*/ 2147483647 w 176"/>
              <a:gd name="T53" fmla="*/ 2147483647 h 117"/>
              <a:gd name="T54" fmla="*/ 2147483647 w 176"/>
              <a:gd name="T55" fmla="*/ 2147483647 h 117"/>
              <a:gd name="T56" fmla="*/ 2147483647 w 176"/>
              <a:gd name="T57" fmla="*/ 2147483647 h 117"/>
              <a:gd name="T58" fmla="*/ 2147483647 w 176"/>
              <a:gd name="T59" fmla="*/ 2147483647 h 117"/>
              <a:gd name="T60" fmla="*/ 2147483647 w 176"/>
              <a:gd name="T61" fmla="*/ 2147483647 h 117"/>
              <a:gd name="T62" fmla="*/ 2147483647 w 176"/>
              <a:gd name="T63" fmla="*/ 2147483647 h 117"/>
              <a:gd name="T64" fmla="*/ 2147483647 w 176"/>
              <a:gd name="T65" fmla="*/ 2147483647 h 117"/>
              <a:gd name="T66" fmla="*/ 2147483647 w 176"/>
              <a:gd name="T67" fmla="*/ 2147483647 h 1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76"/>
              <a:gd name="T103" fmla="*/ 0 h 117"/>
              <a:gd name="T104" fmla="*/ 176 w 176"/>
              <a:gd name="T105" fmla="*/ 117 h 1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76" h="117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Freeform 7"/>
          <p:cNvSpPr>
            <a:spLocks noEditPoints="1" noChangeArrowheads="1"/>
          </p:cNvSpPr>
          <p:nvPr/>
        </p:nvSpPr>
        <p:spPr bwMode="auto">
          <a:xfrm>
            <a:off x="6347076" y="1596914"/>
            <a:ext cx="337711" cy="309211"/>
          </a:xfrm>
          <a:custGeom>
            <a:avLst/>
            <a:gdLst>
              <a:gd name="T0" fmla="*/ 2147483647 w 177"/>
              <a:gd name="T1" fmla="*/ 2147483647 h 164"/>
              <a:gd name="T2" fmla="*/ 2147483647 w 177"/>
              <a:gd name="T3" fmla="*/ 2147483647 h 164"/>
              <a:gd name="T4" fmla="*/ 2147483647 w 177"/>
              <a:gd name="T5" fmla="*/ 2147483647 h 164"/>
              <a:gd name="T6" fmla="*/ 2147483647 w 177"/>
              <a:gd name="T7" fmla="*/ 2147483647 h 164"/>
              <a:gd name="T8" fmla="*/ 2147483647 w 177"/>
              <a:gd name="T9" fmla="*/ 2147483647 h 164"/>
              <a:gd name="T10" fmla="*/ 2147483647 w 177"/>
              <a:gd name="T11" fmla="*/ 2147483647 h 164"/>
              <a:gd name="T12" fmla="*/ 2147483647 w 177"/>
              <a:gd name="T13" fmla="*/ 2147483647 h 164"/>
              <a:gd name="T14" fmla="*/ 2147483647 w 177"/>
              <a:gd name="T15" fmla="*/ 2147483647 h 164"/>
              <a:gd name="T16" fmla="*/ 2147483647 w 177"/>
              <a:gd name="T17" fmla="*/ 2147483647 h 164"/>
              <a:gd name="T18" fmla="*/ 2147483647 w 177"/>
              <a:gd name="T19" fmla="*/ 2147483647 h 164"/>
              <a:gd name="T20" fmla="*/ 2147483647 w 177"/>
              <a:gd name="T21" fmla="*/ 2147483647 h 164"/>
              <a:gd name="T22" fmla="*/ 2147483647 w 177"/>
              <a:gd name="T23" fmla="*/ 0 h 164"/>
              <a:gd name="T24" fmla="*/ 2147483647 w 177"/>
              <a:gd name="T25" fmla="*/ 2147483647 h 164"/>
              <a:gd name="T26" fmla="*/ 2147483647 w 177"/>
              <a:gd name="T27" fmla="*/ 2147483647 h 164"/>
              <a:gd name="T28" fmla="*/ 2147483647 w 177"/>
              <a:gd name="T29" fmla="*/ 2147483647 h 164"/>
              <a:gd name="T30" fmla="*/ 2147483647 w 177"/>
              <a:gd name="T31" fmla="*/ 2147483647 h 164"/>
              <a:gd name="T32" fmla="*/ 2147483647 w 177"/>
              <a:gd name="T33" fmla="*/ 2147483647 h 164"/>
              <a:gd name="T34" fmla="*/ 2147483647 w 177"/>
              <a:gd name="T35" fmla="*/ 2147483647 h 164"/>
              <a:gd name="T36" fmla="*/ 2147483647 w 177"/>
              <a:gd name="T37" fmla="*/ 2147483647 h 164"/>
              <a:gd name="T38" fmla="*/ 2147483647 w 177"/>
              <a:gd name="T39" fmla="*/ 2147483647 h 164"/>
              <a:gd name="T40" fmla="*/ 2147483647 w 177"/>
              <a:gd name="T41" fmla="*/ 2147483647 h 164"/>
              <a:gd name="T42" fmla="*/ 2147483647 w 177"/>
              <a:gd name="T43" fmla="*/ 2147483647 h 164"/>
              <a:gd name="T44" fmla="*/ 2147483647 w 177"/>
              <a:gd name="T45" fmla="*/ 2147483647 h 164"/>
              <a:gd name="T46" fmla="*/ 2147483647 w 177"/>
              <a:gd name="T47" fmla="*/ 2147483647 h 164"/>
              <a:gd name="T48" fmla="*/ 2147483647 w 177"/>
              <a:gd name="T49" fmla="*/ 2147483647 h 164"/>
              <a:gd name="T50" fmla="*/ 2147483647 w 177"/>
              <a:gd name="T51" fmla="*/ 2147483647 h 164"/>
              <a:gd name="T52" fmla="*/ 2147483647 w 177"/>
              <a:gd name="T53" fmla="*/ 2147483647 h 164"/>
              <a:gd name="T54" fmla="*/ 2147483647 w 177"/>
              <a:gd name="T55" fmla="*/ 2147483647 h 164"/>
              <a:gd name="T56" fmla="*/ 2147483647 w 177"/>
              <a:gd name="T57" fmla="*/ 2147483647 h 164"/>
              <a:gd name="T58" fmla="*/ 2147483647 w 177"/>
              <a:gd name="T59" fmla="*/ 0 h 164"/>
              <a:gd name="T60" fmla="*/ 2147483647 w 177"/>
              <a:gd name="T61" fmla="*/ 2147483647 h 164"/>
              <a:gd name="T62" fmla="*/ 2147483647 w 177"/>
              <a:gd name="T63" fmla="*/ 2147483647 h 164"/>
              <a:gd name="T64" fmla="*/ 2147483647 w 177"/>
              <a:gd name="T65" fmla="*/ 2147483647 h 164"/>
              <a:gd name="T66" fmla="*/ 2147483647 w 177"/>
              <a:gd name="T67" fmla="*/ 2147483647 h 164"/>
              <a:gd name="T68" fmla="*/ 2147483647 w 177"/>
              <a:gd name="T69" fmla="*/ 2147483647 h 164"/>
              <a:gd name="T70" fmla="*/ 2147483647 w 177"/>
              <a:gd name="T71" fmla="*/ 2147483647 h 164"/>
              <a:gd name="T72" fmla="*/ 2147483647 w 177"/>
              <a:gd name="T73" fmla="*/ 2147483647 h 164"/>
              <a:gd name="T74" fmla="*/ 2147483647 w 177"/>
              <a:gd name="T75" fmla="*/ 2147483647 h 164"/>
              <a:gd name="T76" fmla="*/ 2147483647 w 177"/>
              <a:gd name="T77" fmla="*/ 2147483647 h 164"/>
              <a:gd name="T78" fmla="*/ 2147483647 w 177"/>
              <a:gd name="T79" fmla="*/ 2147483647 h 164"/>
              <a:gd name="T80" fmla="*/ 2147483647 w 177"/>
              <a:gd name="T81" fmla="*/ 2147483647 h 1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7"/>
              <a:gd name="T124" fmla="*/ 0 h 164"/>
              <a:gd name="T125" fmla="*/ 177 w 177"/>
              <a:gd name="T126" fmla="*/ 164 h 16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7" h="164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7628" tIns="35243" rIns="67628" bIns="35243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/>
          <p:nvPr/>
        </p:nvSpPr>
        <p:spPr bwMode="auto">
          <a:xfrm>
            <a:off x="3175265" y="1598574"/>
            <a:ext cx="1039380" cy="1247257"/>
          </a:xfrm>
          <a:custGeom>
            <a:avLst/>
            <a:gdLst>
              <a:gd name="T0" fmla="*/ 325 w 650"/>
              <a:gd name="T1" fmla="*/ 0 h 780"/>
              <a:gd name="T2" fmla="*/ 488 w 650"/>
              <a:gd name="T3" fmla="*/ 98 h 780"/>
              <a:gd name="T4" fmla="*/ 650 w 650"/>
              <a:gd name="T5" fmla="*/ 195 h 780"/>
              <a:gd name="T6" fmla="*/ 650 w 650"/>
              <a:gd name="T7" fmla="*/ 390 h 780"/>
              <a:gd name="T8" fmla="*/ 650 w 650"/>
              <a:gd name="T9" fmla="*/ 585 h 780"/>
              <a:gd name="T10" fmla="*/ 488 w 650"/>
              <a:gd name="T11" fmla="*/ 682 h 780"/>
              <a:gd name="T12" fmla="*/ 325 w 650"/>
              <a:gd name="T13" fmla="*/ 780 h 780"/>
              <a:gd name="T14" fmla="*/ 163 w 650"/>
              <a:gd name="T15" fmla="*/ 682 h 780"/>
              <a:gd name="T16" fmla="*/ 0 w 650"/>
              <a:gd name="T17" fmla="*/ 585 h 780"/>
              <a:gd name="T18" fmla="*/ 0 w 650"/>
              <a:gd name="T19" fmla="*/ 390 h 780"/>
              <a:gd name="T20" fmla="*/ 0 w 650"/>
              <a:gd name="T21" fmla="*/ 195 h 780"/>
              <a:gd name="T22" fmla="*/ 163 w 650"/>
              <a:gd name="T23" fmla="*/ 98 h 780"/>
              <a:gd name="T24" fmla="*/ 325 w 650"/>
              <a:gd name="T25" fmla="*/ 0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0" h="780">
                <a:moveTo>
                  <a:pt x="325" y="0"/>
                </a:moveTo>
                <a:lnTo>
                  <a:pt x="488" y="98"/>
                </a:lnTo>
                <a:lnTo>
                  <a:pt x="650" y="195"/>
                </a:lnTo>
                <a:lnTo>
                  <a:pt x="650" y="390"/>
                </a:lnTo>
                <a:lnTo>
                  <a:pt x="650" y="585"/>
                </a:lnTo>
                <a:lnTo>
                  <a:pt x="488" y="682"/>
                </a:lnTo>
                <a:lnTo>
                  <a:pt x="325" y="780"/>
                </a:lnTo>
                <a:lnTo>
                  <a:pt x="163" y="682"/>
                </a:lnTo>
                <a:lnTo>
                  <a:pt x="0" y="585"/>
                </a:lnTo>
                <a:lnTo>
                  <a:pt x="0" y="390"/>
                </a:lnTo>
                <a:lnTo>
                  <a:pt x="0" y="195"/>
                </a:lnTo>
                <a:lnTo>
                  <a:pt x="163" y="98"/>
                </a:lnTo>
                <a:lnTo>
                  <a:pt x="325" y="0"/>
                </a:lnTo>
                <a:close/>
              </a:path>
            </a:pathLst>
          </a:custGeom>
          <a:solidFill>
            <a:srgbClr val="BF8714"/>
          </a:solidFill>
          <a:ln w="19050"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21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4323380" y="1598574"/>
            <a:ext cx="1039380" cy="1247257"/>
          </a:xfrm>
          <a:custGeom>
            <a:avLst/>
            <a:gdLst>
              <a:gd name="T0" fmla="*/ 325 w 650"/>
              <a:gd name="T1" fmla="*/ 0 h 780"/>
              <a:gd name="T2" fmla="*/ 488 w 650"/>
              <a:gd name="T3" fmla="*/ 98 h 780"/>
              <a:gd name="T4" fmla="*/ 650 w 650"/>
              <a:gd name="T5" fmla="*/ 195 h 780"/>
              <a:gd name="T6" fmla="*/ 650 w 650"/>
              <a:gd name="T7" fmla="*/ 390 h 780"/>
              <a:gd name="T8" fmla="*/ 650 w 650"/>
              <a:gd name="T9" fmla="*/ 585 h 780"/>
              <a:gd name="T10" fmla="*/ 488 w 650"/>
              <a:gd name="T11" fmla="*/ 682 h 780"/>
              <a:gd name="T12" fmla="*/ 325 w 650"/>
              <a:gd name="T13" fmla="*/ 780 h 780"/>
              <a:gd name="T14" fmla="*/ 163 w 650"/>
              <a:gd name="T15" fmla="*/ 682 h 780"/>
              <a:gd name="T16" fmla="*/ 0 w 650"/>
              <a:gd name="T17" fmla="*/ 585 h 780"/>
              <a:gd name="T18" fmla="*/ 0 w 650"/>
              <a:gd name="T19" fmla="*/ 390 h 780"/>
              <a:gd name="T20" fmla="*/ 0 w 650"/>
              <a:gd name="T21" fmla="*/ 195 h 780"/>
              <a:gd name="T22" fmla="*/ 163 w 650"/>
              <a:gd name="T23" fmla="*/ 98 h 780"/>
              <a:gd name="T24" fmla="*/ 325 w 650"/>
              <a:gd name="T25" fmla="*/ 0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0" h="780">
                <a:moveTo>
                  <a:pt x="325" y="0"/>
                </a:moveTo>
                <a:lnTo>
                  <a:pt x="488" y="98"/>
                </a:lnTo>
                <a:lnTo>
                  <a:pt x="650" y="195"/>
                </a:lnTo>
                <a:lnTo>
                  <a:pt x="650" y="390"/>
                </a:lnTo>
                <a:lnTo>
                  <a:pt x="650" y="585"/>
                </a:lnTo>
                <a:lnTo>
                  <a:pt x="488" y="682"/>
                </a:lnTo>
                <a:lnTo>
                  <a:pt x="325" y="780"/>
                </a:lnTo>
                <a:lnTo>
                  <a:pt x="163" y="682"/>
                </a:lnTo>
                <a:lnTo>
                  <a:pt x="0" y="585"/>
                </a:lnTo>
                <a:lnTo>
                  <a:pt x="0" y="390"/>
                </a:lnTo>
                <a:lnTo>
                  <a:pt x="0" y="195"/>
                </a:lnTo>
                <a:lnTo>
                  <a:pt x="163" y="98"/>
                </a:lnTo>
                <a:lnTo>
                  <a:pt x="325" y="0"/>
                </a:lnTo>
                <a:close/>
              </a:path>
            </a:pathLst>
          </a:custGeom>
          <a:solidFill>
            <a:srgbClr val="886D27"/>
          </a:solidFill>
          <a:ln w="19050"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21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Freeform 7"/>
          <p:cNvSpPr/>
          <p:nvPr/>
        </p:nvSpPr>
        <p:spPr bwMode="auto">
          <a:xfrm>
            <a:off x="3773014" y="2634756"/>
            <a:ext cx="1037781" cy="1245658"/>
          </a:xfrm>
          <a:custGeom>
            <a:avLst/>
            <a:gdLst>
              <a:gd name="T0" fmla="*/ 324 w 649"/>
              <a:gd name="T1" fmla="*/ 0 h 779"/>
              <a:gd name="T2" fmla="*/ 487 w 649"/>
              <a:gd name="T3" fmla="*/ 98 h 779"/>
              <a:gd name="T4" fmla="*/ 649 w 649"/>
              <a:gd name="T5" fmla="*/ 195 h 779"/>
              <a:gd name="T6" fmla="*/ 649 w 649"/>
              <a:gd name="T7" fmla="*/ 390 h 779"/>
              <a:gd name="T8" fmla="*/ 649 w 649"/>
              <a:gd name="T9" fmla="*/ 584 h 779"/>
              <a:gd name="T10" fmla="*/ 487 w 649"/>
              <a:gd name="T11" fmla="*/ 682 h 779"/>
              <a:gd name="T12" fmla="*/ 324 w 649"/>
              <a:gd name="T13" fmla="*/ 779 h 779"/>
              <a:gd name="T14" fmla="*/ 162 w 649"/>
              <a:gd name="T15" fmla="*/ 682 h 779"/>
              <a:gd name="T16" fmla="*/ 0 w 649"/>
              <a:gd name="T17" fmla="*/ 584 h 779"/>
              <a:gd name="T18" fmla="*/ 0 w 649"/>
              <a:gd name="T19" fmla="*/ 390 h 779"/>
              <a:gd name="T20" fmla="*/ 0 w 649"/>
              <a:gd name="T21" fmla="*/ 195 h 779"/>
              <a:gd name="T22" fmla="*/ 162 w 649"/>
              <a:gd name="T23" fmla="*/ 98 h 779"/>
              <a:gd name="T24" fmla="*/ 324 w 649"/>
              <a:gd name="T25" fmla="*/ 0 h 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9" h="779">
                <a:moveTo>
                  <a:pt x="324" y="0"/>
                </a:moveTo>
                <a:lnTo>
                  <a:pt x="487" y="98"/>
                </a:lnTo>
                <a:lnTo>
                  <a:pt x="649" y="195"/>
                </a:lnTo>
                <a:lnTo>
                  <a:pt x="649" y="390"/>
                </a:lnTo>
                <a:lnTo>
                  <a:pt x="649" y="584"/>
                </a:lnTo>
                <a:lnTo>
                  <a:pt x="487" y="682"/>
                </a:lnTo>
                <a:lnTo>
                  <a:pt x="324" y="779"/>
                </a:lnTo>
                <a:lnTo>
                  <a:pt x="162" y="682"/>
                </a:lnTo>
                <a:lnTo>
                  <a:pt x="0" y="584"/>
                </a:lnTo>
                <a:lnTo>
                  <a:pt x="0" y="390"/>
                </a:lnTo>
                <a:lnTo>
                  <a:pt x="0" y="195"/>
                </a:lnTo>
                <a:lnTo>
                  <a:pt x="162" y="98"/>
                </a:lnTo>
                <a:lnTo>
                  <a:pt x="324" y="0"/>
                </a:lnTo>
                <a:close/>
              </a:path>
            </a:pathLst>
          </a:custGeom>
          <a:solidFill>
            <a:srgbClr val="886D27"/>
          </a:solidFill>
          <a:ln w="19050"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21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4919530" y="2634756"/>
            <a:ext cx="1039380" cy="1245658"/>
          </a:xfrm>
          <a:custGeom>
            <a:avLst/>
            <a:gdLst>
              <a:gd name="T0" fmla="*/ 325 w 650"/>
              <a:gd name="T1" fmla="*/ 0 h 779"/>
              <a:gd name="T2" fmla="*/ 488 w 650"/>
              <a:gd name="T3" fmla="*/ 98 h 779"/>
              <a:gd name="T4" fmla="*/ 650 w 650"/>
              <a:gd name="T5" fmla="*/ 195 h 779"/>
              <a:gd name="T6" fmla="*/ 650 w 650"/>
              <a:gd name="T7" fmla="*/ 390 h 779"/>
              <a:gd name="T8" fmla="*/ 650 w 650"/>
              <a:gd name="T9" fmla="*/ 584 h 779"/>
              <a:gd name="T10" fmla="*/ 488 w 650"/>
              <a:gd name="T11" fmla="*/ 682 h 779"/>
              <a:gd name="T12" fmla="*/ 325 w 650"/>
              <a:gd name="T13" fmla="*/ 779 h 779"/>
              <a:gd name="T14" fmla="*/ 163 w 650"/>
              <a:gd name="T15" fmla="*/ 682 h 779"/>
              <a:gd name="T16" fmla="*/ 0 w 650"/>
              <a:gd name="T17" fmla="*/ 584 h 779"/>
              <a:gd name="T18" fmla="*/ 0 w 650"/>
              <a:gd name="T19" fmla="*/ 390 h 779"/>
              <a:gd name="T20" fmla="*/ 0 w 650"/>
              <a:gd name="T21" fmla="*/ 195 h 779"/>
              <a:gd name="T22" fmla="*/ 163 w 650"/>
              <a:gd name="T23" fmla="*/ 98 h 779"/>
              <a:gd name="T24" fmla="*/ 325 w 650"/>
              <a:gd name="T25" fmla="*/ 0 h 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0" h="779">
                <a:moveTo>
                  <a:pt x="325" y="0"/>
                </a:moveTo>
                <a:lnTo>
                  <a:pt x="488" y="98"/>
                </a:lnTo>
                <a:lnTo>
                  <a:pt x="650" y="195"/>
                </a:lnTo>
                <a:lnTo>
                  <a:pt x="650" y="390"/>
                </a:lnTo>
                <a:lnTo>
                  <a:pt x="650" y="584"/>
                </a:lnTo>
                <a:lnTo>
                  <a:pt x="488" y="682"/>
                </a:lnTo>
                <a:lnTo>
                  <a:pt x="325" y="779"/>
                </a:lnTo>
                <a:lnTo>
                  <a:pt x="163" y="682"/>
                </a:lnTo>
                <a:lnTo>
                  <a:pt x="0" y="584"/>
                </a:lnTo>
                <a:lnTo>
                  <a:pt x="0" y="390"/>
                </a:lnTo>
                <a:lnTo>
                  <a:pt x="0" y="195"/>
                </a:lnTo>
                <a:lnTo>
                  <a:pt x="163" y="98"/>
                </a:lnTo>
                <a:lnTo>
                  <a:pt x="325" y="0"/>
                </a:lnTo>
                <a:close/>
              </a:path>
            </a:pathLst>
          </a:custGeom>
          <a:solidFill>
            <a:srgbClr val="BF8714"/>
          </a:solidFill>
          <a:ln w="19050"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21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4618772" y="1956046"/>
            <a:ext cx="448595" cy="562469"/>
            <a:chOff x="5106627" y="2260366"/>
            <a:chExt cx="324452" cy="406813"/>
          </a:xfrm>
          <a:solidFill>
            <a:schemeClr val="bg1"/>
          </a:solidFill>
        </p:grpSpPr>
        <p:sp>
          <p:nvSpPr>
            <p:cNvPr id="13" name="Freeform 80"/>
            <p:cNvSpPr/>
            <p:nvPr/>
          </p:nvSpPr>
          <p:spPr bwMode="auto">
            <a:xfrm>
              <a:off x="5106627" y="2430079"/>
              <a:ext cx="324452" cy="134772"/>
            </a:xfrm>
            <a:custGeom>
              <a:avLst/>
              <a:gdLst>
                <a:gd name="T0" fmla="*/ 49 w 98"/>
                <a:gd name="T1" fmla="*/ 16 h 40"/>
                <a:gd name="T2" fmla="*/ 2 w 98"/>
                <a:gd name="T3" fmla="*/ 0 h 40"/>
                <a:gd name="T4" fmla="*/ 0 w 98"/>
                <a:gd name="T5" fmla="*/ 5 h 40"/>
                <a:gd name="T6" fmla="*/ 0 w 98"/>
                <a:gd name="T7" fmla="*/ 20 h 40"/>
                <a:gd name="T8" fmla="*/ 49 w 98"/>
                <a:gd name="T9" fmla="*/ 40 h 40"/>
                <a:gd name="T10" fmla="*/ 98 w 98"/>
                <a:gd name="T11" fmla="*/ 20 h 40"/>
                <a:gd name="T12" fmla="*/ 98 w 98"/>
                <a:gd name="T13" fmla="*/ 5 h 40"/>
                <a:gd name="T14" fmla="*/ 96 w 98"/>
                <a:gd name="T15" fmla="*/ 0 h 40"/>
                <a:gd name="T16" fmla="*/ 49 w 98"/>
                <a:gd name="T17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6"/>
                  </a:moveTo>
                  <a:cubicBezTo>
                    <a:pt x="26" y="16"/>
                    <a:pt x="7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ubicBezTo>
                    <a:pt x="91" y="9"/>
                    <a:pt x="72" y="16"/>
                    <a:pt x="4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Freeform 81"/>
            <p:cNvSpPr/>
            <p:nvPr/>
          </p:nvSpPr>
          <p:spPr bwMode="auto">
            <a:xfrm>
              <a:off x="5106627" y="2534902"/>
              <a:ext cx="324452" cy="132277"/>
            </a:xfrm>
            <a:custGeom>
              <a:avLst/>
              <a:gdLst>
                <a:gd name="T0" fmla="*/ 49 w 98"/>
                <a:gd name="T1" fmla="*/ 15 h 40"/>
                <a:gd name="T2" fmla="*/ 2 w 98"/>
                <a:gd name="T3" fmla="*/ 0 h 40"/>
                <a:gd name="T4" fmla="*/ 0 w 98"/>
                <a:gd name="T5" fmla="*/ 4 h 40"/>
                <a:gd name="T6" fmla="*/ 0 w 98"/>
                <a:gd name="T7" fmla="*/ 19 h 40"/>
                <a:gd name="T8" fmla="*/ 49 w 98"/>
                <a:gd name="T9" fmla="*/ 40 h 40"/>
                <a:gd name="T10" fmla="*/ 98 w 98"/>
                <a:gd name="T11" fmla="*/ 19 h 40"/>
                <a:gd name="T12" fmla="*/ 98 w 98"/>
                <a:gd name="T13" fmla="*/ 4 h 40"/>
                <a:gd name="T14" fmla="*/ 96 w 98"/>
                <a:gd name="T15" fmla="*/ 0 h 40"/>
                <a:gd name="T16" fmla="*/ 49 w 98"/>
                <a:gd name="T1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0">
                  <a:moveTo>
                    <a:pt x="49" y="15"/>
                  </a:moveTo>
                  <a:cubicBezTo>
                    <a:pt x="26" y="15"/>
                    <a:pt x="7" y="9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22" y="40"/>
                    <a:pt x="49" y="40"/>
                  </a:cubicBezTo>
                  <a:cubicBezTo>
                    <a:pt x="76" y="40"/>
                    <a:pt x="98" y="31"/>
                    <a:pt x="98" y="19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3"/>
                    <a:pt x="97" y="1"/>
                    <a:pt x="96" y="0"/>
                  </a:cubicBezTo>
                  <a:cubicBezTo>
                    <a:pt x="91" y="9"/>
                    <a:pt x="72" y="15"/>
                    <a:pt x="4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Freeform 82"/>
            <p:cNvSpPr/>
            <p:nvPr/>
          </p:nvSpPr>
          <p:spPr bwMode="auto">
            <a:xfrm>
              <a:off x="5106627" y="2330248"/>
              <a:ext cx="324452" cy="137269"/>
            </a:xfrm>
            <a:custGeom>
              <a:avLst/>
              <a:gdLst>
                <a:gd name="T0" fmla="*/ 96 w 98"/>
                <a:gd name="T1" fmla="*/ 0 h 41"/>
                <a:gd name="T2" fmla="*/ 49 w 98"/>
                <a:gd name="T3" fmla="*/ 15 h 41"/>
                <a:gd name="T4" fmla="*/ 2 w 98"/>
                <a:gd name="T5" fmla="*/ 0 h 41"/>
                <a:gd name="T6" fmla="*/ 0 w 98"/>
                <a:gd name="T7" fmla="*/ 5 h 41"/>
                <a:gd name="T8" fmla="*/ 0 w 98"/>
                <a:gd name="T9" fmla="*/ 20 h 41"/>
                <a:gd name="T10" fmla="*/ 49 w 98"/>
                <a:gd name="T11" fmla="*/ 41 h 41"/>
                <a:gd name="T12" fmla="*/ 98 w 98"/>
                <a:gd name="T13" fmla="*/ 20 h 41"/>
                <a:gd name="T14" fmla="*/ 98 w 98"/>
                <a:gd name="T15" fmla="*/ 5 h 41"/>
                <a:gd name="T16" fmla="*/ 96 w 98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41">
                  <a:moveTo>
                    <a:pt x="96" y="0"/>
                  </a:moveTo>
                  <a:cubicBezTo>
                    <a:pt x="95" y="9"/>
                    <a:pt x="75" y="15"/>
                    <a:pt x="49" y="15"/>
                  </a:cubicBezTo>
                  <a:cubicBezTo>
                    <a:pt x="24" y="15"/>
                    <a:pt x="3" y="9"/>
                    <a:pt x="2" y="0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22" y="41"/>
                    <a:pt x="49" y="41"/>
                  </a:cubicBezTo>
                  <a:cubicBezTo>
                    <a:pt x="76" y="41"/>
                    <a:pt x="98" y="31"/>
                    <a:pt x="98" y="20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3"/>
                    <a:pt x="97" y="2"/>
                    <a:pt x="9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Oval 83"/>
            <p:cNvSpPr>
              <a:spLocks noChangeArrowheads="1"/>
            </p:cNvSpPr>
            <p:nvPr/>
          </p:nvSpPr>
          <p:spPr bwMode="auto">
            <a:xfrm>
              <a:off x="5111618" y="2260366"/>
              <a:ext cx="316965" cy="107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084860" y="2988429"/>
            <a:ext cx="414088" cy="53831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18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471846" y="2017716"/>
            <a:ext cx="446217" cy="439135"/>
            <a:chOff x="1587575" y="2265358"/>
            <a:chExt cx="314468" cy="309477"/>
          </a:xfrm>
          <a:solidFill>
            <a:schemeClr val="bg1"/>
          </a:solidFill>
        </p:grpSpPr>
        <p:sp>
          <p:nvSpPr>
            <p:cNvPr id="21" name="Freeform 59"/>
            <p:cNvSpPr>
              <a:spLocks noEditPoints="1"/>
            </p:cNvSpPr>
            <p:nvPr/>
          </p:nvSpPr>
          <p:spPr bwMode="auto">
            <a:xfrm>
              <a:off x="1587575" y="2265358"/>
              <a:ext cx="314468" cy="309477"/>
            </a:xfrm>
            <a:custGeom>
              <a:avLst/>
              <a:gdLst>
                <a:gd name="T0" fmla="*/ 82 w 95"/>
                <a:gd name="T1" fmla="*/ 57 h 93"/>
                <a:gd name="T2" fmla="*/ 95 w 95"/>
                <a:gd name="T3" fmla="*/ 51 h 93"/>
                <a:gd name="T4" fmla="*/ 95 w 95"/>
                <a:gd name="T5" fmla="*/ 41 h 93"/>
                <a:gd name="T6" fmla="*/ 82 w 95"/>
                <a:gd name="T7" fmla="*/ 36 h 93"/>
                <a:gd name="T8" fmla="*/ 80 w 95"/>
                <a:gd name="T9" fmla="*/ 30 h 93"/>
                <a:gd name="T10" fmla="*/ 85 w 95"/>
                <a:gd name="T11" fmla="*/ 17 h 93"/>
                <a:gd name="T12" fmla="*/ 77 w 95"/>
                <a:gd name="T13" fmla="*/ 10 h 93"/>
                <a:gd name="T14" fmla="*/ 64 w 95"/>
                <a:gd name="T15" fmla="*/ 15 h 93"/>
                <a:gd name="T16" fmla="*/ 59 w 95"/>
                <a:gd name="T17" fmla="*/ 13 h 93"/>
                <a:gd name="T18" fmla="*/ 53 w 95"/>
                <a:gd name="T19" fmla="*/ 0 h 93"/>
                <a:gd name="T20" fmla="*/ 42 w 95"/>
                <a:gd name="T21" fmla="*/ 0 h 93"/>
                <a:gd name="T22" fmla="*/ 37 w 95"/>
                <a:gd name="T23" fmla="*/ 13 h 93"/>
                <a:gd name="T24" fmla="*/ 31 w 95"/>
                <a:gd name="T25" fmla="*/ 15 h 93"/>
                <a:gd name="T26" fmla="*/ 18 w 95"/>
                <a:gd name="T27" fmla="*/ 10 h 93"/>
                <a:gd name="T28" fmla="*/ 10 w 95"/>
                <a:gd name="T29" fmla="*/ 17 h 93"/>
                <a:gd name="T30" fmla="*/ 16 w 95"/>
                <a:gd name="T31" fmla="*/ 30 h 93"/>
                <a:gd name="T32" fmla="*/ 13 w 95"/>
                <a:gd name="T33" fmla="*/ 36 h 93"/>
                <a:gd name="T34" fmla="*/ 0 w 95"/>
                <a:gd name="T35" fmla="*/ 41 h 93"/>
                <a:gd name="T36" fmla="*/ 0 w 95"/>
                <a:gd name="T37" fmla="*/ 52 h 93"/>
                <a:gd name="T38" fmla="*/ 13 w 95"/>
                <a:gd name="T39" fmla="*/ 57 h 93"/>
                <a:gd name="T40" fmla="*/ 16 w 95"/>
                <a:gd name="T41" fmla="*/ 63 h 93"/>
                <a:gd name="T42" fmla="*/ 11 w 95"/>
                <a:gd name="T43" fmla="*/ 76 h 93"/>
                <a:gd name="T44" fmla="*/ 18 w 95"/>
                <a:gd name="T45" fmla="*/ 83 h 93"/>
                <a:gd name="T46" fmla="*/ 31 w 95"/>
                <a:gd name="T47" fmla="*/ 78 h 93"/>
                <a:gd name="T48" fmla="*/ 37 w 95"/>
                <a:gd name="T49" fmla="*/ 80 h 93"/>
                <a:gd name="T50" fmla="*/ 43 w 95"/>
                <a:gd name="T51" fmla="*/ 93 h 93"/>
                <a:gd name="T52" fmla="*/ 53 w 95"/>
                <a:gd name="T53" fmla="*/ 93 h 93"/>
                <a:gd name="T54" fmla="*/ 59 w 95"/>
                <a:gd name="T55" fmla="*/ 80 h 93"/>
                <a:gd name="T56" fmla="*/ 64 w 95"/>
                <a:gd name="T57" fmla="*/ 78 h 93"/>
                <a:gd name="T58" fmla="*/ 78 w 95"/>
                <a:gd name="T59" fmla="*/ 83 h 93"/>
                <a:gd name="T60" fmla="*/ 85 w 95"/>
                <a:gd name="T61" fmla="*/ 75 h 93"/>
                <a:gd name="T62" fmla="*/ 80 w 95"/>
                <a:gd name="T63" fmla="*/ 63 h 93"/>
                <a:gd name="T64" fmla="*/ 82 w 95"/>
                <a:gd name="T65" fmla="*/ 57 h 93"/>
                <a:gd name="T66" fmla="*/ 48 w 95"/>
                <a:gd name="T67" fmla="*/ 61 h 93"/>
                <a:gd name="T68" fmla="*/ 33 w 95"/>
                <a:gd name="T69" fmla="*/ 46 h 93"/>
                <a:gd name="T70" fmla="*/ 48 w 95"/>
                <a:gd name="T71" fmla="*/ 32 h 93"/>
                <a:gd name="T72" fmla="*/ 63 w 95"/>
                <a:gd name="T73" fmla="*/ 46 h 93"/>
                <a:gd name="T74" fmla="*/ 48 w 95"/>
                <a:gd name="T75" fmla="*/ 6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3">
                  <a:moveTo>
                    <a:pt x="82" y="57"/>
                  </a:moveTo>
                  <a:cubicBezTo>
                    <a:pt x="82" y="57"/>
                    <a:pt x="95" y="52"/>
                    <a:pt x="95" y="5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0"/>
                    <a:pt x="82" y="36"/>
                    <a:pt x="82" y="36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30"/>
                    <a:pt x="85" y="17"/>
                    <a:pt x="85" y="17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9"/>
                    <a:pt x="64" y="15"/>
                    <a:pt x="64" y="15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13"/>
                    <a:pt x="53" y="0"/>
                    <a:pt x="5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37" y="13"/>
                    <a:pt x="37" y="1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18" y="10"/>
                    <a:pt x="18" y="1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6" y="30"/>
                    <a:pt x="16" y="30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3" y="57"/>
                    <a:pt x="13" y="57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0" y="75"/>
                    <a:pt x="11" y="76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9" y="84"/>
                    <a:pt x="31" y="78"/>
                    <a:pt x="31" y="78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42" y="93"/>
                    <a:pt x="43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4" y="93"/>
                    <a:pt x="59" y="80"/>
                    <a:pt x="59" y="80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3"/>
                    <a:pt x="78" y="83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6" y="75"/>
                    <a:pt x="80" y="63"/>
                    <a:pt x="80" y="63"/>
                  </a:cubicBezTo>
                  <a:lnTo>
                    <a:pt x="82" y="57"/>
                  </a:lnTo>
                  <a:close/>
                  <a:moveTo>
                    <a:pt x="48" y="61"/>
                  </a:moveTo>
                  <a:cubicBezTo>
                    <a:pt x="39" y="61"/>
                    <a:pt x="33" y="55"/>
                    <a:pt x="33" y="46"/>
                  </a:cubicBezTo>
                  <a:cubicBezTo>
                    <a:pt x="33" y="38"/>
                    <a:pt x="39" y="32"/>
                    <a:pt x="48" y="32"/>
                  </a:cubicBezTo>
                  <a:cubicBezTo>
                    <a:pt x="56" y="32"/>
                    <a:pt x="63" y="38"/>
                    <a:pt x="63" y="46"/>
                  </a:cubicBezTo>
                  <a:cubicBezTo>
                    <a:pt x="63" y="55"/>
                    <a:pt x="56" y="61"/>
                    <a:pt x="48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Oval 60"/>
            <p:cNvSpPr>
              <a:spLocks noChangeArrowheads="1"/>
            </p:cNvSpPr>
            <p:nvPr/>
          </p:nvSpPr>
          <p:spPr bwMode="auto">
            <a:xfrm>
              <a:off x="1712364" y="2387652"/>
              <a:ext cx="64890" cy="623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5170091" y="3058798"/>
            <a:ext cx="538254" cy="397575"/>
            <a:chOff x="2563427" y="3717902"/>
            <a:chExt cx="439257" cy="324452"/>
          </a:xfrm>
          <a:solidFill>
            <a:schemeClr val="bg1"/>
          </a:solidFill>
        </p:grpSpPr>
        <p:sp>
          <p:nvSpPr>
            <p:cNvPr id="24" name="Freeform 92"/>
            <p:cNvSpPr/>
            <p:nvPr/>
          </p:nvSpPr>
          <p:spPr bwMode="auto">
            <a:xfrm>
              <a:off x="2720660" y="3942523"/>
              <a:ext cx="127286" cy="99831"/>
            </a:xfrm>
            <a:custGeom>
              <a:avLst/>
              <a:gdLst>
                <a:gd name="T0" fmla="*/ 37 w 38"/>
                <a:gd name="T1" fmla="*/ 10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7 w 38"/>
                <a:gd name="T1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7" y="10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1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1"/>
                    <a:pt x="37" y="11"/>
                    <a:pt x="3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Freeform 93"/>
            <p:cNvSpPr/>
            <p:nvPr/>
          </p:nvSpPr>
          <p:spPr bwMode="auto">
            <a:xfrm>
              <a:off x="2638300" y="3830213"/>
              <a:ext cx="292007" cy="129781"/>
            </a:xfrm>
            <a:custGeom>
              <a:avLst/>
              <a:gdLst>
                <a:gd name="T0" fmla="*/ 87 w 88"/>
                <a:gd name="T1" fmla="*/ 23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8 w 88"/>
                <a:gd name="T15" fmla="*/ 26 h 39"/>
                <a:gd name="T16" fmla="*/ 88 w 88"/>
                <a:gd name="T17" fmla="*/ 26 h 39"/>
                <a:gd name="T18" fmla="*/ 88 w 88"/>
                <a:gd name="T19" fmla="*/ 24 h 39"/>
                <a:gd name="T20" fmla="*/ 87 w 88"/>
                <a:gd name="T21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39">
                  <a:moveTo>
                    <a:pt x="87" y="23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4" y="39"/>
                    <a:pt x="75" y="39"/>
                    <a:pt x="75" y="38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5"/>
                    <a:pt x="88" y="24"/>
                    <a:pt x="88" y="24"/>
                  </a:cubicBezTo>
                  <a:lnTo>
                    <a:pt x="87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Freeform 94"/>
            <p:cNvSpPr/>
            <p:nvPr/>
          </p:nvSpPr>
          <p:spPr bwMode="auto">
            <a:xfrm>
              <a:off x="2563427" y="3717902"/>
              <a:ext cx="439257" cy="169713"/>
            </a:xfrm>
            <a:custGeom>
              <a:avLst/>
              <a:gdLst>
                <a:gd name="T0" fmla="*/ 131 w 132"/>
                <a:gd name="T1" fmla="*/ 36 h 51"/>
                <a:gd name="T2" fmla="*/ 131 w 132"/>
                <a:gd name="T3" fmla="*/ 36 h 51"/>
                <a:gd name="T4" fmla="*/ 1 w 132"/>
                <a:gd name="T5" fmla="*/ 36 h 51"/>
                <a:gd name="T6" fmla="*/ 1 w 132"/>
                <a:gd name="T7" fmla="*/ 38 h 51"/>
                <a:gd name="T8" fmla="*/ 14 w 132"/>
                <a:gd name="T9" fmla="*/ 51 h 51"/>
                <a:gd name="T10" fmla="*/ 16 w 132"/>
                <a:gd name="T11" fmla="*/ 51 h 51"/>
                <a:gd name="T12" fmla="*/ 116 w 132"/>
                <a:gd name="T13" fmla="*/ 51 h 51"/>
                <a:gd name="T14" fmla="*/ 118 w 132"/>
                <a:gd name="T15" fmla="*/ 51 h 51"/>
                <a:gd name="T16" fmla="*/ 131 w 132"/>
                <a:gd name="T17" fmla="*/ 38 h 51"/>
                <a:gd name="T18" fmla="*/ 131 w 132"/>
                <a:gd name="T19" fmla="*/ 38 h 51"/>
                <a:gd name="T20" fmla="*/ 131 w 132"/>
                <a:gd name="T21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1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7" y="0"/>
                    <a:pt x="1" y="36"/>
                  </a:cubicBezTo>
                  <a:cubicBezTo>
                    <a:pt x="0" y="37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5" y="51"/>
                    <a:pt x="16" y="51"/>
                  </a:cubicBezTo>
                  <a:cubicBezTo>
                    <a:pt x="43" y="23"/>
                    <a:pt x="89" y="23"/>
                    <a:pt x="116" y="51"/>
                  </a:cubicBezTo>
                  <a:cubicBezTo>
                    <a:pt x="117" y="51"/>
                    <a:pt x="118" y="51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7"/>
                    <a:pt x="132" y="36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7" name="TextBox 76"/>
          <p:cNvSpPr txBox="1"/>
          <p:nvPr/>
        </p:nvSpPr>
        <p:spPr>
          <a:xfrm>
            <a:off x="5493443" y="1783837"/>
            <a:ext cx="118719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493443" y="2060837"/>
            <a:ext cx="2085936" cy="4293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6067645" y="2874675"/>
            <a:ext cx="118719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067645" y="3151674"/>
            <a:ext cx="2085936" cy="4293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31" name="TextBox 76"/>
          <p:cNvSpPr txBox="1"/>
          <p:nvPr/>
        </p:nvSpPr>
        <p:spPr>
          <a:xfrm>
            <a:off x="1889161" y="1783837"/>
            <a:ext cx="118719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CN" altLang="en-US" sz="15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90419" y="2060837"/>
            <a:ext cx="2085936" cy="4293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36" name="TextBox 76"/>
          <p:cNvSpPr txBox="1"/>
          <p:nvPr/>
        </p:nvSpPr>
        <p:spPr>
          <a:xfrm>
            <a:off x="2463363" y="2874675"/>
            <a:ext cx="118719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CN" altLang="en-US" sz="15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564620" y="3151674"/>
            <a:ext cx="2085936" cy="4293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61476" y="2231155"/>
            <a:ext cx="2775095" cy="273104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45640" y="1363287"/>
            <a:ext cx="1771960" cy="238527"/>
          </a:xfrm>
          <a:prstGeom prst="rect">
            <a:avLst/>
          </a:prstGeom>
          <a:effectLst/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9" name="TextBox 76"/>
          <p:cNvSpPr txBox="1"/>
          <p:nvPr/>
        </p:nvSpPr>
        <p:spPr>
          <a:xfrm>
            <a:off x="4445639" y="1016316"/>
            <a:ext cx="2169439" cy="392415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sp>
        <p:nvSpPr>
          <p:cNvPr id="10" name="TextBox 76"/>
          <p:cNvSpPr txBox="1"/>
          <p:nvPr/>
        </p:nvSpPr>
        <p:spPr>
          <a:xfrm>
            <a:off x="3842493" y="1062844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387353" y="1040099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4445640" y="2207642"/>
            <a:ext cx="1771960" cy="238527"/>
          </a:xfrm>
          <a:prstGeom prst="rect">
            <a:avLst/>
          </a:prstGeom>
          <a:effectLst/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4445639" y="1860671"/>
            <a:ext cx="2169439" cy="392415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3842493" y="1907199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70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4387353" y="1884453"/>
            <a:ext cx="0" cy="530239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445640" y="3051996"/>
            <a:ext cx="1771960" cy="238527"/>
          </a:xfrm>
          <a:prstGeom prst="rect">
            <a:avLst/>
          </a:prstGeom>
          <a:effectLst/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39" name="TextBox 76"/>
          <p:cNvSpPr txBox="1"/>
          <p:nvPr/>
        </p:nvSpPr>
        <p:spPr>
          <a:xfrm>
            <a:off x="4445639" y="2705025"/>
            <a:ext cx="2169439" cy="392415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sp>
        <p:nvSpPr>
          <p:cNvPr id="36" name="TextBox 76"/>
          <p:cNvSpPr txBox="1"/>
          <p:nvPr/>
        </p:nvSpPr>
        <p:spPr>
          <a:xfrm>
            <a:off x="3842493" y="2751553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4387353" y="2728808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4445640" y="3896352"/>
            <a:ext cx="1771960" cy="238527"/>
          </a:xfrm>
          <a:prstGeom prst="rect">
            <a:avLst/>
          </a:prstGeom>
          <a:effectLst/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45" name="TextBox 76"/>
          <p:cNvSpPr txBox="1"/>
          <p:nvPr/>
        </p:nvSpPr>
        <p:spPr>
          <a:xfrm>
            <a:off x="4445639" y="3549380"/>
            <a:ext cx="2169439" cy="392415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sp>
        <p:nvSpPr>
          <p:cNvPr id="42" name="TextBox 76"/>
          <p:cNvSpPr txBox="1"/>
          <p:nvPr/>
        </p:nvSpPr>
        <p:spPr>
          <a:xfrm>
            <a:off x="3842493" y="3595909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70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4387353" y="3573163"/>
            <a:ext cx="0" cy="530239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H_Others_10" descr="#wm#_48_07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317501" y="275593"/>
            <a:ext cx="1144739" cy="1147180"/>
          </a:xfrm>
          <a:prstGeom prst="ellipse">
            <a:avLst/>
          </a:prstGeom>
          <a:solidFill>
            <a:srgbClr val="BF8714">
              <a:alpha val="86000"/>
            </a:srgbClr>
          </a:solidFill>
          <a:ln>
            <a:noFill/>
          </a:ln>
          <a:effectLst/>
        </p:spPr>
        <p:txBody>
          <a:bodyPr wrap="square"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5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</a:t>
            </a:r>
            <a:endParaRPr lang="zh-CN" altLang="zh-CN" sz="5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MH_Others_11" descr="#wm#_48_07_*Z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15042" y="1131623"/>
            <a:ext cx="694392" cy="695871"/>
          </a:xfrm>
          <a:prstGeom prst="ellipse">
            <a:avLst/>
          </a:prstGeom>
          <a:solidFill>
            <a:srgbClr val="886D27">
              <a:alpha val="30000"/>
            </a:srgbClr>
          </a:solidFill>
          <a:ln>
            <a:noFill/>
          </a:ln>
          <a:effectLst/>
        </p:spPr>
        <p:txBody>
          <a:bodyPr wrap="square"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3300" kern="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  <a:endParaRPr lang="zh-CN" altLang="zh-CN" sz="3300" kern="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MH_Others_12"/>
          <p:cNvSpPr txBox="1"/>
          <p:nvPr>
            <p:custDataLst>
              <p:tags r:id="rId3"/>
            </p:custDataLst>
          </p:nvPr>
        </p:nvSpPr>
        <p:spPr>
          <a:xfrm>
            <a:off x="7613934" y="1479559"/>
            <a:ext cx="459268" cy="2059638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lang="en-US" altLang="zh-CN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27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916108" y="1444793"/>
            <a:ext cx="2900765" cy="1252736"/>
          </a:xfrm>
          <a:prstGeom prst="rect">
            <a:avLst/>
          </a:prstGeom>
          <a:noFill/>
          <a:ln w="19050">
            <a:solidFill>
              <a:srgbClr val="886D27"/>
            </a:solidFill>
            <a:prstDash val="solid"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73" tIns="34287" rIns="68573" bIns="34287" anchor="ctr"/>
          <a:lstStyle/>
          <a:p>
            <a:pPr marL="0" lvl="2" algn="ctr" defTabSz="0" eaLnBrk="0" fontAlgn="ctr" hangingPunct="0"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01600" algn="l"/>
              </a:tabLst>
              <a:defRPr/>
            </a:pPr>
            <a:endParaRPr lang="zh-CN" altLang="en-US" dirty="0">
              <a:solidFill>
                <a:srgbClr val="F4649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509390" y="1182027"/>
            <a:ext cx="1648007" cy="525528"/>
          </a:xfrm>
          <a:prstGeom prst="roundRect">
            <a:avLst/>
          </a:prstGeom>
          <a:solidFill>
            <a:srgbClr val="886D2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194903" y="1444793"/>
            <a:ext cx="2900765" cy="1252736"/>
          </a:xfrm>
          <a:prstGeom prst="rect">
            <a:avLst/>
          </a:prstGeom>
          <a:noFill/>
          <a:ln w="19050">
            <a:solidFill>
              <a:srgbClr val="886D27"/>
            </a:solidFill>
            <a:prstDash val="solid"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73" tIns="34287" rIns="68573" bIns="34287" anchor="ctr"/>
          <a:lstStyle/>
          <a:p>
            <a:pPr marL="0" lvl="2" algn="ctr" defTabSz="0" eaLnBrk="0" fontAlgn="ctr" hangingPunct="0"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01600" algn="l"/>
              </a:tabLst>
              <a:defRPr/>
            </a:pPr>
            <a:endParaRPr lang="zh-CN" altLang="en-US" dirty="0">
              <a:solidFill>
                <a:srgbClr val="F4649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788186" y="1182027"/>
            <a:ext cx="1648007" cy="525528"/>
          </a:xfrm>
          <a:prstGeom prst="roundRect">
            <a:avLst/>
          </a:prstGeom>
          <a:solidFill>
            <a:srgbClr val="886D2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916108" y="3236371"/>
            <a:ext cx="2900765" cy="1252736"/>
          </a:xfrm>
          <a:prstGeom prst="rect">
            <a:avLst/>
          </a:prstGeom>
          <a:noFill/>
          <a:ln w="19050">
            <a:solidFill>
              <a:srgbClr val="BF8714"/>
            </a:solidFill>
            <a:prstDash val="solid"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73" tIns="34287" rIns="68573" bIns="34287" anchor="ctr"/>
          <a:lstStyle/>
          <a:p>
            <a:pPr marL="0" lvl="2" algn="ctr" defTabSz="0" eaLnBrk="0" fontAlgn="ctr" hangingPunct="0"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01600" algn="l"/>
              </a:tabLst>
              <a:defRPr/>
            </a:pPr>
            <a:endParaRPr lang="zh-CN" altLang="en-US" dirty="0">
              <a:solidFill>
                <a:srgbClr val="F4649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509390" y="2973605"/>
            <a:ext cx="1648007" cy="525528"/>
          </a:xfrm>
          <a:prstGeom prst="roundRect">
            <a:avLst/>
          </a:prstGeom>
          <a:solidFill>
            <a:srgbClr val="BF871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194903" y="3236371"/>
            <a:ext cx="2900765" cy="1252736"/>
          </a:xfrm>
          <a:prstGeom prst="rect">
            <a:avLst/>
          </a:prstGeom>
          <a:noFill/>
          <a:ln w="19050">
            <a:solidFill>
              <a:srgbClr val="BF8714"/>
            </a:solidFill>
            <a:prstDash val="solid"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73" tIns="34287" rIns="68573" bIns="34287" anchor="ctr"/>
          <a:lstStyle/>
          <a:p>
            <a:pPr marL="0" lvl="2" algn="ctr" defTabSz="0" eaLnBrk="0" fontAlgn="ctr" hangingPunct="0"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01600" algn="l"/>
              </a:tabLst>
              <a:defRPr/>
            </a:pPr>
            <a:endParaRPr lang="zh-CN" altLang="en-US" dirty="0">
              <a:solidFill>
                <a:srgbClr val="F4649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788186" y="2973605"/>
            <a:ext cx="1648007" cy="525528"/>
          </a:xfrm>
          <a:prstGeom prst="roundRect">
            <a:avLst/>
          </a:prstGeom>
          <a:solidFill>
            <a:srgbClr val="BF871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1683261" y="1289630"/>
            <a:ext cx="1300261" cy="30008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111405" y="1808537"/>
            <a:ext cx="2443975" cy="509370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8" name="TextBox 76"/>
          <p:cNvSpPr txBox="1"/>
          <p:nvPr/>
        </p:nvSpPr>
        <p:spPr>
          <a:xfrm>
            <a:off x="5963001" y="1289630"/>
            <a:ext cx="1300261" cy="30008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391144" y="1808537"/>
            <a:ext cx="2443975" cy="509370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1683261" y="3100128"/>
            <a:ext cx="1300261" cy="30008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111405" y="3619035"/>
            <a:ext cx="2443975" cy="509370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2" name="TextBox 76"/>
          <p:cNvSpPr txBox="1"/>
          <p:nvPr/>
        </p:nvSpPr>
        <p:spPr>
          <a:xfrm>
            <a:off x="5963001" y="3100128"/>
            <a:ext cx="1300261" cy="30008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391144" y="3619035"/>
            <a:ext cx="2443975" cy="509370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对角圆角矩形 7"/>
          <p:cNvSpPr/>
          <p:nvPr/>
        </p:nvSpPr>
        <p:spPr>
          <a:xfrm>
            <a:off x="1491428" y="1619591"/>
            <a:ext cx="3295641" cy="779615"/>
          </a:xfrm>
          <a:prstGeom prst="round2DiagRect">
            <a:avLst/>
          </a:prstGeom>
          <a:solidFill>
            <a:srgbClr val="BF8714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9" name="圆角矩形 4"/>
          <p:cNvSpPr/>
          <p:nvPr/>
        </p:nvSpPr>
        <p:spPr>
          <a:xfrm>
            <a:off x="2412790" y="1686655"/>
            <a:ext cx="2303406" cy="645488"/>
          </a:xfrm>
          <a:prstGeom prst="round2DiagRect">
            <a:avLst/>
          </a:prstGeom>
          <a:solidFill>
            <a:srgbClr val="E7EDD8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0" name="TextBox 40"/>
          <p:cNvSpPr txBox="1"/>
          <p:nvPr/>
        </p:nvSpPr>
        <p:spPr>
          <a:xfrm flipH="1">
            <a:off x="1682256" y="1808575"/>
            <a:ext cx="648660" cy="4016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defRPr/>
            </a:pPr>
            <a:r>
              <a:rPr lang="en-US" altLang="zh-CN" sz="2700" b="0" dirty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700" b="0" dirty="0">
              <a:solidFill>
                <a:schemeClr val="bg1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94323" y="1704700"/>
            <a:ext cx="2140340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2" name="对角圆角矩形 11"/>
          <p:cNvSpPr/>
          <p:nvPr/>
        </p:nvSpPr>
        <p:spPr>
          <a:xfrm>
            <a:off x="5112711" y="1619591"/>
            <a:ext cx="3295641" cy="779615"/>
          </a:xfrm>
          <a:prstGeom prst="round2DiagRect">
            <a:avLst/>
          </a:prstGeom>
          <a:solidFill>
            <a:srgbClr val="886D27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3" name="圆角矩形 4"/>
          <p:cNvSpPr/>
          <p:nvPr/>
        </p:nvSpPr>
        <p:spPr>
          <a:xfrm>
            <a:off x="6034073" y="1686655"/>
            <a:ext cx="2303406" cy="645488"/>
          </a:xfrm>
          <a:prstGeom prst="round2DiagRect">
            <a:avLst/>
          </a:prstGeom>
          <a:solidFill>
            <a:srgbClr val="E7EDD8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4" name="TextBox 40"/>
          <p:cNvSpPr txBox="1"/>
          <p:nvPr/>
        </p:nvSpPr>
        <p:spPr>
          <a:xfrm flipH="1">
            <a:off x="5303540" y="1808575"/>
            <a:ext cx="648660" cy="4016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defRPr/>
            </a:pPr>
            <a:r>
              <a:rPr lang="en-US" altLang="zh-CN" sz="2700" b="0" dirty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700" b="0" dirty="0">
              <a:solidFill>
                <a:schemeClr val="bg1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15606" y="1704700"/>
            <a:ext cx="2140340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16" name="对角圆角矩形 15"/>
          <p:cNvSpPr/>
          <p:nvPr/>
        </p:nvSpPr>
        <p:spPr>
          <a:xfrm>
            <a:off x="735648" y="3140068"/>
            <a:ext cx="3295641" cy="779615"/>
          </a:xfrm>
          <a:prstGeom prst="round2DiagRect">
            <a:avLst/>
          </a:prstGeom>
          <a:solidFill>
            <a:srgbClr val="886D27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7" name="圆角矩形 4"/>
          <p:cNvSpPr/>
          <p:nvPr/>
        </p:nvSpPr>
        <p:spPr>
          <a:xfrm>
            <a:off x="1657010" y="3207131"/>
            <a:ext cx="2303406" cy="645488"/>
          </a:xfrm>
          <a:prstGeom prst="round2DiagRect">
            <a:avLst/>
          </a:prstGeom>
          <a:solidFill>
            <a:srgbClr val="E7EDD8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8" name="TextBox 40"/>
          <p:cNvSpPr txBox="1"/>
          <p:nvPr/>
        </p:nvSpPr>
        <p:spPr>
          <a:xfrm flipH="1">
            <a:off x="926477" y="3329052"/>
            <a:ext cx="648660" cy="4016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defRPr/>
            </a:pPr>
            <a:r>
              <a:rPr lang="en-US" altLang="zh-CN" sz="2700" b="0" dirty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700" b="0" dirty="0">
              <a:solidFill>
                <a:schemeClr val="bg1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38543" y="3225176"/>
            <a:ext cx="2140340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0" name="对角圆角矩形 19"/>
          <p:cNvSpPr/>
          <p:nvPr/>
        </p:nvSpPr>
        <p:spPr>
          <a:xfrm>
            <a:off x="4356932" y="3140068"/>
            <a:ext cx="3295641" cy="779615"/>
          </a:xfrm>
          <a:prstGeom prst="round2DiagRect">
            <a:avLst/>
          </a:prstGeom>
          <a:solidFill>
            <a:srgbClr val="BF8714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1" name="圆角矩形 4"/>
          <p:cNvSpPr/>
          <p:nvPr/>
        </p:nvSpPr>
        <p:spPr>
          <a:xfrm>
            <a:off x="5278294" y="3207131"/>
            <a:ext cx="2303406" cy="645488"/>
          </a:xfrm>
          <a:prstGeom prst="round2DiagRect">
            <a:avLst/>
          </a:prstGeom>
          <a:solidFill>
            <a:srgbClr val="E7EDD8"/>
          </a:soli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2" name="TextBox 40"/>
          <p:cNvSpPr txBox="1"/>
          <p:nvPr/>
        </p:nvSpPr>
        <p:spPr>
          <a:xfrm flipH="1">
            <a:off x="4547760" y="3329052"/>
            <a:ext cx="648660" cy="4016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pitchFamily="34" charset="-122"/>
              </a:defRPr>
            </a:lvl1pPr>
          </a:lstStyle>
          <a:p>
            <a:pPr algn="ctr">
              <a:defRPr/>
            </a:pPr>
            <a:r>
              <a:rPr lang="en-US" altLang="zh-CN" sz="2700" b="0" dirty="0">
                <a:solidFill>
                  <a:schemeClr val="bg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700" b="0" dirty="0">
              <a:solidFill>
                <a:schemeClr val="bg1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359827" y="3225176"/>
            <a:ext cx="2140340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10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1600723" y="3014829"/>
            <a:ext cx="3172718" cy="3493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7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</a:t>
            </a:r>
            <a:r>
              <a:rPr lang="en-US" altLang="zh-CN" sz="7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templateApplicable</a:t>
            </a:r>
            <a:r>
              <a:rPr lang="en-US" altLang="zh-CN" sz="7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 enterprise introduction, summary report, sales marketing, chart </a:t>
            </a:r>
            <a:r>
              <a:rPr lang="en-US" altLang="zh-CN" sz="7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7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600724" y="2647494"/>
            <a:ext cx="280903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1600724" y="2215837"/>
            <a:ext cx="265942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923934" y="1015831"/>
            <a:ext cx="2960656" cy="3663550"/>
          </a:xfrm>
          <a:prstGeom prst="rect">
            <a:avLst/>
          </a:prstGeom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373276" y="1450247"/>
            <a:ext cx="2078244" cy="273405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9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 flipH="1">
            <a:off x="4576322" y="1383026"/>
            <a:ext cx="355644" cy="299723"/>
            <a:chOff x="6350" y="1588"/>
            <a:chExt cx="1403350" cy="1182687"/>
          </a:xfrm>
          <a:solidFill>
            <a:srgbClr val="886D27"/>
          </a:solidFill>
        </p:grpSpPr>
        <p:sp>
          <p:nvSpPr>
            <p:cNvPr id="12" name="Freeform 5"/>
            <p:cNvSpPr/>
            <p:nvPr/>
          </p:nvSpPr>
          <p:spPr bwMode="auto">
            <a:xfrm>
              <a:off x="498475" y="1588"/>
              <a:ext cx="627063" cy="625475"/>
            </a:xfrm>
            <a:custGeom>
              <a:avLst/>
              <a:gdLst>
                <a:gd name="T0" fmla="*/ 163 w 166"/>
                <a:gd name="T1" fmla="*/ 30 h 165"/>
                <a:gd name="T2" fmla="*/ 134 w 166"/>
                <a:gd name="T3" fmla="*/ 1 h 165"/>
                <a:gd name="T4" fmla="*/ 127 w 166"/>
                <a:gd name="T5" fmla="*/ 0 h 165"/>
                <a:gd name="T6" fmla="*/ 99 w 166"/>
                <a:gd name="T7" fmla="*/ 0 h 165"/>
                <a:gd name="T8" fmla="*/ 94 w 166"/>
                <a:gd name="T9" fmla="*/ 2 h 165"/>
                <a:gd name="T10" fmla="*/ 3 w 166"/>
                <a:gd name="T11" fmla="*/ 93 h 165"/>
                <a:gd name="T12" fmla="*/ 3 w 166"/>
                <a:gd name="T13" fmla="*/ 105 h 165"/>
                <a:gd name="T14" fmla="*/ 9 w 166"/>
                <a:gd name="T15" fmla="*/ 107 h 165"/>
                <a:gd name="T16" fmla="*/ 15 w 166"/>
                <a:gd name="T17" fmla="*/ 104 h 165"/>
                <a:gd name="T18" fmla="*/ 104 w 166"/>
                <a:gd name="T19" fmla="*/ 15 h 165"/>
                <a:gd name="T20" fmla="*/ 125 w 166"/>
                <a:gd name="T21" fmla="*/ 15 h 165"/>
                <a:gd name="T22" fmla="*/ 126 w 166"/>
                <a:gd name="T23" fmla="*/ 16 h 165"/>
                <a:gd name="T24" fmla="*/ 125 w 166"/>
                <a:gd name="T25" fmla="*/ 17 h 165"/>
                <a:gd name="T26" fmla="*/ 25 w 166"/>
                <a:gd name="T27" fmla="*/ 117 h 165"/>
                <a:gd name="T28" fmla="*/ 25 w 166"/>
                <a:gd name="T29" fmla="*/ 123 h 165"/>
                <a:gd name="T30" fmla="*/ 29 w 166"/>
                <a:gd name="T31" fmla="*/ 124 h 165"/>
                <a:gd name="T32" fmla="*/ 32 w 166"/>
                <a:gd name="T33" fmla="*/ 123 h 165"/>
                <a:gd name="T34" fmla="*/ 131 w 166"/>
                <a:gd name="T35" fmla="*/ 23 h 165"/>
                <a:gd name="T36" fmla="*/ 132 w 166"/>
                <a:gd name="T37" fmla="*/ 23 h 165"/>
                <a:gd name="T38" fmla="*/ 143 w 166"/>
                <a:gd name="T39" fmla="*/ 34 h 165"/>
                <a:gd name="T40" fmla="*/ 142 w 166"/>
                <a:gd name="T41" fmla="*/ 34 h 165"/>
                <a:gd name="T42" fmla="*/ 42 w 166"/>
                <a:gd name="T43" fmla="*/ 134 h 165"/>
                <a:gd name="T44" fmla="*/ 42 w 166"/>
                <a:gd name="T45" fmla="*/ 140 h 165"/>
                <a:gd name="T46" fmla="*/ 45 w 166"/>
                <a:gd name="T47" fmla="*/ 141 h 165"/>
                <a:gd name="T48" fmla="*/ 49 w 166"/>
                <a:gd name="T49" fmla="*/ 140 h 165"/>
                <a:gd name="T50" fmla="*/ 148 w 166"/>
                <a:gd name="T51" fmla="*/ 40 h 165"/>
                <a:gd name="T52" fmla="*/ 149 w 166"/>
                <a:gd name="T53" fmla="*/ 40 h 165"/>
                <a:gd name="T54" fmla="*/ 151 w 166"/>
                <a:gd name="T55" fmla="*/ 41 h 165"/>
                <a:gd name="T56" fmla="*/ 151 w 166"/>
                <a:gd name="T57" fmla="*/ 61 h 165"/>
                <a:gd name="T58" fmla="*/ 61 w 166"/>
                <a:gd name="T59" fmla="*/ 150 h 165"/>
                <a:gd name="T60" fmla="*/ 61 w 166"/>
                <a:gd name="T61" fmla="*/ 162 h 165"/>
                <a:gd name="T62" fmla="*/ 67 w 166"/>
                <a:gd name="T63" fmla="*/ 165 h 165"/>
                <a:gd name="T64" fmla="*/ 73 w 166"/>
                <a:gd name="T65" fmla="*/ 162 h 165"/>
                <a:gd name="T66" fmla="*/ 164 w 166"/>
                <a:gd name="T67" fmla="*/ 71 h 165"/>
                <a:gd name="T68" fmla="*/ 164 w 166"/>
                <a:gd name="T69" fmla="*/ 71 h 165"/>
                <a:gd name="T70" fmla="*/ 166 w 166"/>
                <a:gd name="T71" fmla="*/ 65 h 165"/>
                <a:gd name="T72" fmla="*/ 166 w 166"/>
                <a:gd name="T73" fmla="*/ 37 h 165"/>
                <a:gd name="T74" fmla="*/ 163 w 166"/>
                <a:gd name="T75" fmla="*/ 3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6" h="165">
                  <a:moveTo>
                    <a:pt x="163" y="30"/>
                  </a:moveTo>
                  <a:cubicBezTo>
                    <a:pt x="134" y="1"/>
                    <a:pt x="134" y="1"/>
                    <a:pt x="134" y="1"/>
                  </a:cubicBezTo>
                  <a:cubicBezTo>
                    <a:pt x="133" y="0"/>
                    <a:pt x="130" y="0"/>
                    <a:pt x="127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7" y="0"/>
                    <a:pt x="96" y="0"/>
                    <a:pt x="94" y="2"/>
                  </a:cubicBezTo>
                  <a:cubicBezTo>
                    <a:pt x="3" y="93"/>
                    <a:pt x="3" y="93"/>
                    <a:pt x="3" y="93"/>
                  </a:cubicBezTo>
                  <a:cubicBezTo>
                    <a:pt x="0" y="96"/>
                    <a:pt x="0" y="101"/>
                    <a:pt x="3" y="105"/>
                  </a:cubicBezTo>
                  <a:cubicBezTo>
                    <a:pt x="5" y="106"/>
                    <a:pt x="7" y="107"/>
                    <a:pt x="9" y="107"/>
                  </a:cubicBezTo>
                  <a:cubicBezTo>
                    <a:pt x="11" y="107"/>
                    <a:pt x="14" y="106"/>
                    <a:pt x="15" y="104"/>
                  </a:cubicBezTo>
                  <a:cubicBezTo>
                    <a:pt x="104" y="15"/>
                    <a:pt x="104" y="15"/>
                    <a:pt x="104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25" y="17"/>
                    <a:pt x="125" y="17"/>
                    <a:pt x="125" y="17"/>
                  </a:cubicBezTo>
                  <a:cubicBezTo>
                    <a:pt x="25" y="117"/>
                    <a:pt x="25" y="117"/>
                    <a:pt x="25" y="117"/>
                  </a:cubicBezTo>
                  <a:cubicBezTo>
                    <a:pt x="24" y="118"/>
                    <a:pt x="24" y="121"/>
                    <a:pt x="25" y="123"/>
                  </a:cubicBezTo>
                  <a:cubicBezTo>
                    <a:pt x="26" y="124"/>
                    <a:pt x="27" y="124"/>
                    <a:pt x="29" y="124"/>
                  </a:cubicBezTo>
                  <a:cubicBezTo>
                    <a:pt x="30" y="124"/>
                    <a:pt x="31" y="124"/>
                    <a:pt x="32" y="1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1" y="23"/>
                    <a:pt x="131" y="23"/>
                    <a:pt x="132" y="23"/>
                  </a:cubicBezTo>
                  <a:cubicBezTo>
                    <a:pt x="143" y="34"/>
                    <a:pt x="143" y="34"/>
                    <a:pt x="143" y="34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1" y="135"/>
                    <a:pt x="41" y="138"/>
                    <a:pt x="42" y="140"/>
                  </a:cubicBezTo>
                  <a:cubicBezTo>
                    <a:pt x="43" y="141"/>
                    <a:pt x="44" y="141"/>
                    <a:pt x="45" y="141"/>
                  </a:cubicBezTo>
                  <a:cubicBezTo>
                    <a:pt x="47" y="141"/>
                    <a:pt x="48" y="141"/>
                    <a:pt x="49" y="140"/>
                  </a:cubicBezTo>
                  <a:cubicBezTo>
                    <a:pt x="148" y="40"/>
                    <a:pt x="148" y="40"/>
                    <a:pt x="148" y="40"/>
                  </a:cubicBezTo>
                  <a:cubicBezTo>
                    <a:pt x="148" y="40"/>
                    <a:pt x="149" y="40"/>
                    <a:pt x="149" y="40"/>
                  </a:cubicBezTo>
                  <a:cubicBezTo>
                    <a:pt x="151" y="41"/>
                    <a:pt x="151" y="41"/>
                    <a:pt x="151" y="41"/>
                  </a:cubicBezTo>
                  <a:cubicBezTo>
                    <a:pt x="151" y="61"/>
                    <a:pt x="151" y="61"/>
                    <a:pt x="151" y="61"/>
                  </a:cubicBezTo>
                  <a:cubicBezTo>
                    <a:pt x="61" y="150"/>
                    <a:pt x="61" y="150"/>
                    <a:pt x="61" y="150"/>
                  </a:cubicBezTo>
                  <a:cubicBezTo>
                    <a:pt x="58" y="153"/>
                    <a:pt x="58" y="159"/>
                    <a:pt x="61" y="162"/>
                  </a:cubicBezTo>
                  <a:cubicBezTo>
                    <a:pt x="63" y="164"/>
                    <a:pt x="65" y="165"/>
                    <a:pt x="67" y="165"/>
                  </a:cubicBezTo>
                  <a:cubicBezTo>
                    <a:pt x="69" y="165"/>
                    <a:pt x="71" y="164"/>
                    <a:pt x="73" y="162"/>
                  </a:cubicBezTo>
                  <a:cubicBezTo>
                    <a:pt x="164" y="71"/>
                    <a:pt x="164" y="71"/>
                    <a:pt x="164" y="71"/>
                  </a:cubicBezTo>
                  <a:cubicBezTo>
                    <a:pt x="164" y="71"/>
                    <a:pt x="164" y="71"/>
                    <a:pt x="164" y="71"/>
                  </a:cubicBezTo>
                  <a:cubicBezTo>
                    <a:pt x="166" y="69"/>
                    <a:pt x="166" y="67"/>
                    <a:pt x="166" y="65"/>
                  </a:cubicBezTo>
                  <a:cubicBezTo>
                    <a:pt x="166" y="37"/>
                    <a:pt x="166" y="37"/>
                    <a:pt x="166" y="37"/>
                  </a:cubicBezTo>
                  <a:cubicBezTo>
                    <a:pt x="166" y="34"/>
                    <a:pt x="165" y="32"/>
                    <a:pt x="163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6350" y="214313"/>
              <a:ext cx="1403350" cy="969962"/>
            </a:xfrm>
            <a:custGeom>
              <a:avLst/>
              <a:gdLst>
                <a:gd name="T0" fmla="*/ 346 w 371"/>
                <a:gd name="T1" fmla="*/ 209 h 256"/>
                <a:gd name="T2" fmla="*/ 346 w 371"/>
                <a:gd name="T3" fmla="*/ 25 h 256"/>
                <a:gd name="T4" fmla="*/ 321 w 371"/>
                <a:gd name="T5" fmla="*/ 0 h 256"/>
                <a:gd name="T6" fmla="*/ 309 w 371"/>
                <a:gd name="T7" fmla="*/ 0 h 256"/>
                <a:gd name="T8" fmla="*/ 309 w 371"/>
                <a:gd name="T9" fmla="*/ 9 h 256"/>
                <a:gd name="T10" fmla="*/ 309 w 371"/>
                <a:gd name="T11" fmla="*/ 12 h 256"/>
                <a:gd name="T12" fmla="*/ 321 w 371"/>
                <a:gd name="T13" fmla="*/ 12 h 256"/>
                <a:gd name="T14" fmla="*/ 334 w 371"/>
                <a:gd name="T15" fmla="*/ 25 h 256"/>
                <a:gd name="T16" fmla="*/ 334 w 371"/>
                <a:gd name="T17" fmla="*/ 209 h 256"/>
                <a:gd name="T18" fmla="*/ 231 w 371"/>
                <a:gd name="T19" fmla="*/ 209 h 256"/>
                <a:gd name="T20" fmla="*/ 231 w 371"/>
                <a:gd name="T21" fmla="*/ 212 h 256"/>
                <a:gd name="T22" fmla="*/ 218 w 371"/>
                <a:gd name="T23" fmla="*/ 225 h 256"/>
                <a:gd name="T24" fmla="*/ 150 w 371"/>
                <a:gd name="T25" fmla="*/ 225 h 256"/>
                <a:gd name="T26" fmla="*/ 137 w 371"/>
                <a:gd name="T27" fmla="*/ 212 h 256"/>
                <a:gd name="T28" fmla="*/ 137 w 371"/>
                <a:gd name="T29" fmla="*/ 209 h 256"/>
                <a:gd name="T30" fmla="*/ 40 w 371"/>
                <a:gd name="T31" fmla="*/ 209 h 256"/>
                <a:gd name="T32" fmla="*/ 40 w 371"/>
                <a:gd name="T33" fmla="*/ 25 h 256"/>
                <a:gd name="T34" fmla="*/ 53 w 371"/>
                <a:gd name="T35" fmla="*/ 12 h 256"/>
                <a:gd name="T36" fmla="*/ 140 w 371"/>
                <a:gd name="T37" fmla="*/ 12 h 256"/>
                <a:gd name="T38" fmla="*/ 152 w 371"/>
                <a:gd name="T39" fmla="*/ 0 h 256"/>
                <a:gd name="T40" fmla="*/ 53 w 371"/>
                <a:gd name="T41" fmla="*/ 0 h 256"/>
                <a:gd name="T42" fmla="*/ 28 w 371"/>
                <a:gd name="T43" fmla="*/ 25 h 256"/>
                <a:gd name="T44" fmla="*/ 28 w 371"/>
                <a:gd name="T45" fmla="*/ 209 h 256"/>
                <a:gd name="T46" fmla="*/ 0 w 371"/>
                <a:gd name="T47" fmla="*/ 209 h 256"/>
                <a:gd name="T48" fmla="*/ 0 w 371"/>
                <a:gd name="T49" fmla="*/ 231 h 256"/>
                <a:gd name="T50" fmla="*/ 25 w 371"/>
                <a:gd name="T51" fmla="*/ 256 h 256"/>
                <a:gd name="T52" fmla="*/ 346 w 371"/>
                <a:gd name="T53" fmla="*/ 256 h 256"/>
                <a:gd name="T54" fmla="*/ 371 w 371"/>
                <a:gd name="T55" fmla="*/ 231 h 256"/>
                <a:gd name="T56" fmla="*/ 371 w 371"/>
                <a:gd name="T57" fmla="*/ 209 h 256"/>
                <a:gd name="T58" fmla="*/ 346 w 371"/>
                <a:gd name="T59" fmla="*/ 20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1" h="256">
                  <a:moveTo>
                    <a:pt x="346" y="209"/>
                  </a:moveTo>
                  <a:cubicBezTo>
                    <a:pt x="346" y="25"/>
                    <a:pt x="346" y="25"/>
                    <a:pt x="346" y="25"/>
                  </a:cubicBezTo>
                  <a:cubicBezTo>
                    <a:pt x="346" y="11"/>
                    <a:pt x="335" y="0"/>
                    <a:pt x="321" y="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9" y="10"/>
                    <a:pt x="309" y="11"/>
                    <a:pt x="309" y="12"/>
                  </a:cubicBezTo>
                  <a:cubicBezTo>
                    <a:pt x="321" y="12"/>
                    <a:pt x="321" y="12"/>
                    <a:pt x="321" y="12"/>
                  </a:cubicBezTo>
                  <a:cubicBezTo>
                    <a:pt x="328" y="12"/>
                    <a:pt x="334" y="18"/>
                    <a:pt x="334" y="25"/>
                  </a:cubicBezTo>
                  <a:cubicBezTo>
                    <a:pt x="334" y="209"/>
                    <a:pt x="334" y="209"/>
                    <a:pt x="334" y="209"/>
                  </a:cubicBezTo>
                  <a:cubicBezTo>
                    <a:pt x="231" y="209"/>
                    <a:pt x="231" y="209"/>
                    <a:pt x="231" y="209"/>
                  </a:cubicBezTo>
                  <a:cubicBezTo>
                    <a:pt x="231" y="212"/>
                    <a:pt x="231" y="212"/>
                    <a:pt x="231" y="212"/>
                  </a:cubicBezTo>
                  <a:cubicBezTo>
                    <a:pt x="231" y="219"/>
                    <a:pt x="225" y="225"/>
                    <a:pt x="218" y="225"/>
                  </a:cubicBezTo>
                  <a:cubicBezTo>
                    <a:pt x="150" y="225"/>
                    <a:pt x="150" y="225"/>
                    <a:pt x="150" y="225"/>
                  </a:cubicBezTo>
                  <a:cubicBezTo>
                    <a:pt x="143" y="225"/>
                    <a:pt x="137" y="219"/>
                    <a:pt x="137" y="212"/>
                  </a:cubicBezTo>
                  <a:cubicBezTo>
                    <a:pt x="137" y="209"/>
                    <a:pt x="137" y="209"/>
                    <a:pt x="137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18"/>
                    <a:pt x="46" y="12"/>
                    <a:pt x="53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39" y="0"/>
                    <a:pt x="28" y="11"/>
                    <a:pt x="28" y="25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45"/>
                    <a:pt x="11" y="256"/>
                    <a:pt x="25" y="256"/>
                  </a:cubicBezTo>
                  <a:cubicBezTo>
                    <a:pt x="346" y="256"/>
                    <a:pt x="346" y="256"/>
                    <a:pt x="346" y="256"/>
                  </a:cubicBezTo>
                  <a:cubicBezTo>
                    <a:pt x="360" y="256"/>
                    <a:pt x="371" y="245"/>
                    <a:pt x="371" y="231"/>
                  </a:cubicBezTo>
                  <a:cubicBezTo>
                    <a:pt x="371" y="209"/>
                    <a:pt x="371" y="209"/>
                    <a:pt x="371" y="209"/>
                  </a:cubicBezTo>
                  <a:lnTo>
                    <a:pt x="346" y="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369888" y="411163"/>
              <a:ext cx="339725" cy="333375"/>
            </a:xfrm>
            <a:custGeom>
              <a:avLst/>
              <a:gdLst>
                <a:gd name="T0" fmla="*/ 88 w 90"/>
                <a:gd name="T1" fmla="*/ 59 h 88"/>
                <a:gd name="T2" fmla="*/ 78 w 90"/>
                <a:gd name="T3" fmla="*/ 53 h 88"/>
                <a:gd name="T4" fmla="*/ 40 w 90"/>
                <a:gd name="T5" fmla="*/ 63 h 88"/>
                <a:gd name="T6" fmla="*/ 39 w 90"/>
                <a:gd name="T7" fmla="*/ 61 h 88"/>
                <a:gd name="T8" fmla="*/ 27 w 90"/>
                <a:gd name="T9" fmla="*/ 48 h 88"/>
                <a:gd name="T10" fmla="*/ 37 w 90"/>
                <a:gd name="T11" fmla="*/ 12 h 88"/>
                <a:gd name="T12" fmla="*/ 31 w 90"/>
                <a:gd name="T13" fmla="*/ 2 h 88"/>
                <a:gd name="T14" fmla="*/ 21 w 90"/>
                <a:gd name="T15" fmla="*/ 7 h 88"/>
                <a:gd name="T16" fmla="*/ 0 w 90"/>
                <a:gd name="T17" fmla="*/ 77 h 88"/>
                <a:gd name="T18" fmla="*/ 0 w 90"/>
                <a:gd name="T19" fmla="*/ 78 h 88"/>
                <a:gd name="T20" fmla="*/ 0 w 90"/>
                <a:gd name="T21" fmla="*/ 82 h 88"/>
                <a:gd name="T22" fmla="*/ 9 w 90"/>
                <a:gd name="T23" fmla="*/ 88 h 88"/>
                <a:gd name="T24" fmla="*/ 11 w 90"/>
                <a:gd name="T25" fmla="*/ 88 h 88"/>
                <a:gd name="T26" fmla="*/ 82 w 90"/>
                <a:gd name="T27" fmla="*/ 70 h 88"/>
                <a:gd name="T28" fmla="*/ 88 w 90"/>
                <a:gd name="T29" fmla="*/ 5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88">
                  <a:moveTo>
                    <a:pt x="88" y="59"/>
                  </a:moveTo>
                  <a:cubicBezTo>
                    <a:pt x="87" y="55"/>
                    <a:pt x="83" y="52"/>
                    <a:pt x="78" y="53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2"/>
                    <a:pt x="39" y="61"/>
                    <a:pt x="39" y="61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8" y="8"/>
                    <a:pt x="36" y="3"/>
                    <a:pt x="31" y="2"/>
                  </a:cubicBezTo>
                  <a:cubicBezTo>
                    <a:pt x="27" y="0"/>
                    <a:pt x="22" y="3"/>
                    <a:pt x="21" y="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9"/>
                    <a:pt x="0" y="80"/>
                    <a:pt x="0" y="82"/>
                  </a:cubicBezTo>
                  <a:cubicBezTo>
                    <a:pt x="1" y="85"/>
                    <a:pt x="5" y="88"/>
                    <a:pt x="9" y="88"/>
                  </a:cubicBezTo>
                  <a:cubicBezTo>
                    <a:pt x="9" y="88"/>
                    <a:pt x="10" y="88"/>
                    <a:pt x="11" y="88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7" y="68"/>
                    <a:pt x="90" y="64"/>
                    <a:pt x="8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" name="TextBox 76"/>
          <p:cNvSpPr txBox="1"/>
          <p:nvPr/>
        </p:nvSpPr>
        <p:spPr>
          <a:xfrm>
            <a:off x="4996439" y="1392769"/>
            <a:ext cx="1042269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 </a:t>
            </a:r>
            <a:r>
              <a:rPr lang="en-US" altLang="zh-CN" sz="1200" u="sng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200" u="sng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96439" y="1595196"/>
            <a:ext cx="3195516" cy="3993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  <p:sp>
        <p:nvSpPr>
          <p:cNvPr id="17" name="Freeform 54"/>
          <p:cNvSpPr>
            <a:spLocks noEditPoints="1"/>
          </p:cNvSpPr>
          <p:nvPr/>
        </p:nvSpPr>
        <p:spPr bwMode="auto">
          <a:xfrm>
            <a:off x="4590546" y="2513400"/>
            <a:ext cx="327195" cy="334206"/>
          </a:xfrm>
          <a:custGeom>
            <a:avLst/>
            <a:gdLst>
              <a:gd name="T0" fmla="*/ 126 w 175"/>
              <a:gd name="T1" fmla="*/ 34 h 178"/>
              <a:gd name="T2" fmla="*/ 53 w 175"/>
              <a:gd name="T3" fmla="*/ 28 h 178"/>
              <a:gd name="T4" fmla="*/ 11 w 175"/>
              <a:gd name="T5" fmla="*/ 44 h 178"/>
              <a:gd name="T6" fmla="*/ 0 w 175"/>
              <a:gd name="T7" fmla="*/ 57 h 178"/>
              <a:gd name="T8" fmla="*/ 14 w 175"/>
              <a:gd name="T9" fmla="*/ 83 h 178"/>
              <a:gd name="T10" fmla="*/ 50 w 175"/>
              <a:gd name="T11" fmla="*/ 145 h 178"/>
              <a:gd name="T12" fmla="*/ 62 w 175"/>
              <a:gd name="T13" fmla="*/ 167 h 178"/>
              <a:gd name="T14" fmla="*/ 79 w 175"/>
              <a:gd name="T15" fmla="*/ 176 h 178"/>
              <a:gd name="T16" fmla="*/ 123 w 175"/>
              <a:gd name="T17" fmla="*/ 151 h 178"/>
              <a:gd name="T18" fmla="*/ 164 w 175"/>
              <a:gd name="T19" fmla="*/ 134 h 178"/>
              <a:gd name="T20" fmla="*/ 171 w 175"/>
              <a:gd name="T21" fmla="*/ 57 h 178"/>
              <a:gd name="T22" fmla="*/ 158 w 175"/>
              <a:gd name="T23" fmla="*/ 89 h 178"/>
              <a:gd name="T24" fmla="*/ 159 w 175"/>
              <a:gd name="T25" fmla="*/ 79 h 178"/>
              <a:gd name="T26" fmla="*/ 142 w 175"/>
              <a:gd name="T27" fmla="*/ 70 h 178"/>
              <a:gd name="T28" fmla="*/ 129 w 175"/>
              <a:gd name="T29" fmla="*/ 40 h 178"/>
              <a:gd name="T30" fmla="*/ 154 w 175"/>
              <a:gd name="T31" fmla="*/ 94 h 178"/>
              <a:gd name="T32" fmla="*/ 154 w 175"/>
              <a:gd name="T33" fmla="*/ 95 h 178"/>
              <a:gd name="T34" fmla="*/ 136 w 175"/>
              <a:gd name="T35" fmla="*/ 89 h 178"/>
              <a:gd name="T36" fmla="*/ 138 w 175"/>
              <a:gd name="T37" fmla="*/ 75 h 178"/>
              <a:gd name="T38" fmla="*/ 148 w 175"/>
              <a:gd name="T39" fmla="*/ 90 h 178"/>
              <a:gd name="T40" fmla="*/ 154 w 175"/>
              <a:gd name="T41" fmla="*/ 94 h 178"/>
              <a:gd name="T42" fmla="*/ 113 w 175"/>
              <a:gd name="T43" fmla="*/ 47 h 178"/>
              <a:gd name="T44" fmla="*/ 122 w 175"/>
              <a:gd name="T45" fmla="*/ 40 h 178"/>
              <a:gd name="T46" fmla="*/ 88 w 175"/>
              <a:gd name="T47" fmla="*/ 7 h 178"/>
              <a:gd name="T48" fmla="*/ 92 w 175"/>
              <a:gd name="T49" fmla="*/ 37 h 178"/>
              <a:gd name="T50" fmla="*/ 88 w 175"/>
              <a:gd name="T51" fmla="*/ 7 h 178"/>
              <a:gd name="T52" fmla="*/ 82 w 175"/>
              <a:gd name="T53" fmla="*/ 40 h 178"/>
              <a:gd name="T54" fmla="*/ 50 w 175"/>
              <a:gd name="T55" fmla="*/ 54 h 178"/>
              <a:gd name="T56" fmla="*/ 48 w 175"/>
              <a:gd name="T57" fmla="*/ 34 h 178"/>
              <a:gd name="T58" fmla="*/ 42 w 175"/>
              <a:gd name="T59" fmla="*/ 58 h 178"/>
              <a:gd name="T60" fmla="*/ 15 w 175"/>
              <a:gd name="T61" fmla="*/ 67 h 178"/>
              <a:gd name="T62" fmla="*/ 17 w 175"/>
              <a:gd name="T63" fmla="*/ 48 h 178"/>
              <a:gd name="T64" fmla="*/ 48 w 175"/>
              <a:gd name="T65" fmla="*/ 34 h 178"/>
              <a:gd name="T66" fmla="*/ 22 w 175"/>
              <a:gd name="T67" fmla="*/ 84 h 178"/>
              <a:gd name="T68" fmla="*/ 22 w 175"/>
              <a:gd name="T69" fmla="*/ 83 h 178"/>
              <a:gd name="T70" fmla="*/ 39 w 175"/>
              <a:gd name="T71" fmla="*/ 89 h 178"/>
              <a:gd name="T72" fmla="*/ 11 w 175"/>
              <a:gd name="T73" fmla="*/ 119 h 178"/>
              <a:gd name="T74" fmla="*/ 42 w 175"/>
              <a:gd name="T75" fmla="*/ 116 h 178"/>
              <a:gd name="T76" fmla="*/ 11 w 175"/>
              <a:gd name="T77" fmla="*/ 119 h 178"/>
              <a:gd name="T78" fmla="*/ 48 w 175"/>
              <a:gd name="T79" fmla="*/ 62 h 178"/>
              <a:gd name="T80" fmla="*/ 92 w 175"/>
              <a:gd name="T81" fmla="*/ 44 h 178"/>
              <a:gd name="T82" fmla="*/ 128 w 175"/>
              <a:gd name="T83" fmla="*/ 66 h 178"/>
              <a:gd name="T84" fmla="*/ 128 w 175"/>
              <a:gd name="T85" fmla="*/ 116 h 178"/>
              <a:gd name="T86" fmla="*/ 84 w 175"/>
              <a:gd name="T87" fmla="*/ 134 h 178"/>
              <a:gd name="T88" fmla="*/ 48 w 175"/>
              <a:gd name="T89" fmla="*/ 112 h 178"/>
              <a:gd name="T90" fmla="*/ 49 w 175"/>
              <a:gd name="T91" fmla="*/ 122 h 178"/>
              <a:gd name="T92" fmla="*/ 74 w 175"/>
              <a:gd name="T93" fmla="*/ 137 h 178"/>
              <a:gd name="T94" fmla="*/ 49 w 175"/>
              <a:gd name="T95" fmla="*/ 122 h 178"/>
              <a:gd name="T96" fmla="*/ 83 w 175"/>
              <a:gd name="T97" fmla="*/ 171 h 178"/>
              <a:gd name="T98" fmla="*/ 73 w 175"/>
              <a:gd name="T99" fmla="*/ 156 h 178"/>
              <a:gd name="T100" fmla="*/ 57 w 175"/>
              <a:gd name="T101" fmla="*/ 145 h 178"/>
              <a:gd name="T102" fmla="*/ 116 w 175"/>
              <a:gd name="T103" fmla="*/ 150 h 178"/>
              <a:gd name="T104" fmla="*/ 119 w 175"/>
              <a:gd name="T105" fmla="*/ 144 h 178"/>
              <a:gd name="T106" fmla="*/ 105 w 175"/>
              <a:gd name="T107" fmla="*/ 134 h 178"/>
              <a:gd name="T108" fmla="*/ 119 w 175"/>
              <a:gd name="T109" fmla="*/ 144 h 178"/>
              <a:gd name="T110" fmla="*/ 128 w 175"/>
              <a:gd name="T111" fmla="*/ 144 h 178"/>
              <a:gd name="T112" fmla="*/ 133 w 175"/>
              <a:gd name="T113" fmla="*/ 120 h 178"/>
              <a:gd name="T114" fmla="*/ 159 w 175"/>
              <a:gd name="T115" fmla="*/ 131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5" h="178">
                <a:moveTo>
                  <a:pt x="171" y="57"/>
                </a:moveTo>
                <a:cubicBezTo>
                  <a:pt x="165" y="43"/>
                  <a:pt x="149" y="35"/>
                  <a:pt x="126" y="34"/>
                </a:cubicBezTo>
                <a:cubicBezTo>
                  <a:pt x="117" y="13"/>
                  <a:pt x="104" y="0"/>
                  <a:pt x="88" y="0"/>
                </a:cubicBezTo>
                <a:cubicBezTo>
                  <a:pt x="74" y="0"/>
                  <a:pt x="61" y="11"/>
                  <a:pt x="53" y="28"/>
                </a:cubicBezTo>
                <a:cubicBezTo>
                  <a:pt x="51" y="28"/>
                  <a:pt x="50" y="27"/>
                  <a:pt x="48" y="27"/>
                </a:cubicBezTo>
                <a:cubicBezTo>
                  <a:pt x="31" y="27"/>
                  <a:pt x="18" y="33"/>
                  <a:pt x="11" y="44"/>
                </a:cubicBezTo>
                <a:cubicBezTo>
                  <a:pt x="11" y="45"/>
                  <a:pt x="11" y="45"/>
                  <a:pt x="10" y="46"/>
                </a:cubicBezTo>
                <a:cubicBezTo>
                  <a:pt x="5" y="46"/>
                  <a:pt x="0" y="51"/>
                  <a:pt x="0" y="57"/>
                </a:cubicBezTo>
                <a:cubicBezTo>
                  <a:pt x="0" y="62"/>
                  <a:pt x="4" y="67"/>
                  <a:pt x="9" y="68"/>
                </a:cubicBezTo>
                <a:cubicBezTo>
                  <a:pt x="10" y="73"/>
                  <a:pt x="11" y="78"/>
                  <a:pt x="14" y="83"/>
                </a:cubicBezTo>
                <a:cubicBezTo>
                  <a:pt x="4" y="96"/>
                  <a:pt x="1" y="110"/>
                  <a:pt x="5" y="121"/>
                </a:cubicBezTo>
                <a:cubicBezTo>
                  <a:pt x="10" y="135"/>
                  <a:pt x="27" y="144"/>
                  <a:pt x="50" y="145"/>
                </a:cubicBezTo>
                <a:cubicBezTo>
                  <a:pt x="53" y="153"/>
                  <a:pt x="57" y="159"/>
                  <a:pt x="62" y="165"/>
                </a:cubicBezTo>
                <a:cubicBezTo>
                  <a:pt x="62" y="166"/>
                  <a:pt x="62" y="166"/>
                  <a:pt x="62" y="167"/>
                </a:cubicBezTo>
                <a:cubicBezTo>
                  <a:pt x="62" y="173"/>
                  <a:pt x="67" y="178"/>
                  <a:pt x="73" y="178"/>
                </a:cubicBezTo>
                <a:cubicBezTo>
                  <a:pt x="75" y="178"/>
                  <a:pt x="77" y="177"/>
                  <a:pt x="79" y="176"/>
                </a:cubicBezTo>
                <a:cubicBezTo>
                  <a:pt x="82" y="178"/>
                  <a:pt x="85" y="178"/>
                  <a:pt x="88" y="178"/>
                </a:cubicBezTo>
                <a:cubicBezTo>
                  <a:pt x="102" y="178"/>
                  <a:pt x="114" y="168"/>
                  <a:pt x="123" y="151"/>
                </a:cubicBezTo>
                <a:cubicBezTo>
                  <a:pt x="125" y="151"/>
                  <a:pt x="126" y="151"/>
                  <a:pt x="128" y="151"/>
                </a:cubicBezTo>
                <a:cubicBezTo>
                  <a:pt x="145" y="151"/>
                  <a:pt x="158" y="145"/>
                  <a:pt x="164" y="134"/>
                </a:cubicBezTo>
                <a:cubicBezTo>
                  <a:pt x="171" y="124"/>
                  <a:pt x="170" y="110"/>
                  <a:pt x="162" y="95"/>
                </a:cubicBezTo>
                <a:cubicBezTo>
                  <a:pt x="172" y="82"/>
                  <a:pt x="175" y="68"/>
                  <a:pt x="171" y="57"/>
                </a:cubicBezTo>
                <a:close/>
                <a:moveTo>
                  <a:pt x="165" y="59"/>
                </a:moveTo>
                <a:cubicBezTo>
                  <a:pt x="168" y="68"/>
                  <a:pt x="166" y="79"/>
                  <a:pt x="158" y="89"/>
                </a:cubicBezTo>
                <a:cubicBezTo>
                  <a:pt x="158" y="89"/>
                  <a:pt x="157" y="88"/>
                  <a:pt x="156" y="87"/>
                </a:cubicBezTo>
                <a:cubicBezTo>
                  <a:pt x="158" y="85"/>
                  <a:pt x="159" y="82"/>
                  <a:pt x="159" y="79"/>
                </a:cubicBezTo>
                <a:cubicBezTo>
                  <a:pt x="159" y="73"/>
                  <a:pt x="155" y="68"/>
                  <a:pt x="148" y="68"/>
                </a:cubicBezTo>
                <a:cubicBezTo>
                  <a:pt x="146" y="68"/>
                  <a:pt x="144" y="69"/>
                  <a:pt x="142" y="70"/>
                </a:cubicBezTo>
                <a:cubicBezTo>
                  <a:pt x="140" y="68"/>
                  <a:pt x="137" y="65"/>
                  <a:pt x="134" y="63"/>
                </a:cubicBezTo>
                <a:cubicBezTo>
                  <a:pt x="133" y="55"/>
                  <a:pt x="131" y="47"/>
                  <a:pt x="129" y="40"/>
                </a:cubicBezTo>
                <a:cubicBezTo>
                  <a:pt x="147" y="42"/>
                  <a:pt x="161" y="49"/>
                  <a:pt x="165" y="59"/>
                </a:cubicBezTo>
                <a:close/>
                <a:moveTo>
                  <a:pt x="154" y="94"/>
                </a:moveTo>
                <a:cubicBezTo>
                  <a:pt x="154" y="94"/>
                  <a:pt x="154" y="94"/>
                  <a:pt x="154" y="95"/>
                </a:cubicBezTo>
                <a:cubicBezTo>
                  <a:pt x="154" y="95"/>
                  <a:pt x="154" y="95"/>
                  <a:pt x="154" y="95"/>
                </a:cubicBezTo>
                <a:cubicBezTo>
                  <a:pt x="148" y="101"/>
                  <a:pt x="142" y="107"/>
                  <a:pt x="135" y="112"/>
                </a:cubicBezTo>
                <a:cubicBezTo>
                  <a:pt x="136" y="104"/>
                  <a:pt x="136" y="97"/>
                  <a:pt x="136" y="89"/>
                </a:cubicBezTo>
                <a:cubicBezTo>
                  <a:pt x="136" y="83"/>
                  <a:pt x="136" y="78"/>
                  <a:pt x="136" y="72"/>
                </a:cubicBezTo>
                <a:cubicBezTo>
                  <a:pt x="136" y="73"/>
                  <a:pt x="137" y="74"/>
                  <a:pt x="138" y="75"/>
                </a:cubicBezTo>
                <a:cubicBezTo>
                  <a:pt x="138" y="76"/>
                  <a:pt x="137" y="78"/>
                  <a:pt x="137" y="79"/>
                </a:cubicBezTo>
                <a:cubicBezTo>
                  <a:pt x="137" y="85"/>
                  <a:pt x="142" y="90"/>
                  <a:pt x="148" y="90"/>
                </a:cubicBezTo>
                <a:cubicBezTo>
                  <a:pt x="149" y="90"/>
                  <a:pt x="150" y="90"/>
                  <a:pt x="151" y="90"/>
                </a:cubicBezTo>
                <a:cubicBezTo>
                  <a:pt x="152" y="91"/>
                  <a:pt x="153" y="93"/>
                  <a:pt x="154" y="94"/>
                </a:cubicBezTo>
                <a:close/>
                <a:moveTo>
                  <a:pt x="127" y="57"/>
                </a:moveTo>
                <a:cubicBezTo>
                  <a:pt x="122" y="54"/>
                  <a:pt x="118" y="50"/>
                  <a:pt x="113" y="47"/>
                </a:cubicBezTo>
                <a:cubicBezTo>
                  <a:pt x="109" y="45"/>
                  <a:pt x="106" y="44"/>
                  <a:pt x="102" y="42"/>
                </a:cubicBezTo>
                <a:cubicBezTo>
                  <a:pt x="109" y="41"/>
                  <a:pt x="115" y="40"/>
                  <a:pt x="122" y="40"/>
                </a:cubicBezTo>
                <a:cubicBezTo>
                  <a:pt x="124" y="45"/>
                  <a:pt x="125" y="51"/>
                  <a:pt x="127" y="57"/>
                </a:cubicBezTo>
                <a:close/>
                <a:moveTo>
                  <a:pt x="88" y="7"/>
                </a:moveTo>
                <a:cubicBezTo>
                  <a:pt x="100" y="7"/>
                  <a:pt x="111" y="17"/>
                  <a:pt x="119" y="34"/>
                </a:cubicBezTo>
                <a:cubicBezTo>
                  <a:pt x="110" y="34"/>
                  <a:pt x="101" y="35"/>
                  <a:pt x="92" y="37"/>
                </a:cubicBezTo>
                <a:cubicBezTo>
                  <a:pt x="81" y="33"/>
                  <a:pt x="70" y="30"/>
                  <a:pt x="60" y="28"/>
                </a:cubicBezTo>
                <a:cubicBezTo>
                  <a:pt x="67" y="15"/>
                  <a:pt x="77" y="7"/>
                  <a:pt x="88" y="7"/>
                </a:cubicBezTo>
                <a:close/>
                <a:moveTo>
                  <a:pt x="57" y="34"/>
                </a:moveTo>
                <a:cubicBezTo>
                  <a:pt x="65" y="35"/>
                  <a:pt x="73" y="37"/>
                  <a:pt x="82" y="40"/>
                </a:cubicBezTo>
                <a:cubicBezTo>
                  <a:pt x="78" y="41"/>
                  <a:pt x="74" y="43"/>
                  <a:pt x="71" y="44"/>
                </a:cubicBezTo>
                <a:cubicBezTo>
                  <a:pt x="63" y="47"/>
                  <a:pt x="56" y="50"/>
                  <a:pt x="50" y="54"/>
                </a:cubicBezTo>
                <a:cubicBezTo>
                  <a:pt x="52" y="47"/>
                  <a:pt x="54" y="40"/>
                  <a:pt x="57" y="34"/>
                </a:cubicBezTo>
                <a:close/>
                <a:moveTo>
                  <a:pt x="48" y="34"/>
                </a:moveTo>
                <a:cubicBezTo>
                  <a:pt x="49" y="34"/>
                  <a:pt x="49" y="34"/>
                  <a:pt x="50" y="34"/>
                </a:cubicBezTo>
                <a:cubicBezTo>
                  <a:pt x="47" y="41"/>
                  <a:pt x="44" y="49"/>
                  <a:pt x="42" y="58"/>
                </a:cubicBezTo>
                <a:cubicBezTo>
                  <a:pt x="33" y="64"/>
                  <a:pt x="25" y="71"/>
                  <a:pt x="19" y="78"/>
                </a:cubicBezTo>
                <a:cubicBezTo>
                  <a:pt x="17" y="74"/>
                  <a:pt x="16" y="71"/>
                  <a:pt x="15" y="67"/>
                </a:cubicBezTo>
                <a:cubicBezTo>
                  <a:pt x="19" y="66"/>
                  <a:pt x="22" y="62"/>
                  <a:pt x="22" y="57"/>
                </a:cubicBezTo>
                <a:cubicBezTo>
                  <a:pt x="22" y="53"/>
                  <a:pt x="20" y="50"/>
                  <a:pt x="17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22" y="39"/>
                  <a:pt x="33" y="34"/>
                  <a:pt x="48" y="34"/>
                </a:cubicBezTo>
                <a:close/>
                <a:moveTo>
                  <a:pt x="40" y="106"/>
                </a:moveTo>
                <a:cubicBezTo>
                  <a:pt x="33" y="99"/>
                  <a:pt x="27" y="92"/>
                  <a:pt x="22" y="84"/>
                </a:cubicBezTo>
                <a:cubicBezTo>
                  <a:pt x="22" y="84"/>
                  <a:pt x="22" y="84"/>
                  <a:pt x="22" y="84"/>
                </a:cubicBezTo>
                <a:cubicBezTo>
                  <a:pt x="22" y="84"/>
                  <a:pt x="22" y="83"/>
                  <a:pt x="22" y="83"/>
                </a:cubicBezTo>
                <a:cubicBezTo>
                  <a:pt x="27" y="77"/>
                  <a:pt x="34" y="72"/>
                  <a:pt x="41" y="67"/>
                </a:cubicBezTo>
                <a:cubicBezTo>
                  <a:pt x="40" y="74"/>
                  <a:pt x="39" y="81"/>
                  <a:pt x="39" y="89"/>
                </a:cubicBezTo>
                <a:cubicBezTo>
                  <a:pt x="39" y="95"/>
                  <a:pt x="40" y="101"/>
                  <a:pt x="40" y="106"/>
                </a:cubicBezTo>
                <a:close/>
                <a:moveTo>
                  <a:pt x="11" y="119"/>
                </a:moveTo>
                <a:cubicBezTo>
                  <a:pt x="8" y="110"/>
                  <a:pt x="10" y="100"/>
                  <a:pt x="18" y="89"/>
                </a:cubicBezTo>
                <a:cubicBezTo>
                  <a:pt x="24" y="98"/>
                  <a:pt x="32" y="107"/>
                  <a:pt x="42" y="116"/>
                </a:cubicBezTo>
                <a:cubicBezTo>
                  <a:pt x="43" y="124"/>
                  <a:pt x="45" y="131"/>
                  <a:pt x="47" y="138"/>
                </a:cubicBezTo>
                <a:cubicBezTo>
                  <a:pt x="29" y="137"/>
                  <a:pt x="15" y="130"/>
                  <a:pt x="11" y="119"/>
                </a:cubicBezTo>
                <a:close/>
                <a:moveTo>
                  <a:pt x="46" y="89"/>
                </a:moveTo>
                <a:cubicBezTo>
                  <a:pt x="46" y="80"/>
                  <a:pt x="47" y="71"/>
                  <a:pt x="48" y="62"/>
                </a:cubicBezTo>
                <a:cubicBezTo>
                  <a:pt x="56" y="57"/>
                  <a:pt x="64" y="53"/>
                  <a:pt x="73" y="50"/>
                </a:cubicBezTo>
                <a:cubicBezTo>
                  <a:pt x="79" y="47"/>
                  <a:pt x="85" y="46"/>
                  <a:pt x="92" y="44"/>
                </a:cubicBezTo>
                <a:cubicBezTo>
                  <a:pt x="98" y="47"/>
                  <a:pt x="104" y="50"/>
                  <a:pt x="109" y="53"/>
                </a:cubicBezTo>
                <a:cubicBezTo>
                  <a:pt x="116" y="57"/>
                  <a:pt x="123" y="61"/>
                  <a:pt x="128" y="66"/>
                </a:cubicBezTo>
                <a:cubicBezTo>
                  <a:pt x="129" y="73"/>
                  <a:pt x="130" y="81"/>
                  <a:pt x="130" y="89"/>
                </a:cubicBezTo>
                <a:cubicBezTo>
                  <a:pt x="130" y="99"/>
                  <a:pt x="129" y="108"/>
                  <a:pt x="128" y="116"/>
                </a:cubicBezTo>
                <a:cubicBezTo>
                  <a:pt x="120" y="121"/>
                  <a:pt x="112" y="125"/>
                  <a:pt x="103" y="128"/>
                </a:cubicBezTo>
                <a:cubicBezTo>
                  <a:pt x="97" y="131"/>
                  <a:pt x="91" y="133"/>
                  <a:pt x="84" y="134"/>
                </a:cubicBezTo>
                <a:cubicBezTo>
                  <a:pt x="78" y="132"/>
                  <a:pt x="72" y="129"/>
                  <a:pt x="67" y="125"/>
                </a:cubicBezTo>
                <a:cubicBezTo>
                  <a:pt x="60" y="121"/>
                  <a:pt x="53" y="117"/>
                  <a:pt x="48" y="112"/>
                </a:cubicBezTo>
                <a:cubicBezTo>
                  <a:pt x="46" y="105"/>
                  <a:pt x="46" y="97"/>
                  <a:pt x="46" y="89"/>
                </a:cubicBezTo>
                <a:close/>
                <a:moveTo>
                  <a:pt x="49" y="122"/>
                </a:moveTo>
                <a:cubicBezTo>
                  <a:pt x="54" y="125"/>
                  <a:pt x="58" y="128"/>
                  <a:pt x="63" y="131"/>
                </a:cubicBezTo>
                <a:cubicBezTo>
                  <a:pt x="67" y="133"/>
                  <a:pt x="70" y="135"/>
                  <a:pt x="74" y="137"/>
                </a:cubicBezTo>
                <a:cubicBezTo>
                  <a:pt x="67" y="138"/>
                  <a:pt x="61" y="138"/>
                  <a:pt x="54" y="138"/>
                </a:cubicBezTo>
                <a:cubicBezTo>
                  <a:pt x="52" y="133"/>
                  <a:pt x="51" y="128"/>
                  <a:pt x="49" y="122"/>
                </a:cubicBezTo>
                <a:close/>
                <a:moveTo>
                  <a:pt x="88" y="172"/>
                </a:moveTo>
                <a:cubicBezTo>
                  <a:pt x="86" y="172"/>
                  <a:pt x="85" y="172"/>
                  <a:pt x="83" y="171"/>
                </a:cubicBezTo>
                <a:cubicBezTo>
                  <a:pt x="84" y="170"/>
                  <a:pt x="84" y="168"/>
                  <a:pt x="84" y="167"/>
                </a:cubicBezTo>
                <a:cubicBezTo>
                  <a:pt x="84" y="161"/>
                  <a:pt x="79" y="156"/>
                  <a:pt x="73" y="156"/>
                </a:cubicBezTo>
                <a:cubicBezTo>
                  <a:pt x="70" y="156"/>
                  <a:pt x="68" y="157"/>
                  <a:pt x="66" y="159"/>
                </a:cubicBezTo>
                <a:cubicBezTo>
                  <a:pt x="62" y="155"/>
                  <a:pt x="59" y="150"/>
                  <a:pt x="57" y="145"/>
                </a:cubicBezTo>
                <a:cubicBezTo>
                  <a:pt x="65" y="144"/>
                  <a:pt x="75" y="143"/>
                  <a:pt x="84" y="141"/>
                </a:cubicBezTo>
                <a:cubicBezTo>
                  <a:pt x="95" y="146"/>
                  <a:pt x="106" y="149"/>
                  <a:pt x="116" y="150"/>
                </a:cubicBezTo>
                <a:cubicBezTo>
                  <a:pt x="109" y="163"/>
                  <a:pt x="99" y="172"/>
                  <a:pt x="88" y="172"/>
                </a:cubicBezTo>
                <a:close/>
                <a:moveTo>
                  <a:pt x="119" y="144"/>
                </a:moveTo>
                <a:cubicBezTo>
                  <a:pt x="111" y="143"/>
                  <a:pt x="103" y="141"/>
                  <a:pt x="94" y="138"/>
                </a:cubicBezTo>
                <a:cubicBezTo>
                  <a:pt x="98" y="137"/>
                  <a:pt x="102" y="136"/>
                  <a:pt x="105" y="134"/>
                </a:cubicBezTo>
                <a:cubicBezTo>
                  <a:pt x="113" y="132"/>
                  <a:pt x="119" y="128"/>
                  <a:pt x="126" y="125"/>
                </a:cubicBezTo>
                <a:cubicBezTo>
                  <a:pt x="124" y="132"/>
                  <a:pt x="122" y="138"/>
                  <a:pt x="119" y="144"/>
                </a:cubicBezTo>
                <a:close/>
                <a:moveTo>
                  <a:pt x="159" y="131"/>
                </a:moveTo>
                <a:cubicBezTo>
                  <a:pt x="154" y="140"/>
                  <a:pt x="143" y="144"/>
                  <a:pt x="128" y="144"/>
                </a:cubicBezTo>
                <a:cubicBezTo>
                  <a:pt x="127" y="144"/>
                  <a:pt x="127" y="144"/>
                  <a:pt x="126" y="144"/>
                </a:cubicBezTo>
                <a:cubicBezTo>
                  <a:pt x="129" y="137"/>
                  <a:pt x="132" y="129"/>
                  <a:pt x="133" y="120"/>
                </a:cubicBezTo>
                <a:cubicBezTo>
                  <a:pt x="143" y="114"/>
                  <a:pt x="151" y="108"/>
                  <a:pt x="157" y="101"/>
                </a:cubicBezTo>
                <a:cubicBezTo>
                  <a:pt x="163" y="113"/>
                  <a:pt x="164" y="123"/>
                  <a:pt x="159" y="131"/>
                </a:cubicBezTo>
                <a:close/>
              </a:path>
            </a:pathLst>
          </a:custGeom>
          <a:solidFill>
            <a:srgbClr val="886D2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4982378" y="2523142"/>
            <a:ext cx="1042269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 </a:t>
            </a:r>
            <a:r>
              <a:rPr lang="en-US" altLang="zh-CN" sz="1200" u="sng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1200" u="sng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82378" y="2725570"/>
            <a:ext cx="3195516" cy="3993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  <p:sp>
        <p:nvSpPr>
          <p:cNvPr id="20" name="Freeform 97"/>
          <p:cNvSpPr>
            <a:spLocks noEditPoints="1"/>
          </p:cNvSpPr>
          <p:nvPr/>
        </p:nvSpPr>
        <p:spPr bwMode="auto">
          <a:xfrm>
            <a:off x="4572000" y="3661326"/>
            <a:ext cx="364288" cy="309213"/>
          </a:xfrm>
          <a:custGeom>
            <a:avLst/>
            <a:gdLst>
              <a:gd name="T0" fmla="*/ 212 w 250"/>
              <a:gd name="T1" fmla="*/ 5 h 212"/>
              <a:gd name="T2" fmla="*/ 48 w 250"/>
              <a:gd name="T3" fmla="*/ 0 h 212"/>
              <a:gd name="T4" fmla="*/ 2 w 250"/>
              <a:gd name="T5" fmla="*/ 71 h 212"/>
              <a:gd name="T6" fmla="*/ 94 w 250"/>
              <a:gd name="T7" fmla="*/ 207 h 212"/>
              <a:gd name="T8" fmla="*/ 147 w 250"/>
              <a:gd name="T9" fmla="*/ 212 h 212"/>
              <a:gd name="T10" fmla="*/ 248 w 250"/>
              <a:gd name="T11" fmla="*/ 82 h 212"/>
              <a:gd name="T12" fmla="*/ 230 w 250"/>
              <a:gd name="T13" fmla="*/ 69 h 212"/>
              <a:gd name="T14" fmla="*/ 186 w 250"/>
              <a:gd name="T15" fmla="*/ 69 h 212"/>
              <a:gd name="T16" fmla="*/ 204 w 250"/>
              <a:gd name="T17" fmla="*/ 20 h 212"/>
              <a:gd name="T18" fmla="*/ 230 w 250"/>
              <a:gd name="T19" fmla="*/ 69 h 212"/>
              <a:gd name="T20" fmla="*/ 87 w 250"/>
              <a:gd name="T21" fmla="*/ 69 h 212"/>
              <a:gd name="T22" fmla="*/ 121 w 250"/>
              <a:gd name="T23" fmla="*/ 14 h 212"/>
              <a:gd name="T24" fmla="*/ 127 w 250"/>
              <a:gd name="T25" fmla="*/ 14 h 212"/>
              <a:gd name="T26" fmla="*/ 162 w 250"/>
              <a:gd name="T27" fmla="*/ 69 h 212"/>
              <a:gd name="T28" fmla="*/ 145 w 250"/>
              <a:gd name="T29" fmla="*/ 14 h 212"/>
              <a:gd name="T30" fmla="*/ 190 w 250"/>
              <a:gd name="T31" fmla="*/ 14 h 212"/>
              <a:gd name="T32" fmla="*/ 173 w 250"/>
              <a:gd name="T33" fmla="*/ 60 h 212"/>
              <a:gd name="T34" fmla="*/ 145 w 250"/>
              <a:gd name="T35" fmla="*/ 14 h 212"/>
              <a:gd name="T36" fmla="*/ 59 w 250"/>
              <a:gd name="T37" fmla="*/ 15 h 212"/>
              <a:gd name="T38" fmla="*/ 104 w 250"/>
              <a:gd name="T39" fmla="*/ 14 h 212"/>
              <a:gd name="T40" fmla="*/ 76 w 250"/>
              <a:gd name="T41" fmla="*/ 59 h 212"/>
              <a:gd name="T42" fmla="*/ 166 w 250"/>
              <a:gd name="T43" fmla="*/ 83 h 212"/>
              <a:gd name="T44" fmla="*/ 128 w 250"/>
              <a:gd name="T45" fmla="*/ 198 h 212"/>
              <a:gd name="T46" fmla="*/ 122 w 250"/>
              <a:gd name="T47" fmla="*/ 198 h 212"/>
              <a:gd name="T48" fmla="*/ 83 w 250"/>
              <a:gd name="T49" fmla="*/ 84 h 212"/>
              <a:gd name="T50" fmla="*/ 166 w 250"/>
              <a:gd name="T51" fmla="*/ 83 h 212"/>
              <a:gd name="T52" fmla="*/ 63 w 250"/>
              <a:gd name="T53" fmla="*/ 68 h 212"/>
              <a:gd name="T54" fmla="*/ 20 w 250"/>
              <a:gd name="T55" fmla="*/ 69 h 212"/>
              <a:gd name="T56" fmla="*/ 46 w 250"/>
              <a:gd name="T57" fmla="*/ 21 h 212"/>
              <a:gd name="T58" fmla="*/ 22 w 250"/>
              <a:gd name="T59" fmla="*/ 83 h 212"/>
              <a:gd name="T60" fmla="*/ 68 w 250"/>
              <a:gd name="T61" fmla="*/ 84 h 212"/>
              <a:gd name="T62" fmla="*/ 106 w 250"/>
              <a:gd name="T63" fmla="*/ 198 h 212"/>
              <a:gd name="T64" fmla="*/ 104 w 250"/>
              <a:gd name="T65" fmla="*/ 197 h 212"/>
              <a:gd name="T66" fmla="*/ 22 w 250"/>
              <a:gd name="T67" fmla="*/ 83 h 212"/>
              <a:gd name="T68" fmla="*/ 143 w 250"/>
              <a:gd name="T69" fmla="*/ 198 h 212"/>
              <a:gd name="T70" fmla="*/ 181 w 250"/>
              <a:gd name="T71" fmla="*/ 84 h 212"/>
              <a:gd name="T72" fmla="*/ 229 w 250"/>
              <a:gd name="T73" fmla="*/ 83 h 212"/>
              <a:gd name="T74" fmla="*/ 146 w 250"/>
              <a:gd name="T75" fmla="*/ 198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50" h="212">
                <a:moveTo>
                  <a:pt x="248" y="71"/>
                </a:moveTo>
                <a:cubicBezTo>
                  <a:pt x="212" y="5"/>
                  <a:pt x="212" y="5"/>
                  <a:pt x="212" y="5"/>
                </a:cubicBezTo>
                <a:cubicBezTo>
                  <a:pt x="210" y="2"/>
                  <a:pt x="206" y="0"/>
                  <a:pt x="20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5" y="0"/>
                  <a:pt x="41" y="2"/>
                  <a:pt x="39" y="5"/>
                </a:cubicBezTo>
                <a:cubicBezTo>
                  <a:pt x="2" y="71"/>
                  <a:pt x="2" y="71"/>
                  <a:pt x="2" y="71"/>
                </a:cubicBezTo>
                <a:cubicBezTo>
                  <a:pt x="0" y="74"/>
                  <a:pt x="0" y="79"/>
                  <a:pt x="3" y="82"/>
                </a:cubicBezTo>
                <a:cubicBezTo>
                  <a:pt x="94" y="207"/>
                  <a:pt x="94" y="207"/>
                  <a:pt x="94" y="207"/>
                </a:cubicBezTo>
                <a:cubicBezTo>
                  <a:pt x="96" y="210"/>
                  <a:pt x="100" y="212"/>
                  <a:pt x="103" y="212"/>
                </a:cubicBezTo>
                <a:cubicBezTo>
                  <a:pt x="147" y="212"/>
                  <a:pt x="147" y="212"/>
                  <a:pt x="147" y="212"/>
                </a:cubicBezTo>
                <a:cubicBezTo>
                  <a:pt x="151" y="212"/>
                  <a:pt x="154" y="210"/>
                  <a:pt x="157" y="207"/>
                </a:cubicBezTo>
                <a:cubicBezTo>
                  <a:pt x="248" y="82"/>
                  <a:pt x="248" y="82"/>
                  <a:pt x="248" y="82"/>
                </a:cubicBezTo>
                <a:cubicBezTo>
                  <a:pt x="250" y="79"/>
                  <a:pt x="250" y="74"/>
                  <a:pt x="248" y="71"/>
                </a:cubicBezTo>
                <a:close/>
                <a:moveTo>
                  <a:pt x="230" y="69"/>
                </a:moveTo>
                <a:cubicBezTo>
                  <a:pt x="219" y="69"/>
                  <a:pt x="198" y="69"/>
                  <a:pt x="187" y="69"/>
                </a:cubicBezTo>
                <a:cubicBezTo>
                  <a:pt x="186" y="69"/>
                  <a:pt x="186" y="69"/>
                  <a:pt x="186" y="69"/>
                </a:cubicBezTo>
                <a:cubicBezTo>
                  <a:pt x="203" y="20"/>
                  <a:pt x="203" y="20"/>
                  <a:pt x="203" y="20"/>
                </a:cubicBezTo>
                <a:cubicBezTo>
                  <a:pt x="203" y="20"/>
                  <a:pt x="204" y="19"/>
                  <a:pt x="204" y="20"/>
                </a:cubicBezTo>
                <a:cubicBezTo>
                  <a:pt x="211" y="32"/>
                  <a:pt x="228" y="63"/>
                  <a:pt x="231" y="68"/>
                </a:cubicBezTo>
                <a:cubicBezTo>
                  <a:pt x="231" y="69"/>
                  <a:pt x="231" y="69"/>
                  <a:pt x="230" y="69"/>
                </a:cubicBezTo>
                <a:close/>
                <a:moveTo>
                  <a:pt x="161" y="69"/>
                </a:moveTo>
                <a:cubicBezTo>
                  <a:pt x="143" y="69"/>
                  <a:pt x="106" y="69"/>
                  <a:pt x="87" y="69"/>
                </a:cubicBezTo>
                <a:cubicBezTo>
                  <a:pt x="86" y="69"/>
                  <a:pt x="86" y="68"/>
                  <a:pt x="86" y="68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1" y="14"/>
                  <a:pt x="121" y="14"/>
                  <a:pt x="122" y="14"/>
                </a:cubicBezTo>
                <a:cubicBezTo>
                  <a:pt x="123" y="14"/>
                  <a:pt x="126" y="14"/>
                  <a:pt x="127" y="14"/>
                </a:cubicBezTo>
                <a:cubicBezTo>
                  <a:pt x="128" y="14"/>
                  <a:pt x="128" y="14"/>
                  <a:pt x="128" y="14"/>
                </a:cubicBezTo>
                <a:cubicBezTo>
                  <a:pt x="162" y="69"/>
                  <a:pt x="162" y="69"/>
                  <a:pt x="162" y="69"/>
                </a:cubicBezTo>
                <a:cubicBezTo>
                  <a:pt x="162" y="69"/>
                  <a:pt x="163" y="69"/>
                  <a:pt x="161" y="69"/>
                </a:cubicBezTo>
                <a:close/>
                <a:moveTo>
                  <a:pt x="145" y="14"/>
                </a:moveTo>
                <a:cubicBezTo>
                  <a:pt x="155" y="14"/>
                  <a:pt x="185" y="14"/>
                  <a:pt x="190" y="14"/>
                </a:cubicBezTo>
                <a:cubicBezTo>
                  <a:pt x="190" y="14"/>
                  <a:pt x="190" y="14"/>
                  <a:pt x="190" y="14"/>
                </a:cubicBezTo>
                <a:cubicBezTo>
                  <a:pt x="190" y="14"/>
                  <a:pt x="179" y="48"/>
                  <a:pt x="175" y="60"/>
                </a:cubicBezTo>
                <a:cubicBezTo>
                  <a:pt x="174" y="61"/>
                  <a:pt x="173" y="60"/>
                  <a:pt x="173" y="60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4"/>
                  <a:pt x="144" y="14"/>
                  <a:pt x="145" y="14"/>
                </a:cubicBezTo>
                <a:close/>
                <a:moveTo>
                  <a:pt x="74" y="59"/>
                </a:moveTo>
                <a:cubicBezTo>
                  <a:pt x="71" y="48"/>
                  <a:pt x="59" y="15"/>
                  <a:pt x="59" y="15"/>
                </a:cubicBezTo>
                <a:cubicBezTo>
                  <a:pt x="59" y="15"/>
                  <a:pt x="59" y="14"/>
                  <a:pt x="60" y="14"/>
                </a:cubicBezTo>
                <a:cubicBezTo>
                  <a:pt x="70" y="14"/>
                  <a:pt x="98" y="14"/>
                  <a:pt x="104" y="14"/>
                </a:cubicBezTo>
                <a:cubicBezTo>
                  <a:pt x="105" y="14"/>
                  <a:pt x="104" y="14"/>
                  <a:pt x="104" y="14"/>
                </a:cubicBezTo>
                <a:cubicBezTo>
                  <a:pt x="76" y="59"/>
                  <a:pt x="76" y="59"/>
                  <a:pt x="76" y="59"/>
                </a:cubicBezTo>
                <a:cubicBezTo>
                  <a:pt x="76" y="59"/>
                  <a:pt x="75" y="60"/>
                  <a:pt x="74" y="59"/>
                </a:cubicBezTo>
                <a:close/>
                <a:moveTo>
                  <a:pt x="166" y="83"/>
                </a:moveTo>
                <a:cubicBezTo>
                  <a:pt x="167" y="83"/>
                  <a:pt x="166" y="84"/>
                  <a:pt x="166" y="84"/>
                </a:cubicBezTo>
                <a:cubicBezTo>
                  <a:pt x="128" y="198"/>
                  <a:pt x="128" y="198"/>
                  <a:pt x="128" y="198"/>
                </a:cubicBezTo>
                <a:cubicBezTo>
                  <a:pt x="128" y="198"/>
                  <a:pt x="127" y="198"/>
                  <a:pt x="127" y="198"/>
                </a:cubicBezTo>
                <a:cubicBezTo>
                  <a:pt x="126" y="198"/>
                  <a:pt x="123" y="198"/>
                  <a:pt x="122" y="198"/>
                </a:cubicBezTo>
                <a:cubicBezTo>
                  <a:pt x="122" y="198"/>
                  <a:pt x="121" y="198"/>
                  <a:pt x="121" y="198"/>
                </a:cubicBezTo>
                <a:cubicBezTo>
                  <a:pt x="83" y="84"/>
                  <a:pt x="83" y="84"/>
                  <a:pt x="83" y="84"/>
                </a:cubicBezTo>
                <a:cubicBezTo>
                  <a:pt x="83" y="84"/>
                  <a:pt x="83" y="83"/>
                  <a:pt x="83" y="83"/>
                </a:cubicBezTo>
                <a:cubicBezTo>
                  <a:pt x="104" y="83"/>
                  <a:pt x="145" y="83"/>
                  <a:pt x="166" y="83"/>
                </a:cubicBezTo>
                <a:close/>
                <a:moveTo>
                  <a:pt x="47" y="21"/>
                </a:moveTo>
                <a:cubicBezTo>
                  <a:pt x="51" y="32"/>
                  <a:pt x="61" y="63"/>
                  <a:pt x="63" y="68"/>
                </a:cubicBezTo>
                <a:cubicBezTo>
                  <a:pt x="63" y="69"/>
                  <a:pt x="63" y="69"/>
                  <a:pt x="62" y="69"/>
                </a:cubicBezTo>
                <a:cubicBezTo>
                  <a:pt x="52" y="69"/>
                  <a:pt x="31" y="69"/>
                  <a:pt x="20" y="69"/>
                </a:cubicBezTo>
                <a:cubicBezTo>
                  <a:pt x="19" y="69"/>
                  <a:pt x="20" y="68"/>
                  <a:pt x="20" y="68"/>
                </a:cubicBezTo>
                <a:cubicBezTo>
                  <a:pt x="46" y="21"/>
                  <a:pt x="46" y="21"/>
                  <a:pt x="46" y="21"/>
                </a:cubicBezTo>
                <a:cubicBezTo>
                  <a:pt x="46" y="21"/>
                  <a:pt x="46" y="20"/>
                  <a:pt x="47" y="21"/>
                </a:cubicBezTo>
                <a:close/>
                <a:moveTo>
                  <a:pt x="22" y="83"/>
                </a:moveTo>
                <a:cubicBezTo>
                  <a:pt x="33" y="83"/>
                  <a:pt x="56" y="83"/>
                  <a:pt x="67" y="83"/>
                </a:cubicBezTo>
                <a:cubicBezTo>
                  <a:pt x="68" y="83"/>
                  <a:pt x="68" y="84"/>
                  <a:pt x="68" y="84"/>
                </a:cubicBezTo>
                <a:cubicBezTo>
                  <a:pt x="107" y="197"/>
                  <a:pt x="107" y="197"/>
                  <a:pt x="107" y="197"/>
                </a:cubicBezTo>
                <a:cubicBezTo>
                  <a:pt x="107" y="197"/>
                  <a:pt x="107" y="198"/>
                  <a:pt x="106" y="198"/>
                </a:cubicBezTo>
                <a:cubicBezTo>
                  <a:pt x="106" y="198"/>
                  <a:pt x="105" y="198"/>
                  <a:pt x="105" y="198"/>
                </a:cubicBezTo>
                <a:cubicBezTo>
                  <a:pt x="105" y="198"/>
                  <a:pt x="104" y="197"/>
                  <a:pt x="104" y="197"/>
                </a:cubicBezTo>
                <a:cubicBezTo>
                  <a:pt x="21" y="84"/>
                  <a:pt x="21" y="84"/>
                  <a:pt x="21" y="84"/>
                </a:cubicBezTo>
                <a:cubicBezTo>
                  <a:pt x="21" y="84"/>
                  <a:pt x="21" y="83"/>
                  <a:pt x="22" y="83"/>
                </a:cubicBezTo>
                <a:close/>
                <a:moveTo>
                  <a:pt x="146" y="198"/>
                </a:moveTo>
                <a:cubicBezTo>
                  <a:pt x="145" y="198"/>
                  <a:pt x="143" y="198"/>
                  <a:pt x="143" y="198"/>
                </a:cubicBezTo>
                <a:cubicBezTo>
                  <a:pt x="142" y="198"/>
                  <a:pt x="142" y="198"/>
                  <a:pt x="142" y="198"/>
                </a:cubicBezTo>
                <a:cubicBezTo>
                  <a:pt x="181" y="84"/>
                  <a:pt x="181" y="84"/>
                  <a:pt x="181" y="84"/>
                </a:cubicBezTo>
                <a:cubicBezTo>
                  <a:pt x="181" y="84"/>
                  <a:pt x="181" y="83"/>
                  <a:pt x="182" y="83"/>
                </a:cubicBezTo>
                <a:cubicBezTo>
                  <a:pt x="194" y="83"/>
                  <a:pt x="217" y="83"/>
                  <a:pt x="229" y="83"/>
                </a:cubicBezTo>
                <a:cubicBezTo>
                  <a:pt x="230" y="83"/>
                  <a:pt x="229" y="84"/>
                  <a:pt x="229" y="84"/>
                </a:cubicBezTo>
                <a:cubicBezTo>
                  <a:pt x="146" y="198"/>
                  <a:pt x="146" y="198"/>
                  <a:pt x="146" y="198"/>
                </a:cubicBezTo>
                <a:cubicBezTo>
                  <a:pt x="146" y="198"/>
                  <a:pt x="146" y="198"/>
                  <a:pt x="146" y="198"/>
                </a:cubicBezTo>
                <a:close/>
              </a:path>
            </a:pathLst>
          </a:custGeom>
          <a:solidFill>
            <a:srgbClr val="886D2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76"/>
          <p:cNvSpPr txBox="1"/>
          <p:nvPr/>
        </p:nvSpPr>
        <p:spPr>
          <a:xfrm>
            <a:off x="4996439" y="3671068"/>
            <a:ext cx="1042269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2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 </a:t>
            </a:r>
            <a:r>
              <a:rPr lang="en-US" altLang="zh-CN" sz="1200" u="sng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1200" u="sng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96439" y="3873496"/>
            <a:ext cx="3195516" cy="3993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7"/>
            <a:ext cx="544861" cy="9002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图表 7"/>
          <p:cNvGraphicFramePr/>
          <p:nvPr/>
        </p:nvGraphicFramePr>
        <p:xfrm>
          <a:off x="761215" y="1187778"/>
          <a:ext cx="7621571" cy="3423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12222" y="1008354"/>
            <a:ext cx="3726075" cy="3666931"/>
          </a:xfrm>
          <a:prstGeom prst="rect">
            <a:avLst/>
          </a:prstGeom>
        </p:spPr>
      </p:pic>
      <p:sp>
        <p:nvSpPr>
          <p:cNvPr id="7" name="TextBox 76"/>
          <p:cNvSpPr txBox="1"/>
          <p:nvPr/>
        </p:nvSpPr>
        <p:spPr>
          <a:xfrm>
            <a:off x="4833257" y="2290904"/>
            <a:ext cx="4125464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感谢一路有你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1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1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1600723" y="3014829"/>
            <a:ext cx="3172718" cy="3493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</a:t>
            </a:r>
            <a:r>
              <a:rPr lang="en-US" altLang="zh-CN" sz="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templateApplicable</a:t>
            </a:r>
            <a:r>
              <a: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 enterprise introduction, summary report, sales marketing, chart </a:t>
            </a:r>
            <a:r>
              <a:rPr lang="en-US" altLang="zh-CN" sz="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600724" y="2647494"/>
            <a:ext cx="280903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1600724" y="2215837"/>
            <a:ext cx="265942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22"/>
          <p:cNvSpPr/>
          <p:nvPr/>
        </p:nvSpPr>
        <p:spPr bwMode="auto">
          <a:xfrm>
            <a:off x="4628351" y="1567829"/>
            <a:ext cx="1149217" cy="1378036"/>
          </a:xfrm>
          <a:custGeom>
            <a:avLst/>
            <a:gdLst>
              <a:gd name="T0" fmla="*/ 0 w 285"/>
              <a:gd name="T1" fmla="*/ 0 h 342"/>
              <a:gd name="T2" fmla="*/ 0 w 285"/>
              <a:gd name="T3" fmla="*/ 68 h 342"/>
              <a:gd name="T4" fmla="*/ 52 w 285"/>
              <a:gd name="T5" fmla="*/ 143 h 342"/>
              <a:gd name="T6" fmla="*/ 0 w 285"/>
              <a:gd name="T7" fmla="*/ 217 h 342"/>
              <a:gd name="T8" fmla="*/ 0 w 285"/>
              <a:gd name="T9" fmla="*/ 285 h 342"/>
              <a:gd name="T10" fmla="*/ 86 w 285"/>
              <a:gd name="T11" fmla="*/ 285 h 342"/>
              <a:gd name="T12" fmla="*/ 142 w 285"/>
              <a:gd name="T13" fmla="*/ 342 h 342"/>
              <a:gd name="T14" fmla="*/ 199 w 285"/>
              <a:gd name="T15" fmla="*/ 285 h 342"/>
              <a:gd name="T16" fmla="*/ 285 w 285"/>
              <a:gd name="T17" fmla="*/ 285 h 342"/>
              <a:gd name="T18" fmla="*/ 285 w 285"/>
              <a:gd name="T19" fmla="*/ 0 h 342"/>
              <a:gd name="T20" fmla="*/ 0 w 285"/>
              <a:gd name="T21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342">
                <a:moveTo>
                  <a:pt x="0" y="0"/>
                </a:moveTo>
                <a:cubicBezTo>
                  <a:pt x="0" y="68"/>
                  <a:pt x="0" y="68"/>
                  <a:pt x="0" y="68"/>
                </a:cubicBezTo>
                <a:cubicBezTo>
                  <a:pt x="30" y="79"/>
                  <a:pt x="52" y="108"/>
                  <a:pt x="52" y="143"/>
                </a:cubicBezTo>
                <a:cubicBezTo>
                  <a:pt x="52" y="177"/>
                  <a:pt x="30" y="206"/>
                  <a:pt x="0" y="217"/>
                </a:cubicBezTo>
                <a:cubicBezTo>
                  <a:pt x="0" y="285"/>
                  <a:pt x="0" y="285"/>
                  <a:pt x="0" y="285"/>
                </a:cubicBezTo>
                <a:cubicBezTo>
                  <a:pt x="86" y="285"/>
                  <a:pt x="86" y="285"/>
                  <a:pt x="86" y="285"/>
                </a:cubicBezTo>
                <a:cubicBezTo>
                  <a:pt x="86" y="316"/>
                  <a:pt x="111" y="342"/>
                  <a:pt x="142" y="342"/>
                </a:cubicBezTo>
                <a:cubicBezTo>
                  <a:pt x="173" y="342"/>
                  <a:pt x="199" y="316"/>
                  <a:pt x="199" y="285"/>
                </a:cubicBezTo>
                <a:cubicBezTo>
                  <a:pt x="285" y="285"/>
                  <a:pt x="285" y="285"/>
                  <a:pt x="285" y="285"/>
                </a:cubicBezTo>
                <a:cubicBezTo>
                  <a:pt x="285" y="0"/>
                  <a:pt x="285" y="0"/>
                  <a:pt x="28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86D27"/>
          </a:solidFill>
          <a:ln w="6350"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reeform 23"/>
          <p:cNvSpPr/>
          <p:nvPr/>
        </p:nvSpPr>
        <p:spPr bwMode="auto">
          <a:xfrm>
            <a:off x="4399532" y="2829747"/>
            <a:ext cx="1378036" cy="1149216"/>
          </a:xfrm>
          <a:custGeom>
            <a:avLst/>
            <a:gdLst>
              <a:gd name="T0" fmla="*/ 274 w 342"/>
              <a:gd name="T1" fmla="*/ 0 h 285"/>
              <a:gd name="T2" fmla="*/ 199 w 342"/>
              <a:gd name="T3" fmla="*/ 52 h 285"/>
              <a:gd name="T4" fmla="*/ 124 w 342"/>
              <a:gd name="T5" fmla="*/ 0 h 285"/>
              <a:gd name="T6" fmla="*/ 57 w 342"/>
              <a:gd name="T7" fmla="*/ 0 h 285"/>
              <a:gd name="T8" fmla="*/ 57 w 342"/>
              <a:gd name="T9" fmla="*/ 86 h 285"/>
              <a:gd name="T10" fmla="*/ 0 w 342"/>
              <a:gd name="T11" fmla="*/ 142 h 285"/>
              <a:gd name="T12" fmla="*/ 57 w 342"/>
              <a:gd name="T13" fmla="*/ 199 h 285"/>
              <a:gd name="T14" fmla="*/ 57 w 342"/>
              <a:gd name="T15" fmla="*/ 285 h 285"/>
              <a:gd name="T16" fmla="*/ 342 w 342"/>
              <a:gd name="T17" fmla="*/ 285 h 285"/>
              <a:gd name="T18" fmla="*/ 342 w 342"/>
              <a:gd name="T19" fmla="*/ 0 h 285"/>
              <a:gd name="T20" fmla="*/ 274 w 342"/>
              <a:gd name="T21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2" h="285">
                <a:moveTo>
                  <a:pt x="274" y="0"/>
                </a:moveTo>
                <a:cubicBezTo>
                  <a:pt x="263" y="30"/>
                  <a:pt x="234" y="52"/>
                  <a:pt x="199" y="52"/>
                </a:cubicBezTo>
                <a:cubicBezTo>
                  <a:pt x="165" y="52"/>
                  <a:pt x="136" y="30"/>
                  <a:pt x="12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86"/>
                  <a:pt x="57" y="86"/>
                  <a:pt x="57" y="86"/>
                </a:cubicBezTo>
                <a:cubicBezTo>
                  <a:pt x="25" y="86"/>
                  <a:pt x="0" y="111"/>
                  <a:pt x="0" y="142"/>
                </a:cubicBezTo>
                <a:cubicBezTo>
                  <a:pt x="0" y="173"/>
                  <a:pt x="25" y="199"/>
                  <a:pt x="57" y="199"/>
                </a:cubicBezTo>
                <a:cubicBezTo>
                  <a:pt x="57" y="285"/>
                  <a:pt x="57" y="285"/>
                  <a:pt x="57" y="285"/>
                </a:cubicBezTo>
                <a:cubicBezTo>
                  <a:pt x="342" y="285"/>
                  <a:pt x="342" y="285"/>
                  <a:pt x="342" y="285"/>
                </a:cubicBezTo>
                <a:cubicBezTo>
                  <a:pt x="342" y="0"/>
                  <a:pt x="342" y="0"/>
                  <a:pt x="342" y="0"/>
                </a:cubicBezTo>
                <a:lnTo>
                  <a:pt x="274" y="0"/>
                </a:lnTo>
                <a:close/>
              </a:path>
            </a:pathLst>
          </a:custGeom>
          <a:solidFill>
            <a:srgbClr val="BF8714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3366433" y="2599221"/>
            <a:ext cx="1149216" cy="1379743"/>
          </a:xfrm>
          <a:custGeom>
            <a:avLst/>
            <a:gdLst>
              <a:gd name="T0" fmla="*/ 285 w 285"/>
              <a:gd name="T1" fmla="*/ 124 h 342"/>
              <a:gd name="T2" fmla="*/ 285 w 285"/>
              <a:gd name="T3" fmla="*/ 57 h 342"/>
              <a:gd name="T4" fmla="*/ 199 w 285"/>
              <a:gd name="T5" fmla="*/ 57 h 342"/>
              <a:gd name="T6" fmla="*/ 142 w 285"/>
              <a:gd name="T7" fmla="*/ 0 h 342"/>
              <a:gd name="T8" fmla="*/ 86 w 285"/>
              <a:gd name="T9" fmla="*/ 57 h 342"/>
              <a:gd name="T10" fmla="*/ 0 w 285"/>
              <a:gd name="T11" fmla="*/ 57 h 342"/>
              <a:gd name="T12" fmla="*/ 0 w 285"/>
              <a:gd name="T13" fmla="*/ 342 h 342"/>
              <a:gd name="T14" fmla="*/ 285 w 285"/>
              <a:gd name="T15" fmla="*/ 342 h 342"/>
              <a:gd name="T16" fmla="*/ 285 w 285"/>
              <a:gd name="T17" fmla="*/ 274 h 342"/>
              <a:gd name="T18" fmla="*/ 233 w 285"/>
              <a:gd name="T19" fmla="*/ 199 h 342"/>
              <a:gd name="T20" fmla="*/ 285 w 285"/>
              <a:gd name="T21" fmla="*/ 124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342">
                <a:moveTo>
                  <a:pt x="285" y="124"/>
                </a:moveTo>
                <a:cubicBezTo>
                  <a:pt x="285" y="57"/>
                  <a:pt x="285" y="57"/>
                  <a:pt x="285" y="57"/>
                </a:cubicBezTo>
                <a:cubicBezTo>
                  <a:pt x="199" y="57"/>
                  <a:pt x="199" y="57"/>
                  <a:pt x="199" y="57"/>
                </a:cubicBezTo>
                <a:cubicBezTo>
                  <a:pt x="199" y="25"/>
                  <a:pt x="174" y="0"/>
                  <a:pt x="142" y="0"/>
                </a:cubicBezTo>
                <a:cubicBezTo>
                  <a:pt x="111" y="0"/>
                  <a:pt x="86" y="25"/>
                  <a:pt x="86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342"/>
                  <a:pt x="0" y="342"/>
                  <a:pt x="0" y="342"/>
                </a:cubicBezTo>
                <a:cubicBezTo>
                  <a:pt x="285" y="342"/>
                  <a:pt x="285" y="342"/>
                  <a:pt x="285" y="342"/>
                </a:cubicBezTo>
                <a:cubicBezTo>
                  <a:pt x="285" y="274"/>
                  <a:pt x="285" y="274"/>
                  <a:pt x="285" y="274"/>
                </a:cubicBezTo>
                <a:cubicBezTo>
                  <a:pt x="255" y="263"/>
                  <a:pt x="233" y="234"/>
                  <a:pt x="233" y="199"/>
                </a:cubicBezTo>
                <a:cubicBezTo>
                  <a:pt x="233" y="165"/>
                  <a:pt x="255" y="136"/>
                  <a:pt x="285" y="124"/>
                </a:cubicBezTo>
                <a:close/>
              </a:path>
            </a:pathLst>
          </a:custGeom>
          <a:solidFill>
            <a:srgbClr val="886D27"/>
          </a:solidFill>
          <a:ln w="6350"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Freeform 25"/>
          <p:cNvSpPr/>
          <p:nvPr/>
        </p:nvSpPr>
        <p:spPr bwMode="auto">
          <a:xfrm>
            <a:off x="3366433" y="1567829"/>
            <a:ext cx="1374620" cy="1149217"/>
          </a:xfrm>
          <a:custGeom>
            <a:avLst/>
            <a:gdLst>
              <a:gd name="T0" fmla="*/ 217 w 341"/>
              <a:gd name="T1" fmla="*/ 285 h 285"/>
              <a:gd name="T2" fmla="*/ 285 w 341"/>
              <a:gd name="T3" fmla="*/ 285 h 285"/>
              <a:gd name="T4" fmla="*/ 285 w 341"/>
              <a:gd name="T5" fmla="*/ 199 h 285"/>
              <a:gd name="T6" fmla="*/ 341 w 341"/>
              <a:gd name="T7" fmla="*/ 143 h 285"/>
              <a:gd name="T8" fmla="*/ 285 w 341"/>
              <a:gd name="T9" fmla="*/ 86 h 285"/>
              <a:gd name="T10" fmla="*/ 285 w 341"/>
              <a:gd name="T11" fmla="*/ 0 h 285"/>
              <a:gd name="T12" fmla="*/ 0 w 341"/>
              <a:gd name="T13" fmla="*/ 0 h 285"/>
              <a:gd name="T14" fmla="*/ 0 w 341"/>
              <a:gd name="T15" fmla="*/ 285 h 285"/>
              <a:gd name="T16" fmla="*/ 68 w 341"/>
              <a:gd name="T17" fmla="*/ 285 h 285"/>
              <a:gd name="T18" fmla="*/ 142 w 341"/>
              <a:gd name="T19" fmla="*/ 233 h 285"/>
              <a:gd name="T20" fmla="*/ 217 w 341"/>
              <a:gd name="T21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1" h="285">
                <a:moveTo>
                  <a:pt x="217" y="285"/>
                </a:moveTo>
                <a:cubicBezTo>
                  <a:pt x="285" y="285"/>
                  <a:pt x="285" y="285"/>
                  <a:pt x="285" y="285"/>
                </a:cubicBezTo>
                <a:cubicBezTo>
                  <a:pt x="285" y="199"/>
                  <a:pt x="285" y="199"/>
                  <a:pt x="285" y="199"/>
                </a:cubicBezTo>
                <a:cubicBezTo>
                  <a:pt x="316" y="199"/>
                  <a:pt x="341" y="174"/>
                  <a:pt x="341" y="143"/>
                </a:cubicBezTo>
                <a:cubicBezTo>
                  <a:pt x="341" y="111"/>
                  <a:pt x="316" y="86"/>
                  <a:pt x="285" y="86"/>
                </a:cubicBezTo>
                <a:cubicBezTo>
                  <a:pt x="285" y="0"/>
                  <a:pt x="285" y="0"/>
                  <a:pt x="2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85"/>
                  <a:pt x="0" y="285"/>
                  <a:pt x="0" y="285"/>
                </a:cubicBezTo>
                <a:cubicBezTo>
                  <a:pt x="68" y="285"/>
                  <a:pt x="68" y="285"/>
                  <a:pt x="68" y="285"/>
                </a:cubicBezTo>
                <a:cubicBezTo>
                  <a:pt x="79" y="255"/>
                  <a:pt x="108" y="233"/>
                  <a:pt x="142" y="233"/>
                </a:cubicBezTo>
                <a:cubicBezTo>
                  <a:pt x="177" y="233"/>
                  <a:pt x="206" y="255"/>
                  <a:pt x="217" y="285"/>
                </a:cubicBezTo>
                <a:close/>
              </a:path>
            </a:pathLst>
          </a:custGeom>
          <a:solidFill>
            <a:srgbClr val="BF8714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Freeform 43"/>
          <p:cNvSpPr>
            <a:spLocks noEditPoints="1"/>
          </p:cNvSpPr>
          <p:nvPr/>
        </p:nvSpPr>
        <p:spPr bwMode="auto">
          <a:xfrm>
            <a:off x="5056806" y="3250761"/>
            <a:ext cx="294144" cy="381671"/>
          </a:xfrm>
          <a:custGeom>
            <a:avLst/>
            <a:gdLst>
              <a:gd name="T0" fmla="*/ 350 w 530"/>
              <a:gd name="T1" fmla="*/ 251 h 687"/>
              <a:gd name="T2" fmla="*/ 265 w 530"/>
              <a:gd name="T3" fmla="*/ 286 h 687"/>
              <a:gd name="T4" fmla="*/ 219 w 530"/>
              <a:gd name="T5" fmla="*/ 277 h 687"/>
              <a:gd name="T6" fmla="*/ 180 w 530"/>
              <a:gd name="T7" fmla="*/ 251 h 687"/>
              <a:gd name="T8" fmla="*/ 157 w 530"/>
              <a:gd name="T9" fmla="*/ 251 h 687"/>
              <a:gd name="T10" fmla="*/ 157 w 530"/>
              <a:gd name="T11" fmla="*/ 274 h 687"/>
              <a:gd name="T12" fmla="*/ 207 w 530"/>
              <a:gd name="T13" fmla="*/ 307 h 687"/>
              <a:gd name="T14" fmla="*/ 265 w 530"/>
              <a:gd name="T15" fmla="*/ 318 h 687"/>
              <a:gd name="T16" fmla="*/ 373 w 530"/>
              <a:gd name="T17" fmla="*/ 274 h 687"/>
              <a:gd name="T18" fmla="*/ 373 w 530"/>
              <a:gd name="T19" fmla="*/ 251 h 687"/>
              <a:gd name="T20" fmla="*/ 350 w 530"/>
              <a:gd name="T21" fmla="*/ 251 h 687"/>
              <a:gd name="T22" fmla="*/ 388 w 530"/>
              <a:gd name="T23" fmla="*/ 599 h 687"/>
              <a:gd name="T24" fmla="*/ 388 w 530"/>
              <a:gd name="T25" fmla="*/ 599 h 687"/>
              <a:gd name="T26" fmla="*/ 142 w 530"/>
              <a:gd name="T27" fmla="*/ 599 h 687"/>
              <a:gd name="T28" fmla="*/ 126 w 530"/>
              <a:gd name="T29" fmla="*/ 615 h 687"/>
              <a:gd name="T30" fmla="*/ 142 w 530"/>
              <a:gd name="T31" fmla="*/ 632 h 687"/>
              <a:gd name="T32" fmla="*/ 388 w 530"/>
              <a:gd name="T33" fmla="*/ 632 h 687"/>
              <a:gd name="T34" fmla="*/ 404 w 530"/>
              <a:gd name="T35" fmla="*/ 615 h 687"/>
              <a:gd name="T36" fmla="*/ 388 w 530"/>
              <a:gd name="T37" fmla="*/ 599 h 687"/>
              <a:gd name="T38" fmla="*/ 530 w 530"/>
              <a:gd name="T39" fmla="*/ 265 h 687"/>
              <a:gd name="T40" fmla="*/ 530 w 530"/>
              <a:gd name="T41" fmla="*/ 265 h 687"/>
              <a:gd name="T42" fmla="*/ 452 w 530"/>
              <a:gd name="T43" fmla="*/ 78 h 687"/>
              <a:gd name="T44" fmla="*/ 265 w 530"/>
              <a:gd name="T45" fmla="*/ 0 h 687"/>
              <a:gd name="T46" fmla="*/ 78 w 530"/>
              <a:gd name="T47" fmla="*/ 78 h 687"/>
              <a:gd name="T48" fmla="*/ 0 w 530"/>
              <a:gd name="T49" fmla="*/ 265 h 687"/>
              <a:gd name="T50" fmla="*/ 34 w 530"/>
              <a:gd name="T51" fmla="*/ 395 h 687"/>
              <a:gd name="T52" fmla="*/ 34 w 530"/>
              <a:gd name="T53" fmla="*/ 395 h 687"/>
              <a:gd name="T54" fmla="*/ 115 w 530"/>
              <a:gd name="T55" fmla="*/ 483 h 687"/>
              <a:gd name="T56" fmla="*/ 115 w 530"/>
              <a:gd name="T57" fmla="*/ 557 h 687"/>
              <a:gd name="T58" fmla="*/ 142 w 530"/>
              <a:gd name="T59" fmla="*/ 584 h 687"/>
              <a:gd name="T60" fmla="*/ 388 w 530"/>
              <a:gd name="T61" fmla="*/ 584 h 687"/>
              <a:gd name="T62" fmla="*/ 415 w 530"/>
              <a:gd name="T63" fmla="*/ 557 h 687"/>
              <a:gd name="T64" fmla="*/ 415 w 530"/>
              <a:gd name="T65" fmla="*/ 483 h 687"/>
              <a:gd name="T66" fmla="*/ 496 w 530"/>
              <a:gd name="T67" fmla="*/ 395 h 687"/>
              <a:gd name="T68" fmla="*/ 496 w 530"/>
              <a:gd name="T69" fmla="*/ 395 h 687"/>
              <a:gd name="T70" fmla="*/ 530 w 530"/>
              <a:gd name="T71" fmla="*/ 265 h 687"/>
              <a:gd name="T72" fmla="*/ 449 w 530"/>
              <a:gd name="T73" fmla="*/ 368 h 687"/>
              <a:gd name="T74" fmla="*/ 449 w 530"/>
              <a:gd name="T75" fmla="*/ 368 h 687"/>
              <a:gd name="T76" fmla="*/ 449 w 530"/>
              <a:gd name="T77" fmla="*/ 368 h 687"/>
              <a:gd name="T78" fmla="*/ 449 w 530"/>
              <a:gd name="T79" fmla="*/ 368 h 687"/>
              <a:gd name="T80" fmla="*/ 374 w 530"/>
              <a:gd name="T81" fmla="*/ 446 h 687"/>
              <a:gd name="T82" fmla="*/ 361 w 530"/>
              <a:gd name="T83" fmla="*/ 469 h 687"/>
              <a:gd name="T84" fmla="*/ 361 w 530"/>
              <a:gd name="T85" fmla="*/ 469 h 687"/>
              <a:gd name="T86" fmla="*/ 361 w 530"/>
              <a:gd name="T87" fmla="*/ 530 h 687"/>
              <a:gd name="T88" fmla="*/ 169 w 530"/>
              <a:gd name="T89" fmla="*/ 530 h 687"/>
              <a:gd name="T90" fmla="*/ 169 w 530"/>
              <a:gd name="T91" fmla="*/ 469 h 687"/>
              <a:gd name="T92" fmla="*/ 154 w 530"/>
              <a:gd name="T93" fmla="*/ 445 h 687"/>
              <a:gd name="T94" fmla="*/ 81 w 530"/>
              <a:gd name="T95" fmla="*/ 368 h 687"/>
              <a:gd name="T96" fmla="*/ 81 w 530"/>
              <a:gd name="T97" fmla="*/ 368 h 687"/>
              <a:gd name="T98" fmla="*/ 54 w 530"/>
              <a:gd name="T99" fmla="*/ 265 h 687"/>
              <a:gd name="T100" fmla="*/ 116 w 530"/>
              <a:gd name="T101" fmla="*/ 116 h 687"/>
              <a:gd name="T102" fmla="*/ 265 w 530"/>
              <a:gd name="T103" fmla="*/ 54 h 687"/>
              <a:gd name="T104" fmla="*/ 414 w 530"/>
              <a:gd name="T105" fmla="*/ 116 h 687"/>
              <a:gd name="T106" fmla="*/ 476 w 530"/>
              <a:gd name="T107" fmla="*/ 265 h 687"/>
              <a:gd name="T108" fmla="*/ 449 w 530"/>
              <a:gd name="T109" fmla="*/ 368 h 687"/>
              <a:gd name="T110" fmla="*/ 336 w 530"/>
              <a:gd name="T111" fmla="*/ 655 h 687"/>
              <a:gd name="T112" fmla="*/ 336 w 530"/>
              <a:gd name="T113" fmla="*/ 655 h 687"/>
              <a:gd name="T114" fmla="*/ 194 w 530"/>
              <a:gd name="T115" fmla="*/ 655 h 687"/>
              <a:gd name="T116" fmla="*/ 178 w 530"/>
              <a:gd name="T117" fmla="*/ 671 h 687"/>
              <a:gd name="T118" fmla="*/ 194 w 530"/>
              <a:gd name="T119" fmla="*/ 687 h 687"/>
              <a:gd name="T120" fmla="*/ 336 w 530"/>
              <a:gd name="T121" fmla="*/ 687 h 687"/>
              <a:gd name="T122" fmla="*/ 353 w 530"/>
              <a:gd name="T123" fmla="*/ 671 h 687"/>
              <a:gd name="T124" fmla="*/ 336 w 530"/>
              <a:gd name="T125" fmla="*/ 655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0" h="687">
                <a:moveTo>
                  <a:pt x="350" y="251"/>
                </a:moveTo>
                <a:cubicBezTo>
                  <a:pt x="329" y="273"/>
                  <a:pt x="299" y="286"/>
                  <a:pt x="265" y="286"/>
                </a:cubicBezTo>
                <a:cubicBezTo>
                  <a:pt x="249" y="286"/>
                  <a:pt x="233" y="283"/>
                  <a:pt x="219" y="277"/>
                </a:cubicBezTo>
                <a:cubicBezTo>
                  <a:pt x="204" y="271"/>
                  <a:pt x="191" y="262"/>
                  <a:pt x="180" y="251"/>
                </a:cubicBezTo>
                <a:cubicBezTo>
                  <a:pt x="173" y="245"/>
                  <a:pt x="163" y="245"/>
                  <a:pt x="157" y="251"/>
                </a:cubicBezTo>
                <a:cubicBezTo>
                  <a:pt x="151" y="257"/>
                  <a:pt x="151" y="267"/>
                  <a:pt x="157" y="274"/>
                </a:cubicBezTo>
                <a:cubicBezTo>
                  <a:pt x="171" y="288"/>
                  <a:pt x="188" y="299"/>
                  <a:pt x="207" y="307"/>
                </a:cubicBezTo>
                <a:cubicBezTo>
                  <a:pt x="225" y="314"/>
                  <a:pt x="244" y="318"/>
                  <a:pt x="265" y="318"/>
                </a:cubicBezTo>
                <a:cubicBezTo>
                  <a:pt x="307" y="318"/>
                  <a:pt x="346" y="301"/>
                  <a:pt x="373" y="274"/>
                </a:cubicBezTo>
                <a:cubicBezTo>
                  <a:pt x="380" y="267"/>
                  <a:pt x="380" y="257"/>
                  <a:pt x="373" y="251"/>
                </a:cubicBezTo>
                <a:cubicBezTo>
                  <a:pt x="367" y="245"/>
                  <a:pt x="357" y="245"/>
                  <a:pt x="350" y="251"/>
                </a:cubicBezTo>
                <a:close/>
                <a:moveTo>
                  <a:pt x="388" y="599"/>
                </a:moveTo>
                <a:cubicBezTo>
                  <a:pt x="388" y="599"/>
                  <a:pt x="388" y="599"/>
                  <a:pt x="388" y="599"/>
                </a:cubicBezTo>
                <a:cubicBezTo>
                  <a:pt x="142" y="599"/>
                  <a:pt x="142" y="599"/>
                  <a:pt x="142" y="599"/>
                </a:cubicBezTo>
                <a:cubicBezTo>
                  <a:pt x="133" y="599"/>
                  <a:pt x="126" y="606"/>
                  <a:pt x="126" y="615"/>
                </a:cubicBezTo>
                <a:cubicBezTo>
                  <a:pt x="126" y="624"/>
                  <a:pt x="133" y="632"/>
                  <a:pt x="142" y="632"/>
                </a:cubicBezTo>
                <a:cubicBezTo>
                  <a:pt x="388" y="632"/>
                  <a:pt x="388" y="632"/>
                  <a:pt x="388" y="632"/>
                </a:cubicBezTo>
                <a:cubicBezTo>
                  <a:pt x="397" y="632"/>
                  <a:pt x="404" y="624"/>
                  <a:pt x="404" y="615"/>
                </a:cubicBezTo>
                <a:cubicBezTo>
                  <a:pt x="404" y="606"/>
                  <a:pt x="397" y="599"/>
                  <a:pt x="388" y="599"/>
                </a:cubicBezTo>
                <a:close/>
                <a:moveTo>
                  <a:pt x="530" y="265"/>
                </a:moveTo>
                <a:cubicBezTo>
                  <a:pt x="530" y="265"/>
                  <a:pt x="530" y="265"/>
                  <a:pt x="530" y="265"/>
                </a:cubicBezTo>
                <a:cubicBezTo>
                  <a:pt x="530" y="192"/>
                  <a:pt x="500" y="126"/>
                  <a:pt x="452" y="78"/>
                </a:cubicBezTo>
                <a:cubicBezTo>
                  <a:pt x="404" y="30"/>
                  <a:pt x="338" y="0"/>
                  <a:pt x="265" y="0"/>
                </a:cubicBezTo>
                <a:cubicBezTo>
                  <a:pt x="192" y="0"/>
                  <a:pt x="126" y="30"/>
                  <a:pt x="78" y="78"/>
                </a:cubicBezTo>
                <a:cubicBezTo>
                  <a:pt x="30" y="126"/>
                  <a:pt x="0" y="192"/>
                  <a:pt x="0" y="265"/>
                </a:cubicBezTo>
                <a:cubicBezTo>
                  <a:pt x="0" y="312"/>
                  <a:pt x="13" y="356"/>
                  <a:pt x="34" y="395"/>
                </a:cubicBezTo>
                <a:cubicBezTo>
                  <a:pt x="34" y="395"/>
                  <a:pt x="34" y="395"/>
                  <a:pt x="34" y="395"/>
                </a:cubicBezTo>
                <a:cubicBezTo>
                  <a:pt x="54" y="430"/>
                  <a:pt x="82" y="460"/>
                  <a:pt x="115" y="483"/>
                </a:cubicBezTo>
                <a:cubicBezTo>
                  <a:pt x="115" y="557"/>
                  <a:pt x="115" y="557"/>
                  <a:pt x="115" y="557"/>
                </a:cubicBezTo>
                <a:cubicBezTo>
                  <a:pt x="115" y="572"/>
                  <a:pt x="127" y="584"/>
                  <a:pt x="142" y="584"/>
                </a:cubicBezTo>
                <a:cubicBezTo>
                  <a:pt x="388" y="584"/>
                  <a:pt x="388" y="584"/>
                  <a:pt x="388" y="584"/>
                </a:cubicBezTo>
                <a:cubicBezTo>
                  <a:pt x="403" y="584"/>
                  <a:pt x="415" y="572"/>
                  <a:pt x="415" y="557"/>
                </a:cubicBezTo>
                <a:cubicBezTo>
                  <a:pt x="415" y="483"/>
                  <a:pt x="415" y="483"/>
                  <a:pt x="415" y="483"/>
                </a:cubicBezTo>
                <a:cubicBezTo>
                  <a:pt x="448" y="460"/>
                  <a:pt x="476" y="430"/>
                  <a:pt x="496" y="395"/>
                </a:cubicBezTo>
                <a:cubicBezTo>
                  <a:pt x="496" y="395"/>
                  <a:pt x="496" y="395"/>
                  <a:pt x="496" y="395"/>
                </a:cubicBezTo>
                <a:cubicBezTo>
                  <a:pt x="517" y="356"/>
                  <a:pt x="530" y="312"/>
                  <a:pt x="530" y="265"/>
                </a:cubicBezTo>
                <a:close/>
                <a:moveTo>
                  <a:pt x="449" y="368"/>
                </a:moveTo>
                <a:cubicBezTo>
                  <a:pt x="449" y="368"/>
                  <a:pt x="449" y="368"/>
                  <a:pt x="449" y="368"/>
                </a:cubicBezTo>
                <a:cubicBezTo>
                  <a:pt x="449" y="368"/>
                  <a:pt x="449" y="368"/>
                  <a:pt x="449" y="368"/>
                </a:cubicBezTo>
                <a:cubicBezTo>
                  <a:pt x="449" y="368"/>
                  <a:pt x="449" y="368"/>
                  <a:pt x="449" y="368"/>
                </a:cubicBezTo>
                <a:cubicBezTo>
                  <a:pt x="431" y="400"/>
                  <a:pt x="405" y="427"/>
                  <a:pt x="374" y="446"/>
                </a:cubicBezTo>
                <a:cubicBezTo>
                  <a:pt x="366" y="451"/>
                  <a:pt x="361" y="460"/>
                  <a:pt x="361" y="469"/>
                </a:cubicBezTo>
                <a:cubicBezTo>
                  <a:pt x="361" y="469"/>
                  <a:pt x="361" y="469"/>
                  <a:pt x="361" y="469"/>
                </a:cubicBezTo>
                <a:cubicBezTo>
                  <a:pt x="361" y="530"/>
                  <a:pt x="361" y="530"/>
                  <a:pt x="361" y="530"/>
                </a:cubicBezTo>
                <a:cubicBezTo>
                  <a:pt x="169" y="530"/>
                  <a:pt x="169" y="530"/>
                  <a:pt x="169" y="530"/>
                </a:cubicBezTo>
                <a:cubicBezTo>
                  <a:pt x="169" y="469"/>
                  <a:pt x="169" y="469"/>
                  <a:pt x="169" y="469"/>
                </a:cubicBezTo>
                <a:cubicBezTo>
                  <a:pt x="169" y="458"/>
                  <a:pt x="162" y="449"/>
                  <a:pt x="154" y="445"/>
                </a:cubicBezTo>
                <a:cubicBezTo>
                  <a:pt x="124" y="426"/>
                  <a:pt x="98" y="399"/>
                  <a:pt x="81" y="368"/>
                </a:cubicBezTo>
                <a:cubicBezTo>
                  <a:pt x="81" y="368"/>
                  <a:pt x="81" y="368"/>
                  <a:pt x="81" y="368"/>
                </a:cubicBezTo>
                <a:cubicBezTo>
                  <a:pt x="64" y="338"/>
                  <a:pt x="54" y="303"/>
                  <a:pt x="54" y="265"/>
                </a:cubicBezTo>
                <a:cubicBezTo>
                  <a:pt x="54" y="207"/>
                  <a:pt x="78" y="154"/>
                  <a:pt x="116" y="116"/>
                </a:cubicBezTo>
                <a:cubicBezTo>
                  <a:pt x="154" y="78"/>
                  <a:pt x="207" y="54"/>
                  <a:pt x="265" y="54"/>
                </a:cubicBezTo>
                <a:cubicBezTo>
                  <a:pt x="323" y="54"/>
                  <a:pt x="376" y="78"/>
                  <a:pt x="414" y="116"/>
                </a:cubicBezTo>
                <a:cubicBezTo>
                  <a:pt x="452" y="154"/>
                  <a:pt x="476" y="207"/>
                  <a:pt x="476" y="265"/>
                </a:cubicBezTo>
                <a:cubicBezTo>
                  <a:pt x="476" y="303"/>
                  <a:pt x="466" y="338"/>
                  <a:pt x="449" y="368"/>
                </a:cubicBezTo>
                <a:close/>
                <a:moveTo>
                  <a:pt x="336" y="655"/>
                </a:moveTo>
                <a:cubicBezTo>
                  <a:pt x="336" y="655"/>
                  <a:pt x="336" y="655"/>
                  <a:pt x="336" y="655"/>
                </a:cubicBezTo>
                <a:cubicBezTo>
                  <a:pt x="194" y="655"/>
                  <a:pt x="194" y="655"/>
                  <a:pt x="194" y="655"/>
                </a:cubicBezTo>
                <a:cubicBezTo>
                  <a:pt x="185" y="655"/>
                  <a:pt x="178" y="662"/>
                  <a:pt x="178" y="671"/>
                </a:cubicBezTo>
                <a:cubicBezTo>
                  <a:pt x="178" y="680"/>
                  <a:pt x="185" y="687"/>
                  <a:pt x="194" y="687"/>
                </a:cubicBezTo>
                <a:cubicBezTo>
                  <a:pt x="336" y="687"/>
                  <a:pt x="336" y="687"/>
                  <a:pt x="336" y="687"/>
                </a:cubicBezTo>
                <a:cubicBezTo>
                  <a:pt x="345" y="687"/>
                  <a:pt x="353" y="680"/>
                  <a:pt x="353" y="671"/>
                </a:cubicBezTo>
                <a:cubicBezTo>
                  <a:pt x="353" y="662"/>
                  <a:pt x="345" y="655"/>
                  <a:pt x="336" y="655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Freeform 72"/>
          <p:cNvSpPr>
            <a:spLocks noEditPoints="1"/>
          </p:cNvSpPr>
          <p:nvPr/>
        </p:nvSpPr>
        <p:spPr bwMode="auto">
          <a:xfrm>
            <a:off x="3754941" y="1916990"/>
            <a:ext cx="372200" cy="373810"/>
          </a:xfrm>
          <a:custGeom>
            <a:avLst/>
            <a:gdLst>
              <a:gd name="T0" fmla="*/ 179 w 746"/>
              <a:gd name="T1" fmla="*/ 167 h 749"/>
              <a:gd name="T2" fmla="*/ 225 w 746"/>
              <a:gd name="T3" fmla="*/ 98 h 749"/>
              <a:gd name="T4" fmla="*/ 68 w 746"/>
              <a:gd name="T5" fmla="*/ 204 h 749"/>
              <a:gd name="T6" fmla="*/ 332 w 746"/>
              <a:gd name="T7" fmla="*/ 204 h 749"/>
              <a:gd name="T8" fmla="*/ 285 w 746"/>
              <a:gd name="T9" fmla="*/ 205 h 749"/>
              <a:gd name="T10" fmla="*/ 262 w 746"/>
              <a:gd name="T11" fmla="*/ 183 h 749"/>
              <a:gd name="T12" fmla="*/ 248 w 746"/>
              <a:gd name="T13" fmla="*/ 121 h 749"/>
              <a:gd name="T14" fmla="*/ 583 w 746"/>
              <a:gd name="T15" fmla="*/ 380 h 749"/>
              <a:gd name="T16" fmla="*/ 734 w 746"/>
              <a:gd name="T17" fmla="*/ 530 h 749"/>
              <a:gd name="T18" fmla="*/ 564 w 746"/>
              <a:gd name="T19" fmla="*/ 738 h 749"/>
              <a:gd name="T20" fmla="*/ 525 w 746"/>
              <a:gd name="T21" fmla="*/ 738 h 749"/>
              <a:gd name="T22" fmla="*/ 224 w 746"/>
              <a:gd name="T23" fmla="*/ 738 h 749"/>
              <a:gd name="T24" fmla="*/ 30 w 746"/>
              <a:gd name="T25" fmla="*/ 746 h 749"/>
              <a:gd name="T26" fmla="*/ 3 w 746"/>
              <a:gd name="T27" fmla="*/ 544 h 749"/>
              <a:gd name="T28" fmla="*/ 162 w 746"/>
              <a:gd name="T29" fmla="*/ 374 h 749"/>
              <a:gd name="T30" fmla="*/ 11 w 746"/>
              <a:gd name="T31" fmla="*/ 185 h 749"/>
              <a:gd name="T32" fmla="*/ 219 w 746"/>
              <a:gd name="T33" fmla="*/ 15 h 749"/>
              <a:gd name="T34" fmla="*/ 508 w 746"/>
              <a:gd name="T35" fmla="*/ 28 h 749"/>
              <a:gd name="T36" fmla="*/ 736 w 746"/>
              <a:gd name="T37" fmla="*/ 160 h 749"/>
              <a:gd name="T38" fmla="*/ 583 w 746"/>
              <a:gd name="T39" fmla="*/ 380 h 749"/>
              <a:gd name="T40" fmla="*/ 413 w 746"/>
              <a:gd name="T41" fmla="*/ 549 h 749"/>
              <a:gd name="T42" fmla="*/ 677 w 746"/>
              <a:gd name="T43" fmla="*/ 549 h 749"/>
              <a:gd name="T44" fmla="*/ 607 w 746"/>
              <a:gd name="T45" fmla="*/ 573 h 749"/>
              <a:gd name="T46" fmla="*/ 584 w 746"/>
              <a:gd name="T47" fmla="*/ 550 h 749"/>
              <a:gd name="T48" fmla="*/ 593 w 746"/>
              <a:gd name="T49" fmla="*/ 466 h 749"/>
              <a:gd name="T50" fmla="*/ 547 w 746"/>
              <a:gd name="T51" fmla="*/ 489 h 749"/>
              <a:gd name="T52" fmla="*/ 570 w 746"/>
              <a:gd name="T53" fmla="*/ 443 h 749"/>
              <a:gd name="T54" fmla="*/ 413 w 746"/>
              <a:gd name="T55" fmla="*/ 549 h 749"/>
              <a:gd name="T56" fmla="*/ 155 w 746"/>
              <a:gd name="T57" fmla="*/ 646 h 749"/>
              <a:gd name="T58" fmla="*/ 516 w 746"/>
              <a:gd name="T59" fmla="*/ 181 h 749"/>
              <a:gd name="T60" fmla="*/ 155 w 746"/>
              <a:gd name="T61" fmla="*/ 646 h 749"/>
              <a:gd name="T62" fmla="*/ 602 w 746"/>
              <a:gd name="T63" fmla="*/ 221 h 749"/>
              <a:gd name="T64" fmla="*/ 603 w 746"/>
              <a:gd name="T65" fmla="*/ 222 h 749"/>
              <a:gd name="T66" fmla="*/ 603 w 746"/>
              <a:gd name="T67" fmla="*/ 223 h 749"/>
              <a:gd name="T68" fmla="*/ 682 w 746"/>
              <a:gd name="T69" fmla="*/ 205 h 749"/>
              <a:gd name="T70" fmla="*/ 576 w 746"/>
              <a:gd name="T71" fmla="*/ 68 h 749"/>
              <a:gd name="T72" fmla="*/ 496 w 746"/>
              <a:gd name="T73" fmla="*/ 115 h 749"/>
              <a:gd name="T74" fmla="*/ 527 w 746"/>
              <a:gd name="T75" fmla="*/ 146 h 749"/>
              <a:gd name="T76" fmla="*/ 527 w 746"/>
              <a:gd name="T77" fmla="*/ 147 h 749"/>
              <a:gd name="T78" fmla="*/ 528 w 746"/>
              <a:gd name="T79" fmla="*/ 147 h 749"/>
              <a:gd name="T80" fmla="*/ 602 w 746"/>
              <a:gd name="T81" fmla="*/ 221 h 749"/>
              <a:gd name="T82" fmla="*/ 602 w 746"/>
              <a:gd name="T83" fmla="*/ 221 h 749"/>
              <a:gd name="T84" fmla="*/ 591 w 746"/>
              <a:gd name="T85" fmla="*/ 256 h 749"/>
              <a:gd name="T86" fmla="*/ 197 w 746"/>
              <a:gd name="T87" fmla="*/ 689 h 749"/>
              <a:gd name="T88" fmla="*/ 591 w 746"/>
              <a:gd name="T89" fmla="*/ 256 h 749"/>
              <a:gd name="T90" fmla="*/ 80 w 746"/>
              <a:gd name="T91" fmla="*/ 572 h 749"/>
              <a:gd name="T92" fmla="*/ 474 w 746"/>
              <a:gd name="T93" fmla="*/ 138 h 749"/>
              <a:gd name="T94" fmla="*/ 80 w 746"/>
              <a:gd name="T95" fmla="*/ 572 h 749"/>
              <a:gd name="T96" fmla="*/ 57 w 746"/>
              <a:gd name="T97" fmla="*/ 594 h 749"/>
              <a:gd name="T98" fmla="*/ 155 w 746"/>
              <a:gd name="T99" fmla="*/ 693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46" h="749">
                <a:moveTo>
                  <a:pt x="201" y="167"/>
                </a:moveTo>
                <a:cubicBezTo>
                  <a:pt x="195" y="174"/>
                  <a:pt x="185" y="174"/>
                  <a:pt x="179" y="167"/>
                </a:cubicBezTo>
                <a:cubicBezTo>
                  <a:pt x="172" y="161"/>
                  <a:pt x="172" y="151"/>
                  <a:pt x="179" y="145"/>
                </a:cubicBezTo>
                <a:cubicBezTo>
                  <a:pt x="225" y="98"/>
                  <a:pt x="225" y="98"/>
                  <a:pt x="225" y="98"/>
                </a:cubicBezTo>
                <a:cubicBezTo>
                  <a:pt x="200" y="72"/>
                  <a:pt x="200" y="72"/>
                  <a:pt x="200" y="72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200" y="336"/>
                  <a:pt x="200" y="336"/>
                  <a:pt x="200" y="336"/>
                </a:cubicBezTo>
                <a:cubicBezTo>
                  <a:pt x="332" y="204"/>
                  <a:pt x="332" y="204"/>
                  <a:pt x="332" y="204"/>
                </a:cubicBezTo>
                <a:cubicBezTo>
                  <a:pt x="309" y="181"/>
                  <a:pt x="309" y="181"/>
                  <a:pt x="309" y="181"/>
                </a:cubicBezTo>
                <a:cubicBezTo>
                  <a:pt x="285" y="205"/>
                  <a:pt x="285" y="205"/>
                  <a:pt x="285" y="205"/>
                </a:cubicBezTo>
                <a:cubicBezTo>
                  <a:pt x="279" y="212"/>
                  <a:pt x="269" y="212"/>
                  <a:pt x="262" y="205"/>
                </a:cubicBezTo>
                <a:cubicBezTo>
                  <a:pt x="256" y="199"/>
                  <a:pt x="256" y="189"/>
                  <a:pt x="262" y="183"/>
                </a:cubicBezTo>
                <a:cubicBezTo>
                  <a:pt x="286" y="159"/>
                  <a:pt x="286" y="159"/>
                  <a:pt x="286" y="159"/>
                </a:cubicBezTo>
                <a:cubicBezTo>
                  <a:pt x="248" y="121"/>
                  <a:pt x="248" y="121"/>
                  <a:pt x="248" y="121"/>
                </a:cubicBezTo>
                <a:cubicBezTo>
                  <a:pt x="201" y="167"/>
                  <a:pt x="201" y="167"/>
                  <a:pt x="201" y="167"/>
                </a:cubicBezTo>
                <a:close/>
                <a:moveTo>
                  <a:pt x="583" y="380"/>
                </a:moveTo>
                <a:cubicBezTo>
                  <a:pt x="583" y="380"/>
                  <a:pt x="583" y="380"/>
                  <a:pt x="583" y="380"/>
                </a:cubicBezTo>
                <a:cubicBezTo>
                  <a:pt x="734" y="530"/>
                  <a:pt x="734" y="530"/>
                  <a:pt x="734" y="530"/>
                </a:cubicBezTo>
                <a:cubicBezTo>
                  <a:pt x="744" y="541"/>
                  <a:pt x="744" y="558"/>
                  <a:pt x="734" y="568"/>
                </a:cubicBezTo>
                <a:cubicBezTo>
                  <a:pt x="564" y="738"/>
                  <a:pt x="564" y="738"/>
                  <a:pt x="564" y="738"/>
                </a:cubicBezTo>
                <a:cubicBezTo>
                  <a:pt x="554" y="749"/>
                  <a:pt x="536" y="749"/>
                  <a:pt x="526" y="738"/>
                </a:cubicBezTo>
                <a:cubicBezTo>
                  <a:pt x="525" y="738"/>
                  <a:pt x="525" y="738"/>
                  <a:pt x="525" y="738"/>
                </a:cubicBezTo>
                <a:cubicBezTo>
                  <a:pt x="375" y="587"/>
                  <a:pt x="375" y="587"/>
                  <a:pt x="375" y="587"/>
                </a:cubicBezTo>
                <a:cubicBezTo>
                  <a:pt x="224" y="738"/>
                  <a:pt x="224" y="738"/>
                  <a:pt x="224" y="738"/>
                </a:cubicBezTo>
                <a:cubicBezTo>
                  <a:pt x="219" y="743"/>
                  <a:pt x="212" y="746"/>
                  <a:pt x="205" y="746"/>
                </a:cubicBezTo>
                <a:cubicBezTo>
                  <a:pt x="30" y="746"/>
                  <a:pt x="30" y="746"/>
                  <a:pt x="30" y="746"/>
                </a:cubicBezTo>
                <a:cubicBezTo>
                  <a:pt x="14" y="746"/>
                  <a:pt x="3" y="734"/>
                  <a:pt x="3" y="719"/>
                </a:cubicBezTo>
                <a:cubicBezTo>
                  <a:pt x="3" y="660"/>
                  <a:pt x="3" y="602"/>
                  <a:pt x="3" y="544"/>
                </a:cubicBezTo>
                <a:cubicBezTo>
                  <a:pt x="3" y="537"/>
                  <a:pt x="6" y="530"/>
                  <a:pt x="11" y="525"/>
                </a:cubicBezTo>
                <a:cubicBezTo>
                  <a:pt x="162" y="374"/>
                  <a:pt x="162" y="374"/>
                  <a:pt x="162" y="374"/>
                </a:cubicBezTo>
                <a:cubicBezTo>
                  <a:pt x="11" y="223"/>
                  <a:pt x="11" y="223"/>
                  <a:pt x="11" y="223"/>
                </a:cubicBezTo>
                <a:cubicBezTo>
                  <a:pt x="0" y="213"/>
                  <a:pt x="0" y="196"/>
                  <a:pt x="11" y="185"/>
                </a:cubicBezTo>
                <a:cubicBezTo>
                  <a:pt x="181" y="15"/>
                  <a:pt x="181" y="15"/>
                  <a:pt x="181" y="15"/>
                </a:cubicBezTo>
                <a:cubicBezTo>
                  <a:pt x="191" y="5"/>
                  <a:pt x="208" y="5"/>
                  <a:pt x="219" y="15"/>
                </a:cubicBezTo>
                <a:cubicBezTo>
                  <a:pt x="370" y="166"/>
                  <a:pt x="370" y="166"/>
                  <a:pt x="370" y="166"/>
                </a:cubicBezTo>
                <a:cubicBezTo>
                  <a:pt x="508" y="28"/>
                  <a:pt x="508" y="28"/>
                  <a:pt x="508" y="28"/>
                </a:cubicBezTo>
                <a:cubicBezTo>
                  <a:pt x="538" y="0"/>
                  <a:pt x="586" y="1"/>
                  <a:pt x="614" y="30"/>
                </a:cubicBezTo>
                <a:cubicBezTo>
                  <a:pt x="647" y="62"/>
                  <a:pt x="720" y="119"/>
                  <a:pt x="736" y="160"/>
                </a:cubicBezTo>
                <a:cubicBezTo>
                  <a:pt x="746" y="189"/>
                  <a:pt x="742" y="220"/>
                  <a:pt x="720" y="243"/>
                </a:cubicBezTo>
                <a:cubicBezTo>
                  <a:pt x="583" y="380"/>
                  <a:pt x="583" y="380"/>
                  <a:pt x="583" y="380"/>
                </a:cubicBezTo>
                <a:close/>
                <a:moveTo>
                  <a:pt x="413" y="549"/>
                </a:moveTo>
                <a:cubicBezTo>
                  <a:pt x="413" y="549"/>
                  <a:pt x="413" y="549"/>
                  <a:pt x="413" y="549"/>
                </a:cubicBezTo>
                <a:cubicBezTo>
                  <a:pt x="545" y="682"/>
                  <a:pt x="545" y="682"/>
                  <a:pt x="545" y="682"/>
                </a:cubicBezTo>
                <a:cubicBezTo>
                  <a:pt x="677" y="549"/>
                  <a:pt x="677" y="549"/>
                  <a:pt x="677" y="549"/>
                </a:cubicBezTo>
                <a:cubicBezTo>
                  <a:pt x="654" y="526"/>
                  <a:pt x="654" y="526"/>
                  <a:pt x="654" y="526"/>
                </a:cubicBezTo>
                <a:cubicBezTo>
                  <a:pt x="607" y="573"/>
                  <a:pt x="607" y="573"/>
                  <a:pt x="607" y="573"/>
                </a:cubicBezTo>
                <a:cubicBezTo>
                  <a:pt x="601" y="580"/>
                  <a:pt x="591" y="580"/>
                  <a:pt x="584" y="573"/>
                </a:cubicBezTo>
                <a:cubicBezTo>
                  <a:pt x="578" y="567"/>
                  <a:pt x="578" y="557"/>
                  <a:pt x="584" y="550"/>
                </a:cubicBezTo>
                <a:cubicBezTo>
                  <a:pt x="631" y="504"/>
                  <a:pt x="631" y="504"/>
                  <a:pt x="631" y="504"/>
                </a:cubicBezTo>
                <a:cubicBezTo>
                  <a:pt x="593" y="466"/>
                  <a:pt x="593" y="466"/>
                  <a:pt x="593" y="466"/>
                </a:cubicBezTo>
                <a:cubicBezTo>
                  <a:pt x="569" y="489"/>
                  <a:pt x="569" y="489"/>
                  <a:pt x="569" y="489"/>
                </a:cubicBezTo>
                <a:cubicBezTo>
                  <a:pt x="563" y="496"/>
                  <a:pt x="553" y="496"/>
                  <a:pt x="547" y="489"/>
                </a:cubicBezTo>
                <a:cubicBezTo>
                  <a:pt x="540" y="483"/>
                  <a:pt x="540" y="473"/>
                  <a:pt x="547" y="466"/>
                </a:cubicBezTo>
                <a:cubicBezTo>
                  <a:pt x="570" y="443"/>
                  <a:pt x="570" y="443"/>
                  <a:pt x="570" y="443"/>
                </a:cubicBezTo>
                <a:cubicBezTo>
                  <a:pt x="545" y="417"/>
                  <a:pt x="545" y="417"/>
                  <a:pt x="545" y="417"/>
                </a:cubicBezTo>
                <a:cubicBezTo>
                  <a:pt x="413" y="549"/>
                  <a:pt x="413" y="549"/>
                  <a:pt x="413" y="549"/>
                </a:cubicBezTo>
                <a:close/>
                <a:moveTo>
                  <a:pt x="155" y="646"/>
                </a:moveTo>
                <a:cubicBezTo>
                  <a:pt x="155" y="646"/>
                  <a:pt x="155" y="646"/>
                  <a:pt x="155" y="646"/>
                </a:cubicBezTo>
                <a:cubicBezTo>
                  <a:pt x="293" y="509"/>
                  <a:pt x="431" y="371"/>
                  <a:pt x="568" y="233"/>
                </a:cubicBezTo>
                <a:cubicBezTo>
                  <a:pt x="551" y="216"/>
                  <a:pt x="533" y="198"/>
                  <a:pt x="516" y="181"/>
                </a:cubicBezTo>
                <a:cubicBezTo>
                  <a:pt x="103" y="594"/>
                  <a:pt x="103" y="594"/>
                  <a:pt x="103" y="594"/>
                </a:cubicBezTo>
                <a:cubicBezTo>
                  <a:pt x="155" y="646"/>
                  <a:pt x="155" y="646"/>
                  <a:pt x="155" y="646"/>
                </a:cubicBezTo>
                <a:close/>
                <a:moveTo>
                  <a:pt x="602" y="221"/>
                </a:moveTo>
                <a:cubicBezTo>
                  <a:pt x="602" y="221"/>
                  <a:pt x="602" y="221"/>
                  <a:pt x="602" y="221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3"/>
                  <a:pt x="603" y="223"/>
                  <a:pt x="603" y="223"/>
                </a:cubicBezTo>
                <a:cubicBezTo>
                  <a:pt x="634" y="253"/>
                  <a:pt x="634" y="253"/>
                  <a:pt x="634" y="253"/>
                </a:cubicBezTo>
                <a:cubicBezTo>
                  <a:pt x="682" y="205"/>
                  <a:pt x="682" y="205"/>
                  <a:pt x="682" y="205"/>
                </a:cubicBezTo>
                <a:cubicBezTo>
                  <a:pt x="690" y="197"/>
                  <a:pt x="690" y="181"/>
                  <a:pt x="682" y="173"/>
                </a:cubicBezTo>
                <a:cubicBezTo>
                  <a:pt x="647" y="138"/>
                  <a:pt x="611" y="103"/>
                  <a:pt x="576" y="68"/>
                </a:cubicBezTo>
                <a:cubicBezTo>
                  <a:pt x="568" y="59"/>
                  <a:pt x="554" y="59"/>
                  <a:pt x="545" y="67"/>
                </a:cubicBezTo>
                <a:cubicBezTo>
                  <a:pt x="496" y="115"/>
                  <a:pt x="496" y="115"/>
                  <a:pt x="496" y="115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7"/>
                  <a:pt x="527" y="147"/>
                  <a:pt x="527" y="147"/>
                </a:cubicBezTo>
                <a:cubicBezTo>
                  <a:pt x="528" y="147"/>
                  <a:pt x="528" y="147"/>
                  <a:pt x="528" y="147"/>
                </a:cubicBezTo>
                <a:cubicBezTo>
                  <a:pt x="528" y="147"/>
                  <a:pt x="528" y="147"/>
                  <a:pt x="528" y="147"/>
                </a:cubicBezTo>
                <a:cubicBezTo>
                  <a:pt x="528" y="148"/>
                  <a:pt x="528" y="148"/>
                  <a:pt x="528" y="148"/>
                </a:cubicBezTo>
                <a:cubicBezTo>
                  <a:pt x="602" y="221"/>
                  <a:pt x="602" y="221"/>
                  <a:pt x="602" y="221"/>
                </a:cubicBezTo>
                <a:cubicBezTo>
                  <a:pt x="602" y="221"/>
                  <a:pt x="602" y="221"/>
                  <a:pt x="602" y="221"/>
                </a:cubicBezTo>
                <a:cubicBezTo>
                  <a:pt x="602" y="221"/>
                  <a:pt x="602" y="221"/>
                  <a:pt x="602" y="221"/>
                </a:cubicBezTo>
                <a:close/>
                <a:moveTo>
                  <a:pt x="591" y="256"/>
                </a:moveTo>
                <a:cubicBezTo>
                  <a:pt x="591" y="256"/>
                  <a:pt x="591" y="256"/>
                  <a:pt x="591" y="256"/>
                </a:cubicBezTo>
                <a:cubicBezTo>
                  <a:pt x="453" y="394"/>
                  <a:pt x="315" y="531"/>
                  <a:pt x="178" y="669"/>
                </a:cubicBezTo>
                <a:cubicBezTo>
                  <a:pt x="197" y="689"/>
                  <a:pt x="197" y="689"/>
                  <a:pt x="197" y="689"/>
                </a:cubicBezTo>
                <a:cubicBezTo>
                  <a:pt x="611" y="276"/>
                  <a:pt x="611" y="276"/>
                  <a:pt x="611" y="276"/>
                </a:cubicBezTo>
                <a:cubicBezTo>
                  <a:pt x="591" y="256"/>
                  <a:pt x="591" y="256"/>
                  <a:pt x="591" y="256"/>
                </a:cubicBezTo>
                <a:close/>
                <a:moveTo>
                  <a:pt x="80" y="572"/>
                </a:moveTo>
                <a:cubicBezTo>
                  <a:pt x="80" y="572"/>
                  <a:pt x="80" y="572"/>
                  <a:pt x="80" y="572"/>
                </a:cubicBezTo>
                <a:cubicBezTo>
                  <a:pt x="493" y="158"/>
                  <a:pt x="493" y="158"/>
                  <a:pt x="493" y="158"/>
                </a:cubicBezTo>
                <a:cubicBezTo>
                  <a:pt x="474" y="138"/>
                  <a:pt x="474" y="138"/>
                  <a:pt x="474" y="138"/>
                </a:cubicBezTo>
                <a:cubicBezTo>
                  <a:pt x="60" y="551"/>
                  <a:pt x="60" y="551"/>
                  <a:pt x="60" y="551"/>
                </a:cubicBezTo>
                <a:cubicBezTo>
                  <a:pt x="80" y="572"/>
                  <a:pt x="80" y="572"/>
                  <a:pt x="80" y="572"/>
                </a:cubicBezTo>
                <a:close/>
                <a:moveTo>
                  <a:pt x="57" y="594"/>
                </a:moveTo>
                <a:cubicBezTo>
                  <a:pt x="57" y="594"/>
                  <a:pt x="57" y="594"/>
                  <a:pt x="57" y="594"/>
                </a:cubicBezTo>
                <a:cubicBezTo>
                  <a:pt x="57" y="627"/>
                  <a:pt x="57" y="659"/>
                  <a:pt x="57" y="693"/>
                </a:cubicBezTo>
                <a:cubicBezTo>
                  <a:pt x="155" y="693"/>
                  <a:pt x="155" y="693"/>
                  <a:pt x="155" y="693"/>
                </a:cubicBezTo>
                <a:cubicBezTo>
                  <a:pt x="57" y="594"/>
                  <a:pt x="57" y="594"/>
                  <a:pt x="57" y="5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Freeform 76"/>
          <p:cNvSpPr>
            <a:spLocks noEditPoints="1"/>
          </p:cNvSpPr>
          <p:nvPr/>
        </p:nvSpPr>
        <p:spPr bwMode="auto">
          <a:xfrm>
            <a:off x="3768910" y="3261343"/>
            <a:ext cx="344261" cy="348359"/>
          </a:xfrm>
          <a:custGeom>
            <a:avLst/>
            <a:gdLst>
              <a:gd name="T0" fmla="*/ 431 w 690"/>
              <a:gd name="T1" fmla="*/ 0 h 698"/>
              <a:gd name="T2" fmla="*/ 443 w 690"/>
              <a:gd name="T3" fmla="*/ 0 h 698"/>
              <a:gd name="T4" fmla="*/ 501 w 690"/>
              <a:gd name="T5" fmla="*/ 27 h 698"/>
              <a:gd name="T6" fmla="*/ 469 w 690"/>
              <a:gd name="T7" fmla="*/ 53 h 698"/>
              <a:gd name="T8" fmla="*/ 672 w 690"/>
              <a:gd name="T9" fmla="*/ 626 h 698"/>
              <a:gd name="T10" fmla="*/ 631 w 690"/>
              <a:gd name="T11" fmla="*/ 698 h 698"/>
              <a:gd name="T12" fmla="*/ 60 w 690"/>
              <a:gd name="T13" fmla="*/ 698 h 698"/>
              <a:gd name="T14" fmla="*/ 19 w 690"/>
              <a:gd name="T15" fmla="*/ 624 h 698"/>
              <a:gd name="T16" fmla="*/ 221 w 690"/>
              <a:gd name="T17" fmla="*/ 53 h 698"/>
              <a:gd name="T18" fmla="*/ 189 w 690"/>
              <a:gd name="T19" fmla="*/ 27 h 698"/>
              <a:gd name="T20" fmla="*/ 247 w 690"/>
              <a:gd name="T21" fmla="*/ 0 h 698"/>
              <a:gd name="T22" fmla="*/ 249 w 690"/>
              <a:gd name="T23" fmla="*/ 0 h 698"/>
              <a:gd name="T24" fmla="*/ 177 w 690"/>
              <a:gd name="T25" fmla="*/ 565 h 698"/>
              <a:gd name="T26" fmla="*/ 193 w 690"/>
              <a:gd name="T27" fmla="*/ 581 h 698"/>
              <a:gd name="T28" fmla="*/ 161 w 690"/>
              <a:gd name="T29" fmla="*/ 581 h 698"/>
              <a:gd name="T30" fmla="*/ 261 w 690"/>
              <a:gd name="T31" fmla="*/ 518 h 698"/>
              <a:gd name="T32" fmla="*/ 277 w 690"/>
              <a:gd name="T33" fmla="*/ 534 h 698"/>
              <a:gd name="T34" fmla="*/ 245 w 690"/>
              <a:gd name="T35" fmla="*/ 534 h 698"/>
              <a:gd name="T36" fmla="*/ 237 w 690"/>
              <a:gd name="T37" fmla="*/ 410 h 698"/>
              <a:gd name="T38" fmla="*/ 253 w 690"/>
              <a:gd name="T39" fmla="*/ 426 h 698"/>
              <a:gd name="T40" fmla="*/ 221 w 690"/>
              <a:gd name="T41" fmla="*/ 426 h 698"/>
              <a:gd name="T42" fmla="*/ 240 w 690"/>
              <a:gd name="T43" fmla="*/ 573 h 698"/>
              <a:gd name="T44" fmla="*/ 267 w 690"/>
              <a:gd name="T45" fmla="*/ 599 h 698"/>
              <a:gd name="T46" fmla="*/ 213 w 690"/>
              <a:gd name="T47" fmla="*/ 599 h 698"/>
              <a:gd name="T48" fmla="*/ 206 w 690"/>
              <a:gd name="T49" fmla="*/ 470 h 698"/>
              <a:gd name="T50" fmla="*/ 232 w 690"/>
              <a:gd name="T51" fmla="*/ 497 h 698"/>
              <a:gd name="T52" fmla="*/ 179 w 690"/>
              <a:gd name="T53" fmla="*/ 497 h 698"/>
              <a:gd name="T54" fmla="*/ 239 w 690"/>
              <a:gd name="T55" fmla="*/ 346 h 698"/>
              <a:gd name="T56" fmla="*/ 451 w 690"/>
              <a:gd name="T57" fmla="*/ 346 h 698"/>
              <a:gd name="T58" fmla="*/ 415 w 690"/>
              <a:gd name="T59" fmla="*/ 276 h 698"/>
              <a:gd name="T60" fmla="*/ 275 w 690"/>
              <a:gd name="T61" fmla="*/ 53 h 698"/>
              <a:gd name="T62" fmla="*/ 275 w 690"/>
              <a:gd name="T63" fmla="*/ 276 h 698"/>
              <a:gd name="T64" fmla="*/ 239 w 690"/>
              <a:gd name="T65" fmla="*/ 346 h 698"/>
              <a:gd name="T66" fmla="*/ 469 w 690"/>
              <a:gd name="T67" fmla="*/ 378 h 698"/>
              <a:gd name="T68" fmla="*/ 69 w 690"/>
              <a:gd name="T69" fmla="*/ 644 h 698"/>
              <a:gd name="T70" fmla="*/ 469 w 690"/>
              <a:gd name="T71" fmla="*/ 378 h 698"/>
              <a:gd name="T72" fmla="*/ 316 w 690"/>
              <a:gd name="T73" fmla="*/ 593 h 698"/>
              <a:gd name="T74" fmla="*/ 316 w 690"/>
              <a:gd name="T75" fmla="*/ 561 h 698"/>
              <a:gd name="T76" fmla="*/ 391 w 690"/>
              <a:gd name="T77" fmla="*/ 577 h 698"/>
              <a:gd name="T78" fmla="*/ 316 w 690"/>
              <a:gd name="T79" fmla="*/ 593 h 698"/>
              <a:gd name="T80" fmla="*/ 332 w 690"/>
              <a:gd name="T81" fmla="*/ 507 h 698"/>
              <a:gd name="T82" fmla="*/ 332 w 690"/>
              <a:gd name="T83" fmla="*/ 475 h 698"/>
              <a:gd name="T84" fmla="*/ 374 w 690"/>
              <a:gd name="T85" fmla="*/ 491 h 698"/>
              <a:gd name="T86" fmla="*/ 332 w 690"/>
              <a:gd name="T87" fmla="*/ 507 h 698"/>
              <a:gd name="T88" fmla="*/ 332 w 690"/>
              <a:gd name="T89" fmla="*/ 335 h 698"/>
              <a:gd name="T90" fmla="*/ 332 w 690"/>
              <a:gd name="T91" fmla="*/ 303 h 698"/>
              <a:gd name="T92" fmla="*/ 374 w 690"/>
              <a:gd name="T93" fmla="*/ 319 h 698"/>
              <a:gd name="T94" fmla="*/ 332 w 690"/>
              <a:gd name="T95" fmla="*/ 335 h 698"/>
              <a:gd name="T96" fmla="*/ 316 w 690"/>
              <a:gd name="T97" fmla="*/ 421 h 698"/>
              <a:gd name="T98" fmla="*/ 316 w 690"/>
              <a:gd name="T99" fmla="*/ 389 h 698"/>
              <a:gd name="T100" fmla="*/ 391 w 690"/>
              <a:gd name="T101" fmla="*/ 405 h 698"/>
              <a:gd name="T102" fmla="*/ 316 w 690"/>
              <a:gd name="T103" fmla="*/ 421 h 698"/>
              <a:gd name="T104" fmla="*/ 316 w 690"/>
              <a:gd name="T105" fmla="*/ 249 h 698"/>
              <a:gd name="T106" fmla="*/ 316 w 690"/>
              <a:gd name="T107" fmla="*/ 217 h 698"/>
              <a:gd name="T108" fmla="*/ 391 w 690"/>
              <a:gd name="T109" fmla="*/ 234 h 698"/>
              <a:gd name="T110" fmla="*/ 316 w 690"/>
              <a:gd name="T111" fmla="*/ 24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90" h="698">
                <a:moveTo>
                  <a:pt x="259" y="0"/>
                </a:moveTo>
                <a:cubicBezTo>
                  <a:pt x="431" y="0"/>
                  <a:pt x="431" y="0"/>
                  <a:pt x="431" y="0"/>
                </a:cubicBezTo>
                <a:cubicBezTo>
                  <a:pt x="442" y="0"/>
                  <a:pt x="442" y="0"/>
                  <a:pt x="442" y="0"/>
                </a:cubicBezTo>
                <a:cubicBezTo>
                  <a:pt x="443" y="0"/>
                  <a:pt x="443" y="0"/>
                  <a:pt x="443" y="0"/>
                </a:cubicBezTo>
                <a:cubicBezTo>
                  <a:pt x="474" y="0"/>
                  <a:pt x="474" y="0"/>
                  <a:pt x="474" y="0"/>
                </a:cubicBezTo>
                <a:cubicBezTo>
                  <a:pt x="490" y="0"/>
                  <a:pt x="501" y="12"/>
                  <a:pt x="501" y="27"/>
                </a:cubicBezTo>
                <a:cubicBezTo>
                  <a:pt x="501" y="41"/>
                  <a:pt x="490" y="53"/>
                  <a:pt x="474" y="53"/>
                </a:cubicBezTo>
                <a:cubicBezTo>
                  <a:pt x="469" y="53"/>
                  <a:pt x="469" y="53"/>
                  <a:pt x="469" y="53"/>
                </a:cubicBezTo>
                <a:cubicBezTo>
                  <a:pt x="469" y="269"/>
                  <a:pt x="469" y="269"/>
                  <a:pt x="469" y="269"/>
                </a:cubicBezTo>
                <a:cubicBezTo>
                  <a:pt x="672" y="626"/>
                  <a:pt x="672" y="626"/>
                  <a:pt x="672" y="626"/>
                </a:cubicBezTo>
                <a:cubicBezTo>
                  <a:pt x="690" y="658"/>
                  <a:pt x="667" y="698"/>
                  <a:pt x="631" y="698"/>
                </a:cubicBezTo>
                <a:cubicBezTo>
                  <a:pt x="631" y="698"/>
                  <a:pt x="631" y="698"/>
                  <a:pt x="631" y="698"/>
                </a:cubicBezTo>
                <a:cubicBezTo>
                  <a:pt x="60" y="698"/>
                  <a:pt x="60" y="698"/>
                  <a:pt x="60" y="698"/>
                </a:cubicBezTo>
                <a:cubicBezTo>
                  <a:pt x="60" y="698"/>
                  <a:pt x="60" y="698"/>
                  <a:pt x="60" y="698"/>
                </a:cubicBezTo>
                <a:cubicBezTo>
                  <a:pt x="24" y="698"/>
                  <a:pt x="0" y="658"/>
                  <a:pt x="18" y="626"/>
                </a:cubicBezTo>
                <a:cubicBezTo>
                  <a:pt x="19" y="624"/>
                  <a:pt x="19" y="624"/>
                  <a:pt x="19" y="624"/>
                </a:cubicBezTo>
                <a:cubicBezTo>
                  <a:pt x="221" y="269"/>
                  <a:pt x="221" y="269"/>
                  <a:pt x="221" y="269"/>
                </a:cubicBezTo>
                <a:cubicBezTo>
                  <a:pt x="221" y="53"/>
                  <a:pt x="221" y="53"/>
                  <a:pt x="221" y="53"/>
                </a:cubicBezTo>
                <a:cubicBezTo>
                  <a:pt x="216" y="53"/>
                  <a:pt x="216" y="53"/>
                  <a:pt x="216" y="53"/>
                </a:cubicBezTo>
                <a:cubicBezTo>
                  <a:pt x="201" y="53"/>
                  <a:pt x="189" y="41"/>
                  <a:pt x="189" y="27"/>
                </a:cubicBezTo>
                <a:cubicBezTo>
                  <a:pt x="189" y="12"/>
                  <a:pt x="201" y="0"/>
                  <a:pt x="216" y="0"/>
                </a:cubicBezTo>
                <a:cubicBezTo>
                  <a:pt x="247" y="0"/>
                  <a:pt x="247" y="0"/>
                  <a:pt x="247" y="0"/>
                </a:cubicBezTo>
                <a:cubicBezTo>
                  <a:pt x="248" y="0"/>
                  <a:pt x="248" y="0"/>
                  <a:pt x="248" y="0"/>
                </a:cubicBezTo>
                <a:cubicBezTo>
                  <a:pt x="249" y="0"/>
                  <a:pt x="249" y="0"/>
                  <a:pt x="249" y="0"/>
                </a:cubicBezTo>
                <a:cubicBezTo>
                  <a:pt x="259" y="0"/>
                  <a:pt x="259" y="0"/>
                  <a:pt x="259" y="0"/>
                </a:cubicBezTo>
                <a:close/>
                <a:moveTo>
                  <a:pt x="177" y="565"/>
                </a:moveTo>
                <a:cubicBezTo>
                  <a:pt x="177" y="565"/>
                  <a:pt x="177" y="565"/>
                  <a:pt x="177" y="565"/>
                </a:cubicBezTo>
                <a:cubicBezTo>
                  <a:pt x="186" y="565"/>
                  <a:pt x="193" y="572"/>
                  <a:pt x="193" y="581"/>
                </a:cubicBezTo>
                <a:cubicBezTo>
                  <a:pt x="193" y="590"/>
                  <a:pt x="186" y="597"/>
                  <a:pt x="177" y="597"/>
                </a:cubicBezTo>
                <a:cubicBezTo>
                  <a:pt x="168" y="597"/>
                  <a:pt x="161" y="590"/>
                  <a:pt x="161" y="581"/>
                </a:cubicBezTo>
                <a:cubicBezTo>
                  <a:pt x="161" y="572"/>
                  <a:pt x="168" y="565"/>
                  <a:pt x="177" y="565"/>
                </a:cubicBezTo>
                <a:close/>
                <a:moveTo>
                  <a:pt x="261" y="518"/>
                </a:moveTo>
                <a:cubicBezTo>
                  <a:pt x="261" y="518"/>
                  <a:pt x="261" y="518"/>
                  <a:pt x="261" y="518"/>
                </a:cubicBezTo>
                <a:cubicBezTo>
                  <a:pt x="270" y="518"/>
                  <a:pt x="277" y="525"/>
                  <a:pt x="277" y="534"/>
                </a:cubicBezTo>
                <a:cubicBezTo>
                  <a:pt x="277" y="543"/>
                  <a:pt x="270" y="550"/>
                  <a:pt x="261" y="550"/>
                </a:cubicBezTo>
                <a:cubicBezTo>
                  <a:pt x="252" y="550"/>
                  <a:pt x="245" y="543"/>
                  <a:pt x="245" y="534"/>
                </a:cubicBezTo>
                <a:cubicBezTo>
                  <a:pt x="245" y="525"/>
                  <a:pt x="252" y="518"/>
                  <a:pt x="261" y="518"/>
                </a:cubicBezTo>
                <a:close/>
                <a:moveTo>
                  <a:pt x="237" y="410"/>
                </a:moveTo>
                <a:cubicBezTo>
                  <a:pt x="237" y="410"/>
                  <a:pt x="237" y="410"/>
                  <a:pt x="237" y="410"/>
                </a:cubicBezTo>
                <a:cubicBezTo>
                  <a:pt x="246" y="410"/>
                  <a:pt x="253" y="418"/>
                  <a:pt x="253" y="426"/>
                </a:cubicBezTo>
                <a:cubicBezTo>
                  <a:pt x="253" y="435"/>
                  <a:pt x="246" y="442"/>
                  <a:pt x="237" y="442"/>
                </a:cubicBezTo>
                <a:cubicBezTo>
                  <a:pt x="228" y="442"/>
                  <a:pt x="221" y="435"/>
                  <a:pt x="221" y="426"/>
                </a:cubicBezTo>
                <a:cubicBezTo>
                  <a:pt x="221" y="418"/>
                  <a:pt x="228" y="410"/>
                  <a:pt x="237" y="410"/>
                </a:cubicBezTo>
                <a:close/>
                <a:moveTo>
                  <a:pt x="240" y="573"/>
                </a:moveTo>
                <a:cubicBezTo>
                  <a:pt x="240" y="573"/>
                  <a:pt x="240" y="573"/>
                  <a:pt x="240" y="573"/>
                </a:cubicBezTo>
                <a:cubicBezTo>
                  <a:pt x="255" y="573"/>
                  <a:pt x="267" y="584"/>
                  <a:pt x="267" y="599"/>
                </a:cubicBezTo>
                <a:cubicBezTo>
                  <a:pt x="267" y="614"/>
                  <a:pt x="255" y="626"/>
                  <a:pt x="240" y="626"/>
                </a:cubicBezTo>
                <a:cubicBezTo>
                  <a:pt x="226" y="626"/>
                  <a:pt x="213" y="614"/>
                  <a:pt x="213" y="599"/>
                </a:cubicBezTo>
                <a:cubicBezTo>
                  <a:pt x="213" y="584"/>
                  <a:pt x="226" y="573"/>
                  <a:pt x="240" y="573"/>
                </a:cubicBezTo>
                <a:close/>
                <a:moveTo>
                  <a:pt x="206" y="470"/>
                </a:moveTo>
                <a:cubicBezTo>
                  <a:pt x="206" y="470"/>
                  <a:pt x="206" y="470"/>
                  <a:pt x="206" y="470"/>
                </a:cubicBezTo>
                <a:cubicBezTo>
                  <a:pt x="221" y="470"/>
                  <a:pt x="232" y="483"/>
                  <a:pt x="232" y="497"/>
                </a:cubicBezTo>
                <a:cubicBezTo>
                  <a:pt x="232" y="512"/>
                  <a:pt x="221" y="524"/>
                  <a:pt x="206" y="524"/>
                </a:cubicBezTo>
                <a:cubicBezTo>
                  <a:pt x="191" y="524"/>
                  <a:pt x="179" y="512"/>
                  <a:pt x="179" y="497"/>
                </a:cubicBezTo>
                <a:cubicBezTo>
                  <a:pt x="179" y="483"/>
                  <a:pt x="191" y="470"/>
                  <a:pt x="206" y="470"/>
                </a:cubicBezTo>
                <a:close/>
                <a:moveTo>
                  <a:pt x="239" y="346"/>
                </a:moveTo>
                <a:cubicBezTo>
                  <a:pt x="239" y="346"/>
                  <a:pt x="239" y="346"/>
                  <a:pt x="239" y="346"/>
                </a:cubicBezTo>
                <a:cubicBezTo>
                  <a:pt x="451" y="346"/>
                  <a:pt x="451" y="346"/>
                  <a:pt x="451" y="346"/>
                </a:cubicBezTo>
                <a:cubicBezTo>
                  <a:pt x="420" y="291"/>
                  <a:pt x="420" y="291"/>
                  <a:pt x="420" y="291"/>
                </a:cubicBezTo>
                <a:cubicBezTo>
                  <a:pt x="417" y="286"/>
                  <a:pt x="415" y="281"/>
                  <a:pt x="415" y="276"/>
                </a:cubicBezTo>
                <a:cubicBezTo>
                  <a:pt x="415" y="53"/>
                  <a:pt x="415" y="53"/>
                  <a:pt x="415" y="53"/>
                </a:cubicBezTo>
                <a:cubicBezTo>
                  <a:pt x="275" y="53"/>
                  <a:pt x="275" y="53"/>
                  <a:pt x="275" y="53"/>
                </a:cubicBezTo>
                <a:cubicBezTo>
                  <a:pt x="275" y="276"/>
                  <a:pt x="275" y="276"/>
                  <a:pt x="275" y="276"/>
                </a:cubicBezTo>
                <a:cubicBezTo>
                  <a:pt x="275" y="276"/>
                  <a:pt x="275" y="276"/>
                  <a:pt x="275" y="276"/>
                </a:cubicBezTo>
                <a:cubicBezTo>
                  <a:pt x="275" y="280"/>
                  <a:pt x="274" y="285"/>
                  <a:pt x="271" y="289"/>
                </a:cubicBezTo>
                <a:cubicBezTo>
                  <a:pt x="239" y="346"/>
                  <a:pt x="239" y="346"/>
                  <a:pt x="239" y="346"/>
                </a:cubicBezTo>
                <a:close/>
                <a:moveTo>
                  <a:pt x="469" y="378"/>
                </a:moveTo>
                <a:cubicBezTo>
                  <a:pt x="469" y="378"/>
                  <a:pt x="469" y="378"/>
                  <a:pt x="469" y="378"/>
                </a:cubicBezTo>
                <a:cubicBezTo>
                  <a:pt x="221" y="378"/>
                  <a:pt x="221" y="378"/>
                  <a:pt x="221" y="378"/>
                </a:cubicBezTo>
                <a:cubicBezTo>
                  <a:pt x="69" y="644"/>
                  <a:pt x="69" y="644"/>
                  <a:pt x="69" y="644"/>
                </a:cubicBezTo>
                <a:cubicBezTo>
                  <a:pt x="621" y="644"/>
                  <a:pt x="621" y="644"/>
                  <a:pt x="621" y="644"/>
                </a:cubicBezTo>
                <a:cubicBezTo>
                  <a:pt x="469" y="378"/>
                  <a:pt x="469" y="378"/>
                  <a:pt x="469" y="378"/>
                </a:cubicBezTo>
                <a:close/>
                <a:moveTo>
                  <a:pt x="316" y="593"/>
                </a:moveTo>
                <a:cubicBezTo>
                  <a:pt x="316" y="593"/>
                  <a:pt x="316" y="593"/>
                  <a:pt x="316" y="593"/>
                </a:cubicBezTo>
                <a:cubicBezTo>
                  <a:pt x="307" y="593"/>
                  <a:pt x="300" y="586"/>
                  <a:pt x="300" y="577"/>
                </a:cubicBezTo>
                <a:cubicBezTo>
                  <a:pt x="300" y="568"/>
                  <a:pt x="307" y="561"/>
                  <a:pt x="316" y="561"/>
                </a:cubicBezTo>
                <a:cubicBezTo>
                  <a:pt x="374" y="561"/>
                  <a:pt x="374" y="561"/>
                  <a:pt x="374" y="561"/>
                </a:cubicBezTo>
                <a:cubicBezTo>
                  <a:pt x="383" y="561"/>
                  <a:pt x="391" y="568"/>
                  <a:pt x="391" y="577"/>
                </a:cubicBezTo>
                <a:cubicBezTo>
                  <a:pt x="391" y="586"/>
                  <a:pt x="383" y="593"/>
                  <a:pt x="374" y="593"/>
                </a:cubicBezTo>
                <a:cubicBezTo>
                  <a:pt x="316" y="593"/>
                  <a:pt x="316" y="593"/>
                  <a:pt x="316" y="593"/>
                </a:cubicBezTo>
                <a:close/>
                <a:moveTo>
                  <a:pt x="332" y="507"/>
                </a:moveTo>
                <a:cubicBezTo>
                  <a:pt x="332" y="507"/>
                  <a:pt x="332" y="507"/>
                  <a:pt x="332" y="507"/>
                </a:cubicBezTo>
                <a:cubicBezTo>
                  <a:pt x="323" y="507"/>
                  <a:pt x="316" y="500"/>
                  <a:pt x="316" y="491"/>
                </a:cubicBezTo>
                <a:cubicBezTo>
                  <a:pt x="316" y="482"/>
                  <a:pt x="323" y="475"/>
                  <a:pt x="332" y="475"/>
                </a:cubicBezTo>
                <a:cubicBezTo>
                  <a:pt x="358" y="475"/>
                  <a:pt x="358" y="475"/>
                  <a:pt x="358" y="475"/>
                </a:cubicBezTo>
                <a:cubicBezTo>
                  <a:pt x="367" y="475"/>
                  <a:pt x="374" y="482"/>
                  <a:pt x="374" y="491"/>
                </a:cubicBezTo>
                <a:cubicBezTo>
                  <a:pt x="374" y="500"/>
                  <a:pt x="367" y="507"/>
                  <a:pt x="358" y="507"/>
                </a:cubicBezTo>
                <a:cubicBezTo>
                  <a:pt x="332" y="507"/>
                  <a:pt x="332" y="507"/>
                  <a:pt x="332" y="507"/>
                </a:cubicBezTo>
                <a:close/>
                <a:moveTo>
                  <a:pt x="332" y="335"/>
                </a:moveTo>
                <a:cubicBezTo>
                  <a:pt x="332" y="335"/>
                  <a:pt x="332" y="335"/>
                  <a:pt x="332" y="335"/>
                </a:cubicBezTo>
                <a:cubicBezTo>
                  <a:pt x="323" y="335"/>
                  <a:pt x="316" y="328"/>
                  <a:pt x="316" y="319"/>
                </a:cubicBezTo>
                <a:cubicBezTo>
                  <a:pt x="316" y="310"/>
                  <a:pt x="323" y="303"/>
                  <a:pt x="332" y="303"/>
                </a:cubicBezTo>
                <a:cubicBezTo>
                  <a:pt x="358" y="303"/>
                  <a:pt x="358" y="303"/>
                  <a:pt x="358" y="303"/>
                </a:cubicBezTo>
                <a:cubicBezTo>
                  <a:pt x="367" y="303"/>
                  <a:pt x="374" y="310"/>
                  <a:pt x="374" y="319"/>
                </a:cubicBezTo>
                <a:cubicBezTo>
                  <a:pt x="374" y="328"/>
                  <a:pt x="367" y="335"/>
                  <a:pt x="358" y="335"/>
                </a:cubicBezTo>
                <a:cubicBezTo>
                  <a:pt x="332" y="335"/>
                  <a:pt x="332" y="335"/>
                  <a:pt x="332" y="335"/>
                </a:cubicBezTo>
                <a:close/>
                <a:moveTo>
                  <a:pt x="316" y="421"/>
                </a:moveTo>
                <a:cubicBezTo>
                  <a:pt x="316" y="421"/>
                  <a:pt x="316" y="421"/>
                  <a:pt x="316" y="421"/>
                </a:cubicBezTo>
                <a:cubicBezTo>
                  <a:pt x="307" y="421"/>
                  <a:pt x="300" y="414"/>
                  <a:pt x="300" y="405"/>
                </a:cubicBezTo>
                <a:cubicBezTo>
                  <a:pt x="300" y="396"/>
                  <a:pt x="307" y="389"/>
                  <a:pt x="316" y="389"/>
                </a:cubicBezTo>
                <a:cubicBezTo>
                  <a:pt x="374" y="389"/>
                  <a:pt x="374" y="389"/>
                  <a:pt x="374" y="389"/>
                </a:cubicBezTo>
                <a:cubicBezTo>
                  <a:pt x="383" y="389"/>
                  <a:pt x="391" y="396"/>
                  <a:pt x="391" y="405"/>
                </a:cubicBezTo>
                <a:cubicBezTo>
                  <a:pt x="391" y="414"/>
                  <a:pt x="383" y="421"/>
                  <a:pt x="374" y="421"/>
                </a:cubicBezTo>
                <a:cubicBezTo>
                  <a:pt x="316" y="421"/>
                  <a:pt x="316" y="421"/>
                  <a:pt x="316" y="421"/>
                </a:cubicBezTo>
                <a:close/>
                <a:moveTo>
                  <a:pt x="316" y="249"/>
                </a:moveTo>
                <a:cubicBezTo>
                  <a:pt x="316" y="249"/>
                  <a:pt x="316" y="249"/>
                  <a:pt x="316" y="249"/>
                </a:cubicBezTo>
                <a:cubicBezTo>
                  <a:pt x="307" y="249"/>
                  <a:pt x="300" y="242"/>
                  <a:pt x="300" y="234"/>
                </a:cubicBezTo>
                <a:cubicBezTo>
                  <a:pt x="300" y="224"/>
                  <a:pt x="307" y="217"/>
                  <a:pt x="316" y="217"/>
                </a:cubicBezTo>
                <a:cubicBezTo>
                  <a:pt x="374" y="217"/>
                  <a:pt x="374" y="217"/>
                  <a:pt x="374" y="217"/>
                </a:cubicBezTo>
                <a:cubicBezTo>
                  <a:pt x="383" y="217"/>
                  <a:pt x="391" y="224"/>
                  <a:pt x="391" y="234"/>
                </a:cubicBezTo>
                <a:cubicBezTo>
                  <a:pt x="391" y="242"/>
                  <a:pt x="383" y="249"/>
                  <a:pt x="374" y="249"/>
                </a:cubicBezTo>
                <a:cubicBezTo>
                  <a:pt x="316" y="249"/>
                  <a:pt x="316" y="249"/>
                  <a:pt x="316" y="249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Freeform 79"/>
          <p:cNvSpPr>
            <a:spLocks noEditPoints="1"/>
          </p:cNvSpPr>
          <p:nvPr/>
        </p:nvSpPr>
        <p:spPr bwMode="auto">
          <a:xfrm>
            <a:off x="5040327" y="1946918"/>
            <a:ext cx="325265" cy="380435"/>
          </a:xfrm>
          <a:custGeom>
            <a:avLst/>
            <a:gdLst>
              <a:gd name="T0" fmla="*/ 380 w 611"/>
              <a:gd name="T1" fmla="*/ 32 h 715"/>
              <a:gd name="T2" fmla="*/ 495 w 611"/>
              <a:gd name="T3" fmla="*/ 81 h 715"/>
              <a:gd name="T4" fmla="*/ 511 w 611"/>
              <a:gd name="T5" fmla="*/ 98 h 715"/>
              <a:gd name="T6" fmla="*/ 585 w 611"/>
              <a:gd name="T7" fmla="*/ 112 h 715"/>
              <a:gd name="T8" fmla="*/ 611 w 611"/>
              <a:gd name="T9" fmla="*/ 139 h 715"/>
              <a:gd name="T10" fmla="*/ 585 w 611"/>
              <a:gd name="T11" fmla="*/ 715 h 715"/>
              <a:gd name="T12" fmla="*/ 27 w 611"/>
              <a:gd name="T13" fmla="*/ 715 h 715"/>
              <a:gd name="T14" fmla="*/ 0 w 611"/>
              <a:gd name="T15" fmla="*/ 688 h 715"/>
              <a:gd name="T16" fmla="*/ 27 w 611"/>
              <a:gd name="T17" fmla="*/ 112 h 715"/>
              <a:gd name="T18" fmla="*/ 101 w 611"/>
              <a:gd name="T19" fmla="*/ 112 h 715"/>
              <a:gd name="T20" fmla="*/ 117 w 611"/>
              <a:gd name="T21" fmla="*/ 81 h 715"/>
              <a:gd name="T22" fmla="*/ 203 w 611"/>
              <a:gd name="T23" fmla="*/ 81 h 715"/>
              <a:gd name="T24" fmla="*/ 306 w 611"/>
              <a:gd name="T25" fmla="*/ 0 h 715"/>
              <a:gd name="T26" fmla="*/ 422 w 611"/>
              <a:gd name="T27" fmla="*/ 308 h 715"/>
              <a:gd name="T28" fmla="*/ 460 w 611"/>
              <a:gd name="T29" fmla="*/ 346 h 715"/>
              <a:gd name="T30" fmla="*/ 242 w 611"/>
              <a:gd name="T31" fmla="*/ 526 h 715"/>
              <a:gd name="T32" fmla="*/ 152 w 611"/>
              <a:gd name="T33" fmla="*/ 436 h 715"/>
              <a:gd name="T34" fmla="*/ 190 w 611"/>
              <a:gd name="T35" fmla="*/ 398 h 715"/>
              <a:gd name="T36" fmla="*/ 422 w 611"/>
              <a:gd name="T37" fmla="*/ 308 h 715"/>
              <a:gd name="T38" fmla="*/ 375 w 611"/>
              <a:gd name="T39" fmla="*/ 81 h 715"/>
              <a:gd name="T40" fmla="*/ 306 w 611"/>
              <a:gd name="T41" fmla="*/ 32 h 715"/>
              <a:gd name="T42" fmla="*/ 237 w 611"/>
              <a:gd name="T43" fmla="*/ 81 h 715"/>
              <a:gd name="T44" fmla="*/ 375 w 611"/>
              <a:gd name="T45" fmla="*/ 81 h 715"/>
              <a:gd name="T46" fmla="*/ 511 w 611"/>
              <a:gd name="T47" fmla="*/ 165 h 715"/>
              <a:gd name="T48" fmla="*/ 495 w 611"/>
              <a:gd name="T49" fmla="*/ 197 h 715"/>
              <a:gd name="T50" fmla="*/ 306 w 611"/>
              <a:gd name="T51" fmla="*/ 197 h 715"/>
              <a:gd name="T52" fmla="*/ 101 w 611"/>
              <a:gd name="T53" fmla="*/ 180 h 715"/>
              <a:gd name="T54" fmla="*/ 101 w 611"/>
              <a:gd name="T55" fmla="*/ 165 h 715"/>
              <a:gd name="T56" fmla="*/ 54 w 611"/>
              <a:gd name="T57" fmla="*/ 662 h 715"/>
              <a:gd name="T58" fmla="*/ 558 w 611"/>
              <a:gd name="T59" fmla="*/ 165 h 715"/>
              <a:gd name="T60" fmla="*/ 306 w 611"/>
              <a:gd name="T61" fmla="*/ 113 h 715"/>
              <a:gd name="T62" fmla="*/ 133 w 611"/>
              <a:gd name="T63" fmla="*/ 113 h 715"/>
              <a:gd name="T64" fmla="*/ 133 w 611"/>
              <a:gd name="T65" fmla="*/ 165 h 715"/>
              <a:gd name="T66" fmla="*/ 479 w 611"/>
              <a:gd name="T67" fmla="*/ 165 h 715"/>
              <a:gd name="T68" fmla="*/ 479 w 611"/>
              <a:gd name="T69" fmla="*/ 113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11" h="715">
                <a:moveTo>
                  <a:pt x="306" y="0"/>
                </a:moveTo>
                <a:cubicBezTo>
                  <a:pt x="335" y="0"/>
                  <a:pt x="361" y="12"/>
                  <a:pt x="380" y="32"/>
                </a:cubicBezTo>
                <a:cubicBezTo>
                  <a:pt x="394" y="45"/>
                  <a:pt x="404" y="62"/>
                  <a:pt x="408" y="81"/>
                </a:cubicBezTo>
                <a:cubicBezTo>
                  <a:pt x="495" y="81"/>
                  <a:pt x="495" y="81"/>
                  <a:pt x="495" y="81"/>
                </a:cubicBezTo>
                <a:cubicBezTo>
                  <a:pt x="504" y="81"/>
                  <a:pt x="511" y="88"/>
                  <a:pt x="511" y="97"/>
                </a:cubicBezTo>
                <a:cubicBezTo>
                  <a:pt x="511" y="98"/>
                  <a:pt x="511" y="98"/>
                  <a:pt x="511" y="98"/>
                </a:cubicBezTo>
                <a:cubicBezTo>
                  <a:pt x="511" y="112"/>
                  <a:pt x="511" y="112"/>
                  <a:pt x="511" y="112"/>
                </a:cubicBezTo>
                <a:cubicBezTo>
                  <a:pt x="585" y="112"/>
                  <a:pt x="585" y="112"/>
                  <a:pt x="585" y="112"/>
                </a:cubicBezTo>
                <a:cubicBezTo>
                  <a:pt x="599" y="112"/>
                  <a:pt x="611" y="124"/>
                  <a:pt x="611" y="139"/>
                </a:cubicBezTo>
                <a:cubicBezTo>
                  <a:pt x="611" y="139"/>
                  <a:pt x="611" y="139"/>
                  <a:pt x="611" y="139"/>
                </a:cubicBezTo>
                <a:cubicBezTo>
                  <a:pt x="611" y="688"/>
                  <a:pt x="611" y="688"/>
                  <a:pt x="611" y="688"/>
                </a:cubicBezTo>
                <a:cubicBezTo>
                  <a:pt x="611" y="704"/>
                  <a:pt x="599" y="715"/>
                  <a:pt x="585" y="715"/>
                </a:cubicBezTo>
                <a:cubicBezTo>
                  <a:pt x="584" y="715"/>
                  <a:pt x="584" y="715"/>
                  <a:pt x="584" y="715"/>
                </a:cubicBezTo>
                <a:cubicBezTo>
                  <a:pt x="27" y="715"/>
                  <a:pt x="27" y="715"/>
                  <a:pt x="27" y="715"/>
                </a:cubicBezTo>
                <a:cubicBezTo>
                  <a:pt x="12" y="715"/>
                  <a:pt x="0" y="704"/>
                  <a:pt x="0" y="688"/>
                </a:cubicBezTo>
                <a:cubicBezTo>
                  <a:pt x="0" y="688"/>
                  <a:pt x="0" y="688"/>
                  <a:pt x="0" y="688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24"/>
                  <a:pt x="12" y="112"/>
                  <a:pt x="27" y="112"/>
                </a:cubicBezTo>
                <a:cubicBezTo>
                  <a:pt x="28" y="112"/>
                  <a:pt x="28" y="112"/>
                  <a:pt x="28" y="112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101" y="97"/>
                  <a:pt x="101" y="97"/>
                  <a:pt x="101" y="97"/>
                </a:cubicBezTo>
                <a:cubicBezTo>
                  <a:pt x="101" y="88"/>
                  <a:pt x="108" y="81"/>
                  <a:pt x="117" y="81"/>
                </a:cubicBezTo>
                <a:cubicBezTo>
                  <a:pt x="117" y="81"/>
                  <a:pt x="117" y="81"/>
                  <a:pt x="117" y="81"/>
                </a:cubicBezTo>
                <a:cubicBezTo>
                  <a:pt x="203" y="81"/>
                  <a:pt x="203" y="81"/>
                  <a:pt x="203" y="81"/>
                </a:cubicBezTo>
                <a:cubicBezTo>
                  <a:pt x="208" y="62"/>
                  <a:pt x="218" y="45"/>
                  <a:pt x="231" y="32"/>
                </a:cubicBezTo>
                <a:cubicBezTo>
                  <a:pt x="250" y="12"/>
                  <a:pt x="277" y="0"/>
                  <a:pt x="306" y="0"/>
                </a:cubicBezTo>
                <a:close/>
                <a:moveTo>
                  <a:pt x="422" y="308"/>
                </a:moveTo>
                <a:cubicBezTo>
                  <a:pt x="422" y="308"/>
                  <a:pt x="422" y="308"/>
                  <a:pt x="422" y="308"/>
                </a:cubicBezTo>
                <a:cubicBezTo>
                  <a:pt x="432" y="298"/>
                  <a:pt x="449" y="298"/>
                  <a:pt x="460" y="308"/>
                </a:cubicBezTo>
                <a:cubicBezTo>
                  <a:pt x="470" y="319"/>
                  <a:pt x="470" y="336"/>
                  <a:pt x="460" y="346"/>
                </a:cubicBezTo>
                <a:cubicBezTo>
                  <a:pt x="280" y="526"/>
                  <a:pt x="280" y="526"/>
                  <a:pt x="280" y="526"/>
                </a:cubicBezTo>
                <a:cubicBezTo>
                  <a:pt x="269" y="537"/>
                  <a:pt x="252" y="537"/>
                  <a:pt x="242" y="526"/>
                </a:cubicBezTo>
                <a:cubicBezTo>
                  <a:pt x="241" y="526"/>
                  <a:pt x="241" y="526"/>
                  <a:pt x="241" y="526"/>
                </a:cubicBezTo>
                <a:cubicBezTo>
                  <a:pt x="152" y="436"/>
                  <a:pt x="152" y="436"/>
                  <a:pt x="152" y="436"/>
                </a:cubicBezTo>
                <a:cubicBezTo>
                  <a:pt x="141" y="426"/>
                  <a:pt x="141" y="409"/>
                  <a:pt x="152" y="398"/>
                </a:cubicBezTo>
                <a:cubicBezTo>
                  <a:pt x="162" y="388"/>
                  <a:pt x="179" y="388"/>
                  <a:pt x="190" y="398"/>
                </a:cubicBezTo>
                <a:cubicBezTo>
                  <a:pt x="261" y="469"/>
                  <a:pt x="261" y="469"/>
                  <a:pt x="261" y="469"/>
                </a:cubicBezTo>
                <a:cubicBezTo>
                  <a:pt x="422" y="308"/>
                  <a:pt x="422" y="308"/>
                  <a:pt x="422" y="308"/>
                </a:cubicBezTo>
                <a:close/>
                <a:moveTo>
                  <a:pt x="375" y="81"/>
                </a:moveTo>
                <a:cubicBezTo>
                  <a:pt x="375" y="81"/>
                  <a:pt x="375" y="81"/>
                  <a:pt x="375" y="81"/>
                </a:cubicBezTo>
                <a:cubicBezTo>
                  <a:pt x="371" y="71"/>
                  <a:pt x="365" y="62"/>
                  <a:pt x="358" y="54"/>
                </a:cubicBezTo>
                <a:cubicBezTo>
                  <a:pt x="344" y="41"/>
                  <a:pt x="326" y="32"/>
                  <a:pt x="306" y="32"/>
                </a:cubicBezTo>
                <a:cubicBezTo>
                  <a:pt x="285" y="32"/>
                  <a:pt x="267" y="41"/>
                  <a:pt x="254" y="54"/>
                </a:cubicBezTo>
                <a:cubicBezTo>
                  <a:pt x="246" y="62"/>
                  <a:pt x="240" y="71"/>
                  <a:pt x="237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75" y="81"/>
                  <a:pt x="375" y="81"/>
                  <a:pt x="375" y="81"/>
                </a:cubicBezTo>
                <a:close/>
                <a:moveTo>
                  <a:pt x="511" y="165"/>
                </a:moveTo>
                <a:cubicBezTo>
                  <a:pt x="511" y="165"/>
                  <a:pt x="511" y="165"/>
                  <a:pt x="511" y="165"/>
                </a:cubicBezTo>
                <a:cubicBezTo>
                  <a:pt x="511" y="180"/>
                  <a:pt x="511" y="180"/>
                  <a:pt x="511" y="180"/>
                </a:cubicBezTo>
                <a:cubicBezTo>
                  <a:pt x="511" y="189"/>
                  <a:pt x="504" y="197"/>
                  <a:pt x="495" y="197"/>
                </a:cubicBezTo>
                <a:cubicBezTo>
                  <a:pt x="494" y="197"/>
                  <a:pt x="494" y="197"/>
                  <a:pt x="494" y="197"/>
                </a:cubicBezTo>
                <a:cubicBezTo>
                  <a:pt x="306" y="197"/>
                  <a:pt x="306" y="197"/>
                  <a:pt x="306" y="197"/>
                </a:cubicBezTo>
                <a:cubicBezTo>
                  <a:pt x="117" y="197"/>
                  <a:pt x="117" y="197"/>
                  <a:pt x="117" y="197"/>
                </a:cubicBezTo>
                <a:cubicBezTo>
                  <a:pt x="108" y="197"/>
                  <a:pt x="101" y="189"/>
                  <a:pt x="101" y="180"/>
                </a:cubicBezTo>
                <a:cubicBezTo>
                  <a:pt x="101" y="180"/>
                  <a:pt x="101" y="180"/>
                  <a:pt x="101" y="180"/>
                </a:cubicBezTo>
                <a:cubicBezTo>
                  <a:pt x="101" y="165"/>
                  <a:pt x="101" y="165"/>
                  <a:pt x="101" y="165"/>
                </a:cubicBezTo>
                <a:cubicBezTo>
                  <a:pt x="54" y="165"/>
                  <a:pt x="54" y="165"/>
                  <a:pt x="54" y="165"/>
                </a:cubicBezTo>
                <a:cubicBezTo>
                  <a:pt x="54" y="662"/>
                  <a:pt x="54" y="662"/>
                  <a:pt x="54" y="662"/>
                </a:cubicBezTo>
                <a:cubicBezTo>
                  <a:pt x="558" y="662"/>
                  <a:pt x="558" y="662"/>
                  <a:pt x="558" y="662"/>
                </a:cubicBezTo>
                <a:cubicBezTo>
                  <a:pt x="558" y="165"/>
                  <a:pt x="558" y="165"/>
                  <a:pt x="558" y="165"/>
                </a:cubicBezTo>
                <a:cubicBezTo>
                  <a:pt x="511" y="165"/>
                  <a:pt x="511" y="165"/>
                  <a:pt x="511" y="165"/>
                </a:cubicBezTo>
                <a:close/>
                <a:moveTo>
                  <a:pt x="306" y="113"/>
                </a:moveTo>
                <a:cubicBezTo>
                  <a:pt x="306" y="113"/>
                  <a:pt x="306" y="113"/>
                  <a:pt x="306" y="113"/>
                </a:cubicBezTo>
                <a:cubicBezTo>
                  <a:pt x="133" y="113"/>
                  <a:pt x="133" y="113"/>
                  <a:pt x="133" y="113"/>
                </a:cubicBezTo>
                <a:cubicBezTo>
                  <a:pt x="133" y="139"/>
                  <a:pt x="133" y="139"/>
                  <a:pt x="133" y="139"/>
                </a:cubicBezTo>
                <a:cubicBezTo>
                  <a:pt x="133" y="165"/>
                  <a:pt x="133" y="165"/>
                  <a:pt x="133" y="165"/>
                </a:cubicBezTo>
                <a:cubicBezTo>
                  <a:pt x="306" y="165"/>
                  <a:pt x="306" y="165"/>
                  <a:pt x="306" y="165"/>
                </a:cubicBezTo>
                <a:cubicBezTo>
                  <a:pt x="479" y="165"/>
                  <a:pt x="479" y="165"/>
                  <a:pt x="479" y="165"/>
                </a:cubicBezTo>
                <a:cubicBezTo>
                  <a:pt x="479" y="139"/>
                  <a:pt x="479" y="139"/>
                  <a:pt x="479" y="139"/>
                </a:cubicBezTo>
                <a:cubicBezTo>
                  <a:pt x="479" y="113"/>
                  <a:pt x="479" y="113"/>
                  <a:pt x="479" y="113"/>
                </a:cubicBezTo>
                <a:cubicBezTo>
                  <a:pt x="306" y="113"/>
                  <a:pt x="306" y="113"/>
                  <a:pt x="306" y="11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6248915" y="1338398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248915" y="1615397"/>
            <a:ext cx="2093539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6" name="TextBox 76"/>
          <p:cNvSpPr txBox="1"/>
          <p:nvPr/>
        </p:nvSpPr>
        <p:spPr>
          <a:xfrm>
            <a:off x="6248915" y="3244271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248915" y="3521270"/>
            <a:ext cx="2093539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8" name="TextBox 76"/>
          <p:cNvSpPr txBox="1"/>
          <p:nvPr/>
        </p:nvSpPr>
        <p:spPr>
          <a:xfrm>
            <a:off x="2065392" y="1338398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75500" y="1615397"/>
            <a:ext cx="2113797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30" name="TextBox 76"/>
          <p:cNvSpPr txBox="1"/>
          <p:nvPr/>
        </p:nvSpPr>
        <p:spPr>
          <a:xfrm>
            <a:off x="2065392" y="3244271"/>
            <a:ext cx="82390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zh-CN" altLang="en-US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75500" y="3521270"/>
            <a:ext cx="2113797" cy="5093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653197" y="1105678"/>
            <a:ext cx="2363561" cy="358938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118109" y="1105678"/>
            <a:ext cx="1350606" cy="1350606"/>
          </a:xfrm>
          <a:prstGeom prst="rect">
            <a:avLst/>
          </a:prstGeom>
          <a:solidFill>
            <a:srgbClr val="BF8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570067" y="1105678"/>
            <a:ext cx="3920737" cy="1350606"/>
          </a:xfrm>
          <a:prstGeom prst="rect">
            <a:avLst/>
          </a:prstGeom>
          <a:solidFill>
            <a:srgbClr val="886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76"/>
          <p:cNvSpPr txBox="1"/>
          <p:nvPr/>
        </p:nvSpPr>
        <p:spPr>
          <a:xfrm>
            <a:off x="4822008" y="1244151"/>
            <a:ext cx="1187193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822008" y="1544234"/>
            <a:ext cx="3449580" cy="4293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</a:t>
            </a:r>
          </a:p>
        </p:txBody>
      </p:sp>
      <p:grpSp>
        <p:nvGrpSpPr>
          <p:cNvPr id="15" name="Group 23"/>
          <p:cNvGrpSpPr/>
          <p:nvPr/>
        </p:nvGrpSpPr>
        <p:grpSpPr>
          <a:xfrm>
            <a:off x="3395941" y="1487394"/>
            <a:ext cx="794942" cy="587174"/>
            <a:chOff x="2563427" y="3717902"/>
            <a:chExt cx="439257" cy="324452"/>
          </a:xfrm>
          <a:solidFill>
            <a:schemeClr val="bg1"/>
          </a:solidFill>
        </p:grpSpPr>
        <p:sp>
          <p:nvSpPr>
            <p:cNvPr id="16" name="Freeform 92"/>
            <p:cNvSpPr/>
            <p:nvPr/>
          </p:nvSpPr>
          <p:spPr bwMode="auto">
            <a:xfrm>
              <a:off x="2720660" y="3942523"/>
              <a:ext cx="127286" cy="99831"/>
            </a:xfrm>
            <a:custGeom>
              <a:avLst/>
              <a:gdLst>
                <a:gd name="T0" fmla="*/ 37 w 38"/>
                <a:gd name="T1" fmla="*/ 10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7 w 38"/>
                <a:gd name="T1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7" y="10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1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1"/>
                    <a:pt x="37" y="11"/>
                    <a:pt x="3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Freeform 93"/>
            <p:cNvSpPr/>
            <p:nvPr/>
          </p:nvSpPr>
          <p:spPr bwMode="auto">
            <a:xfrm>
              <a:off x="2638300" y="3830213"/>
              <a:ext cx="292007" cy="129781"/>
            </a:xfrm>
            <a:custGeom>
              <a:avLst/>
              <a:gdLst>
                <a:gd name="T0" fmla="*/ 87 w 88"/>
                <a:gd name="T1" fmla="*/ 23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8 w 88"/>
                <a:gd name="T15" fmla="*/ 26 h 39"/>
                <a:gd name="T16" fmla="*/ 88 w 88"/>
                <a:gd name="T17" fmla="*/ 26 h 39"/>
                <a:gd name="T18" fmla="*/ 88 w 88"/>
                <a:gd name="T19" fmla="*/ 24 h 39"/>
                <a:gd name="T20" fmla="*/ 87 w 88"/>
                <a:gd name="T21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39">
                  <a:moveTo>
                    <a:pt x="87" y="23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4" y="39"/>
                    <a:pt x="75" y="39"/>
                    <a:pt x="75" y="38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5"/>
                    <a:pt x="88" y="24"/>
                    <a:pt x="88" y="24"/>
                  </a:cubicBezTo>
                  <a:lnTo>
                    <a:pt x="87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Freeform 94"/>
            <p:cNvSpPr/>
            <p:nvPr/>
          </p:nvSpPr>
          <p:spPr bwMode="auto">
            <a:xfrm>
              <a:off x="2563427" y="3717902"/>
              <a:ext cx="439257" cy="169713"/>
            </a:xfrm>
            <a:custGeom>
              <a:avLst/>
              <a:gdLst>
                <a:gd name="T0" fmla="*/ 131 w 132"/>
                <a:gd name="T1" fmla="*/ 36 h 51"/>
                <a:gd name="T2" fmla="*/ 131 w 132"/>
                <a:gd name="T3" fmla="*/ 36 h 51"/>
                <a:gd name="T4" fmla="*/ 1 w 132"/>
                <a:gd name="T5" fmla="*/ 36 h 51"/>
                <a:gd name="T6" fmla="*/ 1 w 132"/>
                <a:gd name="T7" fmla="*/ 38 h 51"/>
                <a:gd name="T8" fmla="*/ 14 w 132"/>
                <a:gd name="T9" fmla="*/ 51 h 51"/>
                <a:gd name="T10" fmla="*/ 16 w 132"/>
                <a:gd name="T11" fmla="*/ 51 h 51"/>
                <a:gd name="T12" fmla="*/ 116 w 132"/>
                <a:gd name="T13" fmla="*/ 51 h 51"/>
                <a:gd name="T14" fmla="*/ 118 w 132"/>
                <a:gd name="T15" fmla="*/ 51 h 51"/>
                <a:gd name="T16" fmla="*/ 131 w 132"/>
                <a:gd name="T17" fmla="*/ 38 h 51"/>
                <a:gd name="T18" fmla="*/ 131 w 132"/>
                <a:gd name="T19" fmla="*/ 38 h 51"/>
                <a:gd name="T20" fmla="*/ 131 w 132"/>
                <a:gd name="T21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1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7" y="0"/>
                    <a:pt x="1" y="36"/>
                  </a:cubicBezTo>
                  <a:cubicBezTo>
                    <a:pt x="0" y="37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5" y="51"/>
                    <a:pt x="16" y="51"/>
                  </a:cubicBezTo>
                  <a:cubicBezTo>
                    <a:pt x="43" y="23"/>
                    <a:pt x="89" y="23"/>
                    <a:pt x="116" y="51"/>
                  </a:cubicBezTo>
                  <a:cubicBezTo>
                    <a:pt x="117" y="51"/>
                    <a:pt x="118" y="51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7"/>
                    <a:pt x="132" y="36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1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3325105" y="3399527"/>
            <a:ext cx="4988951" cy="9494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请在此添加文字说明，模板。请在此添加文字说明，模板。请在此添加文字说明，模板。请在此添加文字说明，模板。请在此添加文字说明，模板。请在此添加文字说明，模板。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3325105" y="3017810"/>
            <a:ext cx="2287221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在此添加标题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727048" y="1954745"/>
            <a:ext cx="1540172" cy="2222362"/>
          </a:xfrm>
          <a:prstGeom prst="roundRect">
            <a:avLst/>
          </a:prstGeom>
          <a:noFill/>
          <a:ln w="19050">
            <a:solidFill>
              <a:srgbClr val="886D27"/>
            </a:solidFill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2755424" y="1505374"/>
            <a:ext cx="1540172" cy="2222362"/>
          </a:xfrm>
          <a:prstGeom prst="roundRect">
            <a:avLst/>
          </a:prstGeom>
          <a:noFill/>
          <a:ln w="19050">
            <a:solidFill>
              <a:srgbClr val="BF8714"/>
            </a:solidFill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852792" y="1954745"/>
            <a:ext cx="1540172" cy="2222362"/>
          </a:xfrm>
          <a:prstGeom prst="roundRect">
            <a:avLst/>
          </a:prstGeom>
          <a:noFill/>
          <a:ln w="19050">
            <a:solidFill>
              <a:srgbClr val="886D27"/>
            </a:solidFill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6872626" y="1505374"/>
            <a:ext cx="1538858" cy="2222362"/>
          </a:xfrm>
          <a:prstGeom prst="roundRect">
            <a:avLst/>
          </a:prstGeom>
          <a:noFill/>
          <a:ln w="19050">
            <a:solidFill>
              <a:srgbClr val="BF8714"/>
            </a:solidFill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Oval 7"/>
          <p:cNvSpPr>
            <a:spLocks noChangeArrowheads="1"/>
          </p:cNvSpPr>
          <p:nvPr/>
        </p:nvSpPr>
        <p:spPr bwMode="auto">
          <a:xfrm rot="2700000">
            <a:off x="3200918" y="3346518"/>
            <a:ext cx="713578" cy="705694"/>
          </a:xfrm>
          <a:prstGeom prst="roundRect">
            <a:avLst/>
          </a:prstGeom>
          <a:solidFill>
            <a:srgbClr val="BF8714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0" name="Freeform 6"/>
          <p:cNvSpPr>
            <a:spLocks noEditPoints="1" noChangeArrowheads="1"/>
          </p:cNvSpPr>
          <p:nvPr/>
        </p:nvSpPr>
        <p:spPr bwMode="auto">
          <a:xfrm>
            <a:off x="3355507" y="3571974"/>
            <a:ext cx="407187" cy="267772"/>
          </a:xfrm>
          <a:custGeom>
            <a:avLst/>
            <a:gdLst>
              <a:gd name="T0" fmla="*/ 2147483647 w 176"/>
              <a:gd name="T1" fmla="*/ 2147483647 h 117"/>
              <a:gd name="T2" fmla="*/ 2147483647 w 176"/>
              <a:gd name="T3" fmla="*/ 2147483647 h 117"/>
              <a:gd name="T4" fmla="*/ 2147483647 w 176"/>
              <a:gd name="T5" fmla="*/ 2147483647 h 117"/>
              <a:gd name="T6" fmla="*/ 2147483647 w 176"/>
              <a:gd name="T7" fmla="*/ 2147483647 h 117"/>
              <a:gd name="T8" fmla="*/ 0 w 176"/>
              <a:gd name="T9" fmla="*/ 2147483647 h 117"/>
              <a:gd name="T10" fmla="*/ 0 w 176"/>
              <a:gd name="T11" fmla="*/ 2147483647 h 117"/>
              <a:gd name="T12" fmla="*/ 2147483647 w 176"/>
              <a:gd name="T13" fmla="*/ 2147483647 h 117"/>
              <a:gd name="T14" fmla="*/ 2147483647 w 176"/>
              <a:gd name="T15" fmla="*/ 2147483647 h 117"/>
              <a:gd name="T16" fmla="*/ 2147483647 w 176"/>
              <a:gd name="T17" fmla="*/ 2147483647 h 117"/>
              <a:gd name="T18" fmla="*/ 2147483647 w 176"/>
              <a:gd name="T19" fmla="*/ 2147483647 h 117"/>
              <a:gd name="T20" fmla="*/ 2147483647 w 176"/>
              <a:gd name="T21" fmla="*/ 2147483647 h 117"/>
              <a:gd name="T22" fmla="*/ 2147483647 w 176"/>
              <a:gd name="T23" fmla="*/ 0 h 117"/>
              <a:gd name="T24" fmla="*/ 2147483647 w 176"/>
              <a:gd name="T25" fmla="*/ 0 h 117"/>
              <a:gd name="T26" fmla="*/ 2147483647 w 176"/>
              <a:gd name="T27" fmla="*/ 2147483647 h 117"/>
              <a:gd name="T28" fmla="*/ 2147483647 w 176"/>
              <a:gd name="T29" fmla="*/ 2147483647 h 117"/>
              <a:gd name="T30" fmla="*/ 2147483647 w 176"/>
              <a:gd name="T31" fmla="*/ 2147483647 h 117"/>
              <a:gd name="T32" fmla="*/ 2147483647 w 176"/>
              <a:gd name="T33" fmla="*/ 2147483647 h 117"/>
              <a:gd name="T34" fmla="*/ 2147483647 w 176"/>
              <a:gd name="T35" fmla="*/ 2147483647 h 117"/>
              <a:gd name="T36" fmla="*/ 2147483647 w 176"/>
              <a:gd name="T37" fmla="*/ 2147483647 h 117"/>
              <a:gd name="T38" fmla="*/ 2147483647 w 176"/>
              <a:gd name="T39" fmla="*/ 2147483647 h 117"/>
              <a:gd name="T40" fmla="*/ 2147483647 w 176"/>
              <a:gd name="T41" fmla="*/ 2147483647 h 117"/>
              <a:gd name="T42" fmla="*/ 2147483647 w 176"/>
              <a:gd name="T43" fmla="*/ 2147483647 h 117"/>
              <a:gd name="T44" fmla="*/ 2147483647 w 176"/>
              <a:gd name="T45" fmla="*/ 2147483647 h 117"/>
              <a:gd name="T46" fmla="*/ 2147483647 w 176"/>
              <a:gd name="T47" fmla="*/ 2147483647 h 117"/>
              <a:gd name="T48" fmla="*/ 2147483647 w 176"/>
              <a:gd name="T49" fmla="*/ 2147483647 h 117"/>
              <a:gd name="T50" fmla="*/ 2147483647 w 176"/>
              <a:gd name="T51" fmla="*/ 2147483647 h 117"/>
              <a:gd name="T52" fmla="*/ 2147483647 w 176"/>
              <a:gd name="T53" fmla="*/ 2147483647 h 117"/>
              <a:gd name="T54" fmla="*/ 2147483647 w 176"/>
              <a:gd name="T55" fmla="*/ 2147483647 h 117"/>
              <a:gd name="T56" fmla="*/ 2147483647 w 176"/>
              <a:gd name="T57" fmla="*/ 2147483647 h 117"/>
              <a:gd name="T58" fmla="*/ 2147483647 w 176"/>
              <a:gd name="T59" fmla="*/ 2147483647 h 117"/>
              <a:gd name="T60" fmla="*/ 2147483647 w 176"/>
              <a:gd name="T61" fmla="*/ 2147483647 h 117"/>
              <a:gd name="T62" fmla="*/ 2147483647 w 176"/>
              <a:gd name="T63" fmla="*/ 2147483647 h 117"/>
              <a:gd name="T64" fmla="*/ 2147483647 w 176"/>
              <a:gd name="T65" fmla="*/ 2147483647 h 117"/>
              <a:gd name="T66" fmla="*/ 2147483647 w 176"/>
              <a:gd name="T67" fmla="*/ 2147483647 h 1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76"/>
              <a:gd name="T103" fmla="*/ 0 h 117"/>
              <a:gd name="T104" fmla="*/ 176 w 176"/>
              <a:gd name="T105" fmla="*/ 117 h 1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76" h="117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Oval 13"/>
          <p:cNvSpPr>
            <a:spLocks noChangeArrowheads="1"/>
          </p:cNvSpPr>
          <p:nvPr/>
        </p:nvSpPr>
        <p:spPr bwMode="auto">
          <a:xfrm rot="2700000">
            <a:off x="7329947" y="3346518"/>
            <a:ext cx="713578" cy="705694"/>
          </a:xfrm>
          <a:prstGeom prst="roundRect">
            <a:avLst/>
          </a:prstGeom>
          <a:solidFill>
            <a:srgbClr val="BF8714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Freeform 7"/>
          <p:cNvSpPr>
            <a:spLocks noEditPoints="1" noChangeArrowheads="1"/>
          </p:cNvSpPr>
          <p:nvPr/>
        </p:nvSpPr>
        <p:spPr bwMode="auto">
          <a:xfrm>
            <a:off x="7486197" y="3530536"/>
            <a:ext cx="382969" cy="350649"/>
          </a:xfrm>
          <a:custGeom>
            <a:avLst/>
            <a:gdLst>
              <a:gd name="T0" fmla="*/ 2147483647 w 177"/>
              <a:gd name="T1" fmla="*/ 2147483647 h 164"/>
              <a:gd name="T2" fmla="*/ 2147483647 w 177"/>
              <a:gd name="T3" fmla="*/ 2147483647 h 164"/>
              <a:gd name="T4" fmla="*/ 2147483647 w 177"/>
              <a:gd name="T5" fmla="*/ 2147483647 h 164"/>
              <a:gd name="T6" fmla="*/ 2147483647 w 177"/>
              <a:gd name="T7" fmla="*/ 2147483647 h 164"/>
              <a:gd name="T8" fmla="*/ 2147483647 w 177"/>
              <a:gd name="T9" fmla="*/ 2147483647 h 164"/>
              <a:gd name="T10" fmla="*/ 2147483647 w 177"/>
              <a:gd name="T11" fmla="*/ 2147483647 h 164"/>
              <a:gd name="T12" fmla="*/ 2147483647 w 177"/>
              <a:gd name="T13" fmla="*/ 2147483647 h 164"/>
              <a:gd name="T14" fmla="*/ 2147483647 w 177"/>
              <a:gd name="T15" fmla="*/ 2147483647 h 164"/>
              <a:gd name="T16" fmla="*/ 2147483647 w 177"/>
              <a:gd name="T17" fmla="*/ 2147483647 h 164"/>
              <a:gd name="T18" fmla="*/ 2147483647 w 177"/>
              <a:gd name="T19" fmla="*/ 2147483647 h 164"/>
              <a:gd name="T20" fmla="*/ 2147483647 w 177"/>
              <a:gd name="T21" fmla="*/ 2147483647 h 164"/>
              <a:gd name="T22" fmla="*/ 2147483647 w 177"/>
              <a:gd name="T23" fmla="*/ 0 h 164"/>
              <a:gd name="T24" fmla="*/ 2147483647 w 177"/>
              <a:gd name="T25" fmla="*/ 2147483647 h 164"/>
              <a:gd name="T26" fmla="*/ 2147483647 w 177"/>
              <a:gd name="T27" fmla="*/ 2147483647 h 164"/>
              <a:gd name="T28" fmla="*/ 2147483647 w 177"/>
              <a:gd name="T29" fmla="*/ 2147483647 h 164"/>
              <a:gd name="T30" fmla="*/ 2147483647 w 177"/>
              <a:gd name="T31" fmla="*/ 2147483647 h 164"/>
              <a:gd name="T32" fmla="*/ 2147483647 w 177"/>
              <a:gd name="T33" fmla="*/ 2147483647 h 164"/>
              <a:gd name="T34" fmla="*/ 2147483647 w 177"/>
              <a:gd name="T35" fmla="*/ 2147483647 h 164"/>
              <a:gd name="T36" fmla="*/ 2147483647 w 177"/>
              <a:gd name="T37" fmla="*/ 2147483647 h 164"/>
              <a:gd name="T38" fmla="*/ 2147483647 w 177"/>
              <a:gd name="T39" fmla="*/ 2147483647 h 164"/>
              <a:gd name="T40" fmla="*/ 2147483647 w 177"/>
              <a:gd name="T41" fmla="*/ 2147483647 h 164"/>
              <a:gd name="T42" fmla="*/ 2147483647 w 177"/>
              <a:gd name="T43" fmla="*/ 2147483647 h 164"/>
              <a:gd name="T44" fmla="*/ 2147483647 w 177"/>
              <a:gd name="T45" fmla="*/ 2147483647 h 164"/>
              <a:gd name="T46" fmla="*/ 2147483647 w 177"/>
              <a:gd name="T47" fmla="*/ 2147483647 h 164"/>
              <a:gd name="T48" fmla="*/ 2147483647 w 177"/>
              <a:gd name="T49" fmla="*/ 2147483647 h 164"/>
              <a:gd name="T50" fmla="*/ 2147483647 w 177"/>
              <a:gd name="T51" fmla="*/ 2147483647 h 164"/>
              <a:gd name="T52" fmla="*/ 2147483647 w 177"/>
              <a:gd name="T53" fmla="*/ 2147483647 h 164"/>
              <a:gd name="T54" fmla="*/ 2147483647 w 177"/>
              <a:gd name="T55" fmla="*/ 2147483647 h 164"/>
              <a:gd name="T56" fmla="*/ 2147483647 w 177"/>
              <a:gd name="T57" fmla="*/ 2147483647 h 164"/>
              <a:gd name="T58" fmla="*/ 2147483647 w 177"/>
              <a:gd name="T59" fmla="*/ 0 h 164"/>
              <a:gd name="T60" fmla="*/ 2147483647 w 177"/>
              <a:gd name="T61" fmla="*/ 2147483647 h 164"/>
              <a:gd name="T62" fmla="*/ 2147483647 w 177"/>
              <a:gd name="T63" fmla="*/ 2147483647 h 164"/>
              <a:gd name="T64" fmla="*/ 2147483647 w 177"/>
              <a:gd name="T65" fmla="*/ 2147483647 h 164"/>
              <a:gd name="T66" fmla="*/ 2147483647 w 177"/>
              <a:gd name="T67" fmla="*/ 2147483647 h 164"/>
              <a:gd name="T68" fmla="*/ 2147483647 w 177"/>
              <a:gd name="T69" fmla="*/ 2147483647 h 164"/>
              <a:gd name="T70" fmla="*/ 2147483647 w 177"/>
              <a:gd name="T71" fmla="*/ 2147483647 h 164"/>
              <a:gd name="T72" fmla="*/ 2147483647 w 177"/>
              <a:gd name="T73" fmla="*/ 2147483647 h 164"/>
              <a:gd name="T74" fmla="*/ 2147483647 w 177"/>
              <a:gd name="T75" fmla="*/ 2147483647 h 164"/>
              <a:gd name="T76" fmla="*/ 2147483647 w 177"/>
              <a:gd name="T77" fmla="*/ 2147483647 h 164"/>
              <a:gd name="T78" fmla="*/ 2147483647 w 177"/>
              <a:gd name="T79" fmla="*/ 2147483647 h 164"/>
              <a:gd name="T80" fmla="*/ 2147483647 w 177"/>
              <a:gd name="T81" fmla="*/ 2147483647 h 1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7"/>
              <a:gd name="T124" fmla="*/ 0 h 164"/>
              <a:gd name="T125" fmla="*/ 177 w 177"/>
              <a:gd name="T126" fmla="*/ 164 h 16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7" h="164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7628" tIns="35243" rIns="67628" bIns="35243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 rot="2700000">
            <a:off x="1131804" y="1610671"/>
            <a:ext cx="713578" cy="705694"/>
          </a:xfrm>
          <a:prstGeom prst="roundRect">
            <a:avLst/>
          </a:prstGeom>
          <a:solidFill>
            <a:srgbClr val="886D27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Freeform 8"/>
          <p:cNvSpPr>
            <a:spLocks noEditPoints="1" noChangeArrowheads="1"/>
          </p:cNvSpPr>
          <p:nvPr/>
        </p:nvSpPr>
        <p:spPr bwMode="auto">
          <a:xfrm>
            <a:off x="1359634" y="1779980"/>
            <a:ext cx="257916" cy="380067"/>
          </a:xfrm>
          <a:custGeom>
            <a:avLst/>
            <a:gdLst>
              <a:gd name="T0" fmla="*/ 2147483647 w 94"/>
              <a:gd name="T1" fmla="*/ 2147483647 h 140"/>
              <a:gd name="T2" fmla="*/ 2147483647 w 94"/>
              <a:gd name="T3" fmla="*/ 2147483647 h 140"/>
              <a:gd name="T4" fmla="*/ 2147483647 w 94"/>
              <a:gd name="T5" fmla="*/ 2147483647 h 140"/>
              <a:gd name="T6" fmla="*/ 2147483647 w 94"/>
              <a:gd name="T7" fmla="*/ 2147483647 h 140"/>
              <a:gd name="T8" fmla="*/ 2147483647 w 94"/>
              <a:gd name="T9" fmla="*/ 2147483647 h 140"/>
              <a:gd name="T10" fmla="*/ 2147483647 w 94"/>
              <a:gd name="T11" fmla="*/ 2147483647 h 140"/>
              <a:gd name="T12" fmla="*/ 0 w 94"/>
              <a:gd name="T13" fmla="*/ 2147483647 h 140"/>
              <a:gd name="T14" fmla="*/ 2147483647 w 94"/>
              <a:gd name="T15" fmla="*/ 2147483647 h 140"/>
              <a:gd name="T16" fmla="*/ 2147483647 w 94"/>
              <a:gd name="T17" fmla="*/ 2147483647 h 140"/>
              <a:gd name="T18" fmla="*/ 0 w 94"/>
              <a:gd name="T19" fmla="*/ 2147483647 h 140"/>
              <a:gd name="T20" fmla="*/ 2147483647 w 94"/>
              <a:gd name="T21" fmla="*/ 0 h 140"/>
              <a:gd name="T22" fmla="*/ 2147483647 w 94"/>
              <a:gd name="T23" fmla="*/ 2147483647 h 140"/>
              <a:gd name="T24" fmla="*/ 2147483647 w 94"/>
              <a:gd name="T25" fmla="*/ 2147483647 h 140"/>
              <a:gd name="T26" fmla="*/ 2147483647 w 94"/>
              <a:gd name="T27" fmla="*/ 2147483647 h 140"/>
              <a:gd name="T28" fmla="*/ 2147483647 w 94"/>
              <a:gd name="T29" fmla="*/ 2147483647 h 140"/>
              <a:gd name="T30" fmla="*/ 2147483647 w 94"/>
              <a:gd name="T31" fmla="*/ 2147483647 h 140"/>
              <a:gd name="T32" fmla="*/ 2147483647 w 94"/>
              <a:gd name="T33" fmla="*/ 2147483647 h 140"/>
              <a:gd name="T34" fmla="*/ 2147483647 w 94"/>
              <a:gd name="T35" fmla="*/ 2147483647 h 140"/>
              <a:gd name="T36" fmla="*/ 2147483647 w 94"/>
              <a:gd name="T37" fmla="*/ 2147483647 h 140"/>
              <a:gd name="T38" fmla="*/ 2147483647 w 94"/>
              <a:gd name="T39" fmla="*/ 2147483647 h 140"/>
              <a:gd name="T40" fmla="*/ 2147483647 w 94"/>
              <a:gd name="T41" fmla="*/ 2147483647 h 140"/>
              <a:gd name="T42" fmla="*/ 2147483647 w 94"/>
              <a:gd name="T43" fmla="*/ 2147483647 h 140"/>
              <a:gd name="T44" fmla="*/ 2147483647 w 94"/>
              <a:gd name="T45" fmla="*/ 2147483647 h 140"/>
              <a:gd name="T46" fmla="*/ 2147483647 w 94"/>
              <a:gd name="T47" fmla="*/ 2147483647 h 140"/>
              <a:gd name="T48" fmla="*/ 2147483647 w 94"/>
              <a:gd name="T49" fmla="*/ 2147483647 h 140"/>
              <a:gd name="T50" fmla="*/ 2147483647 w 94"/>
              <a:gd name="T51" fmla="*/ 2147483647 h 140"/>
              <a:gd name="T52" fmla="*/ 2147483647 w 94"/>
              <a:gd name="T53" fmla="*/ 2147483647 h 140"/>
              <a:gd name="T54" fmla="*/ 2147483647 w 94"/>
              <a:gd name="T55" fmla="*/ 2147483647 h 140"/>
              <a:gd name="T56" fmla="*/ 2147483647 w 94"/>
              <a:gd name="T57" fmla="*/ 2147483647 h 140"/>
              <a:gd name="T58" fmla="*/ 2147483647 w 94"/>
              <a:gd name="T59" fmla="*/ 2147483647 h 140"/>
              <a:gd name="T60" fmla="*/ 2147483647 w 94"/>
              <a:gd name="T61" fmla="*/ 2147483647 h 140"/>
              <a:gd name="T62" fmla="*/ 2147483647 w 94"/>
              <a:gd name="T63" fmla="*/ 2147483647 h 140"/>
              <a:gd name="T64" fmla="*/ 2147483647 w 94"/>
              <a:gd name="T65" fmla="*/ 2147483647 h 140"/>
              <a:gd name="T66" fmla="*/ 2147483647 w 94"/>
              <a:gd name="T67" fmla="*/ 2147483647 h 140"/>
              <a:gd name="T68" fmla="*/ 2147483647 w 94"/>
              <a:gd name="T69" fmla="*/ 2147483647 h 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4"/>
              <a:gd name="T106" fmla="*/ 0 h 140"/>
              <a:gd name="T107" fmla="*/ 94 w 94"/>
              <a:gd name="T108" fmla="*/ 140 h 1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4" h="140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Oval 10"/>
          <p:cNvSpPr>
            <a:spLocks noChangeArrowheads="1"/>
          </p:cNvSpPr>
          <p:nvPr/>
        </p:nvSpPr>
        <p:spPr bwMode="auto">
          <a:xfrm rot="2700000">
            <a:off x="5278573" y="1610671"/>
            <a:ext cx="713579" cy="705694"/>
          </a:xfrm>
          <a:prstGeom prst="roundRect">
            <a:avLst/>
          </a:prstGeom>
          <a:solidFill>
            <a:srgbClr val="886D27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1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6" name="Freeform 11"/>
          <p:cNvSpPr>
            <a:spLocks noEditPoints="1" noChangeArrowheads="1"/>
          </p:cNvSpPr>
          <p:nvPr/>
        </p:nvSpPr>
        <p:spPr bwMode="auto">
          <a:xfrm>
            <a:off x="5472686" y="1809774"/>
            <a:ext cx="325642" cy="320479"/>
          </a:xfrm>
          <a:custGeom>
            <a:avLst/>
            <a:gdLst>
              <a:gd name="T0" fmla="*/ 2147483647 w 152"/>
              <a:gd name="T1" fmla="*/ 2147483647 h 152"/>
              <a:gd name="T2" fmla="*/ 2147483647 w 152"/>
              <a:gd name="T3" fmla="*/ 2147483647 h 152"/>
              <a:gd name="T4" fmla="*/ 2147483647 w 152"/>
              <a:gd name="T5" fmla="*/ 2147483647 h 152"/>
              <a:gd name="T6" fmla="*/ 2147483647 w 152"/>
              <a:gd name="T7" fmla="*/ 2147483647 h 152"/>
              <a:gd name="T8" fmla="*/ 0 w 152"/>
              <a:gd name="T9" fmla="*/ 2147483647 h 152"/>
              <a:gd name="T10" fmla="*/ 2147483647 w 152"/>
              <a:gd name="T11" fmla="*/ 0 h 152"/>
              <a:gd name="T12" fmla="*/ 2147483647 w 152"/>
              <a:gd name="T13" fmla="*/ 2147483647 h 152"/>
              <a:gd name="T14" fmla="*/ 2147483647 w 152"/>
              <a:gd name="T15" fmla="*/ 2147483647 h 152"/>
              <a:gd name="T16" fmla="*/ 2147483647 w 152"/>
              <a:gd name="T17" fmla="*/ 2147483647 h 152"/>
              <a:gd name="T18" fmla="*/ 2147483647 w 152"/>
              <a:gd name="T19" fmla="*/ 2147483647 h 152"/>
              <a:gd name="T20" fmla="*/ 2147483647 w 152"/>
              <a:gd name="T21" fmla="*/ 2147483647 h 152"/>
              <a:gd name="T22" fmla="*/ 2147483647 w 152"/>
              <a:gd name="T23" fmla="*/ 2147483647 h 152"/>
              <a:gd name="T24" fmla="*/ 2147483647 w 152"/>
              <a:gd name="T25" fmla="*/ 2147483647 h 152"/>
              <a:gd name="T26" fmla="*/ 2147483647 w 152"/>
              <a:gd name="T27" fmla="*/ 2147483647 h 152"/>
              <a:gd name="T28" fmla="*/ 2147483647 w 152"/>
              <a:gd name="T29" fmla="*/ 2147483647 h 152"/>
              <a:gd name="T30" fmla="*/ 2147483647 w 152"/>
              <a:gd name="T31" fmla="*/ 2147483647 h 1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2"/>
              <a:gd name="T49" fmla="*/ 0 h 152"/>
              <a:gd name="T50" fmla="*/ 152 w 152"/>
              <a:gd name="T51" fmla="*/ 152 h 1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2" h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76"/>
          <p:cNvSpPr txBox="1"/>
          <p:nvPr/>
        </p:nvSpPr>
        <p:spPr>
          <a:xfrm>
            <a:off x="1009935" y="2678569"/>
            <a:ext cx="97439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57273" y="3091738"/>
            <a:ext cx="1479722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49" name="TextBox 76"/>
          <p:cNvSpPr txBox="1"/>
          <p:nvPr/>
        </p:nvSpPr>
        <p:spPr>
          <a:xfrm>
            <a:off x="3043728" y="1865697"/>
            <a:ext cx="97439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2791066" y="2278865"/>
            <a:ext cx="1479722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51" name="TextBox 76"/>
          <p:cNvSpPr txBox="1"/>
          <p:nvPr/>
        </p:nvSpPr>
        <p:spPr>
          <a:xfrm>
            <a:off x="5151567" y="2678569"/>
            <a:ext cx="97439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898905" y="3091738"/>
            <a:ext cx="1479722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53" name="TextBox 76"/>
          <p:cNvSpPr txBox="1"/>
          <p:nvPr/>
        </p:nvSpPr>
        <p:spPr>
          <a:xfrm>
            <a:off x="7150817" y="1865697"/>
            <a:ext cx="97439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500" b="1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898155" y="2278865"/>
            <a:ext cx="1479722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饼形 3"/>
          <p:cNvSpPr/>
          <p:nvPr/>
        </p:nvSpPr>
        <p:spPr>
          <a:xfrm rot="10800000" flipV="1">
            <a:off x="5073033" y="1671138"/>
            <a:ext cx="1101165" cy="2564708"/>
          </a:xfrm>
          <a:prstGeom prst="triangle">
            <a:avLst/>
          </a:prstGeom>
          <a:solidFill>
            <a:srgbClr val="886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饼形 3"/>
          <p:cNvSpPr/>
          <p:nvPr/>
        </p:nvSpPr>
        <p:spPr>
          <a:xfrm rot="10800000" flipV="1">
            <a:off x="6115431" y="1021702"/>
            <a:ext cx="1101165" cy="3214142"/>
          </a:xfrm>
          <a:prstGeom prst="triangle">
            <a:avLst/>
          </a:prstGeom>
          <a:solidFill>
            <a:srgbClr val="BF8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饼形 3"/>
          <p:cNvSpPr/>
          <p:nvPr/>
        </p:nvSpPr>
        <p:spPr>
          <a:xfrm rot="10800000" flipV="1">
            <a:off x="4016642" y="1769165"/>
            <a:ext cx="1101165" cy="2466679"/>
          </a:xfrm>
          <a:prstGeom prst="triangle">
            <a:avLst/>
          </a:prstGeom>
          <a:solidFill>
            <a:srgbClr val="BF87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饼形 3"/>
          <p:cNvSpPr/>
          <p:nvPr/>
        </p:nvSpPr>
        <p:spPr>
          <a:xfrm rot="10800000" flipV="1">
            <a:off x="7171821" y="1769165"/>
            <a:ext cx="1099767" cy="2466679"/>
          </a:xfrm>
          <a:prstGeom prst="triangle">
            <a:avLst/>
          </a:prstGeom>
          <a:solidFill>
            <a:srgbClr val="886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9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4180137" y="4367617"/>
            <a:ext cx="746191" cy="207749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5236526" y="4367617"/>
            <a:ext cx="746191" cy="207749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" name="TextBox 76"/>
          <p:cNvSpPr txBox="1"/>
          <p:nvPr/>
        </p:nvSpPr>
        <p:spPr>
          <a:xfrm>
            <a:off x="6292920" y="4367617"/>
            <a:ext cx="746191" cy="207749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7349313" y="4367617"/>
            <a:ext cx="746191" cy="207749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5567763" y="4092043"/>
            <a:ext cx="96534" cy="85839"/>
          </a:xfrm>
          <a:prstGeom prst="ellipse">
            <a:avLst/>
          </a:prstGeom>
          <a:solidFill>
            <a:srgbClr val="E7E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4511374" y="4092043"/>
            <a:ext cx="97711" cy="85839"/>
          </a:xfrm>
          <a:prstGeom prst="ellipse">
            <a:avLst/>
          </a:prstGeom>
          <a:solidFill>
            <a:srgbClr val="E7E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sp>
        <p:nvSpPr>
          <p:cNvPr id="18" name="椭圆 17"/>
          <p:cNvSpPr>
            <a:spLocks noChangeAspect="1"/>
          </p:cNvSpPr>
          <p:nvPr/>
        </p:nvSpPr>
        <p:spPr>
          <a:xfrm>
            <a:off x="6624155" y="4098189"/>
            <a:ext cx="96534" cy="84806"/>
          </a:xfrm>
          <a:prstGeom prst="ellipse">
            <a:avLst/>
          </a:prstGeom>
          <a:solidFill>
            <a:srgbClr val="E7E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sp>
        <p:nvSpPr>
          <p:cNvPr id="19" name="椭圆 18"/>
          <p:cNvSpPr>
            <a:spLocks noChangeAspect="1"/>
          </p:cNvSpPr>
          <p:nvPr/>
        </p:nvSpPr>
        <p:spPr>
          <a:xfrm>
            <a:off x="7680545" y="4103105"/>
            <a:ext cx="96534" cy="84806"/>
          </a:xfrm>
          <a:prstGeom prst="ellipse">
            <a:avLst/>
          </a:prstGeom>
          <a:solidFill>
            <a:srgbClr val="E7E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100">
              <a:solidFill>
                <a:schemeClr val="tx1">
                  <a:lumMod val="65000"/>
                  <a:lumOff val="35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871220" y="1685605"/>
            <a:ext cx="2756414" cy="1787015"/>
            <a:chOff x="1360233" y="2453777"/>
            <a:chExt cx="3675219" cy="2382686"/>
          </a:xfrm>
        </p:grpSpPr>
        <p:sp>
          <p:nvSpPr>
            <p:cNvPr id="21" name="文本框 20"/>
            <p:cNvSpPr txBox="1"/>
            <p:nvPr/>
          </p:nvSpPr>
          <p:spPr>
            <a:xfrm>
              <a:off x="1360233" y="3753090"/>
              <a:ext cx="3675219" cy="1083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请在此添加文字说明，模板。请在此添加文字说明，模板。请在此添加文字说明，模板。请在此添加文字说明，模板。请在此添加文字说明，模板。请在此添加文字说明，模板。</a:t>
              </a:r>
            </a:p>
          </p:txBody>
        </p:sp>
        <p:sp>
          <p:nvSpPr>
            <p:cNvPr id="22" name="TextBox 76"/>
            <p:cNvSpPr txBox="1"/>
            <p:nvPr/>
          </p:nvSpPr>
          <p:spPr>
            <a:xfrm>
              <a:off x="1470736" y="2453777"/>
              <a:ext cx="3151342" cy="553997"/>
            </a:xfrm>
            <a:prstGeom prst="rect">
              <a:avLst/>
            </a:prstGeom>
            <a:solidFill>
              <a:srgbClr val="BF871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100" dirty="0">
                  <a:solidFill>
                    <a:srgbClr val="F4F5F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合计：</a:t>
              </a:r>
              <a:r>
                <a:rPr lang="en-US" altLang="zh-CN" sz="2100" dirty="0">
                  <a:solidFill>
                    <a:srgbClr val="F4F5F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99</a:t>
              </a:r>
              <a:r>
                <a:rPr lang="zh-CN" altLang="en-US" sz="2100" dirty="0">
                  <a:solidFill>
                    <a:srgbClr val="F4F5F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2100" dirty="0">
                  <a:solidFill>
                    <a:srgbClr val="F4F5F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000</a:t>
              </a:r>
              <a:endParaRPr lang="zh-CN" altLang="en-US" sz="2100" dirty="0">
                <a:solidFill>
                  <a:srgbClr val="F4F5F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Box 76"/>
            <p:cNvSpPr txBox="1"/>
            <p:nvPr/>
          </p:nvSpPr>
          <p:spPr>
            <a:xfrm>
              <a:off x="1360233" y="3256213"/>
              <a:ext cx="326184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此处添加您的副标题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50443" y="148654"/>
            <a:ext cx="2829897" cy="622314"/>
            <a:chOff x="822390" y="235742"/>
            <a:chExt cx="3773196" cy="829751"/>
          </a:xfrm>
        </p:grpSpPr>
        <p:sp>
          <p:nvSpPr>
            <p:cNvPr id="7" name="TextBox 76"/>
            <p:cNvSpPr txBox="1"/>
            <p:nvPr/>
          </p:nvSpPr>
          <p:spPr>
            <a:xfrm>
              <a:off x="822390" y="235742"/>
              <a:ext cx="178510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500" dirty="0">
                  <a:solidFill>
                    <a:srgbClr val="BF87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此处添加标题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22390" y="568947"/>
              <a:ext cx="3773196" cy="49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add a text description here, rice husk spring and autumn advertising templates.</a:t>
              </a: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105582" y="197898"/>
            <a:ext cx="544861" cy="4847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700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700" dirty="0">
              <a:solidFill>
                <a:srgbClr val="BF87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0443" y="175152"/>
            <a:ext cx="0" cy="530239"/>
          </a:xfrm>
          <a:prstGeom prst="line">
            <a:avLst/>
          </a:prstGeom>
          <a:ln w="28575">
            <a:solidFill>
              <a:srgbClr val="BF8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3289465" y="1487383"/>
            <a:ext cx="1380119" cy="1380119"/>
          </a:xfrm>
          <a:prstGeom prst="ellipse">
            <a:avLst/>
          </a:prstGeom>
          <a:solidFill>
            <a:srgbClr val="886D27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474416" y="1487383"/>
            <a:ext cx="1380119" cy="1380119"/>
          </a:xfrm>
          <a:prstGeom prst="ellipse">
            <a:avLst/>
          </a:prstGeom>
          <a:solidFill>
            <a:srgbClr val="BF8714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289465" y="2627027"/>
            <a:ext cx="1380119" cy="1380119"/>
          </a:xfrm>
          <a:prstGeom prst="ellipse">
            <a:avLst/>
          </a:prstGeom>
          <a:solidFill>
            <a:srgbClr val="BF8714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474416" y="2627027"/>
            <a:ext cx="1380119" cy="1380119"/>
          </a:xfrm>
          <a:prstGeom prst="ellipse">
            <a:avLst/>
          </a:prstGeom>
          <a:solidFill>
            <a:srgbClr val="886D27"/>
          </a:solidFill>
          <a:ln w="98425">
            <a:solidFill>
              <a:srgbClr val="E7ED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043129" y="2218393"/>
            <a:ext cx="1057742" cy="1057742"/>
          </a:xfrm>
          <a:prstGeom prst="ellipse">
            <a:avLst/>
          </a:prstGeom>
          <a:solidFill>
            <a:srgbClr val="E7E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Freeform 16"/>
          <p:cNvSpPr>
            <a:spLocks noEditPoints="1"/>
          </p:cNvSpPr>
          <p:nvPr/>
        </p:nvSpPr>
        <p:spPr bwMode="auto">
          <a:xfrm>
            <a:off x="4336816" y="2436330"/>
            <a:ext cx="470368" cy="621868"/>
          </a:xfrm>
          <a:custGeom>
            <a:avLst/>
            <a:gdLst>
              <a:gd name="T0" fmla="*/ 71 w 78"/>
              <a:gd name="T1" fmla="*/ 6 h 103"/>
              <a:gd name="T2" fmla="*/ 78 w 78"/>
              <a:gd name="T3" fmla="*/ 6 h 103"/>
              <a:gd name="T4" fmla="*/ 78 w 78"/>
              <a:gd name="T5" fmla="*/ 0 h 103"/>
              <a:gd name="T6" fmla="*/ 0 w 78"/>
              <a:gd name="T7" fmla="*/ 0 h 103"/>
              <a:gd name="T8" fmla="*/ 0 w 78"/>
              <a:gd name="T9" fmla="*/ 6 h 103"/>
              <a:gd name="T10" fmla="*/ 6 w 78"/>
              <a:gd name="T11" fmla="*/ 6 h 103"/>
              <a:gd name="T12" fmla="*/ 6 w 78"/>
              <a:gd name="T13" fmla="*/ 13 h 103"/>
              <a:gd name="T14" fmla="*/ 10 w 78"/>
              <a:gd name="T15" fmla="*/ 13 h 103"/>
              <a:gd name="T16" fmla="*/ 20 w 78"/>
              <a:gd name="T17" fmla="*/ 48 h 103"/>
              <a:gd name="T18" fmla="*/ 25 w 78"/>
              <a:gd name="T19" fmla="*/ 52 h 103"/>
              <a:gd name="T20" fmla="*/ 20 w 78"/>
              <a:gd name="T21" fmla="*/ 55 h 103"/>
              <a:gd name="T22" fmla="*/ 10 w 78"/>
              <a:gd name="T23" fmla="*/ 90 h 103"/>
              <a:gd name="T24" fmla="*/ 6 w 78"/>
              <a:gd name="T25" fmla="*/ 90 h 103"/>
              <a:gd name="T26" fmla="*/ 6 w 78"/>
              <a:gd name="T27" fmla="*/ 97 h 103"/>
              <a:gd name="T28" fmla="*/ 0 w 78"/>
              <a:gd name="T29" fmla="*/ 97 h 103"/>
              <a:gd name="T30" fmla="*/ 0 w 78"/>
              <a:gd name="T31" fmla="*/ 103 h 103"/>
              <a:gd name="T32" fmla="*/ 78 w 78"/>
              <a:gd name="T33" fmla="*/ 103 h 103"/>
              <a:gd name="T34" fmla="*/ 78 w 78"/>
              <a:gd name="T35" fmla="*/ 97 h 103"/>
              <a:gd name="T36" fmla="*/ 71 w 78"/>
              <a:gd name="T37" fmla="*/ 97 h 103"/>
              <a:gd name="T38" fmla="*/ 71 w 78"/>
              <a:gd name="T39" fmla="*/ 90 h 103"/>
              <a:gd name="T40" fmla="*/ 68 w 78"/>
              <a:gd name="T41" fmla="*/ 90 h 103"/>
              <a:gd name="T42" fmla="*/ 58 w 78"/>
              <a:gd name="T43" fmla="*/ 55 h 103"/>
              <a:gd name="T44" fmla="*/ 53 w 78"/>
              <a:gd name="T45" fmla="*/ 52 h 103"/>
              <a:gd name="T46" fmla="*/ 58 w 78"/>
              <a:gd name="T47" fmla="*/ 48 h 103"/>
              <a:gd name="T48" fmla="*/ 68 w 78"/>
              <a:gd name="T49" fmla="*/ 13 h 103"/>
              <a:gd name="T50" fmla="*/ 71 w 78"/>
              <a:gd name="T51" fmla="*/ 13 h 103"/>
              <a:gd name="T52" fmla="*/ 71 w 78"/>
              <a:gd name="T53" fmla="*/ 6 h 103"/>
              <a:gd name="T54" fmla="*/ 62 w 78"/>
              <a:gd name="T55" fmla="*/ 14 h 103"/>
              <a:gd name="T56" fmla="*/ 54 w 78"/>
              <a:gd name="T57" fmla="*/ 43 h 103"/>
              <a:gd name="T58" fmla="*/ 45 w 78"/>
              <a:gd name="T59" fmla="*/ 47 h 103"/>
              <a:gd name="T60" fmla="*/ 45 w 78"/>
              <a:gd name="T61" fmla="*/ 56 h 103"/>
              <a:gd name="T62" fmla="*/ 54 w 78"/>
              <a:gd name="T63" fmla="*/ 60 h 103"/>
              <a:gd name="T64" fmla="*/ 62 w 78"/>
              <a:gd name="T65" fmla="*/ 89 h 103"/>
              <a:gd name="T66" fmla="*/ 61 w 78"/>
              <a:gd name="T67" fmla="*/ 90 h 103"/>
              <a:gd name="T68" fmla="*/ 55 w 78"/>
              <a:gd name="T69" fmla="*/ 90 h 103"/>
              <a:gd name="T70" fmla="*/ 50 w 78"/>
              <a:gd name="T71" fmla="*/ 75 h 103"/>
              <a:gd name="T72" fmla="*/ 42 w 78"/>
              <a:gd name="T73" fmla="*/ 71 h 103"/>
              <a:gd name="T74" fmla="*/ 42 w 78"/>
              <a:gd name="T75" fmla="*/ 45 h 103"/>
              <a:gd name="T76" fmla="*/ 53 w 78"/>
              <a:gd name="T77" fmla="*/ 40 h 103"/>
              <a:gd name="T78" fmla="*/ 59 w 78"/>
              <a:gd name="T79" fmla="*/ 32 h 103"/>
              <a:gd name="T80" fmla="*/ 19 w 78"/>
              <a:gd name="T81" fmla="*/ 32 h 103"/>
              <a:gd name="T82" fmla="*/ 25 w 78"/>
              <a:gd name="T83" fmla="*/ 40 h 103"/>
              <a:gd name="T84" fmla="*/ 36 w 78"/>
              <a:gd name="T85" fmla="*/ 45 h 103"/>
              <a:gd name="T86" fmla="*/ 36 w 78"/>
              <a:gd name="T87" fmla="*/ 71 h 103"/>
              <a:gd name="T88" fmla="*/ 28 w 78"/>
              <a:gd name="T89" fmla="*/ 75 h 103"/>
              <a:gd name="T90" fmla="*/ 23 w 78"/>
              <a:gd name="T91" fmla="*/ 90 h 103"/>
              <a:gd name="T92" fmla="*/ 16 w 78"/>
              <a:gd name="T93" fmla="*/ 90 h 103"/>
              <a:gd name="T94" fmla="*/ 16 w 78"/>
              <a:gd name="T95" fmla="*/ 89 h 103"/>
              <a:gd name="T96" fmla="*/ 24 w 78"/>
              <a:gd name="T97" fmla="*/ 60 h 103"/>
              <a:gd name="T98" fmla="*/ 32 w 78"/>
              <a:gd name="T99" fmla="*/ 56 h 103"/>
              <a:gd name="T100" fmla="*/ 32 w 78"/>
              <a:gd name="T101" fmla="*/ 47 h 103"/>
              <a:gd name="T102" fmla="*/ 24 w 78"/>
              <a:gd name="T103" fmla="*/ 43 h 103"/>
              <a:gd name="T104" fmla="*/ 16 w 78"/>
              <a:gd name="T105" fmla="*/ 14 h 103"/>
              <a:gd name="T106" fmla="*/ 16 w 78"/>
              <a:gd name="T107" fmla="*/ 13 h 103"/>
              <a:gd name="T108" fmla="*/ 61 w 78"/>
              <a:gd name="T109" fmla="*/ 13 h 103"/>
              <a:gd name="T110" fmla="*/ 62 w 78"/>
              <a:gd name="T111" fmla="*/ 14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8" h="103">
                <a:moveTo>
                  <a:pt x="71" y="6"/>
                </a:moveTo>
                <a:cubicBezTo>
                  <a:pt x="78" y="6"/>
                  <a:pt x="78" y="6"/>
                  <a:pt x="78" y="6"/>
                </a:cubicBezTo>
                <a:cubicBezTo>
                  <a:pt x="78" y="0"/>
                  <a:pt x="78" y="0"/>
                  <a:pt x="7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"/>
                  <a:pt x="0" y="6"/>
                  <a:pt x="0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13"/>
                  <a:pt x="6" y="13"/>
                  <a:pt x="6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5" y="25"/>
                  <a:pt x="9" y="40"/>
                  <a:pt x="20" y="48"/>
                </a:cubicBezTo>
                <a:cubicBezTo>
                  <a:pt x="21" y="50"/>
                  <a:pt x="23" y="51"/>
                  <a:pt x="25" y="52"/>
                </a:cubicBezTo>
                <a:cubicBezTo>
                  <a:pt x="23" y="52"/>
                  <a:pt x="21" y="53"/>
                  <a:pt x="20" y="55"/>
                </a:cubicBezTo>
                <a:cubicBezTo>
                  <a:pt x="9" y="63"/>
                  <a:pt x="5" y="78"/>
                  <a:pt x="10" y="90"/>
                </a:cubicBezTo>
                <a:cubicBezTo>
                  <a:pt x="6" y="90"/>
                  <a:pt x="6" y="90"/>
                  <a:pt x="6" y="90"/>
                </a:cubicBezTo>
                <a:cubicBezTo>
                  <a:pt x="6" y="97"/>
                  <a:pt x="6" y="97"/>
                  <a:pt x="6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3"/>
                  <a:pt x="0" y="103"/>
                  <a:pt x="0" y="103"/>
                </a:cubicBezTo>
                <a:cubicBezTo>
                  <a:pt x="78" y="103"/>
                  <a:pt x="78" y="103"/>
                  <a:pt x="78" y="103"/>
                </a:cubicBezTo>
                <a:cubicBezTo>
                  <a:pt x="78" y="97"/>
                  <a:pt x="78" y="97"/>
                  <a:pt x="78" y="97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0"/>
                  <a:pt x="71" y="90"/>
                  <a:pt x="71" y="90"/>
                </a:cubicBezTo>
                <a:cubicBezTo>
                  <a:pt x="68" y="90"/>
                  <a:pt x="68" y="90"/>
                  <a:pt x="68" y="90"/>
                </a:cubicBezTo>
                <a:cubicBezTo>
                  <a:pt x="73" y="78"/>
                  <a:pt x="69" y="63"/>
                  <a:pt x="58" y="55"/>
                </a:cubicBezTo>
                <a:cubicBezTo>
                  <a:pt x="56" y="53"/>
                  <a:pt x="54" y="52"/>
                  <a:pt x="53" y="52"/>
                </a:cubicBezTo>
                <a:cubicBezTo>
                  <a:pt x="54" y="51"/>
                  <a:pt x="56" y="50"/>
                  <a:pt x="58" y="48"/>
                </a:cubicBezTo>
                <a:cubicBezTo>
                  <a:pt x="69" y="40"/>
                  <a:pt x="73" y="25"/>
                  <a:pt x="68" y="13"/>
                </a:cubicBezTo>
                <a:cubicBezTo>
                  <a:pt x="71" y="13"/>
                  <a:pt x="71" y="13"/>
                  <a:pt x="71" y="13"/>
                </a:cubicBezTo>
                <a:lnTo>
                  <a:pt x="71" y="6"/>
                </a:lnTo>
                <a:close/>
                <a:moveTo>
                  <a:pt x="62" y="14"/>
                </a:moveTo>
                <a:cubicBezTo>
                  <a:pt x="66" y="24"/>
                  <a:pt x="63" y="36"/>
                  <a:pt x="54" y="43"/>
                </a:cubicBezTo>
                <a:cubicBezTo>
                  <a:pt x="51" y="45"/>
                  <a:pt x="48" y="47"/>
                  <a:pt x="45" y="47"/>
                </a:cubicBezTo>
                <a:cubicBezTo>
                  <a:pt x="45" y="56"/>
                  <a:pt x="45" y="56"/>
                  <a:pt x="45" y="56"/>
                </a:cubicBezTo>
                <a:cubicBezTo>
                  <a:pt x="48" y="57"/>
                  <a:pt x="51" y="58"/>
                  <a:pt x="54" y="60"/>
                </a:cubicBezTo>
                <a:cubicBezTo>
                  <a:pt x="63" y="67"/>
                  <a:pt x="66" y="79"/>
                  <a:pt x="62" y="89"/>
                </a:cubicBezTo>
                <a:cubicBezTo>
                  <a:pt x="61" y="90"/>
                  <a:pt x="61" y="90"/>
                  <a:pt x="61" y="90"/>
                </a:cubicBezTo>
                <a:cubicBezTo>
                  <a:pt x="55" y="90"/>
                  <a:pt x="55" y="90"/>
                  <a:pt x="55" y="90"/>
                </a:cubicBezTo>
                <a:cubicBezTo>
                  <a:pt x="56" y="85"/>
                  <a:pt x="54" y="79"/>
                  <a:pt x="50" y="75"/>
                </a:cubicBezTo>
                <a:cubicBezTo>
                  <a:pt x="47" y="73"/>
                  <a:pt x="45" y="72"/>
                  <a:pt x="42" y="71"/>
                </a:cubicBezTo>
                <a:cubicBezTo>
                  <a:pt x="42" y="45"/>
                  <a:pt x="42" y="45"/>
                  <a:pt x="42" y="45"/>
                </a:cubicBezTo>
                <a:cubicBezTo>
                  <a:pt x="46" y="44"/>
                  <a:pt x="50" y="43"/>
                  <a:pt x="53" y="40"/>
                </a:cubicBezTo>
                <a:cubicBezTo>
                  <a:pt x="55" y="38"/>
                  <a:pt x="57" y="35"/>
                  <a:pt x="59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20" y="35"/>
                  <a:pt x="22" y="38"/>
                  <a:pt x="25" y="40"/>
                </a:cubicBezTo>
                <a:cubicBezTo>
                  <a:pt x="28" y="43"/>
                  <a:pt x="32" y="44"/>
                  <a:pt x="36" y="45"/>
                </a:cubicBezTo>
                <a:cubicBezTo>
                  <a:pt x="36" y="71"/>
                  <a:pt x="36" y="71"/>
                  <a:pt x="36" y="71"/>
                </a:cubicBezTo>
                <a:cubicBezTo>
                  <a:pt x="33" y="72"/>
                  <a:pt x="30" y="73"/>
                  <a:pt x="28" y="75"/>
                </a:cubicBezTo>
                <a:cubicBezTo>
                  <a:pt x="24" y="79"/>
                  <a:pt x="22" y="85"/>
                  <a:pt x="23" y="90"/>
                </a:cubicBezTo>
                <a:cubicBezTo>
                  <a:pt x="16" y="90"/>
                  <a:pt x="16" y="90"/>
                  <a:pt x="16" y="90"/>
                </a:cubicBezTo>
                <a:cubicBezTo>
                  <a:pt x="16" y="89"/>
                  <a:pt x="16" y="89"/>
                  <a:pt x="16" y="89"/>
                </a:cubicBezTo>
                <a:cubicBezTo>
                  <a:pt x="12" y="79"/>
                  <a:pt x="15" y="67"/>
                  <a:pt x="24" y="60"/>
                </a:cubicBezTo>
                <a:cubicBezTo>
                  <a:pt x="26" y="58"/>
                  <a:pt x="29" y="57"/>
                  <a:pt x="32" y="56"/>
                </a:cubicBezTo>
                <a:cubicBezTo>
                  <a:pt x="32" y="47"/>
                  <a:pt x="32" y="47"/>
                  <a:pt x="32" y="47"/>
                </a:cubicBezTo>
                <a:cubicBezTo>
                  <a:pt x="29" y="47"/>
                  <a:pt x="26" y="45"/>
                  <a:pt x="24" y="43"/>
                </a:cubicBezTo>
                <a:cubicBezTo>
                  <a:pt x="15" y="36"/>
                  <a:pt x="12" y="24"/>
                  <a:pt x="16" y="14"/>
                </a:cubicBezTo>
                <a:cubicBezTo>
                  <a:pt x="16" y="13"/>
                  <a:pt x="16" y="13"/>
                  <a:pt x="16" y="13"/>
                </a:cubicBezTo>
                <a:cubicBezTo>
                  <a:pt x="61" y="13"/>
                  <a:pt x="61" y="13"/>
                  <a:pt x="61" y="13"/>
                </a:cubicBezTo>
                <a:lnTo>
                  <a:pt x="62" y="14"/>
                </a:lnTo>
                <a:close/>
              </a:path>
            </a:pathLst>
          </a:custGeom>
          <a:solidFill>
            <a:srgbClr val="886D27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479176" y="1873832"/>
            <a:ext cx="2185649" cy="507831"/>
            <a:chOff x="4526323" y="2498441"/>
            <a:chExt cx="2914198" cy="677108"/>
          </a:xfrm>
        </p:grpSpPr>
        <p:sp>
          <p:nvSpPr>
            <p:cNvPr id="16" name="TextBox 76"/>
            <p:cNvSpPr txBox="1"/>
            <p:nvPr/>
          </p:nvSpPr>
          <p:spPr>
            <a:xfrm>
              <a:off x="4526323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6141325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479176" y="3156893"/>
            <a:ext cx="2185649" cy="507831"/>
            <a:chOff x="4526323" y="2498441"/>
            <a:chExt cx="2914198" cy="677108"/>
          </a:xfrm>
        </p:grpSpPr>
        <p:sp>
          <p:nvSpPr>
            <p:cNvPr id="19" name="TextBox 76"/>
            <p:cNvSpPr txBox="1"/>
            <p:nvPr/>
          </p:nvSpPr>
          <p:spPr>
            <a:xfrm>
              <a:off x="4526323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76"/>
            <p:cNvSpPr txBox="1"/>
            <p:nvPr/>
          </p:nvSpPr>
          <p:spPr>
            <a:xfrm>
              <a:off x="6141325" y="2498441"/>
              <a:ext cx="129919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7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TextBox 76"/>
          <p:cNvSpPr txBox="1"/>
          <p:nvPr/>
        </p:nvSpPr>
        <p:spPr>
          <a:xfrm>
            <a:off x="1075657" y="1384913"/>
            <a:ext cx="1404059" cy="28469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</a:t>
            </a:r>
            <a:r>
              <a:rPr lang="zh-CN" altLang="en-US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075658" y="1621034"/>
            <a:ext cx="1814696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3" name="TextBox 76"/>
          <p:cNvSpPr txBox="1"/>
          <p:nvPr/>
        </p:nvSpPr>
        <p:spPr>
          <a:xfrm>
            <a:off x="1075657" y="3268653"/>
            <a:ext cx="1404059" cy="28469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</a:t>
            </a:r>
            <a:r>
              <a:rPr lang="zh-CN" altLang="en-US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75658" y="3504774"/>
            <a:ext cx="1814696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5" name="TextBox 76"/>
          <p:cNvSpPr txBox="1"/>
          <p:nvPr/>
        </p:nvSpPr>
        <p:spPr>
          <a:xfrm>
            <a:off x="6253646" y="1384913"/>
            <a:ext cx="1404059" cy="28469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</a:t>
            </a:r>
            <a:r>
              <a:rPr lang="zh-CN" altLang="en-US" dirty="0">
                <a:solidFill>
                  <a:srgbClr val="BF87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253647" y="1621034"/>
            <a:ext cx="1814696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6253646" y="3268653"/>
            <a:ext cx="1404059" cy="284693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 </a:t>
            </a:r>
            <a:r>
              <a:rPr lang="zh-CN" altLang="en-US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253647" y="3504774"/>
            <a:ext cx="1814696" cy="429348"/>
          </a:xfrm>
          <a:prstGeom prst="rect">
            <a:avLst/>
          </a:prstGeom>
          <a:noFill/>
          <a:effectLst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请在此添加文字说明，模板。请在此添加文字说明，模板。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98500" y="1567543"/>
            <a:ext cx="3328527" cy="3275693"/>
          </a:xfrm>
          <a:prstGeom prst="rect">
            <a:avLst/>
          </a:prstGeom>
        </p:spPr>
      </p:pic>
      <p:sp>
        <p:nvSpPr>
          <p:cNvPr id="22" name="TextBox 76"/>
          <p:cNvSpPr txBox="1"/>
          <p:nvPr/>
        </p:nvSpPr>
        <p:spPr>
          <a:xfrm>
            <a:off x="655964" y="2461251"/>
            <a:ext cx="754053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41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100" dirty="0">
              <a:solidFill>
                <a:srgbClr val="886D2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1600723" y="3014829"/>
            <a:ext cx="3172718" cy="3493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7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</a:t>
            </a:r>
            <a:r>
              <a:rPr lang="en-US" altLang="zh-CN" sz="7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templateApplicable</a:t>
            </a:r>
            <a:r>
              <a:rPr lang="en-US" altLang="zh-CN" sz="7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 enterprise introduction, summary report, sales marketing, chart </a:t>
            </a:r>
            <a:r>
              <a:rPr lang="en-US" altLang="zh-CN" sz="7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dataa</a:t>
            </a:r>
            <a:endParaRPr lang="zh-CN" altLang="en-US" sz="7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600724" y="2647494"/>
            <a:ext cx="280903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8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the title here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1600724" y="2215837"/>
            <a:ext cx="265942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dirty="0">
                <a:solidFill>
                  <a:srgbClr val="886D2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请在此添加标题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510923" y="2215836"/>
            <a:ext cx="0" cy="1183328"/>
          </a:xfrm>
          <a:prstGeom prst="line">
            <a:avLst/>
          </a:prstGeom>
          <a:ln w="28575">
            <a:solidFill>
              <a:srgbClr val="886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1195603"/>
  <p:tag name="MH_LIBRARY" val="CONTENTS"/>
  <p:tag name="MH_TYPE" val="OTHERS"/>
  <p:tag name="ID" val="62676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1195603"/>
  <p:tag name="MH_LIBRARY" val="CONTENTS"/>
  <p:tag name="MH_TYPE" val="OTHERS"/>
  <p:tag name="ID" val="6267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1195603"/>
  <p:tag name="MH_LIBRARY" val="CONTENTS"/>
  <p:tag name="MH_TYPE" val="OTHERS"/>
  <p:tag name="ID" val="626765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1877</Words>
  <Application>Microsoft Office PowerPoint</Application>
  <PresentationFormat>全屏显示(16:9)</PresentationFormat>
  <Paragraphs>220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Adobe 繁黑體 Std B</vt:lpstr>
      <vt:lpstr>Gill Sans</vt:lpstr>
      <vt:lpstr>华文细黑</vt:lpstr>
      <vt:lpstr>微软雅黑</vt:lpstr>
      <vt:lpstr>Arial</vt:lpstr>
      <vt:lpstr>Calibri</vt:lpstr>
      <vt:lpstr>Calibri Light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清新小树</dc:title>
  <dc:creator>第一PPT</dc:creator>
  <cp:keywords>www.1ppt.com</cp:keywords>
  <dc:description>www.1ppt.com</dc:description>
  <cp:lastModifiedBy>天 下</cp:lastModifiedBy>
  <cp:revision>32</cp:revision>
  <dcterms:created xsi:type="dcterms:W3CDTF">2017-03-23T05:26:00Z</dcterms:created>
  <dcterms:modified xsi:type="dcterms:W3CDTF">2021-01-04T22:28:04Z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