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78" r:id="rId10"/>
    <p:sldId id="264" r:id="rId11"/>
    <p:sldId id="265" r:id="rId12"/>
    <p:sldId id="266" r:id="rId13"/>
    <p:sldId id="267" r:id="rId14"/>
    <p:sldId id="268" r:id="rId15"/>
    <p:sldId id="279" r:id="rId16"/>
    <p:sldId id="269" r:id="rId17"/>
    <p:sldId id="270" r:id="rId18"/>
    <p:sldId id="271" r:id="rId19"/>
    <p:sldId id="272" r:id="rId20"/>
    <p:sldId id="273" r:id="rId21"/>
    <p:sldId id="280" r:id="rId22"/>
    <p:sldId id="274" r:id="rId23"/>
    <p:sldId id="275" r:id="rId24"/>
    <p:sldId id="276" r:id="rId25"/>
    <p:sldId id="277" r:id="rId26"/>
    <p:sldId id="281"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ABBA"/>
    <a:srgbClr val="EEEEF3"/>
    <a:srgbClr val="6A8074"/>
    <a:srgbClr val="A5C3CE"/>
    <a:srgbClr val="BBC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96201" autoAdjust="0"/>
  </p:normalViewPr>
  <p:slideViewPr>
    <p:cSldViewPr snapToGrid="0" showGuides="1">
      <p:cViewPr varScale="1">
        <p:scale>
          <a:sx n="58" d="100"/>
          <a:sy n="58" d="100"/>
        </p:scale>
        <p:origin x="-78" y="-1470"/>
      </p:cViewPr>
      <p:guideLst>
        <p:guide orient="horz" pos="2183"/>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lgn="ctr">
              <a:solidFill>
                <a:schemeClr val="accent1"/>
              </a:solidFill>
              <a:prstDash val="solid"/>
              <a:round/>
            </a:ln>
            <a:effectLst/>
          </c:spPr>
          <c:marker>
            <c:symbol val="circle"/>
            <c:size val="4"/>
            <c:spPr>
              <a:solidFill>
                <a:srgbClr val="80C2B3"/>
              </a:solidFill>
              <a:ln w="6350" cap="flat" cmpd="sng" algn="ctr">
                <a:solidFill>
                  <a:schemeClr val="accent1"/>
                </a:solidFill>
                <a:prstDash val="solid"/>
                <a:round/>
              </a:ln>
              <a:effectLst/>
            </c:spPr>
          </c:marker>
          <c:dPt>
            <c:idx val="1"/>
            <c:marker>
              <c:spPr>
                <a:solidFill>
                  <a:srgbClr val="80C2B3"/>
                </a:solidFill>
                <a:ln w="6350" cap="flat" cmpd="sng" algn="ctr">
                  <a:solidFill>
                    <a:srgbClr val="80C2B3"/>
                  </a:solidFill>
                  <a:prstDash val="solid"/>
                  <a:round/>
                </a:ln>
                <a:effectLst/>
              </c:spPr>
            </c:marker>
            <c:bubble3D val="0"/>
            <c:spPr>
              <a:ln w="12700" cap="rnd" cmpd="sng" algn="ctr">
                <a:solidFill>
                  <a:srgbClr val="80C2B3"/>
                </a:solidFill>
                <a:prstDash val="solid"/>
                <a:round/>
              </a:ln>
              <a:effectLst/>
            </c:spPr>
            <c:extLst>
              <c:ext xmlns:c16="http://schemas.microsoft.com/office/drawing/2014/chart" uri="{C3380CC4-5D6E-409C-BE32-E72D297353CC}">
                <c16:uniqueId val="{00000001-EB6F-4F21-A352-B7D0D3DF5B16}"/>
              </c:ext>
            </c:extLst>
          </c:dPt>
          <c:dPt>
            <c:idx val="2"/>
            <c:marker>
              <c:spPr>
                <a:solidFill>
                  <a:srgbClr val="80C2B3"/>
                </a:solidFill>
                <a:ln w="6350" cap="flat" cmpd="sng" algn="ctr">
                  <a:solidFill>
                    <a:srgbClr val="80C2B3"/>
                  </a:solidFill>
                  <a:prstDash val="solid"/>
                  <a:round/>
                </a:ln>
                <a:effectLst/>
              </c:spPr>
            </c:marker>
            <c:bubble3D val="0"/>
            <c:spPr>
              <a:ln w="12700" cap="rnd" cmpd="sng" algn="ctr">
                <a:solidFill>
                  <a:srgbClr val="80C2B3"/>
                </a:solidFill>
                <a:prstDash val="solid"/>
                <a:round/>
              </a:ln>
              <a:effectLst/>
            </c:spPr>
            <c:extLst>
              <c:ext xmlns:c16="http://schemas.microsoft.com/office/drawing/2014/chart" uri="{C3380CC4-5D6E-409C-BE32-E72D297353CC}">
                <c16:uniqueId val="{00000003-EB6F-4F21-A352-B7D0D3DF5B16}"/>
              </c:ext>
            </c:extLst>
          </c:dPt>
          <c:dPt>
            <c:idx val="3"/>
            <c:marker>
              <c:spPr>
                <a:solidFill>
                  <a:srgbClr val="80C2B3"/>
                </a:solidFill>
                <a:ln w="6350" cap="flat" cmpd="sng" algn="ctr">
                  <a:solidFill>
                    <a:srgbClr val="80C2B3"/>
                  </a:solidFill>
                  <a:prstDash val="solid"/>
                  <a:round/>
                </a:ln>
                <a:effectLst/>
              </c:spPr>
            </c:marker>
            <c:bubble3D val="0"/>
            <c:spPr>
              <a:ln w="12700" cap="rnd" cmpd="sng" algn="ctr">
                <a:solidFill>
                  <a:srgbClr val="80C2B3"/>
                </a:solidFill>
                <a:prstDash val="solid"/>
                <a:round/>
              </a:ln>
              <a:effectLst/>
            </c:spPr>
            <c:extLst>
              <c:ext xmlns:c16="http://schemas.microsoft.com/office/drawing/2014/chart" uri="{C3380CC4-5D6E-409C-BE32-E72D297353CC}">
                <c16:uniqueId val="{00000005-EB6F-4F21-A352-B7D0D3DF5B16}"/>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6-EB6F-4F21-A352-B7D0D3DF5B16}"/>
            </c:ext>
          </c:extLst>
        </c:ser>
        <c:ser>
          <c:idx val="1"/>
          <c:order val="1"/>
          <c:tx>
            <c:strRef>
              <c:f>Sheet1!$C$1</c:f>
              <c:strCache>
                <c:ptCount val="1"/>
                <c:pt idx="0">
                  <c:v>系列 2</c:v>
                </c:pt>
              </c:strCache>
            </c:strRef>
          </c:tx>
          <c:spPr>
            <a:ln w="12700" cap="rnd" cmpd="sng" algn="ctr">
              <a:solidFill>
                <a:srgbClr val="80ABBA"/>
              </a:solidFill>
              <a:prstDash val="solid"/>
              <a:round/>
            </a:ln>
            <a:effectLst/>
          </c:spPr>
          <c:marker>
            <c:symbol val="circle"/>
            <c:size val="4"/>
            <c:spPr>
              <a:solidFill>
                <a:srgbClr val="80ABBA"/>
              </a:solidFill>
              <a:ln w="6350" cap="flat" cmpd="sng" algn="ctr">
                <a:solidFill>
                  <a:srgbClr val="80ABBA"/>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7-EB6F-4F21-A352-B7D0D3DF5B16}"/>
            </c:ext>
          </c:extLst>
        </c:ser>
        <c:ser>
          <c:idx val="2"/>
          <c:order val="2"/>
          <c:tx>
            <c:strRef>
              <c:f>Sheet1!$D$1</c:f>
              <c:strCache>
                <c:ptCount val="1"/>
                <c:pt idx="0">
                  <c:v>系列 3</c:v>
                </c:pt>
              </c:strCache>
            </c:strRef>
          </c:tx>
          <c:spPr>
            <a:ln w="12700" cap="rnd" cmpd="sng" algn="ctr">
              <a:solidFill>
                <a:schemeClr val="accent3"/>
              </a:solidFill>
              <a:prstDash val="solid"/>
              <a:round/>
            </a:ln>
            <a:effectLst/>
          </c:spPr>
          <c:marker>
            <c:symbol val="circle"/>
            <c:size val="4"/>
            <c:spPr>
              <a:solidFill>
                <a:schemeClr val="accent3"/>
              </a:solidFill>
              <a:ln w="6350" cap="flat" cmpd="sng" algn="ctr">
                <a:solidFill>
                  <a:schemeClr val="accent3"/>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8-EB6F-4F21-A352-B7D0D3DF5B16}"/>
            </c:ext>
          </c:extLst>
        </c:ser>
        <c:dLbls>
          <c:showLegendKey val="0"/>
          <c:showVal val="0"/>
          <c:showCatName val="0"/>
          <c:showSerName val="0"/>
          <c:showPercent val="0"/>
          <c:showBubbleSize val="0"/>
        </c:dLbls>
        <c:marker val="1"/>
        <c:smooth val="0"/>
        <c:axId val="145189120"/>
        <c:axId val="145215872"/>
      </c:lineChart>
      <c:catAx>
        <c:axId val="145189120"/>
        <c:scaling>
          <c:orientation val="minMax"/>
        </c:scaling>
        <c:delete val="0"/>
        <c:axPos val="b"/>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145215872"/>
        <c:crosses val="autoZero"/>
        <c:auto val="1"/>
        <c:lblAlgn val="ctr"/>
        <c:lblOffset val="100"/>
        <c:noMultiLvlLbl val="0"/>
      </c:catAx>
      <c:valAx>
        <c:axId val="145215872"/>
        <c:scaling>
          <c:orientation val="minMax"/>
        </c:scaling>
        <c:delete val="0"/>
        <c:axPos val="l"/>
        <c:majorGridlines>
          <c:spPr>
            <a:ln w="6350" cap="flat" cmpd="sng" algn="ctr">
              <a:solidFill>
                <a:schemeClr val="bg1">
                  <a:lumMod val="85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14518912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800">
          <a:solidFill>
            <a:schemeClr val="bg1">
              <a:lumMod val="50000"/>
            </a:schemeClr>
          </a:solidFill>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ADFBF-E4F3-4AA2-9A57-1536C592EDA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E5CA3-F24B-4719-BCA2-A7B047E2061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EEEEF3"/>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169B2-E8DE-4FF9-B587-1775ABFF8B6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D243B9-9EFB-43A4-A1A3-F51D89DD76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3A169B2-E8DE-4FF9-B587-1775ABFF8B6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D243B9-9EFB-43A4-A1A3-F51D89DD76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3A169B2-E8DE-4FF9-B587-1775ABFF8B6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D243B9-9EFB-43A4-A1A3-F51D89DD76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A169B2-E8DE-4FF9-B587-1775ABFF8B6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D243B9-9EFB-43A4-A1A3-F51D89DD76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A169B2-E8DE-4FF9-B587-1775ABFF8B6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D243B9-9EFB-43A4-A1A3-F51D89DD76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EEEEF3"/>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2897188"/>
            <a:ext cx="771525" cy="3960812"/>
          </a:xfrm>
          <a:prstGeom prst="rect">
            <a:avLst/>
          </a:prstGeom>
        </p:spPr>
      </p:pic>
      <p:grpSp>
        <p:nvGrpSpPr>
          <p:cNvPr id="2" name="组合 1"/>
          <p:cNvGrpSpPr/>
          <p:nvPr userDrawn="1"/>
        </p:nvGrpSpPr>
        <p:grpSpPr>
          <a:xfrm>
            <a:off x="1" y="-1"/>
            <a:ext cx="876300" cy="755431"/>
            <a:chOff x="1" y="-1"/>
            <a:chExt cx="876300" cy="755431"/>
          </a:xfrm>
        </p:grpSpPr>
        <p:sp>
          <p:nvSpPr>
            <p:cNvPr id="8" name="等腰三角形 7"/>
            <p:cNvSpPr/>
            <p:nvPr userDrawn="1"/>
          </p:nvSpPr>
          <p:spPr>
            <a:xfrm flipV="1">
              <a:off x="1" y="-1"/>
              <a:ext cx="876300" cy="755431"/>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169747" y="-1"/>
              <a:ext cx="63987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userDrawn="1"/>
        </p:nvSpPr>
        <p:spPr>
          <a:xfrm>
            <a:off x="139540" y="882461"/>
            <a:ext cx="492443" cy="1887696"/>
          </a:xfrm>
          <a:prstGeom prst="rect">
            <a:avLst/>
          </a:prstGeom>
        </p:spPr>
        <p:txBody>
          <a:bodyPr vert="eaVert" wrap="none">
            <a:spAutoFit/>
          </a:bodyPr>
          <a:lstStyle/>
          <a:p>
            <a:r>
              <a:rPr lang="zh-CN" altLang="en-US" sz="2000" dirty="0">
                <a:solidFill>
                  <a:srgbClr val="A5C3CE"/>
                </a:solidFill>
                <a:latin typeface="微软雅黑" panose="020B0503020204020204" pitchFamily="34" charset="-122"/>
                <a:ea typeface="微软雅黑" panose="020B0503020204020204" pitchFamily="34" charset="-122"/>
              </a:rPr>
              <a:t>请输入你的题目</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EEEEF3"/>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0" y="2897188"/>
            <a:ext cx="771525" cy="3960812"/>
          </a:xfrm>
          <a:prstGeom prst="rect">
            <a:avLst/>
          </a:prstGeom>
        </p:spPr>
      </p:pic>
      <p:grpSp>
        <p:nvGrpSpPr>
          <p:cNvPr id="11" name="组合 10"/>
          <p:cNvGrpSpPr/>
          <p:nvPr userDrawn="1"/>
        </p:nvGrpSpPr>
        <p:grpSpPr>
          <a:xfrm>
            <a:off x="1" y="-1"/>
            <a:ext cx="876300" cy="755431"/>
            <a:chOff x="1" y="-1"/>
            <a:chExt cx="876300" cy="755431"/>
          </a:xfrm>
        </p:grpSpPr>
        <p:sp>
          <p:nvSpPr>
            <p:cNvPr id="12" name="等腰三角形 11"/>
            <p:cNvSpPr/>
            <p:nvPr userDrawn="1"/>
          </p:nvSpPr>
          <p:spPr>
            <a:xfrm flipV="1">
              <a:off x="1" y="-1"/>
              <a:ext cx="876300" cy="755431"/>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userDrawn="1"/>
          </p:nvSpPr>
          <p:spPr>
            <a:xfrm>
              <a:off x="169747" y="-1"/>
              <a:ext cx="63987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userDrawn="1"/>
        </p:nvSpPr>
        <p:spPr>
          <a:xfrm>
            <a:off x="139540" y="882461"/>
            <a:ext cx="492443" cy="1887696"/>
          </a:xfrm>
          <a:prstGeom prst="rect">
            <a:avLst/>
          </a:prstGeom>
        </p:spPr>
        <p:txBody>
          <a:bodyPr vert="eaVert" wrap="none">
            <a:spAutoFit/>
          </a:bodyPr>
          <a:lstStyle/>
          <a:p>
            <a:r>
              <a:rPr lang="zh-CN" altLang="en-US" sz="2000" dirty="0">
                <a:solidFill>
                  <a:srgbClr val="A5C3CE"/>
                </a:solidFill>
                <a:latin typeface="微软雅黑" panose="020B0503020204020204" pitchFamily="34" charset="-122"/>
                <a:ea typeface="微软雅黑" panose="020B0503020204020204" pitchFamily="34" charset="-122"/>
              </a:rPr>
              <a:t>请输入你的题目</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EEEEF3"/>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0" y="2897188"/>
            <a:ext cx="771525" cy="3960812"/>
          </a:xfrm>
          <a:prstGeom prst="rect">
            <a:avLst/>
          </a:prstGeom>
        </p:spPr>
      </p:pic>
      <p:grpSp>
        <p:nvGrpSpPr>
          <p:cNvPr id="11" name="组合 10"/>
          <p:cNvGrpSpPr/>
          <p:nvPr userDrawn="1"/>
        </p:nvGrpSpPr>
        <p:grpSpPr>
          <a:xfrm>
            <a:off x="1" y="-1"/>
            <a:ext cx="876300" cy="755431"/>
            <a:chOff x="1" y="-1"/>
            <a:chExt cx="876300" cy="755431"/>
          </a:xfrm>
        </p:grpSpPr>
        <p:sp>
          <p:nvSpPr>
            <p:cNvPr id="12" name="等腰三角形 11"/>
            <p:cNvSpPr/>
            <p:nvPr userDrawn="1"/>
          </p:nvSpPr>
          <p:spPr>
            <a:xfrm flipV="1">
              <a:off x="1" y="-1"/>
              <a:ext cx="876300" cy="755431"/>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userDrawn="1"/>
          </p:nvSpPr>
          <p:spPr>
            <a:xfrm>
              <a:off x="169747" y="-1"/>
              <a:ext cx="63987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userDrawn="1"/>
        </p:nvSpPr>
        <p:spPr>
          <a:xfrm>
            <a:off x="139540" y="882461"/>
            <a:ext cx="492443" cy="1887696"/>
          </a:xfrm>
          <a:prstGeom prst="rect">
            <a:avLst/>
          </a:prstGeom>
        </p:spPr>
        <p:txBody>
          <a:bodyPr vert="eaVert" wrap="none">
            <a:spAutoFit/>
          </a:bodyPr>
          <a:lstStyle/>
          <a:p>
            <a:r>
              <a:rPr lang="zh-CN" altLang="en-US" sz="2000" dirty="0">
                <a:solidFill>
                  <a:srgbClr val="A5C3CE"/>
                </a:solidFill>
                <a:latin typeface="微软雅黑" panose="020B0503020204020204" pitchFamily="34" charset="-122"/>
                <a:ea typeface="微软雅黑" panose="020B0503020204020204" pitchFamily="34" charset="-122"/>
              </a:rPr>
              <a:t>请输入你的题目</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rgbClr val="EEEEF3"/>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0" y="2897188"/>
            <a:ext cx="771525" cy="3960812"/>
          </a:xfrm>
          <a:prstGeom prst="rect">
            <a:avLst/>
          </a:prstGeom>
        </p:spPr>
      </p:pic>
      <p:grpSp>
        <p:nvGrpSpPr>
          <p:cNvPr id="11" name="组合 10"/>
          <p:cNvGrpSpPr/>
          <p:nvPr userDrawn="1"/>
        </p:nvGrpSpPr>
        <p:grpSpPr>
          <a:xfrm>
            <a:off x="1" y="-1"/>
            <a:ext cx="876300" cy="755431"/>
            <a:chOff x="1" y="-1"/>
            <a:chExt cx="876300" cy="755431"/>
          </a:xfrm>
        </p:grpSpPr>
        <p:sp>
          <p:nvSpPr>
            <p:cNvPr id="12" name="等腰三角形 11"/>
            <p:cNvSpPr/>
            <p:nvPr userDrawn="1"/>
          </p:nvSpPr>
          <p:spPr>
            <a:xfrm flipV="1">
              <a:off x="1" y="-1"/>
              <a:ext cx="876300" cy="755431"/>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userDrawn="1"/>
          </p:nvSpPr>
          <p:spPr>
            <a:xfrm>
              <a:off x="169747" y="-1"/>
              <a:ext cx="63987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userDrawn="1"/>
        </p:nvSpPr>
        <p:spPr>
          <a:xfrm>
            <a:off x="139540" y="882461"/>
            <a:ext cx="492443" cy="1887696"/>
          </a:xfrm>
          <a:prstGeom prst="rect">
            <a:avLst/>
          </a:prstGeom>
        </p:spPr>
        <p:txBody>
          <a:bodyPr vert="eaVert" wrap="none">
            <a:spAutoFit/>
          </a:bodyPr>
          <a:lstStyle/>
          <a:p>
            <a:r>
              <a:rPr lang="zh-CN" altLang="en-US" sz="2000" dirty="0">
                <a:solidFill>
                  <a:srgbClr val="A5C3CE"/>
                </a:solidFill>
                <a:latin typeface="微软雅黑" panose="020B0503020204020204" pitchFamily="34" charset="-122"/>
                <a:ea typeface="微软雅黑" panose="020B0503020204020204" pitchFamily="34" charset="-122"/>
              </a:rPr>
              <a:t>请输入你的题目</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3A169B2-E8DE-4FF9-B587-1775ABFF8B6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D243B9-9EFB-43A4-A1A3-F51D89DD76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3A169B2-E8DE-4FF9-B587-1775ABFF8B6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D243B9-9EFB-43A4-A1A3-F51D89DD7652}" type="slidenum">
              <a:rPr lang="zh-CN" altLang="en-US" smtClean="0"/>
              <a:t>‹#›</a:t>
            </a:fld>
            <a:endParaRPr lang="zh-CN" altLang="en-US"/>
          </a:p>
        </p:txBody>
      </p:sp>
      <p:sp>
        <p:nvSpPr>
          <p:cNvPr id="9" name="矩形 8"/>
          <p:cNvSpPr/>
          <p:nvPr userDrawn="1"/>
        </p:nvSpPr>
        <p:spPr>
          <a:xfrm>
            <a:off x="8325228" y="5794291"/>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A169B2-E8DE-4FF9-B587-1775ABFF8B6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D243B9-9EFB-43A4-A1A3-F51D89DD76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A169B2-E8DE-4FF9-B587-1775ABFF8B6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243B9-9EFB-43A4-A1A3-F51D89DD76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169B2-E8DE-4FF9-B587-1775ABFF8B60}"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243B9-9EFB-43A4-A1A3-F51D89DD765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EF3"/>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clrChange>
              <a:clrFrom>
                <a:srgbClr val="ECEFF5"/>
              </a:clrFrom>
              <a:clrTo>
                <a:srgbClr val="ECEFF5">
                  <a:alpha val="0"/>
                </a:srgbClr>
              </a:clrTo>
            </a:clrChange>
          </a:blip>
          <a:srcRect/>
          <a:stretch>
            <a:fillRect/>
          </a:stretch>
        </p:blipFill>
        <p:spPr>
          <a:xfrm>
            <a:off x="3108326" y="341313"/>
            <a:ext cx="6503690" cy="4454978"/>
          </a:xfrm>
          <a:prstGeom prst="rect">
            <a:avLst/>
          </a:prstGeom>
          <a:solidFill>
            <a:srgbClr val="EEEEF3"/>
          </a:solidFill>
        </p:spPr>
      </p:pic>
      <p:pic>
        <p:nvPicPr>
          <p:cNvPr id="5" name="图片 4"/>
          <p:cNvPicPr>
            <a:picLocks noChangeAspect="1"/>
          </p:cNvPicPr>
          <p:nvPr/>
        </p:nvPicPr>
        <p:blipFill>
          <a:blip r:embed="rId4">
            <a:biLevel thresh="50000"/>
          </a:blip>
          <a:stretch>
            <a:fillRect/>
          </a:stretch>
        </p:blipFill>
        <p:spPr>
          <a:xfrm>
            <a:off x="3974422" y="4577216"/>
            <a:ext cx="4690534" cy="310134"/>
          </a:xfrm>
          <a:prstGeom prst="rect">
            <a:avLst/>
          </a:prstGeom>
        </p:spPr>
      </p:pic>
      <p:grpSp>
        <p:nvGrpSpPr>
          <p:cNvPr id="2" name="组合 1"/>
          <p:cNvGrpSpPr/>
          <p:nvPr/>
        </p:nvGrpSpPr>
        <p:grpSpPr>
          <a:xfrm>
            <a:off x="4320388" y="5189428"/>
            <a:ext cx="527147" cy="488372"/>
            <a:chOff x="6724921" y="1830643"/>
            <a:chExt cx="527147" cy="488372"/>
          </a:xfrm>
        </p:grpSpPr>
        <p:sp>
          <p:nvSpPr>
            <p:cNvPr id="14" name="矩形 13"/>
            <p:cNvSpPr/>
            <p:nvPr/>
          </p:nvSpPr>
          <p:spPr>
            <a:xfrm>
              <a:off x="6724921" y="1830643"/>
              <a:ext cx="488372" cy="488372"/>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724921" y="1857348"/>
              <a:ext cx="527147"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新品发布</a:t>
              </a:r>
            </a:p>
          </p:txBody>
        </p:sp>
      </p:grpSp>
      <p:grpSp>
        <p:nvGrpSpPr>
          <p:cNvPr id="3" name="组合 2"/>
          <p:cNvGrpSpPr/>
          <p:nvPr/>
        </p:nvGrpSpPr>
        <p:grpSpPr>
          <a:xfrm>
            <a:off x="5494879" y="5195489"/>
            <a:ext cx="527147" cy="488372"/>
            <a:chOff x="7899412" y="1836704"/>
            <a:chExt cx="527147" cy="488372"/>
          </a:xfrm>
        </p:grpSpPr>
        <p:sp>
          <p:nvSpPr>
            <p:cNvPr id="15" name="矩形 14"/>
            <p:cNvSpPr/>
            <p:nvPr/>
          </p:nvSpPr>
          <p:spPr>
            <a:xfrm>
              <a:off x="7900107" y="1836704"/>
              <a:ext cx="488372" cy="488372"/>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899412" y="1857350"/>
              <a:ext cx="527147"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企业介绍</a:t>
              </a:r>
            </a:p>
          </p:txBody>
        </p:sp>
      </p:grpSp>
      <p:grpSp>
        <p:nvGrpSpPr>
          <p:cNvPr id="4" name="组合 3"/>
          <p:cNvGrpSpPr/>
          <p:nvPr/>
        </p:nvGrpSpPr>
        <p:grpSpPr>
          <a:xfrm>
            <a:off x="6517979" y="5195489"/>
            <a:ext cx="527147" cy="488372"/>
            <a:chOff x="8922512" y="1836704"/>
            <a:chExt cx="527147" cy="488372"/>
          </a:xfrm>
        </p:grpSpPr>
        <p:sp>
          <p:nvSpPr>
            <p:cNvPr id="16" name="矩形 15"/>
            <p:cNvSpPr/>
            <p:nvPr/>
          </p:nvSpPr>
          <p:spPr>
            <a:xfrm>
              <a:off x="8925395" y="1836704"/>
              <a:ext cx="488372" cy="488372"/>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922512" y="1857349"/>
              <a:ext cx="527147"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季度总结</a:t>
              </a:r>
            </a:p>
          </p:txBody>
        </p:sp>
      </p:grpSp>
      <p:grpSp>
        <p:nvGrpSpPr>
          <p:cNvPr id="7" name="组合 6"/>
          <p:cNvGrpSpPr/>
          <p:nvPr/>
        </p:nvGrpSpPr>
        <p:grpSpPr>
          <a:xfrm>
            <a:off x="7541079" y="5195489"/>
            <a:ext cx="527147" cy="488372"/>
            <a:chOff x="9945612" y="1836704"/>
            <a:chExt cx="527147" cy="488372"/>
          </a:xfrm>
        </p:grpSpPr>
        <p:sp>
          <p:nvSpPr>
            <p:cNvPr id="17" name="矩形 16"/>
            <p:cNvSpPr/>
            <p:nvPr/>
          </p:nvSpPr>
          <p:spPr>
            <a:xfrm>
              <a:off x="9951370" y="1836704"/>
              <a:ext cx="488372" cy="488372"/>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945612" y="1843996"/>
              <a:ext cx="527147"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年度计划</a:t>
              </a:r>
            </a:p>
          </p:txBody>
        </p:sp>
      </p:grpSp>
      <p:sp>
        <p:nvSpPr>
          <p:cNvPr id="10" name="矩形 9"/>
          <p:cNvSpPr/>
          <p:nvPr/>
        </p:nvSpPr>
        <p:spPr>
          <a:xfrm>
            <a:off x="3877733" y="649452"/>
            <a:ext cx="4631267" cy="4148667"/>
          </a:xfrm>
          <a:prstGeom prst="rect">
            <a:avLst/>
          </a:prstGeom>
          <a:noFill/>
          <a:ln w="76200">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532494" y="1083491"/>
            <a:ext cx="3321743" cy="1200329"/>
          </a:xfrm>
          <a:prstGeom prst="rect">
            <a:avLst/>
          </a:prstGeom>
          <a:noFill/>
        </p:spPr>
        <p:txBody>
          <a:bodyPr wrap="none" rtlCol="0">
            <a:spAutoFit/>
          </a:bodyPr>
          <a:lstStyle/>
          <a:p>
            <a:pPr algn="ctr"/>
            <a:r>
              <a:rPr lang="zh-CN" altLang="en-US" sz="3600" dirty="0">
                <a:solidFill>
                  <a:srgbClr val="80ABBA"/>
                </a:solidFill>
                <a:latin typeface="微软雅黑" panose="020B0503020204020204" pitchFamily="34" charset="-122"/>
                <a:ea typeface="微软雅黑" panose="020B0503020204020204" pitchFamily="34" charset="-122"/>
              </a:rPr>
              <a:t>清新淡雅</a:t>
            </a:r>
            <a:endParaRPr lang="en-US" altLang="zh-CN" sz="3600" dirty="0">
              <a:solidFill>
                <a:srgbClr val="80ABBA"/>
              </a:solidFill>
              <a:latin typeface="微软雅黑" panose="020B0503020204020204" pitchFamily="34" charset="-122"/>
              <a:ea typeface="微软雅黑" panose="020B0503020204020204" pitchFamily="34" charset="-122"/>
            </a:endParaRPr>
          </a:p>
          <a:p>
            <a:pPr algn="ctr"/>
            <a:r>
              <a:rPr lang="zh-CN" altLang="en-US" sz="3600" dirty="0">
                <a:solidFill>
                  <a:srgbClr val="80ABBA"/>
                </a:solidFill>
                <a:latin typeface="微软雅黑" panose="020B0503020204020204" pitchFamily="34" charset="-122"/>
                <a:ea typeface="微软雅黑" panose="020B0503020204020204" pitchFamily="34" charset="-122"/>
              </a:rPr>
              <a:t>文艺范</a:t>
            </a:r>
            <a:r>
              <a:rPr lang="en-US" altLang="zh-CN" sz="3600" dirty="0">
                <a:solidFill>
                  <a:srgbClr val="80ABBA"/>
                </a:solidFill>
                <a:latin typeface="微软雅黑" panose="020B0503020204020204" pitchFamily="34" charset="-122"/>
                <a:ea typeface="微软雅黑" panose="020B0503020204020204" pitchFamily="34" charset="-122"/>
              </a:rPr>
              <a:t>PPT</a:t>
            </a:r>
            <a:r>
              <a:rPr lang="zh-CN" altLang="en-US" sz="3600" dirty="0">
                <a:solidFill>
                  <a:srgbClr val="80ABBA"/>
                </a:solidFill>
                <a:latin typeface="微软雅黑" panose="020B0503020204020204" pitchFamily="34" charset="-122"/>
                <a:ea typeface="微软雅黑" panose="020B0503020204020204" pitchFamily="34" charset="-122"/>
              </a:rPr>
              <a:t>模板</a:t>
            </a:r>
          </a:p>
        </p:txBody>
      </p:sp>
      <p:sp>
        <p:nvSpPr>
          <p:cNvPr id="87" name="矩形 86"/>
          <p:cNvSpPr/>
          <p:nvPr/>
        </p:nvSpPr>
        <p:spPr>
          <a:xfrm>
            <a:off x="8172641" y="1658559"/>
            <a:ext cx="828675" cy="1104900"/>
          </a:xfrm>
          <a:prstGeom prst="rect">
            <a:avLst/>
          </a:prstGeom>
          <a:solidFill>
            <a:srgbClr val="EE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p:cNvCxnSpPr/>
          <p:nvPr/>
        </p:nvCxnSpPr>
        <p:spPr>
          <a:xfrm flipH="1">
            <a:off x="7539420" y="1789994"/>
            <a:ext cx="1305316" cy="1219200"/>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8230848" y="1951919"/>
            <a:ext cx="723096" cy="663802"/>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7779845" y="1380419"/>
            <a:ext cx="1221471" cy="1133475"/>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4157117" y="268642"/>
            <a:ext cx="828675" cy="1104900"/>
          </a:xfrm>
          <a:prstGeom prst="rect">
            <a:avLst/>
          </a:prstGeom>
          <a:solidFill>
            <a:srgbClr val="EE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03" name="矩形 102"/>
          <p:cNvSpPr/>
          <p:nvPr/>
        </p:nvSpPr>
        <p:spPr>
          <a:xfrm>
            <a:off x="3207946" y="946204"/>
            <a:ext cx="828675" cy="669908"/>
          </a:xfrm>
          <a:prstGeom prst="rect">
            <a:avLst/>
          </a:prstGeom>
          <a:solidFill>
            <a:srgbClr val="EE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cxnSp>
        <p:nvCxnSpPr>
          <p:cNvPr id="99" name="直接连接符 98"/>
          <p:cNvCxnSpPr/>
          <p:nvPr/>
        </p:nvCxnSpPr>
        <p:spPr>
          <a:xfrm flipH="1">
            <a:off x="3403400" y="584073"/>
            <a:ext cx="1305316" cy="1219200"/>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4094828" y="745998"/>
            <a:ext cx="723096" cy="663802"/>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3643825" y="174498"/>
            <a:ext cx="1221471" cy="1133475"/>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3764148" y="3372495"/>
            <a:ext cx="544945" cy="1522170"/>
            <a:chOff x="1145309" y="2615721"/>
            <a:chExt cx="544945" cy="1522170"/>
          </a:xfrm>
        </p:grpSpPr>
        <p:cxnSp>
          <p:nvCxnSpPr>
            <p:cNvPr id="105" name="直接连接符 104"/>
            <p:cNvCxnSpPr/>
            <p:nvPr/>
          </p:nvCxnSpPr>
          <p:spPr>
            <a:xfrm>
              <a:off x="1145309" y="2615721"/>
              <a:ext cx="0" cy="152217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1145309" y="4137891"/>
              <a:ext cx="544945" cy="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a:xfrm rot="16200000" flipH="1">
            <a:off x="7572269" y="47996"/>
            <a:ext cx="544945" cy="1522170"/>
            <a:chOff x="1145309" y="2615721"/>
            <a:chExt cx="544945" cy="1522170"/>
          </a:xfrm>
        </p:grpSpPr>
        <p:cxnSp>
          <p:nvCxnSpPr>
            <p:cNvPr id="110" name="直接连接符 109"/>
            <p:cNvCxnSpPr/>
            <p:nvPr/>
          </p:nvCxnSpPr>
          <p:spPr>
            <a:xfrm>
              <a:off x="1145309" y="2615721"/>
              <a:ext cx="0" cy="152217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145309" y="4137891"/>
              <a:ext cx="544945" cy="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wipe(down)">
                                      <p:cBhvr>
                                        <p:cTn id="12" dur="500"/>
                                        <p:tgtEl>
                                          <p:spTgt spid="109"/>
                                        </p:tgtEl>
                                      </p:cBhvr>
                                    </p:animEffect>
                                  </p:childTnLst>
                                </p:cTn>
                              </p:par>
                              <p:par>
                                <p:cTn id="13" presetID="22" presetClass="entr" presetSubtype="4"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down)">
                                      <p:cBhvr>
                                        <p:cTn id="15" dur="500"/>
                                        <p:tgtEl>
                                          <p:spTgt spid="108"/>
                                        </p:tgtEl>
                                      </p:cBhvr>
                                    </p:animEffect>
                                  </p:childTnLst>
                                </p:cTn>
                              </p:par>
                            </p:childTnLst>
                          </p:cTn>
                        </p:par>
                        <p:par>
                          <p:cTn id="16" fill="hold">
                            <p:stCondLst>
                              <p:cond delay="500"/>
                            </p:stCondLst>
                            <p:childTnLst>
                              <p:par>
                                <p:cTn id="17" presetID="2" presetClass="entr" presetSubtype="12"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500" fill="hold"/>
                                        <p:tgtEl>
                                          <p:spTgt spid="99"/>
                                        </p:tgtEl>
                                        <p:attrNameLst>
                                          <p:attrName>ppt_x</p:attrName>
                                        </p:attrNameLst>
                                      </p:cBhvr>
                                      <p:tavLst>
                                        <p:tav tm="0">
                                          <p:val>
                                            <p:strVal val="0-#ppt_w/2"/>
                                          </p:val>
                                        </p:tav>
                                        <p:tav tm="100000">
                                          <p:val>
                                            <p:strVal val="#ppt_x"/>
                                          </p:val>
                                        </p:tav>
                                      </p:tavLst>
                                    </p:anim>
                                    <p:anim calcmode="lin" valueType="num">
                                      <p:cBhvr additive="base">
                                        <p:cTn id="20" dur="500" fill="hold"/>
                                        <p:tgtEl>
                                          <p:spTgt spid="9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12" fill="hold" nodeType="afterEffect">
                                  <p:stCondLst>
                                    <p:cond delay="0"/>
                                  </p:stCondLst>
                                  <p:childTnLst>
                                    <p:set>
                                      <p:cBhvr>
                                        <p:cTn id="23" dur="1" fill="hold">
                                          <p:stCondLst>
                                            <p:cond delay="0"/>
                                          </p:stCondLst>
                                        </p:cTn>
                                        <p:tgtEl>
                                          <p:spTgt spid="101"/>
                                        </p:tgtEl>
                                        <p:attrNameLst>
                                          <p:attrName>style.visibility</p:attrName>
                                        </p:attrNameLst>
                                      </p:cBhvr>
                                      <p:to>
                                        <p:strVal val="visible"/>
                                      </p:to>
                                    </p:set>
                                    <p:anim calcmode="lin" valueType="num">
                                      <p:cBhvr additive="base">
                                        <p:cTn id="24" dur="500" fill="hold"/>
                                        <p:tgtEl>
                                          <p:spTgt spid="101"/>
                                        </p:tgtEl>
                                        <p:attrNameLst>
                                          <p:attrName>ppt_x</p:attrName>
                                        </p:attrNameLst>
                                      </p:cBhvr>
                                      <p:tavLst>
                                        <p:tav tm="0">
                                          <p:val>
                                            <p:strVal val="0-#ppt_w/2"/>
                                          </p:val>
                                        </p:tav>
                                        <p:tav tm="100000">
                                          <p:val>
                                            <p:strVal val="#ppt_x"/>
                                          </p:val>
                                        </p:tav>
                                      </p:tavLst>
                                    </p:anim>
                                    <p:anim calcmode="lin" valueType="num">
                                      <p:cBhvr additive="base">
                                        <p:cTn id="25" dur="500" fill="hold"/>
                                        <p:tgtEl>
                                          <p:spTgt spid="101"/>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12" fill="hold" nodeType="after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additive="base">
                                        <p:cTn id="29" dur="500" fill="hold"/>
                                        <p:tgtEl>
                                          <p:spTgt spid="100"/>
                                        </p:tgtEl>
                                        <p:attrNameLst>
                                          <p:attrName>ppt_x</p:attrName>
                                        </p:attrNameLst>
                                      </p:cBhvr>
                                      <p:tavLst>
                                        <p:tav tm="0">
                                          <p:val>
                                            <p:strVal val="0-#ppt_w/2"/>
                                          </p:val>
                                        </p:tav>
                                        <p:tav tm="100000">
                                          <p:val>
                                            <p:strVal val="#ppt_x"/>
                                          </p:val>
                                        </p:tav>
                                      </p:tavLst>
                                    </p:anim>
                                    <p:anim calcmode="lin" valueType="num">
                                      <p:cBhvr additive="base">
                                        <p:cTn id="30" dur="500" fill="hold"/>
                                        <p:tgtEl>
                                          <p:spTgt spid="10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3" fill="hold" nodeType="afterEffect">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cBhvr additive="base">
                                        <p:cTn id="34" dur="500" fill="hold"/>
                                        <p:tgtEl>
                                          <p:spTgt spid="95"/>
                                        </p:tgtEl>
                                        <p:attrNameLst>
                                          <p:attrName>ppt_x</p:attrName>
                                        </p:attrNameLst>
                                      </p:cBhvr>
                                      <p:tavLst>
                                        <p:tav tm="0">
                                          <p:val>
                                            <p:strVal val="1+#ppt_w/2"/>
                                          </p:val>
                                        </p:tav>
                                        <p:tav tm="100000">
                                          <p:val>
                                            <p:strVal val="#ppt_x"/>
                                          </p:val>
                                        </p:tav>
                                      </p:tavLst>
                                    </p:anim>
                                    <p:anim calcmode="lin" valueType="num">
                                      <p:cBhvr additive="base">
                                        <p:cTn id="35" dur="500" fill="hold"/>
                                        <p:tgtEl>
                                          <p:spTgt spid="95"/>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 presetClass="entr" presetSubtype="3"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fill="hold"/>
                                        <p:tgtEl>
                                          <p:spTgt spid="89"/>
                                        </p:tgtEl>
                                        <p:attrNameLst>
                                          <p:attrName>ppt_x</p:attrName>
                                        </p:attrNameLst>
                                      </p:cBhvr>
                                      <p:tavLst>
                                        <p:tav tm="0">
                                          <p:val>
                                            <p:strVal val="1+#ppt_w/2"/>
                                          </p:val>
                                        </p:tav>
                                        <p:tav tm="100000">
                                          <p:val>
                                            <p:strVal val="#ppt_x"/>
                                          </p:val>
                                        </p:tav>
                                      </p:tavLst>
                                    </p:anim>
                                    <p:anim calcmode="lin" valueType="num">
                                      <p:cBhvr additive="base">
                                        <p:cTn id="40" dur="500" fill="hold"/>
                                        <p:tgtEl>
                                          <p:spTgt spid="89"/>
                                        </p:tgtEl>
                                        <p:attrNameLst>
                                          <p:attrName>ppt_y</p:attrName>
                                        </p:attrNameLst>
                                      </p:cBhvr>
                                      <p:tavLst>
                                        <p:tav tm="0">
                                          <p:val>
                                            <p:strVal val="0-#ppt_h/2"/>
                                          </p:val>
                                        </p:tav>
                                        <p:tav tm="100000">
                                          <p:val>
                                            <p:strVal val="#ppt_y"/>
                                          </p:val>
                                        </p:tav>
                                      </p:tavLst>
                                    </p:anim>
                                  </p:childTnLst>
                                </p:cTn>
                              </p:par>
                            </p:childTnLst>
                          </p:cTn>
                        </p:par>
                        <p:par>
                          <p:cTn id="41" fill="hold">
                            <p:stCondLst>
                              <p:cond delay="3000"/>
                            </p:stCondLst>
                            <p:childTnLst>
                              <p:par>
                                <p:cTn id="42" presetID="2" presetClass="entr" presetSubtype="3" fill="hold" nodeType="after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additive="base">
                                        <p:cTn id="44" dur="500" fill="hold"/>
                                        <p:tgtEl>
                                          <p:spTgt spid="93"/>
                                        </p:tgtEl>
                                        <p:attrNameLst>
                                          <p:attrName>ppt_x</p:attrName>
                                        </p:attrNameLst>
                                      </p:cBhvr>
                                      <p:tavLst>
                                        <p:tav tm="0">
                                          <p:val>
                                            <p:strVal val="1+#ppt_w/2"/>
                                          </p:val>
                                        </p:tav>
                                        <p:tav tm="100000">
                                          <p:val>
                                            <p:strVal val="#ppt_x"/>
                                          </p:val>
                                        </p:tav>
                                      </p:tavLst>
                                    </p:anim>
                                    <p:anim calcmode="lin" valueType="num">
                                      <p:cBhvr additive="base">
                                        <p:cTn id="45" dur="500" fill="hold"/>
                                        <p:tgtEl>
                                          <p:spTgt spid="9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1000" fill="hold"/>
                                        <p:tgtEl>
                                          <p:spTgt spid="2"/>
                                        </p:tgtEl>
                                        <p:attrNameLst>
                                          <p:attrName>ppt_w</p:attrName>
                                        </p:attrNameLst>
                                      </p:cBhvr>
                                      <p:tavLst>
                                        <p:tav tm="0">
                                          <p:val>
                                            <p:fltVal val="0"/>
                                          </p:val>
                                        </p:tav>
                                        <p:tav tm="100000">
                                          <p:val>
                                            <p:strVal val="#ppt_w"/>
                                          </p:val>
                                        </p:tav>
                                      </p:tavLst>
                                    </p:anim>
                                    <p:anim calcmode="lin" valueType="num">
                                      <p:cBhvr>
                                        <p:cTn id="70" dur="1000" fill="hold"/>
                                        <p:tgtEl>
                                          <p:spTgt spid="2"/>
                                        </p:tgtEl>
                                        <p:attrNameLst>
                                          <p:attrName>ppt_h</p:attrName>
                                        </p:attrNameLst>
                                      </p:cBhvr>
                                      <p:tavLst>
                                        <p:tav tm="0">
                                          <p:val>
                                            <p:fltVal val="0"/>
                                          </p:val>
                                        </p:tav>
                                        <p:tav tm="100000">
                                          <p:val>
                                            <p:strVal val="#ppt_h"/>
                                          </p:val>
                                        </p:tav>
                                      </p:tavLst>
                                    </p:anim>
                                    <p:anim calcmode="lin" valueType="num">
                                      <p:cBhvr>
                                        <p:cTn id="71" dur="1000" fill="hold"/>
                                        <p:tgtEl>
                                          <p:spTgt spid="2"/>
                                        </p:tgtEl>
                                        <p:attrNameLst>
                                          <p:attrName>style.rotation</p:attrName>
                                        </p:attrNameLst>
                                      </p:cBhvr>
                                      <p:tavLst>
                                        <p:tav tm="0">
                                          <p:val>
                                            <p:fltVal val="90"/>
                                          </p:val>
                                        </p:tav>
                                        <p:tav tm="100000">
                                          <p:val>
                                            <p:fltVal val="0"/>
                                          </p:val>
                                        </p:tav>
                                      </p:tavLst>
                                    </p:anim>
                                    <p:animEffect transition="in" filter="fade">
                                      <p:cBhvr>
                                        <p:cTn id="72" dur="1000"/>
                                        <p:tgtEl>
                                          <p:spTgt spid="2"/>
                                        </p:tgtEl>
                                      </p:cBhvr>
                                    </p:animEffect>
                                  </p:childTnLst>
                                </p:cTn>
                              </p:par>
                              <p:par>
                                <p:cTn id="73" presetID="31" presetClass="entr" presetSubtype="0"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1000" fill="hold"/>
                                        <p:tgtEl>
                                          <p:spTgt spid="3"/>
                                        </p:tgtEl>
                                        <p:attrNameLst>
                                          <p:attrName>ppt_w</p:attrName>
                                        </p:attrNameLst>
                                      </p:cBhvr>
                                      <p:tavLst>
                                        <p:tav tm="0">
                                          <p:val>
                                            <p:fltVal val="0"/>
                                          </p:val>
                                        </p:tav>
                                        <p:tav tm="100000">
                                          <p:val>
                                            <p:strVal val="#ppt_w"/>
                                          </p:val>
                                        </p:tav>
                                      </p:tavLst>
                                    </p:anim>
                                    <p:anim calcmode="lin" valueType="num">
                                      <p:cBhvr>
                                        <p:cTn id="76" dur="1000" fill="hold"/>
                                        <p:tgtEl>
                                          <p:spTgt spid="3"/>
                                        </p:tgtEl>
                                        <p:attrNameLst>
                                          <p:attrName>ppt_h</p:attrName>
                                        </p:attrNameLst>
                                      </p:cBhvr>
                                      <p:tavLst>
                                        <p:tav tm="0">
                                          <p:val>
                                            <p:fltVal val="0"/>
                                          </p:val>
                                        </p:tav>
                                        <p:tav tm="100000">
                                          <p:val>
                                            <p:strVal val="#ppt_h"/>
                                          </p:val>
                                        </p:tav>
                                      </p:tavLst>
                                    </p:anim>
                                    <p:anim calcmode="lin" valueType="num">
                                      <p:cBhvr>
                                        <p:cTn id="77" dur="1000" fill="hold"/>
                                        <p:tgtEl>
                                          <p:spTgt spid="3"/>
                                        </p:tgtEl>
                                        <p:attrNameLst>
                                          <p:attrName>style.rotation</p:attrName>
                                        </p:attrNameLst>
                                      </p:cBhvr>
                                      <p:tavLst>
                                        <p:tav tm="0">
                                          <p:val>
                                            <p:fltVal val="90"/>
                                          </p:val>
                                        </p:tav>
                                        <p:tav tm="100000">
                                          <p:val>
                                            <p:fltVal val="0"/>
                                          </p:val>
                                        </p:tav>
                                      </p:tavLst>
                                    </p:anim>
                                    <p:animEffect transition="in" filter="fade">
                                      <p:cBhvr>
                                        <p:cTn id="78" dur="1000"/>
                                        <p:tgtEl>
                                          <p:spTgt spid="3"/>
                                        </p:tgtEl>
                                      </p:cBhvr>
                                    </p:animEffect>
                                  </p:childTnLst>
                                </p:cTn>
                              </p:par>
                              <p:par>
                                <p:cTn id="79" presetID="31" presetClass="entr" presetSubtype="0" fill="hold" nodeType="with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p:cTn id="81" dur="1000" fill="hold"/>
                                        <p:tgtEl>
                                          <p:spTgt spid="4"/>
                                        </p:tgtEl>
                                        <p:attrNameLst>
                                          <p:attrName>ppt_w</p:attrName>
                                        </p:attrNameLst>
                                      </p:cBhvr>
                                      <p:tavLst>
                                        <p:tav tm="0">
                                          <p:val>
                                            <p:fltVal val="0"/>
                                          </p:val>
                                        </p:tav>
                                        <p:tav tm="100000">
                                          <p:val>
                                            <p:strVal val="#ppt_w"/>
                                          </p:val>
                                        </p:tav>
                                      </p:tavLst>
                                    </p:anim>
                                    <p:anim calcmode="lin" valueType="num">
                                      <p:cBhvr>
                                        <p:cTn id="82" dur="1000" fill="hold"/>
                                        <p:tgtEl>
                                          <p:spTgt spid="4"/>
                                        </p:tgtEl>
                                        <p:attrNameLst>
                                          <p:attrName>ppt_h</p:attrName>
                                        </p:attrNameLst>
                                      </p:cBhvr>
                                      <p:tavLst>
                                        <p:tav tm="0">
                                          <p:val>
                                            <p:fltVal val="0"/>
                                          </p:val>
                                        </p:tav>
                                        <p:tav tm="100000">
                                          <p:val>
                                            <p:strVal val="#ppt_h"/>
                                          </p:val>
                                        </p:tav>
                                      </p:tavLst>
                                    </p:anim>
                                    <p:anim calcmode="lin" valueType="num">
                                      <p:cBhvr>
                                        <p:cTn id="83" dur="1000" fill="hold"/>
                                        <p:tgtEl>
                                          <p:spTgt spid="4"/>
                                        </p:tgtEl>
                                        <p:attrNameLst>
                                          <p:attrName>style.rotation</p:attrName>
                                        </p:attrNameLst>
                                      </p:cBhvr>
                                      <p:tavLst>
                                        <p:tav tm="0">
                                          <p:val>
                                            <p:fltVal val="90"/>
                                          </p:val>
                                        </p:tav>
                                        <p:tav tm="100000">
                                          <p:val>
                                            <p:fltVal val="0"/>
                                          </p:val>
                                        </p:tav>
                                      </p:tavLst>
                                    </p:anim>
                                    <p:animEffect transition="in" filter="fade">
                                      <p:cBhvr>
                                        <p:cTn id="84" dur="1000"/>
                                        <p:tgtEl>
                                          <p:spTgt spid="4"/>
                                        </p:tgtEl>
                                      </p:cBhvr>
                                    </p:animEffect>
                                  </p:childTnLst>
                                </p:cTn>
                              </p:par>
                              <p:par>
                                <p:cTn id="85" presetID="31" presetClass="entr" presetSubtype="0" fill="hold" nodeType="with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1000" fill="hold"/>
                                        <p:tgtEl>
                                          <p:spTgt spid="7"/>
                                        </p:tgtEl>
                                        <p:attrNameLst>
                                          <p:attrName>ppt_w</p:attrName>
                                        </p:attrNameLst>
                                      </p:cBhvr>
                                      <p:tavLst>
                                        <p:tav tm="0">
                                          <p:val>
                                            <p:fltVal val="0"/>
                                          </p:val>
                                        </p:tav>
                                        <p:tav tm="100000">
                                          <p:val>
                                            <p:strVal val="#ppt_w"/>
                                          </p:val>
                                        </p:tav>
                                      </p:tavLst>
                                    </p:anim>
                                    <p:anim calcmode="lin" valueType="num">
                                      <p:cBhvr>
                                        <p:cTn id="88" dur="1000" fill="hold"/>
                                        <p:tgtEl>
                                          <p:spTgt spid="7"/>
                                        </p:tgtEl>
                                        <p:attrNameLst>
                                          <p:attrName>ppt_h</p:attrName>
                                        </p:attrNameLst>
                                      </p:cBhvr>
                                      <p:tavLst>
                                        <p:tav tm="0">
                                          <p:val>
                                            <p:fltVal val="0"/>
                                          </p:val>
                                        </p:tav>
                                        <p:tav tm="100000">
                                          <p:val>
                                            <p:strVal val="#ppt_h"/>
                                          </p:val>
                                        </p:tav>
                                      </p:tavLst>
                                    </p:anim>
                                    <p:anim calcmode="lin" valueType="num">
                                      <p:cBhvr>
                                        <p:cTn id="89" dur="1000" fill="hold"/>
                                        <p:tgtEl>
                                          <p:spTgt spid="7"/>
                                        </p:tgtEl>
                                        <p:attrNameLst>
                                          <p:attrName>style.rotation</p:attrName>
                                        </p:attrNameLst>
                                      </p:cBhvr>
                                      <p:tavLst>
                                        <p:tav tm="0">
                                          <p:val>
                                            <p:fltVal val="90"/>
                                          </p:val>
                                        </p:tav>
                                        <p:tav tm="100000">
                                          <p:val>
                                            <p:fltVal val="0"/>
                                          </p:val>
                                        </p:tav>
                                      </p:tavLst>
                                    </p:anim>
                                    <p:animEffect transition="in" filter="fade">
                                      <p:cBhvr>
                                        <p:cTn id="9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162300" y="1604798"/>
            <a:ext cx="5994400" cy="3005139"/>
            <a:chOff x="3162300" y="1841500"/>
            <a:chExt cx="5994400" cy="3005138"/>
          </a:xfrm>
        </p:grpSpPr>
        <p:sp>
          <p:nvSpPr>
            <p:cNvPr id="3" name="流程图: 延期 2"/>
            <p:cNvSpPr/>
            <p:nvPr/>
          </p:nvSpPr>
          <p:spPr>
            <a:xfrm rot="5400000">
              <a:off x="3201194" y="4350544"/>
              <a:ext cx="515938" cy="457200"/>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Adobe 繁黑體 Std B" panose="020B0700000000000000" pitchFamily="34" charset="-128"/>
                <a:ea typeface="Adobe 繁黑體 Std B" panose="020B0700000000000000" pitchFamily="34" charset="-128"/>
              </a:endParaRPr>
            </a:p>
          </p:txBody>
        </p:sp>
        <p:sp>
          <p:nvSpPr>
            <p:cNvPr id="4" name="流程图: 延期 3"/>
            <p:cNvSpPr/>
            <p:nvPr/>
          </p:nvSpPr>
          <p:spPr>
            <a:xfrm rot="16200000" flipV="1">
              <a:off x="3201194" y="1870869"/>
              <a:ext cx="515938" cy="457200"/>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5" name="矩形 4"/>
            <p:cNvSpPr/>
            <p:nvPr/>
          </p:nvSpPr>
          <p:spPr>
            <a:xfrm>
              <a:off x="3230563" y="3016250"/>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 name="矩形 15"/>
            <p:cNvSpPr/>
            <p:nvPr/>
          </p:nvSpPr>
          <p:spPr>
            <a:xfrm>
              <a:off x="3467100"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BBCED2"/>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7" name="矩形 6"/>
            <p:cNvSpPr/>
            <p:nvPr/>
          </p:nvSpPr>
          <p:spPr>
            <a:xfrm>
              <a:off x="3230563" y="3668713"/>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8" name="矩形 7"/>
            <p:cNvSpPr/>
            <p:nvPr/>
          </p:nvSpPr>
          <p:spPr>
            <a:xfrm>
              <a:off x="3230563" y="2363788"/>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9" name="圆角矩形 12"/>
            <p:cNvSpPr/>
            <p:nvPr/>
          </p:nvSpPr>
          <p:spPr>
            <a:xfrm flipH="1" flipV="1">
              <a:off x="3238500" y="4321175"/>
              <a:ext cx="457200" cy="523875"/>
            </a:xfrm>
            <a:prstGeom prst="roundRect">
              <a:avLst>
                <a:gd name="adj" fmla="val 50000"/>
              </a:avLst>
            </a:prstGeom>
            <a:solidFill>
              <a:srgbClr val="BBCED2"/>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10" name="TextBox 95"/>
            <p:cNvSpPr txBox="1">
              <a:spLocks noChangeArrowheads="1"/>
            </p:cNvSpPr>
            <p:nvPr/>
          </p:nvSpPr>
          <p:spPr bwMode="auto">
            <a:xfrm>
              <a:off x="3162300" y="4406899"/>
              <a:ext cx="606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15%</a:t>
              </a:r>
              <a:endParaRPr lang="zh-CN" altLang="en-US" sz="1200" kern="0">
                <a:solidFill>
                  <a:prstClr val="white"/>
                </a:solidFill>
                <a:latin typeface="Impact" panose="020B0806030902050204" pitchFamily="34" charset="0"/>
                <a:ea typeface="造字工房尚雅体演示版常规体" pitchFamily="50" charset="-122"/>
              </a:endParaRPr>
            </a:p>
          </p:txBody>
        </p:sp>
        <p:sp>
          <p:nvSpPr>
            <p:cNvPr id="11" name="流程图: 延期 10"/>
            <p:cNvSpPr/>
            <p:nvPr/>
          </p:nvSpPr>
          <p:spPr>
            <a:xfrm rot="16200000" flipV="1">
              <a:off x="4090988" y="1874837"/>
              <a:ext cx="515938" cy="455613"/>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12" name="矩形 11"/>
            <p:cNvSpPr/>
            <p:nvPr/>
          </p:nvSpPr>
          <p:spPr>
            <a:xfrm>
              <a:off x="4121150" y="3019425"/>
              <a:ext cx="455613"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13" name="流程图: 延期 12"/>
            <p:cNvSpPr/>
            <p:nvPr/>
          </p:nvSpPr>
          <p:spPr>
            <a:xfrm rot="5400000">
              <a:off x="4090988" y="4351337"/>
              <a:ext cx="515938" cy="455613"/>
            </a:xfrm>
            <a:prstGeom prst="flowChartDelay">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Adobe 繁黑體 Std B" panose="020B0700000000000000" pitchFamily="34" charset="-128"/>
                <a:ea typeface="Adobe 繁黑體 Std B" panose="020B0700000000000000" pitchFamily="34" charset="-128"/>
              </a:endParaRPr>
            </a:p>
          </p:txBody>
        </p:sp>
        <p:sp>
          <p:nvSpPr>
            <p:cNvPr id="14" name="矩形 15"/>
            <p:cNvSpPr/>
            <p:nvPr/>
          </p:nvSpPr>
          <p:spPr>
            <a:xfrm>
              <a:off x="4341813"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15" name="矩形 15"/>
            <p:cNvSpPr/>
            <p:nvPr/>
          </p:nvSpPr>
          <p:spPr>
            <a:xfrm flipH="1">
              <a:off x="3898900"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16" name="矩形 15"/>
            <p:cNvSpPr/>
            <p:nvPr/>
          </p:nvSpPr>
          <p:spPr>
            <a:xfrm>
              <a:off x="4119563" y="3670300"/>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17" name="矩形 16"/>
            <p:cNvSpPr/>
            <p:nvPr/>
          </p:nvSpPr>
          <p:spPr>
            <a:xfrm>
              <a:off x="4121150" y="2366963"/>
              <a:ext cx="455613"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18" name="圆角矩形 21"/>
            <p:cNvSpPr/>
            <p:nvPr/>
          </p:nvSpPr>
          <p:spPr>
            <a:xfrm flipH="1" flipV="1">
              <a:off x="4119563" y="4130675"/>
              <a:ext cx="457200" cy="706438"/>
            </a:xfrm>
            <a:prstGeom prst="roundRect">
              <a:avLst>
                <a:gd name="adj" fmla="val 50000"/>
              </a:avLst>
            </a:pr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19" name="TextBox 104"/>
            <p:cNvSpPr txBox="1">
              <a:spLocks noChangeArrowheads="1"/>
            </p:cNvSpPr>
            <p:nvPr/>
          </p:nvSpPr>
          <p:spPr bwMode="auto">
            <a:xfrm>
              <a:off x="4054475" y="4306887"/>
              <a:ext cx="593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20%</a:t>
              </a:r>
              <a:endParaRPr lang="zh-CN" altLang="en-US" sz="1200" kern="0">
                <a:solidFill>
                  <a:prstClr val="white"/>
                </a:solidFill>
                <a:latin typeface="Impact" panose="020B0806030902050204" pitchFamily="34" charset="0"/>
                <a:ea typeface="造字工房尚雅体演示版常规体" pitchFamily="50" charset="-122"/>
              </a:endParaRPr>
            </a:p>
          </p:txBody>
        </p:sp>
        <p:sp>
          <p:nvSpPr>
            <p:cNvPr id="20" name="流程图: 延期 19"/>
            <p:cNvSpPr/>
            <p:nvPr/>
          </p:nvSpPr>
          <p:spPr>
            <a:xfrm rot="16200000" flipV="1">
              <a:off x="4972844" y="1874044"/>
              <a:ext cx="515938" cy="457200"/>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21" name="矩形 20"/>
            <p:cNvSpPr/>
            <p:nvPr/>
          </p:nvSpPr>
          <p:spPr>
            <a:xfrm>
              <a:off x="5002213" y="3019425"/>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22" name="流程图: 延期 21"/>
            <p:cNvSpPr/>
            <p:nvPr/>
          </p:nvSpPr>
          <p:spPr>
            <a:xfrm rot="5400000">
              <a:off x="4972844" y="4350544"/>
              <a:ext cx="515938" cy="457200"/>
            </a:xfrm>
            <a:prstGeom prst="flowChartDelay">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Adobe 繁黑體 Std B" panose="020B0700000000000000" pitchFamily="34" charset="-128"/>
                <a:ea typeface="Adobe 繁黑體 Std B" panose="020B0700000000000000" pitchFamily="34" charset="-128"/>
              </a:endParaRPr>
            </a:p>
          </p:txBody>
        </p:sp>
        <p:sp>
          <p:nvSpPr>
            <p:cNvPr id="23" name="矩形 15"/>
            <p:cNvSpPr/>
            <p:nvPr/>
          </p:nvSpPr>
          <p:spPr>
            <a:xfrm>
              <a:off x="5222875"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24" name="矩形 15"/>
            <p:cNvSpPr/>
            <p:nvPr/>
          </p:nvSpPr>
          <p:spPr>
            <a:xfrm flipH="1">
              <a:off x="4779963"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25" name="矩形 24"/>
            <p:cNvSpPr/>
            <p:nvPr/>
          </p:nvSpPr>
          <p:spPr>
            <a:xfrm>
              <a:off x="5002213" y="3670300"/>
              <a:ext cx="455612"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26" name="矩形 25"/>
            <p:cNvSpPr/>
            <p:nvPr/>
          </p:nvSpPr>
          <p:spPr>
            <a:xfrm>
              <a:off x="5002213" y="2366963"/>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27" name="圆角矩形 30"/>
            <p:cNvSpPr/>
            <p:nvPr/>
          </p:nvSpPr>
          <p:spPr>
            <a:xfrm flipH="1" flipV="1">
              <a:off x="5002213" y="3905250"/>
              <a:ext cx="455612" cy="931863"/>
            </a:xfrm>
            <a:prstGeom prst="roundRect">
              <a:avLst>
                <a:gd name="adj" fmla="val 50000"/>
              </a:avLst>
            </a:pr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28" name="TextBox 113"/>
            <p:cNvSpPr txBox="1">
              <a:spLocks noChangeArrowheads="1"/>
            </p:cNvSpPr>
            <p:nvPr/>
          </p:nvSpPr>
          <p:spPr bwMode="auto">
            <a:xfrm>
              <a:off x="4899025" y="4090988"/>
              <a:ext cx="657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25%</a:t>
              </a:r>
              <a:endParaRPr lang="zh-CN" altLang="en-US" sz="1200" kern="0">
                <a:solidFill>
                  <a:prstClr val="white"/>
                </a:solidFill>
                <a:latin typeface="Impact" panose="020B0806030902050204" pitchFamily="34" charset="0"/>
                <a:ea typeface="造字工房尚雅体演示版常规体" pitchFamily="50" charset="-122"/>
              </a:endParaRPr>
            </a:p>
          </p:txBody>
        </p:sp>
        <p:sp>
          <p:nvSpPr>
            <p:cNvPr id="29" name="流程图: 延期 28"/>
            <p:cNvSpPr/>
            <p:nvPr/>
          </p:nvSpPr>
          <p:spPr>
            <a:xfrm rot="16200000" flipV="1">
              <a:off x="5853906" y="1874044"/>
              <a:ext cx="515938" cy="457200"/>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30" name="矩形 29"/>
            <p:cNvSpPr/>
            <p:nvPr/>
          </p:nvSpPr>
          <p:spPr>
            <a:xfrm>
              <a:off x="5883275" y="3017838"/>
              <a:ext cx="457200" cy="646112"/>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31" name="流程图: 延期 30"/>
            <p:cNvSpPr/>
            <p:nvPr/>
          </p:nvSpPr>
          <p:spPr>
            <a:xfrm rot="5400000">
              <a:off x="5853906" y="4350544"/>
              <a:ext cx="515938" cy="457200"/>
            </a:xfrm>
            <a:prstGeom prst="flowChartDelay">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Adobe 繁黑體 Std B" panose="020B0700000000000000" pitchFamily="34" charset="-128"/>
                <a:ea typeface="Adobe 繁黑體 Std B" panose="020B0700000000000000" pitchFamily="34" charset="-128"/>
              </a:endParaRPr>
            </a:p>
          </p:txBody>
        </p:sp>
        <p:sp>
          <p:nvSpPr>
            <p:cNvPr id="32" name="矩形 15"/>
            <p:cNvSpPr/>
            <p:nvPr/>
          </p:nvSpPr>
          <p:spPr>
            <a:xfrm>
              <a:off x="6105525" y="4591050"/>
              <a:ext cx="455613"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6A8074"/>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33" name="矩形 15"/>
            <p:cNvSpPr/>
            <p:nvPr/>
          </p:nvSpPr>
          <p:spPr>
            <a:xfrm flipH="1">
              <a:off x="5662613" y="4591050"/>
              <a:ext cx="455612"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6A8074"/>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34" name="矩形 33"/>
            <p:cNvSpPr/>
            <p:nvPr/>
          </p:nvSpPr>
          <p:spPr>
            <a:xfrm>
              <a:off x="5883275" y="3670300"/>
              <a:ext cx="455613" cy="644525"/>
            </a:xfrm>
            <a:prstGeom prst="rect">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35" name="矩形 34"/>
            <p:cNvSpPr/>
            <p:nvPr/>
          </p:nvSpPr>
          <p:spPr>
            <a:xfrm>
              <a:off x="5883275" y="2366963"/>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36" name="圆角矩形 39"/>
            <p:cNvSpPr/>
            <p:nvPr/>
          </p:nvSpPr>
          <p:spPr>
            <a:xfrm flipH="1" flipV="1">
              <a:off x="5883275" y="3340100"/>
              <a:ext cx="455613" cy="1497013"/>
            </a:xfrm>
            <a:prstGeom prst="roundRect">
              <a:avLst>
                <a:gd name="adj" fmla="val 50000"/>
              </a:avLst>
            </a:prstGeom>
            <a:solidFill>
              <a:srgbClr val="6A8074"/>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37" name="TextBox 122"/>
            <p:cNvSpPr txBox="1">
              <a:spLocks noChangeArrowheads="1"/>
            </p:cNvSpPr>
            <p:nvPr/>
          </p:nvSpPr>
          <p:spPr bwMode="auto">
            <a:xfrm>
              <a:off x="5816600" y="3552825"/>
              <a:ext cx="595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45%</a:t>
              </a:r>
              <a:endParaRPr lang="zh-CN" altLang="en-US" sz="1200" kern="0">
                <a:solidFill>
                  <a:prstClr val="white"/>
                </a:solidFill>
                <a:latin typeface="Impact" panose="020B0806030902050204" pitchFamily="34" charset="0"/>
                <a:ea typeface="造字工房尚雅体演示版常规体" pitchFamily="50" charset="-122"/>
              </a:endParaRPr>
            </a:p>
          </p:txBody>
        </p:sp>
        <p:sp>
          <p:nvSpPr>
            <p:cNvPr id="38" name="流程图: 延期 37"/>
            <p:cNvSpPr/>
            <p:nvPr/>
          </p:nvSpPr>
          <p:spPr>
            <a:xfrm rot="16200000" flipV="1">
              <a:off x="6734969" y="1874044"/>
              <a:ext cx="515938" cy="457200"/>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39" name="矩形 38"/>
            <p:cNvSpPr/>
            <p:nvPr/>
          </p:nvSpPr>
          <p:spPr>
            <a:xfrm>
              <a:off x="6764338" y="3017838"/>
              <a:ext cx="457200" cy="646112"/>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40" name="流程图: 延期 39"/>
            <p:cNvSpPr/>
            <p:nvPr/>
          </p:nvSpPr>
          <p:spPr>
            <a:xfrm rot="5400000">
              <a:off x="6734969" y="4350544"/>
              <a:ext cx="515938" cy="457200"/>
            </a:xfrm>
            <a:prstGeom prst="flowChartDelay">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Adobe 繁黑體 Std B" panose="020B0700000000000000" pitchFamily="34" charset="-128"/>
                <a:ea typeface="Adobe 繁黑體 Std B" panose="020B0700000000000000" pitchFamily="34" charset="-128"/>
              </a:endParaRPr>
            </a:p>
          </p:txBody>
        </p:sp>
        <p:sp>
          <p:nvSpPr>
            <p:cNvPr id="41" name="矩形 15"/>
            <p:cNvSpPr/>
            <p:nvPr/>
          </p:nvSpPr>
          <p:spPr>
            <a:xfrm>
              <a:off x="6986588" y="4591050"/>
              <a:ext cx="455612"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42" name="矩形 15"/>
            <p:cNvSpPr/>
            <p:nvPr/>
          </p:nvSpPr>
          <p:spPr>
            <a:xfrm flipH="1">
              <a:off x="6535738"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43" name="矩形 42"/>
            <p:cNvSpPr/>
            <p:nvPr/>
          </p:nvSpPr>
          <p:spPr>
            <a:xfrm>
              <a:off x="6764338" y="3670300"/>
              <a:ext cx="457200" cy="644525"/>
            </a:xfrm>
            <a:prstGeom prst="rect">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44" name="矩形 43"/>
            <p:cNvSpPr/>
            <p:nvPr/>
          </p:nvSpPr>
          <p:spPr>
            <a:xfrm>
              <a:off x="6764338" y="2366963"/>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45" name="圆角矩形 48"/>
            <p:cNvSpPr/>
            <p:nvPr/>
          </p:nvSpPr>
          <p:spPr>
            <a:xfrm flipH="1" flipV="1">
              <a:off x="6764338" y="3013075"/>
              <a:ext cx="457200" cy="1824038"/>
            </a:xfrm>
            <a:prstGeom prst="roundRect">
              <a:avLst>
                <a:gd name="adj" fmla="val 50000"/>
              </a:avLst>
            </a:pr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46" name="TextBox 131"/>
            <p:cNvSpPr txBox="1">
              <a:spLocks noChangeArrowheads="1"/>
            </p:cNvSpPr>
            <p:nvPr/>
          </p:nvSpPr>
          <p:spPr bwMode="auto">
            <a:xfrm>
              <a:off x="6656388" y="3275013"/>
              <a:ext cx="674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60%</a:t>
              </a:r>
              <a:endParaRPr lang="zh-CN" altLang="en-US" sz="1200" kern="0">
                <a:solidFill>
                  <a:prstClr val="white"/>
                </a:solidFill>
                <a:latin typeface="Impact" panose="020B0806030902050204" pitchFamily="34" charset="0"/>
                <a:ea typeface="造字工房尚雅体演示版常规体" pitchFamily="50" charset="-122"/>
              </a:endParaRPr>
            </a:p>
          </p:txBody>
        </p:sp>
        <p:sp>
          <p:nvSpPr>
            <p:cNvPr id="47" name="流程图: 延期 46"/>
            <p:cNvSpPr/>
            <p:nvPr/>
          </p:nvSpPr>
          <p:spPr>
            <a:xfrm rot="16200000" flipV="1">
              <a:off x="7616825" y="1874838"/>
              <a:ext cx="515938" cy="455612"/>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48" name="矩形 15"/>
            <p:cNvSpPr/>
            <p:nvPr/>
          </p:nvSpPr>
          <p:spPr>
            <a:xfrm>
              <a:off x="7880350"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49" name="矩形 15"/>
            <p:cNvSpPr/>
            <p:nvPr/>
          </p:nvSpPr>
          <p:spPr>
            <a:xfrm flipH="1">
              <a:off x="7437438"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50" name="矩形 49"/>
            <p:cNvSpPr/>
            <p:nvPr/>
          </p:nvSpPr>
          <p:spPr>
            <a:xfrm>
              <a:off x="7646988" y="2366963"/>
              <a:ext cx="455612" cy="646112"/>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51" name="圆角矩形 54"/>
            <p:cNvSpPr/>
            <p:nvPr/>
          </p:nvSpPr>
          <p:spPr>
            <a:xfrm flipH="1" flipV="1">
              <a:off x="7650163" y="2466975"/>
              <a:ext cx="457200" cy="2370138"/>
            </a:xfrm>
            <a:prstGeom prst="roundRect">
              <a:avLst>
                <a:gd name="adj" fmla="val 50000"/>
              </a:avLst>
            </a:pr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52" name="TextBox 141"/>
            <p:cNvSpPr txBox="1">
              <a:spLocks noChangeArrowheads="1"/>
            </p:cNvSpPr>
            <p:nvPr/>
          </p:nvSpPr>
          <p:spPr bwMode="auto">
            <a:xfrm>
              <a:off x="7578725" y="2803525"/>
              <a:ext cx="595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75%</a:t>
              </a:r>
              <a:endParaRPr lang="zh-CN" altLang="en-US" sz="1200" kern="0">
                <a:solidFill>
                  <a:prstClr val="white"/>
                </a:solidFill>
                <a:latin typeface="Impact" panose="020B0806030902050204" pitchFamily="34" charset="0"/>
                <a:ea typeface="造字工房尚雅体演示版常规体" pitchFamily="50" charset="-122"/>
              </a:endParaRPr>
            </a:p>
          </p:txBody>
        </p:sp>
        <p:sp>
          <p:nvSpPr>
            <p:cNvPr id="53" name="流程图: 延期 52"/>
            <p:cNvSpPr/>
            <p:nvPr/>
          </p:nvSpPr>
          <p:spPr>
            <a:xfrm rot="16200000" flipV="1">
              <a:off x="8497888" y="1874837"/>
              <a:ext cx="515938" cy="455613"/>
            </a:xfrm>
            <a:prstGeom prst="flowChartDelay">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54" name="矩形 53"/>
            <p:cNvSpPr/>
            <p:nvPr/>
          </p:nvSpPr>
          <p:spPr>
            <a:xfrm>
              <a:off x="8528050" y="3017838"/>
              <a:ext cx="455613" cy="646112"/>
            </a:xfrm>
            <a:prstGeom prst="rect">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55" name="流程图: 延期 54"/>
            <p:cNvSpPr/>
            <p:nvPr/>
          </p:nvSpPr>
          <p:spPr>
            <a:xfrm rot="5400000">
              <a:off x="8497888" y="4351337"/>
              <a:ext cx="515938" cy="455613"/>
            </a:xfrm>
            <a:prstGeom prst="flowChartDelay">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Adobe 繁黑體 Std B" panose="020B0700000000000000" pitchFamily="34" charset="-128"/>
                <a:ea typeface="Adobe 繁黑體 Std B" panose="020B0700000000000000" pitchFamily="34" charset="-128"/>
              </a:endParaRPr>
            </a:p>
          </p:txBody>
        </p:sp>
        <p:sp>
          <p:nvSpPr>
            <p:cNvPr id="56" name="矩形 15"/>
            <p:cNvSpPr/>
            <p:nvPr/>
          </p:nvSpPr>
          <p:spPr>
            <a:xfrm flipH="1">
              <a:off x="8305800"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BBCED2"/>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57" name="矩形 56"/>
            <p:cNvSpPr/>
            <p:nvPr/>
          </p:nvSpPr>
          <p:spPr>
            <a:xfrm>
              <a:off x="8526463" y="3670300"/>
              <a:ext cx="457200" cy="644525"/>
            </a:xfrm>
            <a:prstGeom prst="rect">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58" name="矩形 57"/>
            <p:cNvSpPr/>
            <p:nvPr/>
          </p:nvSpPr>
          <p:spPr>
            <a:xfrm>
              <a:off x="8528050" y="2366963"/>
              <a:ext cx="455613" cy="646112"/>
            </a:xfrm>
            <a:prstGeom prst="rect">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59" name="圆角矩形 66"/>
            <p:cNvSpPr/>
            <p:nvPr/>
          </p:nvSpPr>
          <p:spPr>
            <a:xfrm flipH="1" flipV="1">
              <a:off x="8526463" y="1844675"/>
              <a:ext cx="457200" cy="3000375"/>
            </a:xfrm>
            <a:prstGeom prst="roundRect">
              <a:avLst>
                <a:gd name="adj" fmla="val 50000"/>
              </a:avLst>
            </a:prstGeom>
            <a:solidFill>
              <a:srgbClr val="BBCED2"/>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60" name="TextBox 150"/>
            <p:cNvSpPr txBox="1">
              <a:spLocks noChangeArrowheads="1"/>
            </p:cNvSpPr>
            <p:nvPr/>
          </p:nvSpPr>
          <p:spPr bwMode="auto">
            <a:xfrm>
              <a:off x="8358188" y="2027239"/>
              <a:ext cx="798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100%</a:t>
              </a:r>
              <a:endParaRPr lang="zh-CN" altLang="en-US" sz="1200" kern="0">
                <a:solidFill>
                  <a:prstClr val="white"/>
                </a:solidFill>
                <a:latin typeface="Impact" panose="020B0806030902050204" pitchFamily="34" charset="0"/>
                <a:ea typeface="造字工房尚雅体演示版常规体" pitchFamily="50" charset="-122"/>
              </a:endParaRPr>
            </a:p>
          </p:txBody>
        </p:sp>
      </p:grpSp>
      <p:grpSp>
        <p:nvGrpSpPr>
          <p:cNvPr id="61" name="组合 60"/>
          <p:cNvGrpSpPr/>
          <p:nvPr/>
        </p:nvGrpSpPr>
        <p:grpSpPr bwMode="auto">
          <a:xfrm>
            <a:off x="3097214" y="4787734"/>
            <a:ext cx="6000751" cy="499428"/>
            <a:chOff x="3097213" y="5024438"/>
            <a:chExt cx="6000750" cy="499428"/>
          </a:xfrm>
        </p:grpSpPr>
        <p:cxnSp>
          <p:nvCxnSpPr>
            <p:cNvPr id="62" name="直接连接符 61"/>
            <p:cNvCxnSpPr/>
            <p:nvPr/>
          </p:nvCxnSpPr>
          <p:spPr>
            <a:xfrm>
              <a:off x="3460750" y="5091113"/>
              <a:ext cx="5287963" cy="0"/>
            </a:xfrm>
            <a:prstGeom prst="line">
              <a:avLst/>
            </a:prstGeom>
            <a:noFill/>
            <a:ln w="9525" cap="flat" cmpd="sng" algn="ctr">
              <a:solidFill>
                <a:sysClr val="windowText" lastClr="000000"/>
              </a:solidFill>
              <a:prstDash val="dash"/>
              <a:miter lim="800000"/>
            </a:ln>
            <a:effectLst/>
          </p:spPr>
        </p:cxnSp>
        <p:sp>
          <p:nvSpPr>
            <p:cNvPr id="63" name="椭圆 62"/>
            <p:cNvSpPr>
              <a:spLocks noChangeAspect="1"/>
            </p:cNvSpPr>
            <p:nvPr/>
          </p:nvSpPr>
          <p:spPr>
            <a:xfrm>
              <a:off x="3421063" y="5024438"/>
              <a:ext cx="131762" cy="133350"/>
            </a:xfrm>
            <a:prstGeom prst="ellipse">
              <a:avLst/>
            </a:prstGeom>
            <a:solidFill>
              <a:srgbClr val="BBCED2"/>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4" name="椭圆 63"/>
            <p:cNvSpPr>
              <a:spLocks noChangeAspect="1"/>
            </p:cNvSpPr>
            <p:nvPr/>
          </p:nvSpPr>
          <p:spPr>
            <a:xfrm>
              <a:off x="5221288" y="5024438"/>
              <a:ext cx="131762" cy="133350"/>
            </a:xfrm>
            <a:prstGeom prst="ellipse">
              <a:avLst/>
            </a:pr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5" name="椭圆 64"/>
            <p:cNvSpPr>
              <a:spLocks noChangeAspect="1"/>
            </p:cNvSpPr>
            <p:nvPr/>
          </p:nvSpPr>
          <p:spPr>
            <a:xfrm>
              <a:off x="4308475" y="5024438"/>
              <a:ext cx="131763" cy="133350"/>
            </a:xfrm>
            <a:prstGeom prst="ellipse">
              <a:avLst/>
            </a:pr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6" name="椭圆 65"/>
            <p:cNvSpPr>
              <a:spLocks noChangeAspect="1"/>
            </p:cNvSpPr>
            <p:nvPr/>
          </p:nvSpPr>
          <p:spPr>
            <a:xfrm>
              <a:off x="6072188" y="5024438"/>
              <a:ext cx="131762" cy="133350"/>
            </a:xfrm>
            <a:prstGeom prst="ellipse">
              <a:avLst/>
            </a:prstGeom>
            <a:solidFill>
              <a:srgbClr val="6A8074"/>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7" name="椭圆 66"/>
            <p:cNvSpPr>
              <a:spLocks noChangeAspect="1"/>
            </p:cNvSpPr>
            <p:nvPr/>
          </p:nvSpPr>
          <p:spPr>
            <a:xfrm>
              <a:off x="6934200" y="5024438"/>
              <a:ext cx="131763" cy="133350"/>
            </a:xfrm>
            <a:prstGeom prst="ellipse">
              <a:avLst/>
            </a:pr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8" name="椭圆 67"/>
            <p:cNvSpPr>
              <a:spLocks noChangeAspect="1"/>
            </p:cNvSpPr>
            <p:nvPr/>
          </p:nvSpPr>
          <p:spPr>
            <a:xfrm>
              <a:off x="7834313" y="5024438"/>
              <a:ext cx="131762" cy="133350"/>
            </a:xfrm>
            <a:prstGeom prst="ellipse">
              <a:avLst/>
            </a:pr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9" name="椭圆 68"/>
            <p:cNvSpPr>
              <a:spLocks noChangeAspect="1"/>
            </p:cNvSpPr>
            <p:nvPr/>
          </p:nvSpPr>
          <p:spPr>
            <a:xfrm>
              <a:off x="8655050" y="5024438"/>
              <a:ext cx="131763" cy="133350"/>
            </a:xfrm>
            <a:prstGeom prst="ellipse">
              <a:avLst/>
            </a:prstGeom>
            <a:solidFill>
              <a:srgbClr val="BBCED2"/>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70" name="TextBox 159"/>
            <p:cNvSpPr txBox="1">
              <a:spLocks noChangeArrowheads="1"/>
            </p:cNvSpPr>
            <p:nvPr/>
          </p:nvSpPr>
          <p:spPr bwMode="auto">
            <a:xfrm>
              <a:off x="3097213" y="5187950"/>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2012</a:t>
              </a:r>
              <a:endParaRPr lang="zh-CN" altLang="en-US" sz="1465" kern="0" dirty="0">
                <a:solidFill>
                  <a:prstClr val="black"/>
                </a:solidFill>
                <a:latin typeface="Impact" panose="020B0806030902050204" pitchFamily="34" charset="0"/>
                <a:ea typeface="造字工房尚雅体演示版常规体" pitchFamily="50" charset="-122"/>
              </a:endParaRPr>
            </a:p>
          </p:txBody>
        </p:sp>
        <p:sp>
          <p:nvSpPr>
            <p:cNvPr id="71" name="TextBox 160"/>
            <p:cNvSpPr txBox="1">
              <a:spLocks noChangeArrowheads="1"/>
            </p:cNvSpPr>
            <p:nvPr/>
          </p:nvSpPr>
          <p:spPr bwMode="auto">
            <a:xfrm>
              <a:off x="3984625" y="5207001"/>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2013</a:t>
              </a:r>
              <a:endParaRPr lang="zh-CN" altLang="en-US" sz="1465" kern="0" dirty="0">
                <a:solidFill>
                  <a:prstClr val="black"/>
                </a:solidFill>
                <a:latin typeface="Impact" panose="020B0806030902050204" pitchFamily="34" charset="0"/>
                <a:ea typeface="造字工房尚雅体演示版常规体" pitchFamily="50" charset="-122"/>
              </a:endParaRPr>
            </a:p>
          </p:txBody>
        </p:sp>
        <p:sp>
          <p:nvSpPr>
            <p:cNvPr id="72" name="TextBox 161"/>
            <p:cNvSpPr txBox="1">
              <a:spLocks noChangeArrowheads="1"/>
            </p:cNvSpPr>
            <p:nvPr/>
          </p:nvSpPr>
          <p:spPr bwMode="auto">
            <a:xfrm>
              <a:off x="4897438" y="5207001"/>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2014</a:t>
              </a:r>
              <a:endParaRPr lang="en-US" sz="1465" kern="0" dirty="0">
                <a:solidFill>
                  <a:prstClr val="black"/>
                </a:solidFill>
                <a:latin typeface="Impact" panose="020B0806030902050204" pitchFamily="34" charset="0"/>
                <a:ea typeface="造字工房尚雅体演示版常规体" pitchFamily="50" charset="-122"/>
              </a:endParaRPr>
            </a:p>
          </p:txBody>
        </p:sp>
        <p:sp>
          <p:nvSpPr>
            <p:cNvPr id="73" name="TextBox 162"/>
            <p:cNvSpPr txBox="1">
              <a:spLocks noChangeArrowheads="1"/>
            </p:cNvSpPr>
            <p:nvPr/>
          </p:nvSpPr>
          <p:spPr bwMode="auto">
            <a:xfrm>
              <a:off x="5746750" y="5207001"/>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2015</a:t>
              </a:r>
              <a:endParaRPr lang="zh-CN" altLang="en-US" sz="1465" kern="0" dirty="0">
                <a:solidFill>
                  <a:prstClr val="black"/>
                </a:solidFill>
                <a:latin typeface="Impact" panose="020B0806030902050204" pitchFamily="34" charset="0"/>
                <a:ea typeface="造字工房尚雅体演示版常规体" pitchFamily="50" charset="-122"/>
              </a:endParaRPr>
            </a:p>
          </p:txBody>
        </p:sp>
        <p:sp>
          <p:nvSpPr>
            <p:cNvPr id="74" name="TextBox 163"/>
            <p:cNvSpPr txBox="1">
              <a:spLocks noChangeArrowheads="1"/>
            </p:cNvSpPr>
            <p:nvPr/>
          </p:nvSpPr>
          <p:spPr bwMode="auto">
            <a:xfrm>
              <a:off x="6604001" y="5207001"/>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2016</a:t>
              </a:r>
              <a:endParaRPr lang="zh-CN" altLang="en-US" sz="1465" kern="0" dirty="0">
                <a:solidFill>
                  <a:prstClr val="black"/>
                </a:solidFill>
                <a:latin typeface="Impact" panose="020B0806030902050204" pitchFamily="34" charset="0"/>
                <a:ea typeface="造字工房尚雅体演示版常规体" pitchFamily="50" charset="-122"/>
              </a:endParaRPr>
            </a:p>
          </p:txBody>
        </p:sp>
        <p:sp>
          <p:nvSpPr>
            <p:cNvPr id="75" name="TextBox 164"/>
            <p:cNvSpPr txBox="1">
              <a:spLocks noChangeArrowheads="1"/>
            </p:cNvSpPr>
            <p:nvPr/>
          </p:nvSpPr>
          <p:spPr bwMode="auto">
            <a:xfrm>
              <a:off x="7510463" y="5207001"/>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2017</a:t>
              </a:r>
              <a:endParaRPr lang="zh-CN" altLang="en-US" sz="1465" kern="0" dirty="0">
                <a:solidFill>
                  <a:prstClr val="black"/>
                </a:solidFill>
                <a:latin typeface="Impact" panose="020B0806030902050204" pitchFamily="34" charset="0"/>
                <a:ea typeface="造字工房尚雅体演示版常规体" pitchFamily="50" charset="-122"/>
              </a:endParaRPr>
            </a:p>
          </p:txBody>
        </p:sp>
        <p:sp>
          <p:nvSpPr>
            <p:cNvPr id="76" name="TextBox 165"/>
            <p:cNvSpPr txBox="1">
              <a:spLocks noChangeArrowheads="1"/>
            </p:cNvSpPr>
            <p:nvPr/>
          </p:nvSpPr>
          <p:spPr bwMode="auto">
            <a:xfrm>
              <a:off x="8331200" y="5207001"/>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2018</a:t>
              </a:r>
              <a:endParaRPr lang="zh-CN" altLang="en-US" sz="1465" kern="0" dirty="0">
                <a:solidFill>
                  <a:prstClr val="black"/>
                </a:solidFill>
                <a:latin typeface="Impact" panose="020B0806030902050204" pitchFamily="34" charset="0"/>
                <a:ea typeface="造字工房尚雅体演示版常规体" pitchFamily="50" charset="-122"/>
              </a:endParaRPr>
            </a:p>
          </p:txBody>
        </p:sp>
      </p:grpSp>
      <p:sp>
        <p:nvSpPr>
          <p:cNvPr id="77" name="TextBox 18"/>
          <p:cNvSpPr txBox="1"/>
          <p:nvPr/>
        </p:nvSpPr>
        <p:spPr>
          <a:xfrm>
            <a:off x="9453563" y="2838256"/>
            <a:ext cx="2169430" cy="954107"/>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0-#ppt_w/2"/>
                                          </p:val>
                                        </p:tav>
                                        <p:tav tm="100000">
                                          <p:val>
                                            <p:strVal val="#ppt_x"/>
                                          </p:val>
                                        </p:tav>
                                      </p:tavLst>
                                    </p:anim>
                                    <p:anim calcmode="lin" valueType="num">
                                      <p:cBhvr additive="base">
                                        <p:cTn id="14" dur="500" fill="hold"/>
                                        <p:tgtEl>
                                          <p:spTgt spid="61"/>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1000"/>
                                        <p:tgtEl>
                                          <p:spTgt spid="77"/>
                                        </p:tgtEl>
                                      </p:cBhvr>
                                    </p:animEffect>
                                    <p:anim calcmode="lin" valueType="num">
                                      <p:cBhvr>
                                        <p:cTn id="18" dur="1000" fill="hold"/>
                                        <p:tgtEl>
                                          <p:spTgt spid="77"/>
                                        </p:tgtEl>
                                        <p:attrNameLst>
                                          <p:attrName>ppt_x</p:attrName>
                                        </p:attrNameLst>
                                      </p:cBhvr>
                                      <p:tavLst>
                                        <p:tav tm="0">
                                          <p:val>
                                            <p:strVal val="#ppt_x"/>
                                          </p:val>
                                        </p:tav>
                                        <p:tav tm="100000">
                                          <p:val>
                                            <p:strVal val="#ppt_x"/>
                                          </p:val>
                                        </p:tav>
                                      </p:tavLst>
                                    </p:anim>
                                    <p:anim calcmode="lin" valueType="num">
                                      <p:cBhvr>
                                        <p:cTn id="19"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45100" y="3929386"/>
            <a:ext cx="2487613" cy="1329147"/>
            <a:chOff x="5245100" y="3929386"/>
            <a:chExt cx="2487613" cy="1329147"/>
          </a:xfrm>
        </p:grpSpPr>
        <p:sp>
          <p:nvSpPr>
            <p:cNvPr id="3" name="Freeform 10"/>
            <p:cNvSpPr/>
            <p:nvPr/>
          </p:nvSpPr>
          <p:spPr bwMode="auto">
            <a:xfrm>
              <a:off x="5245100" y="3929386"/>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rgbClr val="A5C3CE"/>
            </a:solidFill>
            <a:ln>
              <a:noFill/>
            </a:ln>
          </p:spPr>
          <p:txBody>
            <a:bodyPr/>
            <a:lstStyle/>
            <a:p>
              <a:endParaRPr lang="zh-CN" altLang="en-US" dirty="0"/>
            </a:p>
          </p:txBody>
        </p:sp>
        <p:sp>
          <p:nvSpPr>
            <p:cNvPr id="4" name="Freeform 13"/>
            <p:cNvSpPr>
              <a:spLocks noEditPoints="1"/>
            </p:cNvSpPr>
            <p:nvPr/>
          </p:nvSpPr>
          <p:spPr bwMode="auto">
            <a:xfrm>
              <a:off x="7019925" y="4445481"/>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 name="组合 4"/>
          <p:cNvGrpSpPr/>
          <p:nvPr/>
        </p:nvGrpSpPr>
        <p:grpSpPr>
          <a:xfrm>
            <a:off x="6327775" y="1922165"/>
            <a:ext cx="1397000" cy="2451857"/>
            <a:chOff x="6327775" y="1922165"/>
            <a:chExt cx="1397000" cy="2451857"/>
          </a:xfrm>
        </p:grpSpPr>
        <p:sp>
          <p:nvSpPr>
            <p:cNvPr id="6" name="Freeform 9"/>
            <p:cNvSpPr/>
            <p:nvPr/>
          </p:nvSpPr>
          <p:spPr bwMode="auto">
            <a:xfrm>
              <a:off x="6327775" y="1922165"/>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rgbClr val="A5C3CE"/>
            </a:solidFill>
            <a:ln>
              <a:noFill/>
            </a:ln>
          </p:spPr>
          <p:txBody>
            <a:bodyPr/>
            <a:lstStyle/>
            <a:p>
              <a:endParaRPr lang="zh-CN" altLang="en-US"/>
            </a:p>
          </p:txBody>
        </p:sp>
        <p:sp>
          <p:nvSpPr>
            <p:cNvPr id="7" name="Freeform 14"/>
            <p:cNvSpPr/>
            <p:nvPr/>
          </p:nvSpPr>
          <p:spPr bwMode="auto">
            <a:xfrm>
              <a:off x="7067551" y="2136544"/>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a:xfrm>
            <a:off x="4433889" y="2773329"/>
            <a:ext cx="1336675" cy="2485204"/>
            <a:chOff x="4433889" y="2773329"/>
            <a:chExt cx="1336675" cy="2485204"/>
          </a:xfrm>
        </p:grpSpPr>
        <p:sp>
          <p:nvSpPr>
            <p:cNvPr id="9" name="Freeform 11"/>
            <p:cNvSpPr/>
            <p:nvPr/>
          </p:nvSpPr>
          <p:spPr bwMode="auto">
            <a:xfrm>
              <a:off x="4433889" y="2773329"/>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rgbClr val="A5C3CE"/>
            </a:solidFill>
            <a:ln>
              <a:noFill/>
            </a:ln>
          </p:spPr>
          <p:txBody>
            <a:bodyPr/>
            <a:lstStyle/>
            <a:p>
              <a:endParaRPr lang="zh-CN" altLang="en-US" dirty="0"/>
            </a:p>
          </p:txBody>
        </p:sp>
        <p:sp>
          <p:nvSpPr>
            <p:cNvPr id="10" name="Freeform 15"/>
            <p:cNvSpPr>
              <a:spLocks noEditPoints="1"/>
            </p:cNvSpPr>
            <p:nvPr/>
          </p:nvSpPr>
          <p:spPr bwMode="auto">
            <a:xfrm>
              <a:off x="4845050" y="4418486"/>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a:xfrm>
            <a:off x="4441825" y="1925342"/>
            <a:ext cx="2452688" cy="1384727"/>
            <a:chOff x="4441825" y="1925342"/>
            <a:chExt cx="2452688" cy="1384727"/>
          </a:xfrm>
        </p:grpSpPr>
        <p:sp>
          <p:nvSpPr>
            <p:cNvPr id="12" name="Freeform 8"/>
            <p:cNvSpPr/>
            <p:nvPr/>
          </p:nvSpPr>
          <p:spPr bwMode="auto">
            <a:xfrm>
              <a:off x="4441825" y="1925342"/>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rgbClr val="A5C3CE"/>
            </a:solidFill>
            <a:ln>
              <a:noFill/>
            </a:ln>
          </p:spPr>
          <p:txBody>
            <a:bodyPr/>
            <a:lstStyle/>
            <a:p>
              <a:endParaRPr lang="zh-CN" altLang="en-US"/>
            </a:p>
          </p:txBody>
        </p:sp>
        <p:sp>
          <p:nvSpPr>
            <p:cNvPr id="13" name="Freeform 16"/>
            <p:cNvSpPr>
              <a:spLocks noEditPoints="1"/>
            </p:cNvSpPr>
            <p:nvPr/>
          </p:nvSpPr>
          <p:spPr bwMode="auto">
            <a:xfrm>
              <a:off x="4883151" y="2133368"/>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组合 13"/>
          <p:cNvGrpSpPr/>
          <p:nvPr/>
        </p:nvGrpSpPr>
        <p:grpSpPr>
          <a:xfrm>
            <a:off x="5373689" y="2854317"/>
            <a:ext cx="1398586" cy="1399017"/>
            <a:chOff x="5373689" y="2854317"/>
            <a:chExt cx="1398586" cy="1399017"/>
          </a:xfrm>
        </p:grpSpPr>
        <p:sp>
          <p:nvSpPr>
            <p:cNvPr id="15" name="Oval 12"/>
            <p:cNvSpPr>
              <a:spLocks noChangeArrowheads="1"/>
            </p:cNvSpPr>
            <p:nvPr/>
          </p:nvSpPr>
          <p:spPr bwMode="auto">
            <a:xfrm>
              <a:off x="5373689" y="2854317"/>
              <a:ext cx="1398586" cy="1399017"/>
            </a:xfrm>
            <a:prstGeom prst="ellipse">
              <a:avLst/>
            </a:prstGeom>
            <a:solidFill>
              <a:srgbClr val="80ABBA"/>
            </a:solidFill>
            <a:ln>
              <a:noFill/>
            </a:ln>
          </p:spPr>
          <p:txBody>
            <a:bodyPr/>
            <a:lstStyle/>
            <a:p>
              <a:endParaRPr lang="zh-CN" altLang="en-US"/>
            </a:p>
          </p:txBody>
        </p:sp>
        <p:sp>
          <p:nvSpPr>
            <p:cNvPr id="16" name="矩形 15"/>
            <p:cNvSpPr/>
            <p:nvPr/>
          </p:nvSpPr>
          <p:spPr>
            <a:xfrm>
              <a:off x="5410736" y="3357563"/>
              <a:ext cx="1361539" cy="307777"/>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请输入题目</a:t>
              </a:r>
            </a:p>
          </p:txBody>
        </p:sp>
      </p:grpSp>
      <p:sp>
        <p:nvSpPr>
          <p:cNvPr id="17" name="TextBox 18"/>
          <p:cNvSpPr txBox="1"/>
          <p:nvPr/>
        </p:nvSpPr>
        <p:spPr>
          <a:xfrm>
            <a:off x="8183787" y="1979083"/>
            <a:ext cx="2436189" cy="1138773"/>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8" name="TextBox 18"/>
          <p:cNvSpPr txBox="1"/>
          <p:nvPr/>
        </p:nvSpPr>
        <p:spPr>
          <a:xfrm>
            <a:off x="8183787" y="4024572"/>
            <a:ext cx="2436189" cy="1138773"/>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9" name="TextBox 18"/>
          <p:cNvSpPr txBox="1"/>
          <p:nvPr/>
        </p:nvSpPr>
        <p:spPr>
          <a:xfrm>
            <a:off x="1618287" y="1922165"/>
            <a:ext cx="2436189" cy="1138773"/>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0" name="TextBox 18"/>
          <p:cNvSpPr txBox="1"/>
          <p:nvPr/>
        </p:nvSpPr>
        <p:spPr>
          <a:xfrm>
            <a:off x="1672261" y="4253334"/>
            <a:ext cx="2436189" cy="1138773"/>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2"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93686" y="970354"/>
            <a:ext cx="3477134" cy="2495159"/>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8207593" y="970354"/>
            <a:ext cx="3477134" cy="2495159"/>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4650640" y="3530367"/>
            <a:ext cx="3477134" cy="2495159"/>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4650640" y="970354"/>
            <a:ext cx="3477134" cy="2495159"/>
            <a:chOff x="4641115" y="1345627"/>
            <a:chExt cx="3477134" cy="2495159"/>
          </a:xfrm>
        </p:grpSpPr>
        <p:sp>
          <p:nvSpPr>
            <p:cNvPr id="6" name="矩形 5"/>
            <p:cNvSpPr/>
            <p:nvPr/>
          </p:nvSpPr>
          <p:spPr>
            <a:xfrm>
              <a:off x="4641115" y="1345627"/>
              <a:ext cx="3477134" cy="2495159"/>
            </a:xfrm>
            <a:prstGeom prst="rect">
              <a:avLst/>
            </a:prstGeom>
            <a:solidFill>
              <a:srgbClr val="BBCE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矩形 32"/>
            <p:cNvSpPr/>
            <p:nvPr/>
          </p:nvSpPr>
          <p:spPr>
            <a:xfrm flipH="1">
              <a:off x="4641115" y="3005771"/>
              <a:ext cx="803940" cy="835015"/>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5524874" y="1790308"/>
              <a:ext cx="1620957" cy="338554"/>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请输入你的题目</a:t>
              </a:r>
            </a:p>
          </p:txBody>
        </p:sp>
        <p:sp>
          <p:nvSpPr>
            <p:cNvPr id="9" name="矩形 8"/>
            <p:cNvSpPr/>
            <p:nvPr/>
          </p:nvSpPr>
          <p:spPr>
            <a:xfrm>
              <a:off x="5524874" y="2288215"/>
              <a:ext cx="1739002" cy="830997"/>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chemeClr val="bg1"/>
                </a:solidFill>
              </a:endParaRPr>
            </a:p>
          </p:txBody>
        </p:sp>
      </p:grpSp>
      <p:grpSp>
        <p:nvGrpSpPr>
          <p:cNvPr id="10" name="组合 9"/>
          <p:cNvGrpSpPr/>
          <p:nvPr/>
        </p:nvGrpSpPr>
        <p:grpSpPr>
          <a:xfrm>
            <a:off x="1093686" y="3530367"/>
            <a:ext cx="3477134" cy="2495160"/>
            <a:chOff x="1084161" y="3905640"/>
            <a:chExt cx="3477134" cy="2495160"/>
          </a:xfrm>
        </p:grpSpPr>
        <p:sp>
          <p:nvSpPr>
            <p:cNvPr id="11" name="矩形 10"/>
            <p:cNvSpPr/>
            <p:nvPr/>
          </p:nvSpPr>
          <p:spPr>
            <a:xfrm>
              <a:off x="1084161" y="3905640"/>
              <a:ext cx="3477134" cy="2495159"/>
            </a:xfrm>
            <a:prstGeom prst="rect">
              <a:avLst/>
            </a:prstGeom>
            <a:solidFill>
              <a:srgbClr val="A5C3C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32"/>
            <p:cNvSpPr/>
            <p:nvPr/>
          </p:nvSpPr>
          <p:spPr>
            <a:xfrm>
              <a:off x="3757355" y="5565785"/>
              <a:ext cx="803940" cy="835015"/>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1937883" y="4407444"/>
              <a:ext cx="1620957" cy="338554"/>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请输入你的题目</a:t>
              </a:r>
            </a:p>
          </p:txBody>
        </p:sp>
        <p:sp>
          <p:nvSpPr>
            <p:cNvPr id="14" name="矩形 13"/>
            <p:cNvSpPr/>
            <p:nvPr/>
          </p:nvSpPr>
          <p:spPr>
            <a:xfrm>
              <a:off x="1937883" y="4905351"/>
              <a:ext cx="1739002" cy="830997"/>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chemeClr val="bg1"/>
                </a:solidFill>
              </a:endParaRPr>
            </a:p>
          </p:txBody>
        </p:sp>
      </p:grpSp>
      <p:grpSp>
        <p:nvGrpSpPr>
          <p:cNvPr id="15" name="组合 14"/>
          <p:cNvGrpSpPr/>
          <p:nvPr/>
        </p:nvGrpSpPr>
        <p:grpSpPr>
          <a:xfrm>
            <a:off x="8207593" y="3530366"/>
            <a:ext cx="3477134" cy="2495159"/>
            <a:chOff x="8198068" y="3905639"/>
            <a:chExt cx="3477134" cy="2495159"/>
          </a:xfrm>
        </p:grpSpPr>
        <p:sp>
          <p:nvSpPr>
            <p:cNvPr id="16" name="矩形 15"/>
            <p:cNvSpPr/>
            <p:nvPr/>
          </p:nvSpPr>
          <p:spPr>
            <a:xfrm>
              <a:off x="8198068" y="3905639"/>
              <a:ext cx="3477134" cy="2495159"/>
            </a:xfrm>
            <a:prstGeom prst="rect">
              <a:avLst/>
            </a:prstGeom>
            <a:solidFill>
              <a:srgbClr val="A5C3C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32"/>
            <p:cNvSpPr/>
            <p:nvPr/>
          </p:nvSpPr>
          <p:spPr>
            <a:xfrm rot="16200000">
              <a:off x="8213607" y="3890102"/>
              <a:ext cx="803940" cy="835015"/>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9184745" y="4371026"/>
              <a:ext cx="1620957" cy="338554"/>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请输入你的题目</a:t>
              </a:r>
            </a:p>
          </p:txBody>
        </p:sp>
        <p:sp>
          <p:nvSpPr>
            <p:cNvPr id="19" name="矩形 18"/>
            <p:cNvSpPr/>
            <p:nvPr/>
          </p:nvSpPr>
          <p:spPr>
            <a:xfrm>
              <a:off x="9184745" y="4868933"/>
              <a:ext cx="1739002" cy="830997"/>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07375" y="1759748"/>
            <a:ext cx="1492250" cy="1861342"/>
            <a:chOff x="8207375" y="1759748"/>
            <a:chExt cx="1492250" cy="1861342"/>
          </a:xfrm>
        </p:grpSpPr>
        <p:grpSp>
          <p:nvGrpSpPr>
            <p:cNvPr id="3" name="组合 2"/>
            <p:cNvGrpSpPr/>
            <p:nvPr/>
          </p:nvGrpSpPr>
          <p:grpSpPr>
            <a:xfrm>
              <a:off x="8207375" y="1824835"/>
              <a:ext cx="1492250" cy="1796255"/>
              <a:chOff x="8207375" y="1824835"/>
              <a:chExt cx="1492250" cy="1796255"/>
            </a:xfrm>
          </p:grpSpPr>
          <p:grpSp>
            <p:nvGrpSpPr>
              <p:cNvPr id="5" name="组合 4"/>
              <p:cNvGrpSpPr/>
              <p:nvPr/>
            </p:nvGrpSpPr>
            <p:grpSpPr>
              <a:xfrm>
                <a:off x="8207375" y="2128840"/>
                <a:ext cx="1492250" cy="1492250"/>
                <a:chOff x="8207375" y="2128840"/>
                <a:chExt cx="1492250" cy="1492250"/>
              </a:xfrm>
            </p:grpSpPr>
            <p:sp>
              <p:nvSpPr>
                <p:cNvPr id="7" name="MH_Other_1"/>
                <p:cNvSpPr>
                  <a:spLocks noChangeArrowheads="1"/>
                </p:cNvSpPr>
                <p:nvPr/>
              </p:nvSpPr>
              <p:spPr bwMode="auto">
                <a:xfrm>
                  <a:off x="8207375" y="2128840"/>
                  <a:ext cx="1492250" cy="1492250"/>
                </a:xfrm>
                <a:prstGeom prst="ellipse">
                  <a:avLst/>
                </a:prstGeom>
                <a:solidFill>
                  <a:srgbClr val="A5C3CE"/>
                </a:solidFill>
                <a:ln w="9525">
                  <a:no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300">
                    <a:solidFill>
                      <a:srgbClr val="FFFFFF"/>
                    </a:solidFill>
                    <a:latin typeface="Calibri" panose="020F0502020204030204" pitchFamily="34" charset="0"/>
                    <a:ea typeface="微软雅黑" panose="020B0503020204020204" pitchFamily="34" charset="-122"/>
                  </a:endParaRPr>
                </a:p>
              </p:txBody>
            </p:sp>
            <p:sp>
              <p:nvSpPr>
                <p:cNvPr id="8" name="MH_SubTitle_4"/>
                <p:cNvSpPr>
                  <a:spLocks noChangeArrowheads="1"/>
                </p:cNvSpPr>
                <p:nvPr/>
              </p:nvSpPr>
              <p:spPr bwMode="auto">
                <a:xfrm>
                  <a:off x="8261350" y="2163765"/>
                  <a:ext cx="1346200" cy="1346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10800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endParaRPr lang="zh-CN" altLang="en-US" sz="1300" dirty="0">
                    <a:solidFill>
                      <a:srgbClr val="2C2C2C"/>
                    </a:solidFill>
                    <a:latin typeface="幼圆" panose="02010509060101010101" pitchFamily="49" charset="-122"/>
                    <a:ea typeface="幼圆" panose="02010509060101010101" pitchFamily="49" charset="-122"/>
                  </a:endParaRPr>
                </a:p>
              </p:txBody>
            </p:sp>
          </p:grpSp>
          <p:sp>
            <p:nvSpPr>
              <p:cNvPr id="6" name="Oval 13"/>
              <p:cNvSpPr>
                <a:spLocks noChangeArrowheads="1"/>
              </p:cNvSpPr>
              <p:nvPr/>
            </p:nvSpPr>
            <p:spPr bwMode="auto">
              <a:xfrm>
                <a:off x="8645752" y="1824835"/>
                <a:ext cx="576262" cy="576263"/>
              </a:xfrm>
              <a:prstGeom prst="ellipse">
                <a:avLst/>
              </a:prstGeom>
              <a:solidFill>
                <a:srgbClr val="A5C3CE"/>
              </a:solidFill>
              <a:ln>
                <a:noFill/>
              </a:ln>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4" name="Text Box 14"/>
            <p:cNvSpPr txBox="1">
              <a:spLocks noChangeArrowheads="1"/>
            </p:cNvSpPr>
            <p:nvPr/>
          </p:nvSpPr>
          <p:spPr bwMode="auto">
            <a:xfrm>
              <a:off x="8704489" y="1759748"/>
              <a:ext cx="3095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800" dirty="0">
                  <a:solidFill>
                    <a:schemeClr val="bg1"/>
                  </a:solidFill>
                </a:rPr>
                <a:t>4</a:t>
              </a:r>
              <a:endParaRPr lang="zh-CN" altLang="en-US" sz="3800" dirty="0">
                <a:solidFill>
                  <a:schemeClr val="bg1"/>
                </a:solidFill>
              </a:endParaRPr>
            </a:p>
          </p:txBody>
        </p:sp>
      </p:grpSp>
      <p:grpSp>
        <p:nvGrpSpPr>
          <p:cNvPr id="9" name="组合 8"/>
          <p:cNvGrpSpPr/>
          <p:nvPr/>
        </p:nvGrpSpPr>
        <p:grpSpPr>
          <a:xfrm>
            <a:off x="2813050" y="2058990"/>
            <a:ext cx="1860550" cy="2206625"/>
            <a:chOff x="2813050" y="2058990"/>
            <a:chExt cx="1860550" cy="2206625"/>
          </a:xfrm>
        </p:grpSpPr>
        <p:grpSp>
          <p:nvGrpSpPr>
            <p:cNvPr id="10" name="组合 9"/>
            <p:cNvGrpSpPr/>
            <p:nvPr/>
          </p:nvGrpSpPr>
          <p:grpSpPr>
            <a:xfrm>
              <a:off x="2813050" y="2466977"/>
              <a:ext cx="1860550" cy="1798638"/>
              <a:chOff x="2813050" y="2466977"/>
              <a:chExt cx="1860550" cy="1798638"/>
            </a:xfrm>
          </p:grpSpPr>
          <p:pic>
            <p:nvPicPr>
              <p:cNvPr id="12" name="MH_Other_6"/>
              <p:cNvPicPr>
                <a:picLocks noChangeArrowheads="1"/>
              </p:cNvPicPr>
              <p:nvPr/>
            </p:nvPicPr>
            <p:blipFill>
              <a:blip r:embed="rId3">
                <a:duotone>
                  <a:schemeClr val="accent5">
                    <a:shade val="45000"/>
                    <a:satMod val="135000"/>
                  </a:schemeClr>
                  <a:prstClr val="white"/>
                </a:duotone>
              </a:blip>
              <a:srcRect/>
              <a:stretch>
                <a:fillRect/>
              </a:stretch>
            </p:blipFill>
            <p:spPr bwMode="auto">
              <a:xfrm>
                <a:off x="2813050" y="2466977"/>
                <a:ext cx="1860550" cy="1798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3" name="MH_SubTitle_1"/>
              <p:cNvSpPr>
                <a:spLocks noChangeArrowheads="1"/>
              </p:cNvSpPr>
              <p:nvPr/>
            </p:nvSpPr>
            <p:spPr bwMode="auto">
              <a:xfrm>
                <a:off x="2889250" y="2514602"/>
                <a:ext cx="1384300" cy="1384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endParaRPr lang="en-US" altLang="zh-CN" sz="1400" dirty="0">
                  <a:solidFill>
                    <a:srgbClr val="2C2C2C"/>
                  </a:solidFill>
                  <a:latin typeface="幼圆" panose="02010509060101010101" pitchFamily="49" charset="-122"/>
                  <a:ea typeface="幼圆" panose="02010509060101010101" pitchFamily="49" charset="-122"/>
                </a:endParaRPr>
              </a:p>
            </p:txBody>
          </p:sp>
        </p:grpSp>
        <p:pic>
          <p:nvPicPr>
            <p:cNvPr id="11" name="MH_Other_7"/>
            <p:cNvPicPr>
              <a:picLocks noChangeArrowheads="1"/>
            </p:cNvPicPr>
            <p:nvPr/>
          </p:nvPicPr>
          <p:blipFill>
            <a:blip r:embed="rId4">
              <a:duotone>
                <a:schemeClr val="accent5">
                  <a:shade val="45000"/>
                  <a:satMod val="135000"/>
                </a:schemeClr>
                <a:prstClr val="white"/>
              </a:duotone>
            </a:blip>
            <a:srcRect/>
            <a:stretch>
              <a:fillRect/>
            </a:stretch>
          </p:blipFill>
          <p:spPr bwMode="auto">
            <a:xfrm>
              <a:off x="3387725" y="2058990"/>
              <a:ext cx="7874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13"/>
          <p:cNvGrpSpPr/>
          <p:nvPr/>
        </p:nvGrpSpPr>
        <p:grpSpPr>
          <a:xfrm>
            <a:off x="6470650" y="2335215"/>
            <a:ext cx="1774825" cy="2044700"/>
            <a:chOff x="6470650" y="2335215"/>
            <a:chExt cx="1774825" cy="2044700"/>
          </a:xfrm>
        </p:grpSpPr>
        <p:grpSp>
          <p:nvGrpSpPr>
            <p:cNvPr id="15" name="组合 14"/>
            <p:cNvGrpSpPr/>
            <p:nvPr/>
          </p:nvGrpSpPr>
          <p:grpSpPr>
            <a:xfrm>
              <a:off x="6470650" y="2400302"/>
              <a:ext cx="1774825" cy="1979613"/>
              <a:chOff x="6470650" y="2400302"/>
              <a:chExt cx="1774825" cy="1979613"/>
            </a:xfrm>
          </p:grpSpPr>
          <p:grpSp>
            <p:nvGrpSpPr>
              <p:cNvPr id="17" name="组合 16"/>
              <p:cNvGrpSpPr/>
              <p:nvPr/>
            </p:nvGrpSpPr>
            <p:grpSpPr>
              <a:xfrm>
                <a:off x="6470650" y="2549527"/>
                <a:ext cx="1774825" cy="1830388"/>
                <a:chOff x="6470650" y="2549527"/>
                <a:chExt cx="1774825" cy="1830388"/>
              </a:xfrm>
            </p:grpSpPr>
            <p:sp>
              <p:nvSpPr>
                <p:cNvPr id="19" name="MH_Other_3"/>
                <p:cNvSpPr/>
                <p:nvPr/>
              </p:nvSpPr>
              <p:spPr bwMode="auto">
                <a:xfrm rot="18278544">
                  <a:off x="6447631" y="2582071"/>
                  <a:ext cx="1830388" cy="1765300"/>
                </a:xfrm>
                <a:custGeom>
                  <a:avLst/>
                  <a:gdLst>
                    <a:gd name="T0" fmla="*/ 756995 w 2474483"/>
                    <a:gd name="T1" fmla="*/ 0 h 2387362"/>
                    <a:gd name="T2" fmla="*/ 1513990 w 2474483"/>
                    <a:gd name="T3" fmla="*/ 756719 h 2387362"/>
                    <a:gd name="T4" fmla="*/ 1397659 w 2474483"/>
                    <a:gd name="T5" fmla="*/ 1158496 h 2387362"/>
                    <a:gd name="T6" fmla="*/ 1620315 w 2474483"/>
                    <a:gd name="T7" fmla="*/ 1301390 h 2387362"/>
                    <a:gd name="T8" fmla="*/ 1719629 w 2474483"/>
                    <a:gd name="T9" fmla="*/ 1146753 h 2387362"/>
                    <a:gd name="T10" fmla="*/ 1830388 w 2474483"/>
                    <a:gd name="T11" fmla="*/ 1654581 h 2387362"/>
                    <a:gd name="T12" fmla="*/ 1322375 w 2474483"/>
                    <a:gd name="T13" fmla="*/ 1765300 h 2387362"/>
                    <a:gd name="T14" fmla="*/ 1421688 w 2474483"/>
                    <a:gd name="T15" fmla="*/ 1610663 h 2387362"/>
                    <a:gd name="T16" fmla="*/ 1122991 w 2474483"/>
                    <a:gd name="T17" fmla="*/ 1418968 h 2387362"/>
                    <a:gd name="T18" fmla="*/ 756995 w 2474483"/>
                    <a:gd name="T19" fmla="*/ 1513438 h 2387362"/>
                    <a:gd name="T20" fmla="*/ 0 w 2474483"/>
                    <a:gd name="T21" fmla="*/ 756719 h 2387362"/>
                    <a:gd name="T22" fmla="*/ 756995 w 2474483"/>
                    <a:gd name="T23" fmla="*/ 0 h 2387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74483" h="2387362">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rgbClr val="80ABBA"/>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 name="MH_SubTitle_3"/>
                <p:cNvSpPr>
                  <a:spLocks noChangeArrowheads="1"/>
                </p:cNvSpPr>
                <p:nvPr/>
              </p:nvSpPr>
              <p:spPr bwMode="auto">
                <a:xfrm>
                  <a:off x="6470650" y="2816227"/>
                  <a:ext cx="1384300" cy="1384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10800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endParaRPr lang="zh-CN" altLang="en-US" sz="1400" dirty="0">
                    <a:solidFill>
                      <a:srgbClr val="2C2C2C"/>
                    </a:solidFill>
                    <a:latin typeface="幼圆" panose="02010509060101010101" pitchFamily="49" charset="-122"/>
                    <a:ea typeface="幼圆" panose="02010509060101010101" pitchFamily="49" charset="-122"/>
                  </a:endParaRPr>
                </a:p>
              </p:txBody>
            </p:sp>
          </p:grpSp>
          <p:sp>
            <p:nvSpPr>
              <p:cNvPr id="18" name="Oval 13"/>
              <p:cNvSpPr>
                <a:spLocks noChangeArrowheads="1"/>
              </p:cNvSpPr>
              <p:nvPr/>
            </p:nvSpPr>
            <p:spPr bwMode="auto">
              <a:xfrm>
                <a:off x="6980238" y="2400302"/>
                <a:ext cx="576262" cy="576263"/>
              </a:xfrm>
              <a:prstGeom prst="ellipse">
                <a:avLst/>
              </a:prstGeom>
              <a:solidFill>
                <a:srgbClr val="80ABB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16" name="Text Box 14"/>
            <p:cNvSpPr txBox="1">
              <a:spLocks noChangeArrowheads="1"/>
            </p:cNvSpPr>
            <p:nvPr/>
          </p:nvSpPr>
          <p:spPr bwMode="auto">
            <a:xfrm>
              <a:off x="7038975" y="2335215"/>
              <a:ext cx="3095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800" dirty="0">
                  <a:solidFill>
                    <a:schemeClr val="bg1"/>
                  </a:solidFill>
                </a:rPr>
                <a:t>3</a:t>
              </a:r>
            </a:p>
          </p:txBody>
        </p:sp>
      </p:grpSp>
      <p:grpSp>
        <p:nvGrpSpPr>
          <p:cNvPr id="21" name="组合 20"/>
          <p:cNvGrpSpPr/>
          <p:nvPr/>
        </p:nvGrpSpPr>
        <p:grpSpPr>
          <a:xfrm>
            <a:off x="4629150" y="3068640"/>
            <a:ext cx="1766888" cy="2043112"/>
            <a:chOff x="4629150" y="3068640"/>
            <a:chExt cx="1766888" cy="2043112"/>
          </a:xfrm>
        </p:grpSpPr>
        <p:grpSp>
          <p:nvGrpSpPr>
            <p:cNvPr id="22" name="组合 21"/>
            <p:cNvGrpSpPr/>
            <p:nvPr/>
          </p:nvGrpSpPr>
          <p:grpSpPr>
            <a:xfrm>
              <a:off x="4629150" y="3133727"/>
              <a:ext cx="1766888" cy="1978025"/>
              <a:chOff x="4629150" y="3133727"/>
              <a:chExt cx="1766888" cy="1978025"/>
            </a:xfrm>
          </p:grpSpPr>
          <p:grpSp>
            <p:nvGrpSpPr>
              <p:cNvPr id="24" name="组合 23"/>
              <p:cNvGrpSpPr/>
              <p:nvPr/>
            </p:nvGrpSpPr>
            <p:grpSpPr>
              <a:xfrm>
                <a:off x="4629150" y="3282952"/>
                <a:ext cx="1766888" cy="1828800"/>
                <a:chOff x="4629150" y="3282952"/>
                <a:chExt cx="1766888" cy="1828800"/>
              </a:xfrm>
            </p:grpSpPr>
            <p:sp>
              <p:nvSpPr>
                <p:cNvPr id="26" name="MH_Other_5"/>
                <p:cNvSpPr/>
                <p:nvPr/>
              </p:nvSpPr>
              <p:spPr bwMode="auto">
                <a:xfrm rot="18235563">
                  <a:off x="4598194" y="3313908"/>
                  <a:ext cx="1828800" cy="1766888"/>
                </a:xfrm>
                <a:custGeom>
                  <a:avLst/>
                  <a:gdLst>
                    <a:gd name="T0" fmla="*/ 756338 w 2474483"/>
                    <a:gd name="T1" fmla="*/ 0 h 2387362"/>
                    <a:gd name="T2" fmla="*/ 1512677 w 2474483"/>
                    <a:gd name="T3" fmla="*/ 757400 h 2387362"/>
                    <a:gd name="T4" fmla="*/ 1396446 w 2474483"/>
                    <a:gd name="T5" fmla="*/ 1159539 h 2387362"/>
                    <a:gd name="T6" fmla="*/ 1618910 w 2474483"/>
                    <a:gd name="T7" fmla="*/ 1302561 h 2387362"/>
                    <a:gd name="T8" fmla="*/ 1718137 w 2474483"/>
                    <a:gd name="T9" fmla="*/ 1147785 h 2387362"/>
                    <a:gd name="T10" fmla="*/ 1828800 w 2474483"/>
                    <a:gd name="T11" fmla="*/ 1656070 h 2387362"/>
                    <a:gd name="T12" fmla="*/ 1321227 w 2474483"/>
                    <a:gd name="T13" fmla="*/ 1766888 h 2387362"/>
                    <a:gd name="T14" fmla="*/ 1420455 w 2474483"/>
                    <a:gd name="T15" fmla="*/ 1612112 h 2387362"/>
                    <a:gd name="T16" fmla="*/ 1122017 w 2474483"/>
                    <a:gd name="T17" fmla="*/ 1420245 h 2387362"/>
                    <a:gd name="T18" fmla="*/ 756338 w 2474483"/>
                    <a:gd name="T19" fmla="*/ 1514799 h 2387362"/>
                    <a:gd name="T20" fmla="*/ 0 w 2474483"/>
                    <a:gd name="T21" fmla="*/ 757400 h 2387362"/>
                    <a:gd name="T22" fmla="*/ 756338 w 2474483"/>
                    <a:gd name="T23" fmla="*/ 0 h 2387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74483" h="2387362">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rgbClr val="6A8074"/>
                </a:solidFill>
                <a:ln>
                  <a:noFill/>
                </a:ln>
              </p:spPr>
              <p:txBody>
                <a:bodyPr anchor="ctr"/>
                <a:lstStyle/>
                <a:p>
                  <a:endParaRPr lang="zh-CN" altLang="en-US"/>
                </a:p>
              </p:txBody>
            </p:sp>
            <p:sp>
              <p:nvSpPr>
                <p:cNvPr id="27" name="MH_SubTitle_2"/>
                <p:cNvSpPr>
                  <a:spLocks noChangeArrowheads="1"/>
                </p:cNvSpPr>
                <p:nvPr/>
              </p:nvSpPr>
              <p:spPr bwMode="auto">
                <a:xfrm>
                  <a:off x="4632325" y="3567115"/>
                  <a:ext cx="1384300" cy="1384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10800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endParaRPr lang="zh-CN" altLang="en-US" sz="1400" dirty="0">
                    <a:solidFill>
                      <a:srgbClr val="2C2C2C"/>
                    </a:solidFill>
                    <a:latin typeface="幼圆" panose="02010509060101010101" pitchFamily="49" charset="-122"/>
                    <a:ea typeface="幼圆" panose="02010509060101010101" pitchFamily="49" charset="-122"/>
                  </a:endParaRPr>
                </a:p>
              </p:txBody>
            </p:sp>
          </p:grpSp>
          <p:sp>
            <p:nvSpPr>
              <p:cNvPr id="25" name="Oval 17"/>
              <p:cNvSpPr>
                <a:spLocks noChangeArrowheads="1"/>
              </p:cNvSpPr>
              <p:nvPr/>
            </p:nvSpPr>
            <p:spPr bwMode="auto">
              <a:xfrm>
                <a:off x="5057775" y="3133727"/>
                <a:ext cx="576263" cy="576263"/>
              </a:xfrm>
              <a:prstGeom prst="ellipse">
                <a:avLst/>
              </a:prstGeom>
              <a:solidFill>
                <a:srgbClr val="6A8074"/>
              </a:solidFill>
              <a:ln>
                <a:noFill/>
              </a:ln>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23" name="Text Box 18"/>
            <p:cNvSpPr txBox="1">
              <a:spLocks noChangeArrowheads="1"/>
            </p:cNvSpPr>
            <p:nvPr/>
          </p:nvSpPr>
          <p:spPr bwMode="auto">
            <a:xfrm>
              <a:off x="5114925" y="3068640"/>
              <a:ext cx="31115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800">
                  <a:solidFill>
                    <a:schemeClr val="bg1"/>
                  </a:solidFill>
                </a:rPr>
                <a:t>2</a:t>
              </a:r>
            </a:p>
          </p:txBody>
        </p:sp>
      </p:grpSp>
      <p:sp>
        <p:nvSpPr>
          <p:cNvPr id="28" name="矩形 27"/>
          <p:cNvSpPr/>
          <p:nvPr/>
        </p:nvSpPr>
        <p:spPr>
          <a:xfrm>
            <a:off x="2873488" y="2916400"/>
            <a:ext cx="1449388" cy="584775"/>
          </a:xfrm>
          <a:prstGeom prst="rect">
            <a:avLst/>
          </a:prstGeom>
        </p:spPr>
        <p:txBody>
          <a:bodyPr wrap="square">
            <a:spAutoFit/>
          </a:bodyPr>
          <a:lstStyle/>
          <a:p>
            <a:r>
              <a:rPr lang="zh-CN" altLang="en-US" sz="1600" dirty="0">
                <a:solidFill>
                  <a:srgbClr val="6A8074"/>
                </a:solidFill>
                <a:latin typeface="微软雅黑" panose="020B0503020204020204" pitchFamily="34" charset="-122"/>
                <a:ea typeface="微软雅黑" panose="020B0503020204020204" pitchFamily="34" charset="-122"/>
              </a:rPr>
              <a:t>请在此处添加详细描述文本</a:t>
            </a:r>
            <a:endParaRPr lang="zh-CN" altLang="en-US" sz="1600" dirty="0">
              <a:solidFill>
                <a:srgbClr val="6A8074"/>
              </a:solidFill>
            </a:endParaRPr>
          </a:p>
        </p:txBody>
      </p:sp>
      <p:sp>
        <p:nvSpPr>
          <p:cNvPr id="29" name="矩形 28"/>
          <p:cNvSpPr/>
          <p:nvPr/>
        </p:nvSpPr>
        <p:spPr>
          <a:xfrm>
            <a:off x="4636333" y="3980222"/>
            <a:ext cx="1449388" cy="584775"/>
          </a:xfrm>
          <a:prstGeom prst="rect">
            <a:avLst/>
          </a:prstGeom>
        </p:spPr>
        <p:txBody>
          <a:bodyPr wrap="square">
            <a:spAutoFit/>
          </a:bodyPr>
          <a:lstStyle/>
          <a:p>
            <a:r>
              <a:rPr lang="zh-CN" altLang="en-US" sz="1600" dirty="0">
                <a:solidFill>
                  <a:srgbClr val="6A8074"/>
                </a:solidFill>
                <a:latin typeface="微软雅黑" panose="020B0503020204020204" pitchFamily="34" charset="-122"/>
                <a:ea typeface="微软雅黑" panose="020B0503020204020204" pitchFamily="34" charset="-122"/>
              </a:rPr>
              <a:t>请在此处添加详细描述文本</a:t>
            </a:r>
            <a:endParaRPr lang="zh-CN" altLang="en-US" sz="1600" dirty="0">
              <a:solidFill>
                <a:srgbClr val="6A8074"/>
              </a:solidFill>
            </a:endParaRPr>
          </a:p>
        </p:txBody>
      </p:sp>
      <p:sp>
        <p:nvSpPr>
          <p:cNvPr id="30" name="矩形 29"/>
          <p:cNvSpPr/>
          <p:nvPr/>
        </p:nvSpPr>
        <p:spPr>
          <a:xfrm>
            <a:off x="6456248" y="3195411"/>
            <a:ext cx="1449388" cy="584775"/>
          </a:xfrm>
          <a:prstGeom prst="rect">
            <a:avLst/>
          </a:prstGeom>
        </p:spPr>
        <p:txBody>
          <a:bodyPr wrap="square">
            <a:spAutoFit/>
          </a:bodyPr>
          <a:lstStyle/>
          <a:p>
            <a:r>
              <a:rPr lang="zh-CN" altLang="en-US" sz="1600" dirty="0">
                <a:solidFill>
                  <a:srgbClr val="6A8074"/>
                </a:solidFill>
                <a:latin typeface="微软雅黑" panose="020B0503020204020204" pitchFamily="34" charset="-122"/>
                <a:ea typeface="微软雅黑" panose="020B0503020204020204" pitchFamily="34" charset="-122"/>
              </a:rPr>
              <a:t>请在此处添加详细描述文本</a:t>
            </a:r>
            <a:endParaRPr lang="zh-CN" altLang="en-US" sz="1600" dirty="0">
              <a:solidFill>
                <a:srgbClr val="6A8074"/>
              </a:solidFill>
            </a:endParaRPr>
          </a:p>
        </p:txBody>
      </p:sp>
      <p:sp>
        <p:nvSpPr>
          <p:cNvPr id="31" name="矩形 30"/>
          <p:cNvSpPr/>
          <p:nvPr/>
        </p:nvSpPr>
        <p:spPr>
          <a:xfrm>
            <a:off x="8247702" y="2582577"/>
            <a:ext cx="1449388" cy="584775"/>
          </a:xfrm>
          <a:prstGeom prst="rect">
            <a:avLst/>
          </a:prstGeom>
        </p:spPr>
        <p:txBody>
          <a:bodyPr wrap="square">
            <a:spAutoFit/>
          </a:bodyPr>
          <a:lstStyle/>
          <a:p>
            <a:r>
              <a:rPr lang="zh-CN" altLang="en-US" sz="1600" dirty="0">
                <a:solidFill>
                  <a:srgbClr val="6A8074"/>
                </a:solidFill>
                <a:latin typeface="微软雅黑" panose="020B0503020204020204" pitchFamily="34" charset="-122"/>
                <a:ea typeface="微软雅黑" panose="020B0503020204020204" pitchFamily="34" charset="-122"/>
              </a:rPr>
              <a:t>请在此处添加详细描述文本</a:t>
            </a:r>
            <a:endParaRPr lang="zh-CN" altLang="en-US" sz="1600" dirty="0">
              <a:solidFill>
                <a:srgbClr val="6A8074"/>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2159563" y="1810615"/>
            <a:ext cx="4493885" cy="3538599"/>
            <a:chOff x="2447925" y="1754188"/>
            <a:chExt cx="3711575" cy="2922587"/>
          </a:xfrm>
        </p:grpSpPr>
        <p:grpSp>
          <p:nvGrpSpPr>
            <p:cNvPr id="3" name="组合 10"/>
            <p:cNvGrpSpPr/>
            <p:nvPr/>
          </p:nvGrpSpPr>
          <p:grpSpPr bwMode="auto">
            <a:xfrm>
              <a:off x="2447925" y="1755775"/>
              <a:ext cx="2022475" cy="2921000"/>
              <a:chOff x="2038369" y="982285"/>
              <a:chExt cx="1517689" cy="2191079"/>
            </a:xfrm>
          </p:grpSpPr>
          <p:sp>
            <p:nvSpPr>
              <p:cNvPr id="13" name="矩形 78"/>
              <p:cNvSpPr/>
              <p:nvPr/>
            </p:nvSpPr>
            <p:spPr>
              <a:xfrm rot="1078907">
                <a:off x="2038369" y="2600588"/>
                <a:ext cx="1517689" cy="572776"/>
              </a:xfrm>
              <a:custGeom>
                <a:avLst/>
                <a:gdLst/>
                <a:ahLst/>
                <a:cxnLst/>
                <a:rect l="l" t="t" r="r" b="b"/>
                <a:pathLst>
                  <a:path w="1517689" h="572400">
                    <a:moveTo>
                      <a:pt x="191125" y="0"/>
                    </a:moveTo>
                    <a:lnTo>
                      <a:pt x="1327214" y="0"/>
                    </a:lnTo>
                    <a:lnTo>
                      <a:pt x="1517689" y="572400"/>
                    </a:lnTo>
                    <a:lnTo>
                      <a:pt x="0" y="572400"/>
                    </a:lnTo>
                    <a:close/>
                  </a:path>
                </a:pathLst>
              </a:custGeom>
              <a:solidFill>
                <a:srgbClr val="6A8074"/>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14" name="矩形 80"/>
              <p:cNvSpPr/>
              <p:nvPr/>
            </p:nvSpPr>
            <p:spPr>
              <a:xfrm rot="1078907">
                <a:off x="2417196" y="2040910"/>
                <a:ext cx="1124567" cy="572776"/>
              </a:xfrm>
              <a:custGeom>
                <a:avLst/>
                <a:gdLst/>
                <a:ahLst/>
                <a:cxnLst/>
                <a:rect l="l" t="t" r="r" b="b"/>
                <a:pathLst>
                  <a:path w="1124990" h="572400">
                    <a:moveTo>
                      <a:pt x="191125" y="0"/>
                    </a:moveTo>
                    <a:lnTo>
                      <a:pt x="934514" y="0"/>
                    </a:lnTo>
                    <a:lnTo>
                      <a:pt x="1124990" y="572400"/>
                    </a:lnTo>
                    <a:lnTo>
                      <a:pt x="0" y="572400"/>
                    </a:lnTo>
                    <a:close/>
                  </a:path>
                </a:pathLst>
              </a:custGeom>
              <a:solidFill>
                <a:srgbClr val="A5C3CE"/>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15" name="矩形 81"/>
              <p:cNvSpPr/>
              <p:nvPr/>
            </p:nvSpPr>
            <p:spPr>
              <a:xfrm rot="1078907">
                <a:off x="2800787" y="1471706"/>
                <a:ext cx="726680" cy="572776"/>
              </a:xfrm>
              <a:custGeom>
                <a:avLst/>
                <a:gdLst/>
                <a:ahLst/>
                <a:cxnLst/>
                <a:rect l="l" t="t" r="r" b="b"/>
                <a:pathLst>
                  <a:path w="726451" h="572400">
                    <a:moveTo>
                      <a:pt x="191126" y="0"/>
                    </a:moveTo>
                    <a:lnTo>
                      <a:pt x="535975" y="0"/>
                    </a:lnTo>
                    <a:lnTo>
                      <a:pt x="726451" y="572400"/>
                    </a:lnTo>
                    <a:lnTo>
                      <a:pt x="0" y="572400"/>
                    </a:lnTo>
                    <a:close/>
                  </a:path>
                </a:pathLst>
              </a:custGeom>
              <a:solidFill>
                <a:srgbClr val="BBCED2"/>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16" name="矩形 82"/>
              <p:cNvSpPr/>
              <p:nvPr/>
            </p:nvSpPr>
            <p:spPr>
              <a:xfrm rot="1078907">
                <a:off x="3171275" y="982285"/>
                <a:ext cx="329984" cy="494184"/>
              </a:xfrm>
              <a:custGeom>
                <a:avLst/>
                <a:gdLst/>
                <a:ahLst/>
                <a:cxnLst/>
                <a:rect l="l" t="t" r="r" b="b"/>
                <a:pathLst>
                  <a:path w="329676" h="494514">
                    <a:moveTo>
                      <a:pt x="165119" y="0"/>
                    </a:moveTo>
                    <a:lnTo>
                      <a:pt x="329676" y="494514"/>
                    </a:lnTo>
                    <a:lnTo>
                      <a:pt x="0" y="494514"/>
                    </a:lnTo>
                    <a:close/>
                  </a:path>
                </a:pathLst>
              </a:custGeom>
              <a:solidFill>
                <a:srgbClr val="80ABBA"/>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grpSp>
        <p:grpSp>
          <p:nvGrpSpPr>
            <p:cNvPr id="4" name="组合 83"/>
            <p:cNvGrpSpPr/>
            <p:nvPr/>
          </p:nvGrpSpPr>
          <p:grpSpPr bwMode="auto">
            <a:xfrm flipH="1">
              <a:off x="4135438" y="1754188"/>
              <a:ext cx="2024062" cy="2921000"/>
              <a:chOff x="2038369" y="982285"/>
              <a:chExt cx="1517689" cy="2191079"/>
            </a:xfrm>
          </p:grpSpPr>
          <p:sp>
            <p:nvSpPr>
              <p:cNvPr id="9" name="矩形 78"/>
              <p:cNvSpPr/>
              <p:nvPr/>
            </p:nvSpPr>
            <p:spPr>
              <a:xfrm rot="1078907">
                <a:off x="2038369" y="2600587"/>
                <a:ext cx="1517689" cy="572777"/>
              </a:xfrm>
              <a:custGeom>
                <a:avLst/>
                <a:gdLst/>
                <a:ahLst/>
                <a:cxnLst/>
                <a:rect l="l" t="t" r="r" b="b"/>
                <a:pathLst>
                  <a:path w="1517689" h="572400">
                    <a:moveTo>
                      <a:pt x="191125" y="0"/>
                    </a:moveTo>
                    <a:lnTo>
                      <a:pt x="1327214" y="0"/>
                    </a:lnTo>
                    <a:lnTo>
                      <a:pt x="1517689" y="572400"/>
                    </a:lnTo>
                    <a:lnTo>
                      <a:pt x="0" y="572400"/>
                    </a:lnTo>
                    <a:close/>
                  </a:path>
                </a:pathLst>
              </a:custGeom>
              <a:solidFill>
                <a:srgbClr val="6A8074"/>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10" name="矩形 80"/>
              <p:cNvSpPr/>
              <p:nvPr/>
            </p:nvSpPr>
            <p:spPr>
              <a:xfrm rot="1078907">
                <a:off x="2416899" y="2040909"/>
                <a:ext cx="1124875" cy="572777"/>
              </a:xfrm>
              <a:custGeom>
                <a:avLst/>
                <a:gdLst/>
                <a:ahLst/>
                <a:cxnLst/>
                <a:rect l="l" t="t" r="r" b="b"/>
                <a:pathLst>
                  <a:path w="1124990" h="572400">
                    <a:moveTo>
                      <a:pt x="191125" y="0"/>
                    </a:moveTo>
                    <a:lnTo>
                      <a:pt x="934514" y="0"/>
                    </a:lnTo>
                    <a:lnTo>
                      <a:pt x="1124990" y="572400"/>
                    </a:lnTo>
                    <a:lnTo>
                      <a:pt x="0" y="572400"/>
                    </a:lnTo>
                    <a:close/>
                  </a:path>
                </a:pathLst>
              </a:custGeom>
              <a:solidFill>
                <a:srgbClr val="A5C3CE"/>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11" name="矩形 81"/>
              <p:cNvSpPr/>
              <p:nvPr/>
            </p:nvSpPr>
            <p:spPr>
              <a:xfrm rot="1078907">
                <a:off x="2801380" y="1471705"/>
                <a:ext cx="726110" cy="572777"/>
              </a:xfrm>
              <a:custGeom>
                <a:avLst/>
                <a:gdLst/>
                <a:ahLst/>
                <a:cxnLst/>
                <a:rect l="l" t="t" r="r" b="b"/>
                <a:pathLst>
                  <a:path w="726451" h="572400">
                    <a:moveTo>
                      <a:pt x="191126" y="0"/>
                    </a:moveTo>
                    <a:lnTo>
                      <a:pt x="535975" y="0"/>
                    </a:lnTo>
                    <a:lnTo>
                      <a:pt x="726451" y="572400"/>
                    </a:lnTo>
                    <a:lnTo>
                      <a:pt x="0" y="572400"/>
                    </a:lnTo>
                    <a:close/>
                  </a:path>
                </a:pathLst>
              </a:custGeom>
              <a:solidFill>
                <a:srgbClr val="BBCED2"/>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12" name="矩形 82"/>
              <p:cNvSpPr/>
              <p:nvPr/>
            </p:nvSpPr>
            <p:spPr>
              <a:xfrm rot="1078907">
                <a:off x="3171577" y="982285"/>
                <a:ext cx="329725" cy="494183"/>
              </a:xfrm>
              <a:custGeom>
                <a:avLst/>
                <a:gdLst/>
                <a:ahLst/>
                <a:cxnLst/>
                <a:rect l="l" t="t" r="r" b="b"/>
                <a:pathLst>
                  <a:path w="329676" h="494514">
                    <a:moveTo>
                      <a:pt x="165119" y="0"/>
                    </a:moveTo>
                    <a:lnTo>
                      <a:pt x="329676" y="494514"/>
                    </a:lnTo>
                    <a:lnTo>
                      <a:pt x="0" y="494514"/>
                    </a:lnTo>
                    <a:close/>
                  </a:path>
                </a:pathLst>
              </a:custGeom>
              <a:solidFill>
                <a:srgbClr val="80ABBA"/>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grpSp>
        <p:sp>
          <p:nvSpPr>
            <p:cNvPr id="5" name="TextBox 8"/>
            <p:cNvSpPr txBox="1"/>
            <p:nvPr/>
          </p:nvSpPr>
          <p:spPr>
            <a:xfrm>
              <a:off x="4358394" y="2068513"/>
              <a:ext cx="224012" cy="245672"/>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lgn="ctr" defTabSz="1218565">
                <a:defRPr/>
              </a:pPr>
              <a:r>
                <a:rPr lang="en-US" altLang="zh-CN" sz="1335" kern="0" dirty="0">
                  <a:solidFill>
                    <a:prstClr val="white"/>
                  </a:solidFill>
                  <a:latin typeface="Impact" panose="020B0806030902050204" pitchFamily="34" charset="0"/>
                  <a:ea typeface="造字工房尚雅体演示版常规体" pitchFamily="50" charset="-122"/>
                </a:rPr>
                <a:t>A</a:t>
              </a:r>
              <a:endParaRPr lang="zh-CN" altLang="en-US" sz="1335" kern="0" dirty="0">
                <a:solidFill>
                  <a:prstClr val="white"/>
                </a:solidFill>
                <a:latin typeface="Impact" panose="020B0806030902050204" pitchFamily="34" charset="0"/>
                <a:ea typeface="造字工房尚雅体演示版常规体" pitchFamily="50" charset="-122"/>
              </a:endParaRPr>
            </a:p>
          </p:txBody>
        </p:sp>
        <p:sp>
          <p:nvSpPr>
            <p:cNvPr id="6" name="TextBox 9"/>
            <p:cNvSpPr txBox="1"/>
            <p:nvPr/>
          </p:nvSpPr>
          <p:spPr>
            <a:xfrm>
              <a:off x="4559872" y="2625725"/>
              <a:ext cx="230632" cy="245672"/>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lgn="ctr" defTabSz="1218565">
                <a:defRPr/>
              </a:pPr>
              <a:r>
                <a:rPr lang="en-US" altLang="zh-CN" sz="1335" kern="0" dirty="0">
                  <a:solidFill>
                    <a:prstClr val="white"/>
                  </a:solidFill>
                  <a:latin typeface="Impact" panose="020B0806030902050204" pitchFamily="34" charset="0"/>
                  <a:ea typeface="造字工房尚雅体演示版常规体" pitchFamily="50" charset="-122"/>
                </a:rPr>
                <a:t>B</a:t>
              </a:r>
              <a:endParaRPr lang="zh-CN" altLang="en-US" sz="1335" kern="0" dirty="0">
                <a:solidFill>
                  <a:prstClr val="white"/>
                </a:solidFill>
                <a:latin typeface="Impact" panose="020B0806030902050204" pitchFamily="34" charset="0"/>
                <a:ea typeface="造字工房尚雅体演示版常规体" pitchFamily="50" charset="-122"/>
              </a:endParaRPr>
            </a:p>
          </p:txBody>
        </p:sp>
        <p:sp>
          <p:nvSpPr>
            <p:cNvPr id="7" name="TextBox 10"/>
            <p:cNvSpPr txBox="1"/>
            <p:nvPr/>
          </p:nvSpPr>
          <p:spPr>
            <a:xfrm>
              <a:off x="4788472" y="3382962"/>
              <a:ext cx="230632" cy="245672"/>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lgn="ctr" defTabSz="1218565">
                <a:defRPr/>
              </a:pPr>
              <a:r>
                <a:rPr lang="en-US" altLang="zh-CN" sz="1335" kern="0" dirty="0">
                  <a:solidFill>
                    <a:prstClr val="white"/>
                  </a:solidFill>
                  <a:latin typeface="Impact" panose="020B0806030902050204" pitchFamily="34" charset="0"/>
                  <a:ea typeface="造字工房尚雅体演示版常规体" pitchFamily="50" charset="-122"/>
                </a:rPr>
                <a:t>C</a:t>
              </a:r>
              <a:endParaRPr lang="zh-CN" altLang="en-US" sz="1335" kern="0" dirty="0">
                <a:solidFill>
                  <a:prstClr val="white"/>
                </a:solidFill>
                <a:latin typeface="Impact" panose="020B0806030902050204" pitchFamily="34" charset="0"/>
                <a:ea typeface="造字工房尚雅体演示版常规体" pitchFamily="50" charset="-122"/>
              </a:endParaRPr>
            </a:p>
          </p:txBody>
        </p:sp>
        <p:sp>
          <p:nvSpPr>
            <p:cNvPr id="8" name="TextBox 11"/>
            <p:cNvSpPr txBox="1"/>
            <p:nvPr/>
          </p:nvSpPr>
          <p:spPr>
            <a:xfrm>
              <a:off x="5031359" y="4143375"/>
              <a:ext cx="230632" cy="245672"/>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lgn="ctr" defTabSz="1218565">
                <a:defRPr/>
              </a:pPr>
              <a:r>
                <a:rPr lang="en-US" altLang="zh-CN" sz="1335" kern="0" dirty="0">
                  <a:solidFill>
                    <a:prstClr val="white"/>
                  </a:solidFill>
                  <a:latin typeface="Impact" panose="020B0806030902050204" pitchFamily="34" charset="0"/>
                  <a:ea typeface="造字工房尚雅体演示版常规体" pitchFamily="50" charset="-122"/>
                </a:rPr>
                <a:t>D</a:t>
              </a:r>
              <a:endParaRPr lang="zh-CN" altLang="en-US" sz="1335" kern="0" dirty="0">
                <a:solidFill>
                  <a:prstClr val="white"/>
                </a:solidFill>
                <a:latin typeface="Impact" panose="020B0806030902050204" pitchFamily="34" charset="0"/>
                <a:ea typeface="造字工房尚雅体演示版常规体" pitchFamily="50" charset="-122"/>
              </a:endParaRPr>
            </a:p>
          </p:txBody>
        </p:sp>
      </p:grpSp>
      <p:grpSp>
        <p:nvGrpSpPr>
          <p:cNvPr id="17" name="组合 16"/>
          <p:cNvGrpSpPr/>
          <p:nvPr/>
        </p:nvGrpSpPr>
        <p:grpSpPr bwMode="auto">
          <a:xfrm>
            <a:off x="4733006" y="1831623"/>
            <a:ext cx="3834337" cy="3016655"/>
            <a:chOff x="4637333" y="1703388"/>
            <a:chExt cx="3166840" cy="2491505"/>
          </a:xfrm>
        </p:grpSpPr>
        <p:cxnSp>
          <p:nvCxnSpPr>
            <p:cNvPr id="18" name="直接连接符 17"/>
            <p:cNvCxnSpPr/>
            <p:nvPr/>
          </p:nvCxnSpPr>
          <p:spPr>
            <a:xfrm flipH="1">
              <a:off x="4959355" y="2655888"/>
              <a:ext cx="2097086" cy="0"/>
            </a:xfrm>
            <a:prstGeom prst="line">
              <a:avLst/>
            </a:prstGeom>
            <a:noFill/>
            <a:ln w="6350" cap="flat" cmpd="sng" algn="ctr">
              <a:solidFill>
                <a:sysClr val="windowText" lastClr="000000">
                  <a:lumMod val="75000"/>
                  <a:lumOff val="25000"/>
                </a:sysClr>
              </a:solidFill>
              <a:prstDash val="dash"/>
              <a:miter lim="800000"/>
            </a:ln>
            <a:effectLst/>
          </p:spPr>
        </p:cxnSp>
        <p:grpSp>
          <p:nvGrpSpPr>
            <p:cNvPr id="19" name="组合 11"/>
            <p:cNvGrpSpPr/>
            <p:nvPr/>
          </p:nvGrpSpPr>
          <p:grpSpPr bwMode="auto">
            <a:xfrm>
              <a:off x="4637333" y="1990721"/>
              <a:ext cx="2419109" cy="242633"/>
              <a:chOff x="3435800" y="1348944"/>
              <a:chExt cx="844199" cy="182389"/>
            </a:xfrm>
          </p:grpSpPr>
          <p:cxnSp>
            <p:nvCxnSpPr>
              <p:cNvPr id="38" name="直接连接符 37"/>
              <p:cNvCxnSpPr/>
              <p:nvPr/>
            </p:nvCxnSpPr>
            <p:spPr>
              <a:xfrm flipV="1">
                <a:off x="3435800" y="1349468"/>
                <a:ext cx="268048" cy="181865"/>
              </a:xfrm>
              <a:prstGeom prst="line">
                <a:avLst/>
              </a:prstGeom>
              <a:noFill/>
              <a:ln w="6350" cap="flat" cmpd="sng" algn="ctr">
                <a:solidFill>
                  <a:sysClr val="windowText" lastClr="000000">
                    <a:lumMod val="75000"/>
                    <a:lumOff val="25000"/>
                  </a:sysClr>
                </a:solidFill>
                <a:prstDash val="dash"/>
                <a:miter lim="800000"/>
              </a:ln>
              <a:effectLst/>
            </p:spPr>
          </p:cxnSp>
          <p:cxnSp>
            <p:nvCxnSpPr>
              <p:cNvPr id="39" name="直接连接符 38"/>
              <p:cNvCxnSpPr/>
              <p:nvPr/>
            </p:nvCxnSpPr>
            <p:spPr>
              <a:xfrm>
                <a:off x="3703848" y="1348944"/>
                <a:ext cx="576151" cy="0"/>
              </a:xfrm>
              <a:prstGeom prst="line">
                <a:avLst/>
              </a:prstGeom>
              <a:noFill/>
              <a:ln w="6350" cap="flat" cmpd="sng" algn="ctr">
                <a:solidFill>
                  <a:sysClr val="windowText" lastClr="000000">
                    <a:lumMod val="75000"/>
                    <a:lumOff val="25000"/>
                  </a:sysClr>
                </a:solidFill>
                <a:prstDash val="dash"/>
                <a:miter lim="800000"/>
              </a:ln>
              <a:effectLst/>
            </p:spPr>
          </p:cxnSp>
        </p:grpSp>
        <p:cxnSp>
          <p:nvCxnSpPr>
            <p:cNvPr id="20" name="直接连接符 19"/>
            <p:cNvCxnSpPr/>
            <p:nvPr/>
          </p:nvCxnSpPr>
          <p:spPr>
            <a:xfrm flipH="1">
              <a:off x="5424492" y="3302000"/>
              <a:ext cx="1631948" cy="0"/>
            </a:xfrm>
            <a:prstGeom prst="line">
              <a:avLst/>
            </a:prstGeom>
            <a:noFill/>
            <a:ln w="6350" cap="flat" cmpd="sng" algn="ctr">
              <a:solidFill>
                <a:sysClr val="windowText" lastClr="000000">
                  <a:lumMod val="75000"/>
                  <a:lumOff val="25000"/>
                </a:sysClr>
              </a:solidFill>
              <a:prstDash val="dash"/>
              <a:miter lim="800000"/>
            </a:ln>
            <a:effectLst/>
          </p:spPr>
        </p:cxnSp>
        <p:cxnSp>
          <p:nvCxnSpPr>
            <p:cNvPr id="21" name="直接连接符 20"/>
            <p:cNvCxnSpPr/>
            <p:nvPr/>
          </p:nvCxnSpPr>
          <p:spPr>
            <a:xfrm flipH="1">
              <a:off x="6000754" y="4005263"/>
              <a:ext cx="1055687" cy="0"/>
            </a:xfrm>
            <a:prstGeom prst="line">
              <a:avLst/>
            </a:prstGeom>
            <a:noFill/>
            <a:ln w="6350" cap="flat" cmpd="sng" algn="ctr">
              <a:solidFill>
                <a:sysClr val="windowText" lastClr="000000">
                  <a:lumMod val="75000"/>
                  <a:lumOff val="25000"/>
                </a:sysClr>
              </a:solidFill>
              <a:prstDash val="dash"/>
              <a:miter lim="800000"/>
            </a:ln>
            <a:effectLst/>
          </p:spPr>
        </p:cxnSp>
        <p:grpSp>
          <p:nvGrpSpPr>
            <p:cNvPr id="22" name="组合 112"/>
            <p:cNvGrpSpPr/>
            <p:nvPr/>
          </p:nvGrpSpPr>
          <p:grpSpPr bwMode="auto">
            <a:xfrm>
              <a:off x="7081835" y="2327277"/>
              <a:ext cx="703475" cy="513479"/>
              <a:chOff x="5364088" y="1192844"/>
              <a:chExt cx="704796" cy="514784"/>
            </a:xfrm>
          </p:grpSpPr>
          <p:sp>
            <p:nvSpPr>
              <p:cNvPr id="35" name="Freeform 466"/>
              <p:cNvSpPr/>
              <p:nvPr/>
            </p:nvSpPr>
            <p:spPr bwMode="auto">
              <a:xfrm>
                <a:off x="5364088" y="1192844"/>
                <a:ext cx="185642" cy="514784"/>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BBCED2"/>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eaLnBrk="0" fontAlgn="base" hangingPunct="0">
                  <a:spcBef>
                    <a:spcPct val="0"/>
                  </a:spcBef>
                  <a:spcAft>
                    <a:spcPct val="0"/>
                  </a:spcAft>
                  <a:defRPr/>
                </a:pPr>
                <a:endParaRPr lang="zh-CN" altLang="en-US" sz="2400" kern="0">
                  <a:solidFill>
                    <a:prstClr val="black"/>
                  </a:solidFill>
                </a:endParaRPr>
              </a:p>
            </p:txBody>
          </p:sp>
          <p:sp>
            <p:nvSpPr>
              <p:cNvPr id="36" name="TextBox 114"/>
              <p:cNvSpPr txBox="1">
                <a:spLocks noChangeArrowheads="1"/>
              </p:cNvSpPr>
              <p:nvPr/>
            </p:nvSpPr>
            <p:spPr bwMode="auto">
              <a:xfrm>
                <a:off x="5652119" y="1211604"/>
                <a:ext cx="416765" cy="26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fontAlgn="base">
                  <a:lnSpc>
                    <a:spcPct val="100000"/>
                  </a:lnSpc>
                  <a:spcBef>
                    <a:spcPct val="0"/>
                  </a:spcBef>
                  <a:spcAft>
                    <a:spcPct val="0"/>
                  </a:spcAft>
                  <a:buNone/>
                  <a:defRPr/>
                </a:pPr>
                <a:r>
                  <a:rPr lang="en-US" altLang="zh-CN" sz="1465" kern="0" dirty="0">
                    <a:solidFill>
                      <a:srgbClr val="BBCED2"/>
                    </a:solidFill>
                    <a:latin typeface="Impact" panose="020B0806030902050204" pitchFamily="34" charset="0"/>
                    <a:ea typeface="造字工房尚雅体演示版常规体" pitchFamily="50" charset="-122"/>
                  </a:rPr>
                  <a:t>42%</a:t>
                </a:r>
                <a:endParaRPr lang="zh-CN" altLang="en-US" sz="1465" kern="0" dirty="0">
                  <a:solidFill>
                    <a:srgbClr val="BBCED2"/>
                  </a:solidFill>
                  <a:latin typeface="Impact" panose="020B0806030902050204" pitchFamily="34" charset="0"/>
                  <a:ea typeface="造字工房尚雅体演示版常规体" pitchFamily="50" charset="-122"/>
                </a:endParaRPr>
              </a:p>
            </p:txBody>
          </p:sp>
        </p:grpSp>
        <p:grpSp>
          <p:nvGrpSpPr>
            <p:cNvPr id="23" name="组合 120"/>
            <p:cNvGrpSpPr/>
            <p:nvPr/>
          </p:nvGrpSpPr>
          <p:grpSpPr bwMode="auto">
            <a:xfrm>
              <a:off x="7100888" y="1703388"/>
              <a:ext cx="703285" cy="513662"/>
              <a:chOff x="5386421" y="1193050"/>
              <a:chExt cx="705074" cy="514784"/>
            </a:xfrm>
          </p:grpSpPr>
          <p:sp>
            <p:nvSpPr>
              <p:cNvPr id="32" name="Freeform 466"/>
              <p:cNvSpPr/>
              <p:nvPr/>
            </p:nvSpPr>
            <p:spPr bwMode="auto">
              <a:xfrm>
                <a:off x="5386421" y="1193050"/>
                <a:ext cx="185642" cy="514784"/>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80ABBA"/>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eaLnBrk="0" fontAlgn="base" hangingPunct="0">
                  <a:spcBef>
                    <a:spcPct val="0"/>
                  </a:spcBef>
                  <a:spcAft>
                    <a:spcPct val="0"/>
                  </a:spcAft>
                  <a:defRPr/>
                </a:pPr>
                <a:endParaRPr lang="zh-CN" altLang="en-US" sz="2400" kern="0">
                  <a:solidFill>
                    <a:prstClr val="black"/>
                  </a:solidFill>
                </a:endParaRPr>
              </a:p>
            </p:txBody>
          </p:sp>
          <p:sp>
            <p:nvSpPr>
              <p:cNvPr id="33" name="TextBox 122"/>
              <p:cNvSpPr txBox="1">
                <a:spLocks noChangeArrowheads="1"/>
              </p:cNvSpPr>
              <p:nvPr/>
            </p:nvSpPr>
            <p:spPr bwMode="auto">
              <a:xfrm>
                <a:off x="5674453" y="1211810"/>
                <a:ext cx="417042" cy="26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fontAlgn="base">
                  <a:lnSpc>
                    <a:spcPct val="100000"/>
                  </a:lnSpc>
                  <a:spcBef>
                    <a:spcPct val="0"/>
                  </a:spcBef>
                  <a:spcAft>
                    <a:spcPct val="0"/>
                  </a:spcAft>
                  <a:buNone/>
                  <a:defRPr/>
                </a:pPr>
                <a:r>
                  <a:rPr lang="en-US" altLang="zh-CN" sz="1465" kern="0" dirty="0">
                    <a:solidFill>
                      <a:srgbClr val="80ABBA"/>
                    </a:solidFill>
                    <a:latin typeface="Impact" panose="020B0806030902050204" pitchFamily="34" charset="0"/>
                    <a:ea typeface="造字工房尚雅体演示版常规体" pitchFamily="50" charset="-122"/>
                  </a:rPr>
                  <a:t>42%</a:t>
                </a:r>
                <a:endParaRPr lang="zh-CN" altLang="en-US" sz="1465" kern="0" dirty="0">
                  <a:solidFill>
                    <a:srgbClr val="80ABBA"/>
                  </a:solidFill>
                  <a:latin typeface="Impact" panose="020B0806030902050204" pitchFamily="34" charset="0"/>
                  <a:ea typeface="造字工房尚雅体演示版常规体" pitchFamily="50" charset="-122"/>
                </a:endParaRPr>
              </a:p>
            </p:txBody>
          </p:sp>
        </p:grpSp>
        <p:grpSp>
          <p:nvGrpSpPr>
            <p:cNvPr id="24" name="组合 124"/>
            <p:cNvGrpSpPr/>
            <p:nvPr/>
          </p:nvGrpSpPr>
          <p:grpSpPr bwMode="auto">
            <a:xfrm>
              <a:off x="7081835" y="3681415"/>
              <a:ext cx="703475" cy="513478"/>
              <a:chOff x="5364088" y="1192844"/>
              <a:chExt cx="704796" cy="514784"/>
            </a:xfrm>
          </p:grpSpPr>
          <p:sp>
            <p:nvSpPr>
              <p:cNvPr id="29" name="Freeform 466"/>
              <p:cNvSpPr/>
              <p:nvPr/>
            </p:nvSpPr>
            <p:spPr bwMode="auto">
              <a:xfrm>
                <a:off x="5364088" y="1192844"/>
                <a:ext cx="185642" cy="514784"/>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6A8074"/>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eaLnBrk="0" fontAlgn="base" hangingPunct="0">
                  <a:spcBef>
                    <a:spcPct val="0"/>
                  </a:spcBef>
                  <a:spcAft>
                    <a:spcPct val="0"/>
                  </a:spcAft>
                  <a:defRPr/>
                </a:pPr>
                <a:endParaRPr lang="zh-CN" altLang="en-US" sz="2400" kern="0">
                  <a:solidFill>
                    <a:srgbClr val="6A8074"/>
                  </a:solidFill>
                </a:endParaRPr>
              </a:p>
            </p:txBody>
          </p:sp>
          <p:sp>
            <p:nvSpPr>
              <p:cNvPr id="30" name="TextBox 126"/>
              <p:cNvSpPr txBox="1">
                <a:spLocks noChangeArrowheads="1"/>
              </p:cNvSpPr>
              <p:nvPr/>
            </p:nvSpPr>
            <p:spPr bwMode="auto">
              <a:xfrm>
                <a:off x="5652119" y="1211604"/>
                <a:ext cx="416765" cy="2633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fontAlgn="base">
                  <a:lnSpc>
                    <a:spcPct val="100000"/>
                  </a:lnSpc>
                  <a:spcBef>
                    <a:spcPct val="0"/>
                  </a:spcBef>
                  <a:spcAft>
                    <a:spcPct val="0"/>
                  </a:spcAft>
                  <a:buNone/>
                  <a:defRPr/>
                </a:pPr>
                <a:r>
                  <a:rPr lang="en-US" altLang="zh-CN" sz="1465" kern="0" dirty="0">
                    <a:solidFill>
                      <a:srgbClr val="6A8074"/>
                    </a:solidFill>
                    <a:latin typeface="Impact" panose="020B0806030902050204" pitchFamily="34" charset="0"/>
                    <a:ea typeface="造字工房尚雅体演示版常规体" pitchFamily="50" charset="-122"/>
                  </a:rPr>
                  <a:t>42%</a:t>
                </a:r>
                <a:endParaRPr lang="zh-CN" altLang="en-US" sz="1465" kern="0" dirty="0">
                  <a:solidFill>
                    <a:srgbClr val="6A8074"/>
                  </a:solidFill>
                  <a:latin typeface="Impact" panose="020B0806030902050204" pitchFamily="34" charset="0"/>
                  <a:ea typeface="造字工房尚雅体演示版常规体" pitchFamily="50" charset="-122"/>
                </a:endParaRPr>
              </a:p>
            </p:txBody>
          </p:sp>
        </p:grpSp>
        <p:grpSp>
          <p:nvGrpSpPr>
            <p:cNvPr id="25" name="组合 132"/>
            <p:cNvGrpSpPr/>
            <p:nvPr/>
          </p:nvGrpSpPr>
          <p:grpSpPr bwMode="auto">
            <a:xfrm>
              <a:off x="7100885" y="3021015"/>
              <a:ext cx="703278" cy="513478"/>
              <a:chOff x="5364088" y="1192844"/>
              <a:chExt cx="705083" cy="514784"/>
            </a:xfrm>
          </p:grpSpPr>
          <p:sp>
            <p:nvSpPr>
              <p:cNvPr id="26" name="Freeform 466"/>
              <p:cNvSpPr/>
              <p:nvPr/>
            </p:nvSpPr>
            <p:spPr bwMode="auto">
              <a:xfrm>
                <a:off x="5364088" y="1192844"/>
                <a:ext cx="185642" cy="514784"/>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A5C3CE"/>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eaLnBrk="0" fontAlgn="base" hangingPunct="0">
                  <a:spcBef>
                    <a:spcPct val="0"/>
                  </a:spcBef>
                  <a:spcAft>
                    <a:spcPct val="0"/>
                  </a:spcAft>
                  <a:defRPr/>
                </a:pPr>
                <a:endParaRPr lang="zh-CN" altLang="en-US" sz="2400" kern="0">
                  <a:solidFill>
                    <a:prstClr val="black"/>
                  </a:solidFill>
                </a:endParaRPr>
              </a:p>
            </p:txBody>
          </p:sp>
          <p:sp>
            <p:nvSpPr>
              <p:cNvPr id="27" name="TextBox 134"/>
              <p:cNvSpPr txBox="1">
                <a:spLocks noChangeArrowheads="1"/>
              </p:cNvSpPr>
              <p:nvPr/>
            </p:nvSpPr>
            <p:spPr bwMode="auto">
              <a:xfrm>
                <a:off x="5652120" y="1211604"/>
                <a:ext cx="417051" cy="26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fontAlgn="base">
                  <a:lnSpc>
                    <a:spcPct val="100000"/>
                  </a:lnSpc>
                  <a:spcBef>
                    <a:spcPct val="0"/>
                  </a:spcBef>
                  <a:spcAft>
                    <a:spcPct val="0"/>
                  </a:spcAft>
                  <a:buNone/>
                  <a:defRPr/>
                </a:pPr>
                <a:r>
                  <a:rPr lang="en-US" altLang="zh-CN" sz="1465" kern="0" dirty="0">
                    <a:solidFill>
                      <a:srgbClr val="A5C3CE"/>
                    </a:solidFill>
                    <a:latin typeface="Impact" panose="020B0806030902050204" pitchFamily="34" charset="0"/>
                    <a:ea typeface="造字工房尚雅体演示版常规体" pitchFamily="50" charset="-122"/>
                  </a:rPr>
                  <a:t>42%</a:t>
                </a:r>
                <a:endParaRPr lang="zh-CN" altLang="en-US" sz="1465" kern="0" dirty="0">
                  <a:solidFill>
                    <a:srgbClr val="A5C3CE"/>
                  </a:solidFill>
                  <a:latin typeface="Impact" panose="020B0806030902050204" pitchFamily="34" charset="0"/>
                  <a:ea typeface="造字工房尚雅体演示版常规体" pitchFamily="50" charset="-122"/>
                </a:endParaRPr>
              </a:p>
            </p:txBody>
          </p:sp>
        </p:grpSp>
      </p:grpSp>
      <p:sp>
        <p:nvSpPr>
          <p:cNvPr id="40" name="TextBox 18"/>
          <p:cNvSpPr txBox="1"/>
          <p:nvPr/>
        </p:nvSpPr>
        <p:spPr>
          <a:xfrm>
            <a:off x="8908114" y="1755144"/>
            <a:ext cx="2169430" cy="584775"/>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41" name="TextBox 18"/>
          <p:cNvSpPr txBox="1"/>
          <p:nvPr/>
        </p:nvSpPr>
        <p:spPr>
          <a:xfrm>
            <a:off x="8908114" y="4326291"/>
            <a:ext cx="2169430" cy="584775"/>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42" name="TextBox 18"/>
          <p:cNvSpPr txBox="1"/>
          <p:nvPr/>
        </p:nvSpPr>
        <p:spPr>
          <a:xfrm>
            <a:off x="8908114" y="2635382"/>
            <a:ext cx="2169430" cy="584775"/>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43" name="TextBox 18"/>
          <p:cNvSpPr txBox="1"/>
          <p:nvPr/>
        </p:nvSpPr>
        <p:spPr>
          <a:xfrm>
            <a:off x="8908114" y="3463906"/>
            <a:ext cx="2169430" cy="584775"/>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clrChange>
              <a:clrFrom>
                <a:srgbClr val="EBEFF3"/>
              </a:clrFrom>
              <a:clrTo>
                <a:srgbClr val="EBEFF3">
                  <a:alpha val="0"/>
                </a:srgbClr>
              </a:clrTo>
            </a:clrChange>
          </a:blip>
          <a:srcRect/>
          <a:stretch>
            <a:fillRect/>
          </a:stretch>
        </p:blipFill>
        <p:spPr>
          <a:xfrm>
            <a:off x="3913538" y="905875"/>
            <a:ext cx="4364923" cy="1958553"/>
          </a:xfrm>
          <a:prstGeom prst="rect">
            <a:avLst/>
          </a:prstGeom>
          <a:solidFill>
            <a:srgbClr val="EEEEF3"/>
          </a:solidFill>
        </p:spPr>
      </p:pic>
      <p:pic>
        <p:nvPicPr>
          <p:cNvPr id="5" name="图片 4"/>
          <p:cNvPicPr>
            <a:picLocks noChangeAspect="1"/>
          </p:cNvPicPr>
          <p:nvPr/>
        </p:nvPicPr>
        <p:blipFill>
          <a:blip r:embed="rId4" cstate="screen"/>
          <a:stretch>
            <a:fillRect/>
          </a:stretch>
        </p:blipFill>
        <p:spPr>
          <a:xfrm>
            <a:off x="4819650" y="2933700"/>
            <a:ext cx="2447925" cy="3960812"/>
          </a:xfrm>
          <a:prstGeom prst="rect">
            <a:avLst/>
          </a:prstGeom>
        </p:spPr>
      </p:pic>
      <p:sp>
        <p:nvSpPr>
          <p:cNvPr id="6" name="矩形 5"/>
          <p:cNvSpPr/>
          <p:nvPr/>
        </p:nvSpPr>
        <p:spPr>
          <a:xfrm>
            <a:off x="5053597" y="3065403"/>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请输入你的题目</a:t>
            </a:r>
          </a:p>
        </p:txBody>
      </p:sp>
      <p:sp>
        <p:nvSpPr>
          <p:cNvPr id="7" name="矩形 6"/>
          <p:cNvSpPr/>
          <p:nvPr/>
        </p:nvSpPr>
        <p:spPr>
          <a:xfrm>
            <a:off x="5053597" y="3597216"/>
            <a:ext cx="2105025" cy="1615827"/>
          </a:xfrm>
          <a:prstGeom prst="rect">
            <a:avLst/>
          </a:prstGeom>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grpSp>
        <p:nvGrpSpPr>
          <p:cNvPr id="2" name="组合 1"/>
          <p:cNvGrpSpPr/>
          <p:nvPr/>
        </p:nvGrpSpPr>
        <p:grpSpPr>
          <a:xfrm>
            <a:off x="5453061" y="0"/>
            <a:ext cx="1285875" cy="1108513"/>
            <a:chOff x="5453061" y="0"/>
            <a:chExt cx="1285875" cy="1108513"/>
          </a:xfrm>
        </p:grpSpPr>
        <p:sp>
          <p:nvSpPr>
            <p:cNvPr id="8" name="等腰三角形 7"/>
            <p:cNvSpPr/>
            <p:nvPr/>
          </p:nvSpPr>
          <p:spPr>
            <a:xfrm flipV="1">
              <a:off x="5453061" y="0"/>
              <a:ext cx="1285875" cy="1108513"/>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03782" y="77112"/>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nvSpPr>
        <p:spPr bwMode="auto">
          <a:xfrm>
            <a:off x="4344988" y="1984375"/>
            <a:ext cx="3497262" cy="1749425"/>
          </a:xfrm>
          <a:custGeom>
            <a:avLst/>
            <a:gdLst>
              <a:gd name="T0" fmla="*/ 1748631 w 3744416"/>
              <a:gd name="T1" fmla="*/ 0 h 1872208"/>
              <a:gd name="T2" fmla="*/ 3497262 w 3744416"/>
              <a:gd name="T3" fmla="*/ 1749425 h 1872208"/>
              <a:gd name="T4" fmla="*/ 0 w 3744416"/>
              <a:gd name="T5" fmla="*/ 1749425 h 1872208"/>
              <a:gd name="T6" fmla="*/ 1748631 w 3744416"/>
              <a:gd name="T7" fmla="*/ 0 h 1872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38100" cap="flat" cmpd="sng">
            <a:solidFill>
              <a:srgbClr val="DCDCDC"/>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 name="MH_Other_2"/>
          <p:cNvSpPr>
            <a:spLocks noChangeArrowheads="1"/>
          </p:cNvSpPr>
          <p:nvPr/>
        </p:nvSpPr>
        <p:spPr bwMode="auto">
          <a:xfrm>
            <a:off x="4584700" y="2279650"/>
            <a:ext cx="2959100" cy="2959100"/>
          </a:xfrm>
          <a:prstGeom prst="ellipse">
            <a:avLst/>
          </a:prstGeom>
          <a:solidFill>
            <a:srgbClr val="80ABBA"/>
          </a:solidFill>
          <a:ln>
            <a:noFill/>
          </a:ln>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300">
              <a:solidFill>
                <a:srgbClr val="FFFFFF"/>
              </a:solidFill>
              <a:latin typeface="微软雅黑 Light" panose="020B0502040204020203" charset="-122"/>
              <a:ea typeface="微软雅黑 Light" panose="020B0502040204020203" charset="-122"/>
            </a:endParaRPr>
          </a:p>
        </p:txBody>
      </p:sp>
      <p:grpSp>
        <p:nvGrpSpPr>
          <p:cNvPr id="4" name="组合 3"/>
          <p:cNvGrpSpPr/>
          <p:nvPr/>
        </p:nvGrpSpPr>
        <p:grpSpPr>
          <a:xfrm>
            <a:off x="5554663" y="1649413"/>
            <a:ext cx="1076325" cy="1074737"/>
            <a:chOff x="5554663" y="1649413"/>
            <a:chExt cx="1076325" cy="1074737"/>
          </a:xfrm>
        </p:grpSpPr>
        <p:sp>
          <p:nvSpPr>
            <p:cNvPr id="5" name="MH_SubTitle_2"/>
            <p:cNvSpPr>
              <a:spLocks noChangeArrowheads="1"/>
            </p:cNvSpPr>
            <p:nvPr/>
          </p:nvSpPr>
          <p:spPr bwMode="auto">
            <a:xfrm>
              <a:off x="5554663" y="1649413"/>
              <a:ext cx="1076325" cy="1074737"/>
            </a:xfrm>
            <a:prstGeom prst="ellipse">
              <a:avLst/>
            </a:prstGeom>
            <a:solidFill>
              <a:srgbClr val="BBCED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sz="1600" dirty="0">
                <a:solidFill>
                  <a:srgbClr val="4D4D4D"/>
                </a:solidFill>
                <a:latin typeface="微软雅黑 Light" panose="020B0502040204020203" charset="-122"/>
                <a:ea typeface="微软雅黑 Light" panose="020B0502040204020203" charset="-122"/>
              </a:endParaRPr>
            </a:p>
          </p:txBody>
        </p:sp>
        <p:sp>
          <p:nvSpPr>
            <p:cNvPr id="6" name="KSO_Shape"/>
            <p:cNvSpPr/>
            <p:nvPr/>
          </p:nvSpPr>
          <p:spPr bwMode="auto">
            <a:xfrm>
              <a:off x="5893793" y="1901772"/>
              <a:ext cx="398063" cy="570017"/>
            </a:xfrm>
            <a:custGeom>
              <a:avLst/>
              <a:gdLst>
                <a:gd name="T0" fmla="*/ 1330937 w 3898"/>
                <a:gd name="T1" fmla="*/ 629650 h 5579"/>
                <a:gd name="T2" fmla="*/ 671956 w 3898"/>
                <a:gd name="T3" fmla="*/ 629650 h 5579"/>
                <a:gd name="T4" fmla="*/ 558597 w 3898"/>
                <a:gd name="T5" fmla="*/ 112681 h 5579"/>
                <a:gd name="T6" fmla="*/ 36534 w 3898"/>
                <a:gd name="T7" fmla="*/ 0 h 5579"/>
                <a:gd name="T8" fmla="*/ 0 w 3898"/>
                <a:gd name="T9" fmla="*/ 170730 h 5579"/>
                <a:gd name="T10" fmla="*/ 0 w 3898"/>
                <a:gd name="T11" fmla="*/ 170730 h 5579"/>
                <a:gd name="T12" fmla="*/ 412461 w 3898"/>
                <a:gd name="T13" fmla="*/ 259509 h 5579"/>
                <a:gd name="T14" fmla="*/ 412461 w 3898"/>
                <a:gd name="T15" fmla="*/ 259509 h 5579"/>
                <a:gd name="T16" fmla="*/ 493724 w 3898"/>
                <a:gd name="T17" fmla="*/ 629650 h 5579"/>
                <a:gd name="T18" fmla="*/ 62825 w 3898"/>
                <a:gd name="T19" fmla="*/ 629650 h 5579"/>
                <a:gd name="T20" fmla="*/ 357489 w 3898"/>
                <a:gd name="T21" fmla="*/ 1905000 h 5579"/>
                <a:gd name="T22" fmla="*/ 1036273 w 3898"/>
                <a:gd name="T23" fmla="*/ 1905000 h 5579"/>
                <a:gd name="T24" fmla="*/ 1330937 w 3898"/>
                <a:gd name="T25" fmla="*/ 629650 h 55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98" h="5579">
                  <a:moveTo>
                    <a:pt x="3898" y="1844"/>
                  </a:moveTo>
                  <a:lnTo>
                    <a:pt x="1968" y="1844"/>
                  </a:lnTo>
                  <a:lnTo>
                    <a:pt x="1636" y="330"/>
                  </a:lnTo>
                  <a:lnTo>
                    <a:pt x="107" y="0"/>
                  </a:lnTo>
                  <a:lnTo>
                    <a:pt x="0" y="500"/>
                  </a:lnTo>
                  <a:lnTo>
                    <a:pt x="1208" y="760"/>
                  </a:lnTo>
                  <a:lnTo>
                    <a:pt x="1446" y="1844"/>
                  </a:lnTo>
                  <a:lnTo>
                    <a:pt x="184" y="1844"/>
                  </a:lnTo>
                  <a:lnTo>
                    <a:pt x="1047" y="5579"/>
                  </a:lnTo>
                  <a:lnTo>
                    <a:pt x="3035" y="5579"/>
                  </a:lnTo>
                  <a:lnTo>
                    <a:pt x="3898" y="1844"/>
                  </a:lnTo>
                  <a:close/>
                </a:path>
              </a:pathLst>
            </a:custGeom>
            <a:solidFill>
              <a:schemeClr val="bg1"/>
            </a:solidFill>
            <a:ln>
              <a:noFill/>
            </a:ln>
          </p:spPr>
          <p:txBody>
            <a:bodyPr lIns="180000" tIns="57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7" name="组合 6"/>
          <p:cNvGrpSpPr/>
          <p:nvPr/>
        </p:nvGrpSpPr>
        <p:grpSpPr>
          <a:xfrm>
            <a:off x="7102475" y="3195638"/>
            <a:ext cx="1076325" cy="1076325"/>
            <a:chOff x="7102475" y="3195638"/>
            <a:chExt cx="1076325" cy="1076325"/>
          </a:xfrm>
        </p:grpSpPr>
        <p:sp>
          <p:nvSpPr>
            <p:cNvPr id="8" name="MH_SubTitle_3"/>
            <p:cNvSpPr>
              <a:spLocks noChangeArrowheads="1"/>
            </p:cNvSpPr>
            <p:nvPr/>
          </p:nvSpPr>
          <p:spPr bwMode="auto">
            <a:xfrm>
              <a:off x="7102475" y="3195638"/>
              <a:ext cx="1076325" cy="1076325"/>
            </a:xfrm>
            <a:prstGeom prst="ellipse">
              <a:avLst/>
            </a:prstGeom>
            <a:solidFill>
              <a:srgbClr val="BBCED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sz="1600" dirty="0">
                <a:solidFill>
                  <a:srgbClr val="4D4D4D"/>
                </a:solidFill>
                <a:latin typeface="微软雅黑 Light" panose="020B0502040204020203" charset="-122"/>
                <a:ea typeface="微软雅黑 Light" panose="020B0502040204020203" charset="-122"/>
              </a:endParaRPr>
            </a:p>
          </p:txBody>
        </p:sp>
        <p:sp>
          <p:nvSpPr>
            <p:cNvPr id="9" name="KSO_Shape"/>
            <p:cNvSpPr/>
            <p:nvPr/>
          </p:nvSpPr>
          <p:spPr bwMode="auto">
            <a:xfrm>
              <a:off x="7458507" y="3459056"/>
              <a:ext cx="355312" cy="570019"/>
            </a:xfrm>
            <a:custGeom>
              <a:avLst/>
              <a:gdLst/>
              <a:ahLst/>
              <a:cxnLst/>
              <a:rect l="0" t="0" r="r" b="b"/>
              <a:pathLst>
                <a:path w="895350" h="1435100">
                  <a:moveTo>
                    <a:pt x="440177" y="112713"/>
                  </a:moveTo>
                  <a:lnTo>
                    <a:pt x="443217" y="112713"/>
                  </a:lnTo>
                  <a:lnTo>
                    <a:pt x="445649" y="112713"/>
                  </a:lnTo>
                  <a:lnTo>
                    <a:pt x="448385" y="113942"/>
                  </a:lnTo>
                  <a:lnTo>
                    <a:pt x="450816" y="114864"/>
                  </a:lnTo>
                  <a:lnTo>
                    <a:pt x="452944" y="116708"/>
                  </a:lnTo>
                  <a:lnTo>
                    <a:pt x="454464" y="118858"/>
                  </a:lnTo>
                  <a:lnTo>
                    <a:pt x="455984" y="121316"/>
                  </a:lnTo>
                  <a:lnTo>
                    <a:pt x="456896" y="124082"/>
                  </a:lnTo>
                  <a:lnTo>
                    <a:pt x="457200" y="126847"/>
                  </a:lnTo>
                  <a:lnTo>
                    <a:pt x="456896" y="129612"/>
                  </a:lnTo>
                  <a:lnTo>
                    <a:pt x="455984" y="132685"/>
                  </a:lnTo>
                  <a:lnTo>
                    <a:pt x="454464" y="134836"/>
                  </a:lnTo>
                  <a:lnTo>
                    <a:pt x="452944" y="136987"/>
                  </a:lnTo>
                  <a:lnTo>
                    <a:pt x="450816" y="138523"/>
                  </a:lnTo>
                  <a:lnTo>
                    <a:pt x="448385" y="140059"/>
                  </a:lnTo>
                  <a:lnTo>
                    <a:pt x="445649" y="140981"/>
                  </a:lnTo>
                  <a:lnTo>
                    <a:pt x="443217" y="141288"/>
                  </a:lnTo>
                  <a:lnTo>
                    <a:pt x="440177" y="140981"/>
                  </a:lnTo>
                  <a:lnTo>
                    <a:pt x="437441" y="140059"/>
                  </a:lnTo>
                  <a:lnTo>
                    <a:pt x="435009" y="138523"/>
                  </a:lnTo>
                  <a:lnTo>
                    <a:pt x="432577" y="136987"/>
                  </a:lnTo>
                  <a:lnTo>
                    <a:pt x="431057" y="134836"/>
                  </a:lnTo>
                  <a:lnTo>
                    <a:pt x="429841" y="132685"/>
                  </a:lnTo>
                  <a:lnTo>
                    <a:pt x="428929" y="129612"/>
                  </a:lnTo>
                  <a:lnTo>
                    <a:pt x="428625" y="126847"/>
                  </a:lnTo>
                  <a:lnTo>
                    <a:pt x="428929" y="124082"/>
                  </a:lnTo>
                  <a:lnTo>
                    <a:pt x="429841" y="121316"/>
                  </a:lnTo>
                  <a:lnTo>
                    <a:pt x="431057" y="118858"/>
                  </a:lnTo>
                  <a:lnTo>
                    <a:pt x="432577" y="116708"/>
                  </a:lnTo>
                  <a:lnTo>
                    <a:pt x="435009" y="114864"/>
                  </a:lnTo>
                  <a:lnTo>
                    <a:pt x="437441" y="113942"/>
                  </a:lnTo>
                  <a:lnTo>
                    <a:pt x="440177" y="112713"/>
                  </a:lnTo>
                  <a:close/>
                  <a:moveTo>
                    <a:pt x="405765" y="100013"/>
                  </a:moveTo>
                  <a:lnTo>
                    <a:pt x="407988" y="100013"/>
                  </a:lnTo>
                  <a:lnTo>
                    <a:pt x="410210" y="100013"/>
                  </a:lnTo>
                  <a:lnTo>
                    <a:pt x="412433" y="100966"/>
                  </a:lnTo>
                  <a:lnTo>
                    <a:pt x="414338" y="101601"/>
                  </a:lnTo>
                  <a:lnTo>
                    <a:pt x="415925" y="103188"/>
                  </a:lnTo>
                  <a:lnTo>
                    <a:pt x="416878" y="104776"/>
                  </a:lnTo>
                  <a:lnTo>
                    <a:pt x="418148" y="106681"/>
                  </a:lnTo>
                  <a:lnTo>
                    <a:pt x="419100" y="108586"/>
                  </a:lnTo>
                  <a:lnTo>
                    <a:pt x="419100" y="110808"/>
                  </a:lnTo>
                  <a:lnTo>
                    <a:pt x="419100" y="113348"/>
                  </a:lnTo>
                  <a:lnTo>
                    <a:pt x="418148" y="115253"/>
                  </a:lnTo>
                  <a:lnTo>
                    <a:pt x="416878" y="117158"/>
                  </a:lnTo>
                  <a:lnTo>
                    <a:pt x="415925" y="118746"/>
                  </a:lnTo>
                  <a:lnTo>
                    <a:pt x="414338" y="120333"/>
                  </a:lnTo>
                  <a:lnTo>
                    <a:pt x="412433" y="121286"/>
                  </a:lnTo>
                  <a:lnTo>
                    <a:pt x="410210" y="121921"/>
                  </a:lnTo>
                  <a:lnTo>
                    <a:pt x="407988" y="122238"/>
                  </a:lnTo>
                  <a:lnTo>
                    <a:pt x="405765" y="121921"/>
                  </a:lnTo>
                  <a:lnTo>
                    <a:pt x="403860" y="121286"/>
                  </a:lnTo>
                  <a:lnTo>
                    <a:pt x="401955" y="120333"/>
                  </a:lnTo>
                  <a:lnTo>
                    <a:pt x="400050" y="118746"/>
                  </a:lnTo>
                  <a:lnTo>
                    <a:pt x="398780" y="117158"/>
                  </a:lnTo>
                  <a:lnTo>
                    <a:pt x="397510" y="115253"/>
                  </a:lnTo>
                  <a:lnTo>
                    <a:pt x="397193" y="113348"/>
                  </a:lnTo>
                  <a:lnTo>
                    <a:pt x="396875" y="110808"/>
                  </a:lnTo>
                  <a:lnTo>
                    <a:pt x="397193" y="108586"/>
                  </a:lnTo>
                  <a:lnTo>
                    <a:pt x="397510" y="106681"/>
                  </a:lnTo>
                  <a:lnTo>
                    <a:pt x="398780" y="104776"/>
                  </a:lnTo>
                  <a:lnTo>
                    <a:pt x="400050" y="103188"/>
                  </a:lnTo>
                  <a:lnTo>
                    <a:pt x="401955" y="101601"/>
                  </a:lnTo>
                  <a:lnTo>
                    <a:pt x="403860" y="100966"/>
                  </a:lnTo>
                  <a:lnTo>
                    <a:pt x="405765" y="100013"/>
                  </a:lnTo>
                  <a:close/>
                  <a:moveTo>
                    <a:pt x="476567" y="100013"/>
                  </a:moveTo>
                  <a:lnTo>
                    <a:pt x="478472" y="100312"/>
                  </a:lnTo>
                  <a:lnTo>
                    <a:pt x="480695" y="100611"/>
                  </a:lnTo>
                  <a:lnTo>
                    <a:pt x="482600" y="101808"/>
                  </a:lnTo>
                  <a:lnTo>
                    <a:pt x="484187" y="102705"/>
                  </a:lnTo>
                  <a:lnTo>
                    <a:pt x="485457" y="104500"/>
                  </a:lnTo>
                  <a:lnTo>
                    <a:pt x="486410" y="106294"/>
                  </a:lnTo>
                  <a:lnTo>
                    <a:pt x="487362" y="108388"/>
                  </a:lnTo>
                  <a:lnTo>
                    <a:pt x="487362" y="110482"/>
                  </a:lnTo>
                  <a:lnTo>
                    <a:pt x="487362" y="112575"/>
                  </a:lnTo>
                  <a:lnTo>
                    <a:pt x="486410" y="114370"/>
                  </a:lnTo>
                  <a:lnTo>
                    <a:pt x="485457" y="116165"/>
                  </a:lnTo>
                  <a:lnTo>
                    <a:pt x="484187" y="117660"/>
                  </a:lnTo>
                  <a:lnTo>
                    <a:pt x="482600" y="119156"/>
                  </a:lnTo>
                  <a:lnTo>
                    <a:pt x="480695" y="120053"/>
                  </a:lnTo>
                  <a:lnTo>
                    <a:pt x="478472" y="120651"/>
                  </a:lnTo>
                  <a:lnTo>
                    <a:pt x="476567" y="120651"/>
                  </a:lnTo>
                  <a:lnTo>
                    <a:pt x="474027" y="120651"/>
                  </a:lnTo>
                  <a:lnTo>
                    <a:pt x="471805" y="120053"/>
                  </a:lnTo>
                  <a:lnTo>
                    <a:pt x="469900" y="119156"/>
                  </a:lnTo>
                  <a:lnTo>
                    <a:pt x="468312" y="117660"/>
                  </a:lnTo>
                  <a:lnTo>
                    <a:pt x="467042" y="116165"/>
                  </a:lnTo>
                  <a:lnTo>
                    <a:pt x="466090" y="114370"/>
                  </a:lnTo>
                  <a:lnTo>
                    <a:pt x="465137" y="112575"/>
                  </a:lnTo>
                  <a:lnTo>
                    <a:pt x="465137" y="110482"/>
                  </a:lnTo>
                  <a:lnTo>
                    <a:pt x="465137" y="108388"/>
                  </a:lnTo>
                  <a:lnTo>
                    <a:pt x="466090" y="106294"/>
                  </a:lnTo>
                  <a:lnTo>
                    <a:pt x="467042" y="104500"/>
                  </a:lnTo>
                  <a:lnTo>
                    <a:pt x="468312" y="102705"/>
                  </a:lnTo>
                  <a:lnTo>
                    <a:pt x="469900" y="101808"/>
                  </a:lnTo>
                  <a:lnTo>
                    <a:pt x="471805" y="100611"/>
                  </a:lnTo>
                  <a:lnTo>
                    <a:pt x="474027" y="100312"/>
                  </a:lnTo>
                  <a:lnTo>
                    <a:pt x="476567" y="100013"/>
                  </a:lnTo>
                  <a:close/>
                  <a:moveTo>
                    <a:pt x="383396" y="82550"/>
                  </a:moveTo>
                  <a:lnTo>
                    <a:pt x="384952" y="82550"/>
                  </a:lnTo>
                  <a:lnTo>
                    <a:pt x="386820" y="82855"/>
                  </a:lnTo>
                  <a:lnTo>
                    <a:pt x="387754" y="83161"/>
                  </a:lnTo>
                  <a:lnTo>
                    <a:pt x="389310" y="84382"/>
                  </a:lnTo>
                  <a:lnTo>
                    <a:pt x="390555" y="85298"/>
                  </a:lnTo>
                  <a:lnTo>
                    <a:pt x="391178" y="86519"/>
                  </a:lnTo>
                  <a:lnTo>
                    <a:pt x="392112" y="88045"/>
                  </a:lnTo>
                  <a:lnTo>
                    <a:pt x="392112" y="89572"/>
                  </a:lnTo>
                  <a:lnTo>
                    <a:pt x="392112" y="91098"/>
                  </a:lnTo>
                  <a:lnTo>
                    <a:pt x="392112" y="92930"/>
                  </a:lnTo>
                  <a:lnTo>
                    <a:pt x="391178" y="93846"/>
                  </a:lnTo>
                  <a:lnTo>
                    <a:pt x="390555" y="95372"/>
                  </a:lnTo>
                  <a:lnTo>
                    <a:pt x="389310" y="96593"/>
                  </a:lnTo>
                  <a:lnTo>
                    <a:pt x="387754" y="97204"/>
                  </a:lnTo>
                  <a:lnTo>
                    <a:pt x="386198" y="98120"/>
                  </a:lnTo>
                  <a:lnTo>
                    <a:pt x="384952" y="98425"/>
                  </a:lnTo>
                  <a:lnTo>
                    <a:pt x="383396" y="98120"/>
                  </a:lnTo>
                  <a:lnTo>
                    <a:pt x="381840" y="98120"/>
                  </a:lnTo>
                  <a:lnTo>
                    <a:pt x="380283" y="97204"/>
                  </a:lnTo>
                  <a:lnTo>
                    <a:pt x="378727" y="96593"/>
                  </a:lnTo>
                  <a:lnTo>
                    <a:pt x="377482" y="95372"/>
                  </a:lnTo>
                  <a:lnTo>
                    <a:pt x="376859" y="93846"/>
                  </a:lnTo>
                  <a:lnTo>
                    <a:pt x="376548" y="92625"/>
                  </a:lnTo>
                  <a:lnTo>
                    <a:pt x="376237" y="91098"/>
                  </a:lnTo>
                  <a:lnTo>
                    <a:pt x="376237" y="89572"/>
                  </a:lnTo>
                  <a:lnTo>
                    <a:pt x="376548" y="88045"/>
                  </a:lnTo>
                  <a:lnTo>
                    <a:pt x="376859" y="86519"/>
                  </a:lnTo>
                  <a:lnTo>
                    <a:pt x="378104" y="84992"/>
                  </a:lnTo>
                  <a:lnTo>
                    <a:pt x="378727" y="83771"/>
                  </a:lnTo>
                  <a:lnTo>
                    <a:pt x="380283" y="83161"/>
                  </a:lnTo>
                  <a:lnTo>
                    <a:pt x="381840" y="82855"/>
                  </a:lnTo>
                  <a:lnTo>
                    <a:pt x="383396" y="82550"/>
                  </a:lnTo>
                  <a:close/>
                  <a:moveTo>
                    <a:pt x="496827" y="80963"/>
                  </a:moveTo>
                  <a:lnTo>
                    <a:pt x="498625" y="80963"/>
                  </a:lnTo>
                  <a:lnTo>
                    <a:pt x="500122" y="80963"/>
                  </a:lnTo>
                  <a:lnTo>
                    <a:pt x="501620" y="81952"/>
                  </a:lnTo>
                  <a:lnTo>
                    <a:pt x="503117" y="82611"/>
                  </a:lnTo>
                  <a:lnTo>
                    <a:pt x="504316" y="83270"/>
                  </a:lnTo>
                  <a:lnTo>
                    <a:pt x="505214" y="84588"/>
                  </a:lnTo>
                  <a:lnTo>
                    <a:pt x="506113" y="86235"/>
                  </a:lnTo>
                  <a:lnTo>
                    <a:pt x="506412" y="87882"/>
                  </a:lnTo>
                  <a:lnTo>
                    <a:pt x="506412" y="89530"/>
                  </a:lnTo>
                  <a:lnTo>
                    <a:pt x="506412" y="91507"/>
                  </a:lnTo>
                  <a:lnTo>
                    <a:pt x="506113" y="93154"/>
                  </a:lnTo>
                  <a:lnTo>
                    <a:pt x="505214" y="94143"/>
                  </a:lnTo>
                  <a:lnTo>
                    <a:pt x="504316" y="95790"/>
                  </a:lnTo>
                  <a:lnTo>
                    <a:pt x="503117" y="96779"/>
                  </a:lnTo>
                  <a:lnTo>
                    <a:pt x="501620" y="97438"/>
                  </a:lnTo>
                  <a:lnTo>
                    <a:pt x="500122" y="98426"/>
                  </a:lnTo>
                  <a:lnTo>
                    <a:pt x="498625" y="98426"/>
                  </a:lnTo>
                  <a:lnTo>
                    <a:pt x="496827" y="98426"/>
                  </a:lnTo>
                  <a:lnTo>
                    <a:pt x="495330" y="97438"/>
                  </a:lnTo>
                  <a:lnTo>
                    <a:pt x="494431" y="96779"/>
                  </a:lnTo>
                  <a:lnTo>
                    <a:pt x="492933" y="95790"/>
                  </a:lnTo>
                  <a:lnTo>
                    <a:pt x="492035" y="94143"/>
                  </a:lnTo>
                  <a:lnTo>
                    <a:pt x="491436" y="93154"/>
                  </a:lnTo>
                  <a:lnTo>
                    <a:pt x="491136" y="91507"/>
                  </a:lnTo>
                  <a:lnTo>
                    <a:pt x="490537" y="89530"/>
                  </a:lnTo>
                  <a:lnTo>
                    <a:pt x="491136" y="87882"/>
                  </a:lnTo>
                  <a:lnTo>
                    <a:pt x="491436" y="86235"/>
                  </a:lnTo>
                  <a:lnTo>
                    <a:pt x="492035" y="84588"/>
                  </a:lnTo>
                  <a:lnTo>
                    <a:pt x="492933" y="83270"/>
                  </a:lnTo>
                  <a:lnTo>
                    <a:pt x="494431" y="82611"/>
                  </a:lnTo>
                  <a:lnTo>
                    <a:pt x="495330" y="81952"/>
                  </a:lnTo>
                  <a:lnTo>
                    <a:pt x="496827" y="80963"/>
                  </a:lnTo>
                  <a:close/>
                  <a:moveTo>
                    <a:pt x="519907" y="61913"/>
                  </a:moveTo>
                  <a:lnTo>
                    <a:pt x="521586" y="62249"/>
                  </a:lnTo>
                  <a:lnTo>
                    <a:pt x="523265" y="62585"/>
                  </a:lnTo>
                  <a:lnTo>
                    <a:pt x="524944" y="63256"/>
                  </a:lnTo>
                  <a:lnTo>
                    <a:pt x="526287" y="64600"/>
                  </a:lnTo>
                  <a:lnTo>
                    <a:pt x="526959" y="65943"/>
                  </a:lnTo>
                  <a:lnTo>
                    <a:pt x="527967" y="66951"/>
                  </a:lnTo>
                  <a:lnTo>
                    <a:pt x="528638" y="68630"/>
                  </a:lnTo>
                  <a:lnTo>
                    <a:pt x="528638" y="70645"/>
                  </a:lnTo>
                  <a:lnTo>
                    <a:pt x="528638" y="72324"/>
                  </a:lnTo>
                  <a:lnTo>
                    <a:pt x="527967" y="74003"/>
                  </a:lnTo>
                  <a:lnTo>
                    <a:pt x="526959" y="75682"/>
                  </a:lnTo>
                  <a:lnTo>
                    <a:pt x="526287" y="77025"/>
                  </a:lnTo>
                  <a:lnTo>
                    <a:pt x="524944" y="78033"/>
                  </a:lnTo>
                  <a:lnTo>
                    <a:pt x="523265" y="79040"/>
                  </a:lnTo>
                  <a:lnTo>
                    <a:pt x="521586" y="79376"/>
                  </a:lnTo>
                  <a:lnTo>
                    <a:pt x="519907" y="79376"/>
                  </a:lnTo>
                  <a:lnTo>
                    <a:pt x="517892" y="79376"/>
                  </a:lnTo>
                  <a:lnTo>
                    <a:pt x="516213" y="79040"/>
                  </a:lnTo>
                  <a:lnTo>
                    <a:pt x="515205" y="78033"/>
                  </a:lnTo>
                  <a:lnTo>
                    <a:pt x="513526" y="77025"/>
                  </a:lnTo>
                  <a:lnTo>
                    <a:pt x="512854" y="75682"/>
                  </a:lnTo>
                  <a:lnTo>
                    <a:pt x="511847" y="74003"/>
                  </a:lnTo>
                  <a:lnTo>
                    <a:pt x="511511" y="72324"/>
                  </a:lnTo>
                  <a:lnTo>
                    <a:pt x="511175" y="70645"/>
                  </a:lnTo>
                  <a:lnTo>
                    <a:pt x="511511" y="68630"/>
                  </a:lnTo>
                  <a:lnTo>
                    <a:pt x="511847" y="66951"/>
                  </a:lnTo>
                  <a:lnTo>
                    <a:pt x="512854" y="65943"/>
                  </a:lnTo>
                  <a:lnTo>
                    <a:pt x="513526" y="64600"/>
                  </a:lnTo>
                  <a:lnTo>
                    <a:pt x="515205" y="63256"/>
                  </a:lnTo>
                  <a:lnTo>
                    <a:pt x="516213" y="62585"/>
                  </a:lnTo>
                  <a:lnTo>
                    <a:pt x="517892" y="62249"/>
                  </a:lnTo>
                  <a:lnTo>
                    <a:pt x="519907" y="61913"/>
                  </a:lnTo>
                  <a:close/>
                  <a:moveTo>
                    <a:pt x="364375" y="61913"/>
                  </a:moveTo>
                  <a:lnTo>
                    <a:pt x="365873" y="61913"/>
                  </a:lnTo>
                  <a:lnTo>
                    <a:pt x="367670" y="62218"/>
                  </a:lnTo>
                  <a:lnTo>
                    <a:pt x="369168" y="62524"/>
                  </a:lnTo>
                  <a:lnTo>
                    <a:pt x="370066" y="63745"/>
                  </a:lnTo>
                  <a:lnTo>
                    <a:pt x="371265" y="64355"/>
                  </a:lnTo>
                  <a:lnTo>
                    <a:pt x="371864" y="65882"/>
                  </a:lnTo>
                  <a:lnTo>
                    <a:pt x="372762" y="67408"/>
                  </a:lnTo>
                  <a:lnTo>
                    <a:pt x="373062" y="68935"/>
                  </a:lnTo>
                  <a:lnTo>
                    <a:pt x="373062" y="70461"/>
                  </a:lnTo>
                  <a:lnTo>
                    <a:pt x="372762" y="72293"/>
                  </a:lnTo>
                  <a:lnTo>
                    <a:pt x="371864" y="73514"/>
                  </a:lnTo>
                  <a:lnTo>
                    <a:pt x="371265" y="75040"/>
                  </a:lnTo>
                  <a:lnTo>
                    <a:pt x="370066" y="75956"/>
                  </a:lnTo>
                  <a:lnTo>
                    <a:pt x="368569" y="76872"/>
                  </a:lnTo>
                  <a:lnTo>
                    <a:pt x="367670" y="77483"/>
                  </a:lnTo>
                  <a:lnTo>
                    <a:pt x="365873" y="77788"/>
                  </a:lnTo>
                  <a:lnTo>
                    <a:pt x="364375" y="77788"/>
                  </a:lnTo>
                  <a:lnTo>
                    <a:pt x="362878" y="77483"/>
                  </a:lnTo>
                  <a:lnTo>
                    <a:pt x="361380" y="76872"/>
                  </a:lnTo>
                  <a:lnTo>
                    <a:pt x="359883" y="75956"/>
                  </a:lnTo>
                  <a:lnTo>
                    <a:pt x="359283" y="75040"/>
                  </a:lnTo>
                  <a:lnTo>
                    <a:pt x="358085" y="73514"/>
                  </a:lnTo>
                  <a:lnTo>
                    <a:pt x="357786" y="71988"/>
                  </a:lnTo>
                  <a:lnTo>
                    <a:pt x="357187" y="70461"/>
                  </a:lnTo>
                  <a:lnTo>
                    <a:pt x="357187" y="68935"/>
                  </a:lnTo>
                  <a:lnTo>
                    <a:pt x="357786" y="67408"/>
                  </a:lnTo>
                  <a:lnTo>
                    <a:pt x="358085" y="65882"/>
                  </a:lnTo>
                  <a:lnTo>
                    <a:pt x="359283" y="64355"/>
                  </a:lnTo>
                  <a:lnTo>
                    <a:pt x="360182" y="63439"/>
                  </a:lnTo>
                  <a:lnTo>
                    <a:pt x="361380" y="62524"/>
                  </a:lnTo>
                  <a:lnTo>
                    <a:pt x="362878" y="62218"/>
                  </a:lnTo>
                  <a:lnTo>
                    <a:pt x="364375" y="61913"/>
                  </a:lnTo>
                  <a:close/>
                  <a:moveTo>
                    <a:pt x="533858" y="36513"/>
                  </a:moveTo>
                  <a:lnTo>
                    <a:pt x="536209" y="36849"/>
                  </a:lnTo>
                  <a:lnTo>
                    <a:pt x="537552" y="37185"/>
                  </a:lnTo>
                  <a:lnTo>
                    <a:pt x="538895" y="38192"/>
                  </a:lnTo>
                  <a:lnTo>
                    <a:pt x="540239" y="39536"/>
                  </a:lnTo>
                  <a:lnTo>
                    <a:pt x="541246" y="40543"/>
                  </a:lnTo>
                  <a:lnTo>
                    <a:pt x="542254" y="41886"/>
                  </a:lnTo>
                  <a:lnTo>
                    <a:pt x="542589" y="43565"/>
                  </a:lnTo>
                  <a:lnTo>
                    <a:pt x="542925" y="45580"/>
                  </a:lnTo>
                  <a:lnTo>
                    <a:pt x="542589" y="47260"/>
                  </a:lnTo>
                  <a:lnTo>
                    <a:pt x="542254" y="48939"/>
                  </a:lnTo>
                  <a:lnTo>
                    <a:pt x="541246" y="50282"/>
                  </a:lnTo>
                  <a:lnTo>
                    <a:pt x="540239" y="51625"/>
                  </a:lnTo>
                  <a:lnTo>
                    <a:pt x="538895" y="52969"/>
                  </a:lnTo>
                  <a:lnTo>
                    <a:pt x="537552" y="53640"/>
                  </a:lnTo>
                  <a:lnTo>
                    <a:pt x="536209" y="53976"/>
                  </a:lnTo>
                  <a:lnTo>
                    <a:pt x="533858" y="53976"/>
                  </a:lnTo>
                  <a:lnTo>
                    <a:pt x="532515" y="53976"/>
                  </a:lnTo>
                  <a:lnTo>
                    <a:pt x="530835" y="53640"/>
                  </a:lnTo>
                  <a:lnTo>
                    <a:pt x="529156" y="52969"/>
                  </a:lnTo>
                  <a:lnTo>
                    <a:pt x="527813" y="51625"/>
                  </a:lnTo>
                  <a:lnTo>
                    <a:pt x="526470" y="50282"/>
                  </a:lnTo>
                  <a:lnTo>
                    <a:pt x="525798" y="48939"/>
                  </a:lnTo>
                  <a:lnTo>
                    <a:pt x="525462" y="47260"/>
                  </a:lnTo>
                  <a:lnTo>
                    <a:pt x="525462" y="45580"/>
                  </a:lnTo>
                  <a:lnTo>
                    <a:pt x="525462" y="43565"/>
                  </a:lnTo>
                  <a:lnTo>
                    <a:pt x="525798" y="41886"/>
                  </a:lnTo>
                  <a:lnTo>
                    <a:pt x="526470" y="40543"/>
                  </a:lnTo>
                  <a:lnTo>
                    <a:pt x="527813" y="39536"/>
                  </a:lnTo>
                  <a:lnTo>
                    <a:pt x="529156" y="38192"/>
                  </a:lnTo>
                  <a:lnTo>
                    <a:pt x="530835" y="37185"/>
                  </a:lnTo>
                  <a:lnTo>
                    <a:pt x="532515" y="36849"/>
                  </a:lnTo>
                  <a:lnTo>
                    <a:pt x="533858" y="36513"/>
                  </a:lnTo>
                  <a:close/>
                  <a:moveTo>
                    <a:pt x="353096" y="33338"/>
                  </a:moveTo>
                  <a:lnTo>
                    <a:pt x="354928" y="33338"/>
                  </a:lnTo>
                  <a:lnTo>
                    <a:pt x="356455" y="33997"/>
                  </a:lnTo>
                  <a:lnTo>
                    <a:pt x="357981" y="34656"/>
                  </a:lnTo>
                  <a:lnTo>
                    <a:pt x="359202" y="35644"/>
                  </a:lnTo>
                  <a:lnTo>
                    <a:pt x="360118" y="36633"/>
                  </a:lnTo>
                  <a:lnTo>
                    <a:pt x="361034" y="38280"/>
                  </a:lnTo>
                  <a:lnTo>
                    <a:pt x="361644" y="39928"/>
                  </a:lnTo>
                  <a:lnTo>
                    <a:pt x="361950" y="41575"/>
                  </a:lnTo>
                  <a:lnTo>
                    <a:pt x="361950" y="43223"/>
                  </a:lnTo>
                  <a:lnTo>
                    <a:pt x="361644" y="44870"/>
                  </a:lnTo>
                  <a:lnTo>
                    <a:pt x="361034" y="46188"/>
                  </a:lnTo>
                  <a:lnTo>
                    <a:pt x="360118" y="47836"/>
                  </a:lnTo>
                  <a:lnTo>
                    <a:pt x="359202" y="48824"/>
                  </a:lnTo>
                  <a:lnTo>
                    <a:pt x="357981" y="49813"/>
                  </a:lnTo>
                  <a:lnTo>
                    <a:pt x="356455" y="50472"/>
                  </a:lnTo>
                  <a:lnTo>
                    <a:pt x="354928" y="50801"/>
                  </a:lnTo>
                  <a:lnTo>
                    <a:pt x="353096" y="50801"/>
                  </a:lnTo>
                  <a:lnTo>
                    <a:pt x="351570" y="50472"/>
                  </a:lnTo>
                  <a:lnTo>
                    <a:pt x="350044" y="49813"/>
                  </a:lnTo>
                  <a:lnTo>
                    <a:pt x="349128" y="48824"/>
                  </a:lnTo>
                  <a:lnTo>
                    <a:pt x="347906" y="47506"/>
                  </a:lnTo>
                  <a:lnTo>
                    <a:pt x="347296" y="46188"/>
                  </a:lnTo>
                  <a:lnTo>
                    <a:pt x="346380" y="44870"/>
                  </a:lnTo>
                  <a:lnTo>
                    <a:pt x="346075" y="43223"/>
                  </a:lnTo>
                  <a:lnTo>
                    <a:pt x="346075" y="41575"/>
                  </a:lnTo>
                  <a:lnTo>
                    <a:pt x="346380" y="39598"/>
                  </a:lnTo>
                  <a:lnTo>
                    <a:pt x="347296" y="37951"/>
                  </a:lnTo>
                  <a:lnTo>
                    <a:pt x="347906" y="36633"/>
                  </a:lnTo>
                  <a:lnTo>
                    <a:pt x="349128" y="35644"/>
                  </a:lnTo>
                  <a:lnTo>
                    <a:pt x="350044" y="34656"/>
                  </a:lnTo>
                  <a:lnTo>
                    <a:pt x="351570" y="33997"/>
                  </a:lnTo>
                  <a:lnTo>
                    <a:pt x="353096" y="33338"/>
                  </a:lnTo>
                  <a:close/>
                  <a:moveTo>
                    <a:pt x="544452" y="14288"/>
                  </a:moveTo>
                  <a:lnTo>
                    <a:pt x="545950" y="14288"/>
                  </a:lnTo>
                  <a:lnTo>
                    <a:pt x="547448" y="14288"/>
                  </a:lnTo>
                  <a:lnTo>
                    <a:pt x="548945" y="14618"/>
                  </a:lnTo>
                  <a:lnTo>
                    <a:pt x="550443" y="15606"/>
                  </a:lnTo>
                  <a:lnTo>
                    <a:pt x="551341" y="16595"/>
                  </a:lnTo>
                  <a:lnTo>
                    <a:pt x="552540" y="17913"/>
                  </a:lnTo>
                  <a:lnTo>
                    <a:pt x="553139" y="19560"/>
                  </a:lnTo>
                  <a:lnTo>
                    <a:pt x="553738" y="21207"/>
                  </a:lnTo>
                  <a:lnTo>
                    <a:pt x="554037" y="22855"/>
                  </a:lnTo>
                  <a:lnTo>
                    <a:pt x="553738" y="24832"/>
                  </a:lnTo>
                  <a:lnTo>
                    <a:pt x="553139" y="26479"/>
                  </a:lnTo>
                  <a:lnTo>
                    <a:pt x="552540" y="27468"/>
                  </a:lnTo>
                  <a:lnTo>
                    <a:pt x="551341" y="28786"/>
                  </a:lnTo>
                  <a:lnTo>
                    <a:pt x="550443" y="30104"/>
                  </a:lnTo>
                  <a:lnTo>
                    <a:pt x="548945" y="30763"/>
                  </a:lnTo>
                  <a:lnTo>
                    <a:pt x="547448" y="31092"/>
                  </a:lnTo>
                  <a:lnTo>
                    <a:pt x="545950" y="31751"/>
                  </a:lnTo>
                  <a:lnTo>
                    <a:pt x="544452" y="31092"/>
                  </a:lnTo>
                  <a:lnTo>
                    <a:pt x="542955" y="30763"/>
                  </a:lnTo>
                  <a:lnTo>
                    <a:pt x="541457" y="30104"/>
                  </a:lnTo>
                  <a:lnTo>
                    <a:pt x="540558" y="28786"/>
                  </a:lnTo>
                  <a:lnTo>
                    <a:pt x="539360" y="27468"/>
                  </a:lnTo>
                  <a:lnTo>
                    <a:pt x="538761" y="26479"/>
                  </a:lnTo>
                  <a:lnTo>
                    <a:pt x="538162" y="24832"/>
                  </a:lnTo>
                  <a:lnTo>
                    <a:pt x="538162" y="22855"/>
                  </a:lnTo>
                  <a:lnTo>
                    <a:pt x="538162" y="21207"/>
                  </a:lnTo>
                  <a:lnTo>
                    <a:pt x="538761" y="19560"/>
                  </a:lnTo>
                  <a:lnTo>
                    <a:pt x="539360" y="17913"/>
                  </a:lnTo>
                  <a:lnTo>
                    <a:pt x="540558" y="16595"/>
                  </a:lnTo>
                  <a:lnTo>
                    <a:pt x="541457" y="15606"/>
                  </a:lnTo>
                  <a:lnTo>
                    <a:pt x="542955" y="14618"/>
                  </a:lnTo>
                  <a:lnTo>
                    <a:pt x="544452" y="14288"/>
                  </a:lnTo>
                  <a:close/>
                  <a:moveTo>
                    <a:pt x="343877" y="11113"/>
                  </a:moveTo>
                  <a:lnTo>
                    <a:pt x="345403" y="11113"/>
                  </a:lnTo>
                  <a:lnTo>
                    <a:pt x="346930" y="11418"/>
                  </a:lnTo>
                  <a:lnTo>
                    <a:pt x="348456" y="12334"/>
                  </a:lnTo>
                  <a:lnTo>
                    <a:pt x="349677" y="12945"/>
                  </a:lnTo>
                  <a:lnTo>
                    <a:pt x="350898" y="14166"/>
                  </a:lnTo>
                  <a:lnTo>
                    <a:pt x="351814" y="15082"/>
                  </a:lnTo>
                  <a:lnTo>
                    <a:pt x="352119" y="16608"/>
                  </a:lnTo>
                  <a:lnTo>
                    <a:pt x="352425" y="18135"/>
                  </a:lnTo>
                  <a:lnTo>
                    <a:pt x="352425" y="19966"/>
                  </a:lnTo>
                  <a:lnTo>
                    <a:pt x="352119" y="21493"/>
                  </a:lnTo>
                  <a:lnTo>
                    <a:pt x="351814" y="23019"/>
                  </a:lnTo>
                  <a:lnTo>
                    <a:pt x="350593" y="24240"/>
                  </a:lnTo>
                  <a:lnTo>
                    <a:pt x="349372" y="25156"/>
                  </a:lnTo>
                  <a:lnTo>
                    <a:pt x="348456" y="26072"/>
                  </a:lnTo>
                  <a:lnTo>
                    <a:pt x="346930" y="26683"/>
                  </a:lnTo>
                  <a:lnTo>
                    <a:pt x="345403" y="26988"/>
                  </a:lnTo>
                  <a:lnTo>
                    <a:pt x="343877" y="26988"/>
                  </a:lnTo>
                  <a:lnTo>
                    <a:pt x="342045" y="26683"/>
                  </a:lnTo>
                  <a:lnTo>
                    <a:pt x="340519" y="26072"/>
                  </a:lnTo>
                  <a:lnTo>
                    <a:pt x="339297" y="25156"/>
                  </a:lnTo>
                  <a:lnTo>
                    <a:pt x="338381" y="24240"/>
                  </a:lnTo>
                  <a:lnTo>
                    <a:pt x="337466" y="23019"/>
                  </a:lnTo>
                  <a:lnTo>
                    <a:pt x="336855" y="21493"/>
                  </a:lnTo>
                  <a:lnTo>
                    <a:pt x="336550" y="19966"/>
                  </a:lnTo>
                  <a:lnTo>
                    <a:pt x="336550" y="18135"/>
                  </a:lnTo>
                  <a:lnTo>
                    <a:pt x="336855" y="16608"/>
                  </a:lnTo>
                  <a:lnTo>
                    <a:pt x="337466" y="15082"/>
                  </a:lnTo>
                  <a:lnTo>
                    <a:pt x="338381" y="14166"/>
                  </a:lnTo>
                  <a:lnTo>
                    <a:pt x="339297" y="12945"/>
                  </a:lnTo>
                  <a:lnTo>
                    <a:pt x="340824" y="11724"/>
                  </a:lnTo>
                  <a:lnTo>
                    <a:pt x="342045" y="11418"/>
                  </a:lnTo>
                  <a:lnTo>
                    <a:pt x="343877" y="11113"/>
                  </a:lnTo>
                  <a:close/>
                  <a:moveTo>
                    <a:pt x="610986" y="0"/>
                  </a:moveTo>
                  <a:lnTo>
                    <a:pt x="614799" y="3177"/>
                  </a:lnTo>
                  <a:lnTo>
                    <a:pt x="624966" y="12071"/>
                  </a:lnTo>
                  <a:lnTo>
                    <a:pt x="641170" y="25094"/>
                  </a:lnTo>
                  <a:lnTo>
                    <a:pt x="651019" y="32717"/>
                  </a:lnTo>
                  <a:lnTo>
                    <a:pt x="661822" y="40658"/>
                  </a:lnTo>
                  <a:lnTo>
                    <a:pt x="673578" y="48917"/>
                  </a:lnTo>
                  <a:lnTo>
                    <a:pt x="686287" y="56858"/>
                  </a:lnTo>
                  <a:lnTo>
                    <a:pt x="699631" y="65117"/>
                  </a:lnTo>
                  <a:lnTo>
                    <a:pt x="712976" y="73058"/>
                  </a:lnTo>
                  <a:lnTo>
                    <a:pt x="726956" y="80363"/>
                  </a:lnTo>
                  <a:lnTo>
                    <a:pt x="741253" y="86398"/>
                  </a:lnTo>
                  <a:lnTo>
                    <a:pt x="748879" y="89575"/>
                  </a:lnTo>
                  <a:lnTo>
                    <a:pt x="755869" y="92434"/>
                  </a:lnTo>
                  <a:lnTo>
                    <a:pt x="763176" y="94657"/>
                  </a:lnTo>
                  <a:lnTo>
                    <a:pt x="770484" y="96563"/>
                  </a:lnTo>
                  <a:lnTo>
                    <a:pt x="775885" y="96881"/>
                  </a:lnTo>
                  <a:lnTo>
                    <a:pt x="782558" y="98151"/>
                  </a:lnTo>
                  <a:lnTo>
                    <a:pt x="790501" y="99739"/>
                  </a:lnTo>
                  <a:lnTo>
                    <a:pt x="800350" y="101645"/>
                  </a:lnTo>
                  <a:lnTo>
                    <a:pt x="811153" y="104822"/>
                  </a:lnTo>
                  <a:lnTo>
                    <a:pt x="822909" y="108951"/>
                  </a:lnTo>
                  <a:lnTo>
                    <a:pt x="828946" y="111174"/>
                  </a:lnTo>
                  <a:lnTo>
                    <a:pt x="834982" y="114351"/>
                  </a:lnTo>
                  <a:lnTo>
                    <a:pt x="841019" y="117527"/>
                  </a:lnTo>
                  <a:lnTo>
                    <a:pt x="846738" y="120704"/>
                  </a:lnTo>
                  <a:lnTo>
                    <a:pt x="852775" y="124515"/>
                  </a:lnTo>
                  <a:lnTo>
                    <a:pt x="858176" y="128645"/>
                  </a:lnTo>
                  <a:lnTo>
                    <a:pt x="863578" y="133092"/>
                  </a:lnTo>
                  <a:lnTo>
                    <a:pt x="868979" y="138174"/>
                  </a:lnTo>
                  <a:lnTo>
                    <a:pt x="873745" y="143574"/>
                  </a:lnTo>
                  <a:lnTo>
                    <a:pt x="878193" y="149291"/>
                  </a:lnTo>
                  <a:lnTo>
                    <a:pt x="882323" y="155644"/>
                  </a:lnTo>
                  <a:lnTo>
                    <a:pt x="886136" y="161997"/>
                  </a:lnTo>
                  <a:lnTo>
                    <a:pt x="889313" y="169303"/>
                  </a:lnTo>
                  <a:lnTo>
                    <a:pt x="891538" y="176926"/>
                  </a:lnTo>
                  <a:lnTo>
                    <a:pt x="893444" y="185502"/>
                  </a:lnTo>
                  <a:lnTo>
                    <a:pt x="895032" y="193761"/>
                  </a:lnTo>
                  <a:lnTo>
                    <a:pt x="895350" y="203290"/>
                  </a:lnTo>
                  <a:lnTo>
                    <a:pt x="895350" y="212819"/>
                  </a:lnTo>
                  <a:lnTo>
                    <a:pt x="770484" y="303982"/>
                  </a:lnTo>
                  <a:lnTo>
                    <a:pt x="733310" y="278571"/>
                  </a:lnTo>
                  <a:lnTo>
                    <a:pt x="735852" y="283971"/>
                  </a:lnTo>
                  <a:lnTo>
                    <a:pt x="738712" y="290324"/>
                  </a:lnTo>
                  <a:lnTo>
                    <a:pt x="741889" y="299218"/>
                  </a:lnTo>
                  <a:lnTo>
                    <a:pt x="744748" y="310653"/>
                  </a:lnTo>
                  <a:lnTo>
                    <a:pt x="747926" y="323358"/>
                  </a:lnTo>
                  <a:lnTo>
                    <a:pt x="749514" y="330346"/>
                  </a:lnTo>
                  <a:lnTo>
                    <a:pt x="751103" y="337970"/>
                  </a:lnTo>
                  <a:lnTo>
                    <a:pt x="751738" y="345911"/>
                  </a:lnTo>
                  <a:lnTo>
                    <a:pt x="753009" y="354169"/>
                  </a:lnTo>
                  <a:lnTo>
                    <a:pt x="753327" y="362428"/>
                  </a:lnTo>
                  <a:lnTo>
                    <a:pt x="753645" y="371004"/>
                  </a:lnTo>
                  <a:lnTo>
                    <a:pt x="753645" y="380534"/>
                  </a:lnTo>
                  <a:lnTo>
                    <a:pt x="753009" y="389428"/>
                  </a:lnTo>
                  <a:lnTo>
                    <a:pt x="752374" y="398957"/>
                  </a:lnTo>
                  <a:lnTo>
                    <a:pt x="750785" y="408804"/>
                  </a:lnTo>
                  <a:lnTo>
                    <a:pt x="749197" y="418333"/>
                  </a:lnTo>
                  <a:lnTo>
                    <a:pt x="746337" y="428180"/>
                  </a:lnTo>
                  <a:lnTo>
                    <a:pt x="743160" y="438027"/>
                  </a:lnTo>
                  <a:lnTo>
                    <a:pt x="739983" y="448191"/>
                  </a:lnTo>
                  <a:lnTo>
                    <a:pt x="735534" y="458356"/>
                  </a:lnTo>
                  <a:lnTo>
                    <a:pt x="730451" y="468520"/>
                  </a:lnTo>
                  <a:lnTo>
                    <a:pt x="724414" y="478367"/>
                  </a:lnTo>
                  <a:lnTo>
                    <a:pt x="717742" y="488531"/>
                  </a:lnTo>
                  <a:lnTo>
                    <a:pt x="710434" y="498696"/>
                  </a:lnTo>
                  <a:lnTo>
                    <a:pt x="702173" y="508225"/>
                  </a:lnTo>
                  <a:lnTo>
                    <a:pt x="697407" y="513625"/>
                  </a:lnTo>
                  <a:lnTo>
                    <a:pt x="692641" y="520296"/>
                  </a:lnTo>
                  <a:lnTo>
                    <a:pt x="685969" y="528872"/>
                  </a:lnTo>
                  <a:lnTo>
                    <a:pt x="678979" y="539671"/>
                  </a:lnTo>
                  <a:lnTo>
                    <a:pt x="671036" y="552695"/>
                  </a:lnTo>
                  <a:lnTo>
                    <a:pt x="667541" y="559683"/>
                  </a:lnTo>
                  <a:lnTo>
                    <a:pt x="663728" y="566988"/>
                  </a:lnTo>
                  <a:lnTo>
                    <a:pt x="660233" y="574929"/>
                  </a:lnTo>
                  <a:lnTo>
                    <a:pt x="656738" y="583188"/>
                  </a:lnTo>
                  <a:lnTo>
                    <a:pt x="653561" y="591764"/>
                  </a:lnTo>
                  <a:lnTo>
                    <a:pt x="651019" y="600658"/>
                  </a:lnTo>
                  <a:lnTo>
                    <a:pt x="648795" y="609552"/>
                  </a:lnTo>
                  <a:lnTo>
                    <a:pt x="646254" y="619399"/>
                  </a:lnTo>
                  <a:lnTo>
                    <a:pt x="644665" y="628928"/>
                  </a:lnTo>
                  <a:lnTo>
                    <a:pt x="643712" y="639093"/>
                  </a:lnTo>
                  <a:lnTo>
                    <a:pt x="643394" y="649257"/>
                  </a:lnTo>
                  <a:lnTo>
                    <a:pt x="643394" y="659739"/>
                  </a:lnTo>
                  <a:lnTo>
                    <a:pt x="644029" y="669904"/>
                  </a:lnTo>
                  <a:lnTo>
                    <a:pt x="645618" y="681021"/>
                  </a:lnTo>
                  <a:lnTo>
                    <a:pt x="647842" y="691821"/>
                  </a:lnTo>
                  <a:lnTo>
                    <a:pt x="651019" y="702621"/>
                  </a:lnTo>
                  <a:lnTo>
                    <a:pt x="655150" y="713738"/>
                  </a:lnTo>
                  <a:lnTo>
                    <a:pt x="660233" y="724856"/>
                  </a:lnTo>
                  <a:lnTo>
                    <a:pt x="666588" y="735973"/>
                  </a:lnTo>
                  <a:lnTo>
                    <a:pt x="670083" y="741691"/>
                  </a:lnTo>
                  <a:lnTo>
                    <a:pt x="673578" y="747091"/>
                  </a:lnTo>
                  <a:lnTo>
                    <a:pt x="680886" y="755032"/>
                  </a:lnTo>
                  <a:lnTo>
                    <a:pt x="689146" y="764243"/>
                  </a:lnTo>
                  <a:lnTo>
                    <a:pt x="698996" y="777584"/>
                  </a:lnTo>
                  <a:lnTo>
                    <a:pt x="711070" y="793784"/>
                  </a:lnTo>
                  <a:lnTo>
                    <a:pt x="717742" y="802995"/>
                  </a:lnTo>
                  <a:lnTo>
                    <a:pt x="724414" y="813160"/>
                  </a:lnTo>
                  <a:lnTo>
                    <a:pt x="730768" y="823960"/>
                  </a:lnTo>
                  <a:lnTo>
                    <a:pt x="737441" y="835712"/>
                  </a:lnTo>
                  <a:lnTo>
                    <a:pt x="744113" y="848100"/>
                  </a:lnTo>
                  <a:lnTo>
                    <a:pt x="750785" y="860806"/>
                  </a:lnTo>
                  <a:lnTo>
                    <a:pt x="757140" y="874464"/>
                  </a:lnTo>
                  <a:lnTo>
                    <a:pt x="763176" y="888758"/>
                  </a:lnTo>
                  <a:lnTo>
                    <a:pt x="768896" y="904005"/>
                  </a:lnTo>
                  <a:lnTo>
                    <a:pt x="774297" y="919252"/>
                  </a:lnTo>
                  <a:lnTo>
                    <a:pt x="779063" y="935134"/>
                  </a:lnTo>
                  <a:lnTo>
                    <a:pt x="783193" y="951969"/>
                  </a:lnTo>
                  <a:lnTo>
                    <a:pt x="787006" y="969439"/>
                  </a:lnTo>
                  <a:lnTo>
                    <a:pt x="789865" y="986909"/>
                  </a:lnTo>
                  <a:lnTo>
                    <a:pt x="792089" y="1005015"/>
                  </a:lnTo>
                  <a:lnTo>
                    <a:pt x="793043" y="1014226"/>
                  </a:lnTo>
                  <a:lnTo>
                    <a:pt x="793360" y="1024073"/>
                  </a:lnTo>
                  <a:lnTo>
                    <a:pt x="793678" y="1033285"/>
                  </a:lnTo>
                  <a:lnTo>
                    <a:pt x="793678" y="1043132"/>
                  </a:lnTo>
                  <a:lnTo>
                    <a:pt x="793360" y="1052661"/>
                  </a:lnTo>
                  <a:lnTo>
                    <a:pt x="793043" y="1062508"/>
                  </a:lnTo>
                  <a:lnTo>
                    <a:pt x="792089" y="1072672"/>
                  </a:lnTo>
                  <a:lnTo>
                    <a:pt x="791454" y="1082519"/>
                  </a:lnTo>
                  <a:lnTo>
                    <a:pt x="789865" y="1092684"/>
                  </a:lnTo>
                  <a:lnTo>
                    <a:pt x="788277" y="1103166"/>
                  </a:lnTo>
                  <a:lnTo>
                    <a:pt x="786370" y="1113330"/>
                  </a:lnTo>
                  <a:lnTo>
                    <a:pt x="784464" y="1123812"/>
                  </a:lnTo>
                  <a:lnTo>
                    <a:pt x="781605" y="1134612"/>
                  </a:lnTo>
                  <a:lnTo>
                    <a:pt x="779063" y="1145094"/>
                  </a:lnTo>
                  <a:lnTo>
                    <a:pt x="775250" y="1148906"/>
                  </a:lnTo>
                  <a:lnTo>
                    <a:pt x="763812" y="1160659"/>
                  </a:lnTo>
                  <a:lnTo>
                    <a:pt x="746019" y="1178446"/>
                  </a:lnTo>
                  <a:lnTo>
                    <a:pt x="734899" y="1188929"/>
                  </a:lnTo>
                  <a:lnTo>
                    <a:pt x="721554" y="1200999"/>
                  </a:lnTo>
                  <a:lnTo>
                    <a:pt x="707257" y="1213705"/>
                  </a:lnTo>
                  <a:lnTo>
                    <a:pt x="691371" y="1227363"/>
                  </a:lnTo>
                  <a:lnTo>
                    <a:pt x="674213" y="1241657"/>
                  </a:lnTo>
                  <a:lnTo>
                    <a:pt x="655785" y="1256268"/>
                  </a:lnTo>
                  <a:lnTo>
                    <a:pt x="635769" y="1271198"/>
                  </a:lnTo>
                  <a:lnTo>
                    <a:pt x="614481" y="1286444"/>
                  </a:lnTo>
                  <a:lnTo>
                    <a:pt x="592558" y="1301691"/>
                  </a:lnTo>
                  <a:lnTo>
                    <a:pt x="569046" y="1316938"/>
                  </a:lnTo>
                  <a:lnTo>
                    <a:pt x="544581" y="1331867"/>
                  </a:lnTo>
                  <a:lnTo>
                    <a:pt x="519481" y="1346161"/>
                  </a:lnTo>
                  <a:lnTo>
                    <a:pt x="506454" y="1353149"/>
                  </a:lnTo>
                  <a:lnTo>
                    <a:pt x="493110" y="1360137"/>
                  </a:lnTo>
                  <a:lnTo>
                    <a:pt x="479448" y="1366807"/>
                  </a:lnTo>
                  <a:lnTo>
                    <a:pt x="466103" y="1373478"/>
                  </a:lnTo>
                  <a:lnTo>
                    <a:pt x="452123" y="1379513"/>
                  </a:lnTo>
                  <a:lnTo>
                    <a:pt x="438143" y="1385866"/>
                  </a:lnTo>
                  <a:lnTo>
                    <a:pt x="423528" y="1391583"/>
                  </a:lnTo>
                  <a:lnTo>
                    <a:pt x="409230" y="1396983"/>
                  </a:lnTo>
                  <a:lnTo>
                    <a:pt x="394615" y="1402065"/>
                  </a:lnTo>
                  <a:lnTo>
                    <a:pt x="379364" y="1407148"/>
                  </a:lnTo>
                  <a:lnTo>
                    <a:pt x="364748" y="1411912"/>
                  </a:lnTo>
                  <a:lnTo>
                    <a:pt x="349498" y="1416042"/>
                  </a:lnTo>
                  <a:lnTo>
                    <a:pt x="333929" y="1419853"/>
                  </a:lnTo>
                  <a:lnTo>
                    <a:pt x="318678" y="1423030"/>
                  </a:lnTo>
                  <a:lnTo>
                    <a:pt x="303110" y="1426206"/>
                  </a:lnTo>
                  <a:lnTo>
                    <a:pt x="287541" y="1428747"/>
                  </a:lnTo>
                  <a:lnTo>
                    <a:pt x="271655" y="1431288"/>
                  </a:lnTo>
                  <a:lnTo>
                    <a:pt x="255769" y="1432877"/>
                  </a:lnTo>
                  <a:lnTo>
                    <a:pt x="239565" y="1434465"/>
                  </a:lnTo>
                  <a:lnTo>
                    <a:pt x="223043" y="1434782"/>
                  </a:lnTo>
                  <a:lnTo>
                    <a:pt x="206839" y="1435100"/>
                  </a:lnTo>
                  <a:lnTo>
                    <a:pt x="190635" y="1434782"/>
                  </a:lnTo>
                  <a:lnTo>
                    <a:pt x="174113" y="1433830"/>
                  </a:lnTo>
                  <a:lnTo>
                    <a:pt x="157592" y="1432241"/>
                  </a:lnTo>
                  <a:lnTo>
                    <a:pt x="140752" y="1430335"/>
                  </a:lnTo>
                  <a:lnTo>
                    <a:pt x="124230" y="1427794"/>
                  </a:lnTo>
                  <a:lnTo>
                    <a:pt x="107391" y="1424618"/>
                  </a:lnTo>
                  <a:lnTo>
                    <a:pt x="90869" y="1420806"/>
                  </a:lnTo>
                  <a:lnTo>
                    <a:pt x="89916" y="1416995"/>
                  </a:lnTo>
                  <a:lnTo>
                    <a:pt x="87692" y="1406512"/>
                  </a:lnTo>
                  <a:lnTo>
                    <a:pt x="85150" y="1389042"/>
                  </a:lnTo>
                  <a:lnTo>
                    <a:pt x="81655" y="1365219"/>
                  </a:lnTo>
                  <a:lnTo>
                    <a:pt x="80067" y="1351243"/>
                  </a:lnTo>
                  <a:lnTo>
                    <a:pt x="78796" y="1335679"/>
                  </a:lnTo>
                  <a:lnTo>
                    <a:pt x="77525" y="1319161"/>
                  </a:lnTo>
                  <a:lnTo>
                    <a:pt x="76572" y="1301373"/>
                  </a:lnTo>
                  <a:lnTo>
                    <a:pt x="76254" y="1281997"/>
                  </a:lnTo>
                  <a:lnTo>
                    <a:pt x="75618" y="1261351"/>
                  </a:lnTo>
                  <a:lnTo>
                    <a:pt x="76254" y="1239751"/>
                  </a:lnTo>
                  <a:lnTo>
                    <a:pt x="76889" y="1217199"/>
                  </a:lnTo>
                  <a:lnTo>
                    <a:pt x="78478" y="1193376"/>
                  </a:lnTo>
                  <a:lnTo>
                    <a:pt x="80702" y="1168600"/>
                  </a:lnTo>
                  <a:lnTo>
                    <a:pt x="83562" y="1143188"/>
                  </a:lnTo>
                  <a:lnTo>
                    <a:pt x="87056" y="1116507"/>
                  </a:lnTo>
                  <a:lnTo>
                    <a:pt x="91505" y="1088872"/>
                  </a:lnTo>
                  <a:lnTo>
                    <a:pt x="96906" y="1060919"/>
                  </a:lnTo>
                  <a:lnTo>
                    <a:pt x="103578" y="1031697"/>
                  </a:lnTo>
                  <a:lnTo>
                    <a:pt x="111521" y="1002474"/>
                  </a:lnTo>
                  <a:lnTo>
                    <a:pt x="115334" y="987227"/>
                  </a:lnTo>
                  <a:lnTo>
                    <a:pt x="120100" y="971980"/>
                  </a:lnTo>
                  <a:lnTo>
                    <a:pt x="124866" y="956733"/>
                  </a:lnTo>
                  <a:lnTo>
                    <a:pt x="129949" y="941169"/>
                  </a:lnTo>
                  <a:lnTo>
                    <a:pt x="135351" y="925605"/>
                  </a:lnTo>
                  <a:lnTo>
                    <a:pt x="141388" y="910040"/>
                  </a:lnTo>
                  <a:lnTo>
                    <a:pt x="147107" y="894158"/>
                  </a:lnTo>
                  <a:lnTo>
                    <a:pt x="153779" y="878276"/>
                  </a:lnTo>
                  <a:lnTo>
                    <a:pt x="160769" y="862076"/>
                  </a:lnTo>
                  <a:lnTo>
                    <a:pt x="167759" y="845559"/>
                  </a:lnTo>
                  <a:lnTo>
                    <a:pt x="175384" y="829677"/>
                  </a:lnTo>
                  <a:lnTo>
                    <a:pt x="183327" y="813160"/>
                  </a:lnTo>
                  <a:lnTo>
                    <a:pt x="191270" y="796960"/>
                  </a:lnTo>
                  <a:lnTo>
                    <a:pt x="200167" y="780443"/>
                  </a:lnTo>
                  <a:lnTo>
                    <a:pt x="209063" y="763926"/>
                  </a:lnTo>
                  <a:lnTo>
                    <a:pt x="218913" y="747091"/>
                  </a:lnTo>
                  <a:lnTo>
                    <a:pt x="220819" y="744549"/>
                  </a:lnTo>
                  <a:lnTo>
                    <a:pt x="222725" y="741055"/>
                  </a:lnTo>
                  <a:lnTo>
                    <a:pt x="224949" y="736291"/>
                  </a:lnTo>
                  <a:lnTo>
                    <a:pt x="227809" y="730573"/>
                  </a:lnTo>
                  <a:lnTo>
                    <a:pt x="230986" y="722632"/>
                  </a:lnTo>
                  <a:lnTo>
                    <a:pt x="233528" y="714374"/>
                  </a:lnTo>
                  <a:lnTo>
                    <a:pt x="236070" y="703891"/>
                  </a:lnTo>
                  <a:lnTo>
                    <a:pt x="237976" y="692139"/>
                  </a:lnTo>
                  <a:lnTo>
                    <a:pt x="238294" y="686104"/>
                  </a:lnTo>
                  <a:lnTo>
                    <a:pt x="238611" y="679433"/>
                  </a:lnTo>
                  <a:lnTo>
                    <a:pt x="238929" y="672127"/>
                  </a:lnTo>
                  <a:lnTo>
                    <a:pt x="238929" y="664504"/>
                  </a:lnTo>
                  <a:lnTo>
                    <a:pt x="238611" y="656881"/>
                  </a:lnTo>
                  <a:lnTo>
                    <a:pt x="237976" y="648622"/>
                  </a:lnTo>
                  <a:lnTo>
                    <a:pt x="237023" y="640681"/>
                  </a:lnTo>
                  <a:lnTo>
                    <a:pt x="235434" y="631787"/>
                  </a:lnTo>
                  <a:lnTo>
                    <a:pt x="233846" y="622258"/>
                  </a:lnTo>
                  <a:lnTo>
                    <a:pt x="231622" y="612729"/>
                  </a:lnTo>
                  <a:lnTo>
                    <a:pt x="229397" y="602882"/>
                  </a:lnTo>
                  <a:lnTo>
                    <a:pt x="226220" y="592400"/>
                  </a:lnTo>
                  <a:lnTo>
                    <a:pt x="222725" y="581918"/>
                  </a:lnTo>
                  <a:lnTo>
                    <a:pt x="218913" y="571118"/>
                  </a:lnTo>
                  <a:lnTo>
                    <a:pt x="214147" y="566988"/>
                  </a:lnTo>
                  <a:lnTo>
                    <a:pt x="209698" y="561906"/>
                  </a:lnTo>
                  <a:lnTo>
                    <a:pt x="203344" y="554918"/>
                  </a:lnTo>
                  <a:lnTo>
                    <a:pt x="196036" y="545707"/>
                  </a:lnTo>
                  <a:lnTo>
                    <a:pt x="192541" y="540307"/>
                  </a:lnTo>
                  <a:lnTo>
                    <a:pt x="188729" y="534271"/>
                  </a:lnTo>
                  <a:lnTo>
                    <a:pt x="184598" y="527601"/>
                  </a:lnTo>
                  <a:lnTo>
                    <a:pt x="180785" y="520613"/>
                  </a:lnTo>
                  <a:lnTo>
                    <a:pt x="176973" y="513307"/>
                  </a:lnTo>
                  <a:lnTo>
                    <a:pt x="173478" y="505366"/>
                  </a:lnTo>
                  <a:lnTo>
                    <a:pt x="169983" y="496790"/>
                  </a:lnTo>
                  <a:lnTo>
                    <a:pt x="166488" y="487261"/>
                  </a:lnTo>
                  <a:lnTo>
                    <a:pt x="163311" y="477732"/>
                  </a:lnTo>
                  <a:lnTo>
                    <a:pt x="160769" y="467567"/>
                  </a:lnTo>
                  <a:lnTo>
                    <a:pt x="158227" y="456767"/>
                  </a:lnTo>
                  <a:lnTo>
                    <a:pt x="156321" y="445650"/>
                  </a:lnTo>
                  <a:lnTo>
                    <a:pt x="154732" y="433580"/>
                  </a:lnTo>
                  <a:lnTo>
                    <a:pt x="154097" y="421192"/>
                  </a:lnTo>
                  <a:lnTo>
                    <a:pt x="153779" y="408168"/>
                  </a:lnTo>
                  <a:lnTo>
                    <a:pt x="153779" y="394827"/>
                  </a:lnTo>
                  <a:lnTo>
                    <a:pt x="154732" y="380534"/>
                  </a:lnTo>
                  <a:lnTo>
                    <a:pt x="156321" y="365605"/>
                  </a:lnTo>
                  <a:lnTo>
                    <a:pt x="158227" y="350675"/>
                  </a:lnTo>
                  <a:lnTo>
                    <a:pt x="161722" y="334793"/>
                  </a:lnTo>
                  <a:lnTo>
                    <a:pt x="165852" y="317958"/>
                  </a:lnTo>
                  <a:lnTo>
                    <a:pt x="170301" y="300806"/>
                  </a:lnTo>
                  <a:lnTo>
                    <a:pt x="139481" y="317958"/>
                  </a:lnTo>
                  <a:lnTo>
                    <a:pt x="0" y="210278"/>
                  </a:lnTo>
                  <a:lnTo>
                    <a:pt x="317" y="205514"/>
                  </a:lnTo>
                  <a:lnTo>
                    <a:pt x="1271" y="199796"/>
                  </a:lnTo>
                  <a:lnTo>
                    <a:pt x="2859" y="192808"/>
                  </a:lnTo>
                  <a:lnTo>
                    <a:pt x="5401" y="184232"/>
                  </a:lnTo>
                  <a:lnTo>
                    <a:pt x="8896" y="174385"/>
                  </a:lnTo>
                  <a:lnTo>
                    <a:pt x="10802" y="169303"/>
                  </a:lnTo>
                  <a:lnTo>
                    <a:pt x="13662" y="163903"/>
                  </a:lnTo>
                  <a:lnTo>
                    <a:pt x="16521" y="158503"/>
                  </a:lnTo>
                  <a:lnTo>
                    <a:pt x="20016" y="153103"/>
                  </a:lnTo>
                  <a:lnTo>
                    <a:pt x="23194" y="147703"/>
                  </a:lnTo>
                  <a:lnTo>
                    <a:pt x="27642" y="142303"/>
                  </a:lnTo>
                  <a:lnTo>
                    <a:pt x="32408" y="136903"/>
                  </a:lnTo>
                  <a:lnTo>
                    <a:pt x="36856" y="131503"/>
                  </a:lnTo>
                  <a:lnTo>
                    <a:pt x="42893" y="126421"/>
                  </a:lnTo>
                  <a:lnTo>
                    <a:pt x="48612" y="121339"/>
                  </a:lnTo>
                  <a:lnTo>
                    <a:pt x="55284" y="116257"/>
                  </a:lnTo>
                  <a:lnTo>
                    <a:pt x="62274" y="111810"/>
                  </a:lnTo>
                  <a:lnTo>
                    <a:pt x="69899" y="107363"/>
                  </a:lnTo>
                  <a:lnTo>
                    <a:pt x="78478" y="103551"/>
                  </a:lnTo>
                  <a:lnTo>
                    <a:pt x="87374" y="99739"/>
                  </a:lnTo>
                  <a:lnTo>
                    <a:pt x="96588" y="96563"/>
                  </a:lnTo>
                  <a:lnTo>
                    <a:pt x="107073" y="93387"/>
                  </a:lnTo>
                  <a:lnTo>
                    <a:pt x="117876" y="91163"/>
                  </a:lnTo>
                  <a:lnTo>
                    <a:pt x="129632" y="89257"/>
                  </a:lnTo>
                  <a:lnTo>
                    <a:pt x="142023" y="87987"/>
                  </a:lnTo>
                  <a:lnTo>
                    <a:pt x="147107" y="87669"/>
                  </a:lnTo>
                  <a:lnTo>
                    <a:pt x="152826" y="87351"/>
                  </a:lnTo>
                  <a:lnTo>
                    <a:pt x="160769" y="86398"/>
                  </a:lnTo>
                  <a:lnTo>
                    <a:pt x="169983" y="85446"/>
                  </a:lnTo>
                  <a:lnTo>
                    <a:pt x="180468" y="83222"/>
                  </a:lnTo>
                  <a:lnTo>
                    <a:pt x="191588" y="80681"/>
                  </a:lnTo>
                  <a:lnTo>
                    <a:pt x="203344" y="77187"/>
                  </a:lnTo>
                  <a:lnTo>
                    <a:pt x="209698" y="75281"/>
                  </a:lnTo>
                  <a:lnTo>
                    <a:pt x="215735" y="73058"/>
                  </a:lnTo>
                  <a:lnTo>
                    <a:pt x="222090" y="70199"/>
                  </a:lnTo>
                  <a:lnTo>
                    <a:pt x="227809" y="67022"/>
                  </a:lnTo>
                  <a:lnTo>
                    <a:pt x="233846" y="63846"/>
                  </a:lnTo>
                  <a:lnTo>
                    <a:pt x="239882" y="60034"/>
                  </a:lnTo>
                  <a:lnTo>
                    <a:pt x="245601" y="56223"/>
                  </a:lnTo>
                  <a:lnTo>
                    <a:pt x="251003" y="52093"/>
                  </a:lnTo>
                  <a:lnTo>
                    <a:pt x="256404" y="47329"/>
                  </a:lnTo>
                  <a:lnTo>
                    <a:pt x="261488" y="42246"/>
                  </a:lnTo>
                  <a:lnTo>
                    <a:pt x="266254" y="36847"/>
                  </a:lnTo>
                  <a:lnTo>
                    <a:pt x="270702" y="31129"/>
                  </a:lnTo>
                  <a:lnTo>
                    <a:pt x="274832" y="24459"/>
                  </a:lnTo>
                  <a:lnTo>
                    <a:pt x="278327" y="17788"/>
                  </a:lnTo>
                  <a:lnTo>
                    <a:pt x="281822" y="10482"/>
                  </a:lnTo>
                  <a:lnTo>
                    <a:pt x="284046" y="2859"/>
                  </a:lnTo>
                  <a:lnTo>
                    <a:pt x="287541" y="11118"/>
                  </a:lnTo>
                  <a:lnTo>
                    <a:pt x="291036" y="20965"/>
                  </a:lnTo>
                  <a:lnTo>
                    <a:pt x="295167" y="33988"/>
                  </a:lnTo>
                  <a:lnTo>
                    <a:pt x="299615" y="49870"/>
                  </a:lnTo>
                  <a:lnTo>
                    <a:pt x="303745" y="68293"/>
                  </a:lnTo>
                  <a:lnTo>
                    <a:pt x="305652" y="77822"/>
                  </a:lnTo>
                  <a:lnTo>
                    <a:pt x="307240" y="88304"/>
                  </a:lnTo>
                  <a:lnTo>
                    <a:pt x="308829" y="99422"/>
                  </a:lnTo>
                  <a:lnTo>
                    <a:pt x="310100" y="110221"/>
                  </a:lnTo>
                  <a:lnTo>
                    <a:pt x="310735" y="121657"/>
                  </a:lnTo>
                  <a:lnTo>
                    <a:pt x="311053" y="133409"/>
                  </a:lnTo>
                  <a:lnTo>
                    <a:pt x="311053" y="145162"/>
                  </a:lnTo>
                  <a:lnTo>
                    <a:pt x="310735" y="156915"/>
                  </a:lnTo>
                  <a:lnTo>
                    <a:pt x="309782" y="168985"/>
                  </a:lnTo>
                  <a:lnTo>
                    <a:pt x="307558" y="181055"/>
                  </a:lnTo>
                  <a:lnTo>
                    <a:pt x="305334" y="193126"/>
                  </a:lnTo>
                  <a:lnTo>
                    <a:pt x="302157" y="205196"/>
                  </a:lnTo>
                  <a:lnTo>
                    <a:pt x="298344" y="217266"/>
                  </a:lnTo>
                  <a:lnTo>
                    <a:pt x="293260" y="228701"/>
                  </a:lnTo>
                  <a:lnTo>
                    <a:pt x="290718" y="234737"/>
                  </a:lnTo>
                  <a:lnTo>
                    <a:pt x="287859" y="240454"/>
                  </a:lnTo>
                  <a:lnTo>
                    <a:pt x="284364" y="245854"/>
                  </a:lnTo>
                  <a:lnTo>
                    <a:pt x="281187" y="251572"/>
                  </a:lnTo>
                  <a:lnTo>
                    <a:pt x="277374" y="256971"/>
                  </a:lnTo>
                  <a:lnTo>
                    <a:pt x="273561" y="262371"/>
                  </a:lnTo>
                  <a:lnTo>
                    <a:pt x="269431" y="267454"/>
                  </a:lnTo>
                  <a:lnTo>
                    <a:pt x="264983" y="272853"/>
                  </a:lnTo>
                  <a:lnTo>
                    <a:pt x="260217" y="277936"/>
                  </a:lnTo>
                  <a:lnTo>
                    <a:pt x="255451" y="283018"/>
                  </a:lnTo>
                  <a:lnTo>
                    <a:pt x="250050" y="287783"/>
                  </a:lnTo>
                  <a:lnTo>
                    <a:pt x="244331" y="292230"/>
                  </a:lnTo>
                  <a:lnTo>
                    <a:pt x="251956" y="290324"/>
                  </a:lnTo>
                  <a:lnTo>
                    <a:pt x="260217" y="288418"/>
                  </a:lnTo>
                  <a:lnTo>
                    <a:pt x="271655" y="286194"/>
                  </a:lnTo>
                  <a:lnTo>
                    <a:pt x="284682" y="284289"/>
                  </a:lnTo>
                  <a:lnTo>
                    <a:pt x="292307" y="283336"/>
                  </a:lnTo>
                  <a:lnTo>
                    <a:pt x="299615" y="282700"/>
                  </a:lnTo>
                  <a:lnTo>
                    <a:pt x="307558" y="282700"/>
                  </a:lnTo>
                  <a:lnTo>
                    <a:pt x="315819" y="282700"/>
                  </a:lnTo>
                  <a:lnTo>
                    <a:pt x="324397" y="283018"/>
                  </a:lnTo>
                  <a:lnTo>
                    <a:pt x="332976" y="283971"/>
                  </a:lnTo>
                  <a:lnTo>
                    <a:pt x="341555" y="284924"/>
                  </a:lnTo>
                  <a:lnTo>
                    <a:pt x="349815" y="286512"/>
                  </a:lnTo>
                  <a:lnTo>
                    <a:pt x="359029" y="288736"/>
                  </a:lnTo>
                  <a:lnTo>
                    <a:pt x="366973" y="291912"/>
                  </a:lnTo>
                  <a:lnTo>
                    <a:pt x="375551" y="295406"/>
                  </a:lnTo>
                  <a:lnTo>
                    <a:pt x="383812" y="299853"/>
                  </a:lnTo>
                  <a:lnTo>
                    <a:pt x="391437" y="304935"/>
                  </a:lnTo>
                  <a:lnTo>
                    <a:pt x="399381" y="310653"/>
                  </a:lnTo>
                  <a:lnTo>
                    <a:pt x="402876" y="313829"/>
                  </a:lnTo>
                  <a:lnTo>
                    <a:pt x="406371" y="317323"/>
                  </a:lnTo>
                  <a:lnTo>
                    <a:pt x="409866" y="321135"/>
                  </a:lnTo>
                  <a:lnTo>
                    <a:pt x="412725" y="324947"/>
                  </a:lnTo>
                  <a:lnTo>
                    <a:pt x="415903" y="328758"/>
                  </a:lnTo>
                  <a:lnTo>
                    <a:pt x="419080" y="333523"/>
                  </a:lnTo>
                  <a:lnTo>
                    <a:pt x="422257" y="337970"/>
                  </a:lnTo>
                  <a:lnTo>
                    <a:pt x="424799" y="342734"/>
                  </a:lnTo>
                  <a:lnTo>
                    <a:pt x="427023" y="347817"/>
                  </a:lnTo>
                  <a:lnTo>
                    <a:pt x="429883" y="353217"/>
                  </a:lnTo>
                  <a:lnTo>
                    <a:pt x="432107" y="358934"/>
                  </a:lnTo>
                  <a:lnTo>
                    <a:pt x="434013" y="365287"/>
                  </a:lnTo>
                  <a:lnTo>
                    <a:pt x="436237" y="371322"/>
                  </a:lnTo>
                  <a:lnTo>
                    <a:pt x="437508" y="377992"/>
                  </a:lnTo>
                  <a:lnTo>
                    <a:pt x="439097" y="384663"/>
                  </a:lnTo>
                  <a:lnTo>
                    <a:pt x="440368" y="391969"/>
                  </a:lnTo>
                  <a:lnTo>
                    <a:pt x="443227" y="385298"/>
                  </a:lnTo>
                  <a:lnTo>
                    <a:pt x="446722" y="377992"/>
                  </a:lnTo>
                  <a:lnTo>
                    <a:pt x="451170" y="368781"/>
                  </a:lnTo>
                  <a:lnTo>
                    <a:pt x="457525" y="357981"/>
                  </a:lnTo>
                  <a:lnTo>
                    <a:pt x="465150" y="346228"/>
                  </a:lnTo>
                  <a:lnTo>
                    <a:pt x="469598" y="340193"/>
                  </a:lnTo>
                  <a:lnTo>
                    <a:pt x="474046" y="333840"/>
                  </a:lnTo>
                  <a:lnTo>
                    <a:pt x="479130" y="327805"/>
                  </a:lnTo>
                  <a:lnTo>
                    <a:pt x="484531" y="321770"/>
                  </a:lnTo>
                  <a:lnTo>
                    <a:pt x="490250" y="315735"/>
                  </a:lnTo>
                  <a:lnTo>
                    <a:pt x="496605" y="310335"/>
                  </a:lnTo>
                  <a:lnTo>
                    <a:pt x="503277" y="304935"/>
                  </a:lnTo>
                  <a:lnTo>
                    <a:pt x="509949" y="299853"/>
                  </a:lnTo>
                  <a:lnTo>
                    <a:pt x="517257" y="295088"/>
                  </a:lnTo>
                  <a:lnTo>
                    <a:pt x="524882" y="290959"/>
                  </a:lnTo>
                  <a:lnTo>
                    <a:pt x="532826" y="286830"/>
                  </a:lnTo>
                  <a:lnTo>
                    <a:pt x="541086" y="284289"/>
                  </a:lnTo>
                  <a:lnTo>
                    <a:pt x="549983" y="281747"/>
                  </a:lnTo>
                  <a:lnTo>
                    <a:pt x="559197" y="279842"/>
                  </a:lnTo>
                  <a:lnTo>
                    <a:pt x="568729" y="279206"/>
                  </a:lnTo>
                  <a:lnTo>
                    <a:pt x="578896" y="279524"/>
                  </a:lnTo>
                  <a:lnTo>
                    <a:pt x="583979" y="279842"/>
                  </a:lnTo>
                  <a:lnTo>
                    <a:pt x="589063" y="280477"/>
                  </a:lnTo>
                  <a:lnTo>
                    <a:pt x="594464" y="281112"/>
                  </a:lnTo>
                  <a:lnTo>
                    <a:pt x="599866" y="282383"/>
                  </a:lnTo>
                  <a:lnTo>
                    <a:pt x="605267" y="283971"/>
                  </a:lnTo>
                  <a:lnTo>
                    <a:pt x="610986" y="285242"/>
                  </a:lnTo>
                  <a:lnTo>
                    <a:pt x="616387" y="287465"/>
                  </a:lnTo>
                  <a:lnTo>
                    <a:pt x="622424" y="289689"/>
                  </a:lnTo>
                  <a:lnTo>
                    <a:pt x="618294" y="280477"/>
                  </a:lnTo>
                  <a:lnTo>
                    <a:pt x="614481" y="269042"/>
                  </a:lnTo>
                  <a:lnTo>
                    <a:pt x="609080" y="254748"/>
                  </a:lnTo>
                  <a:lnTo>
                    <a:pt x="603361" y="237278"/>
                  </a:lnTo>
                  <a:lnTo>
                    <a:pt x="597006" y="217584"/>
                  </a:lnTo>
                  <a:lnTo>
                    <a:pt x="591287" y="195667"/>
                  </a:lnTo>
                  <a:lnTo>
                    <a:pt x="588428" y="184232"/>
                  </a:lnTo>
                  <a:lnTo>
                    <a:pt x="585886" y="172479"/>
                  </a:lnTo>
                  <a:lnTo>
                    <a:pt x="583344" y="160409"/>
                  </a:lnTo>
                  <a:lnTo>
                    <a:pt x="581438" y="148656"/>
                  </a:lnTo>
                  <a:lnTo>
                    <a:pt x="579531" y="135950"/>
                  </a:lnTo>
                  <a:lnTo>
                    <a:pt x="578578" y="124198"/>
                  </a:lnTo>
                  <a:lnTo>
                    <a:pt x="577625" y="111810"/>
                  </a:lnTo>
                  <a:lnTo>
                    <a:pt x="577307" y="99739"/>
                  </a:lnTo>
                  <a:lnTo>
                    <a:pt x="577307" y="87987"/>
                  </a:lnTo>
                  <a:lnTo>
                    <a:pt x="577943" y="76234"/>
                  </a:lnTo>
                  <a:lnTo>
                    <a:pt x="579531" y="65117"/>
                  </a:lnTo>
                  <a:lnTo>
                    <a:pt x="581438" y="53999"/>
                  </a:lnTo>
                  <a:lnTo>
                    <a:pt x="584297" y="43517"/>
                  </a:lnTo>
                  <a:lnTo>
                    <a:pt x="585886" y="38435"/>
                  </a:lnTo>
                  <a:lnTo>
                    <a:pt x="587792" y="33352"/>
                  </a:lnTo>
                  <a:lnTo>
                    <a:pt x="590016" y="28588"/>
                  </a:lnTo>
                  <a:lnTo>
                    <a:pt x="592558" y="24141"/>
                  </a:lnTo>
                  <a:lnTo>
                    <a:pt x="594782" y="19694"/>
                  </a:lnTo>
                  <a:lnTo>
                    <a:pt x="597324" y="15247"/>
                  </a:lnTo>
                  <a:lnTo>
                    <a:pt x="600501" y="11118"/>
                  </a:lnTo>
                  <a:lnTo>
                    <a:pt x="603996" y="7306"/>
                  </a:lnTo>
                  <a:lnTo>
                    <a:pt x="607173" y="3494"/>
                  </a:lnTo>
                  <a:lnTo>
                    <a:pt x="61098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0" name="组合 9"/>
          <p:cNvGrpSpPr/>
          <p:nvPr/>
        </p:nvGrpSpPr>
        <p:grpSpPr>
          <a:xfrm>
            <a:off x="4008438" y="3195638"/>
            <a:ext cx="1076325" cy="1076325"/>
            <a:chOff x="4008438" y="3195638"/>
            <a:chExt cx="1076325" cy="1076325"/>
          </a:xfrm>
        </p:grpSpPr>
        <p:sp>
          <p:nvSpPr>
            <p:cNvPr id="11" name="MH_SubTitle_1"/>
            <p:cNvSpPr>
              <a:spLocks noChangeArrowheads="1"/>
            </p:cNvSpPr>
            <p:nvPr/>
          </p:nvSpPr>
          <p:spPr bwMode="auto">
            <a:xfrm>
              <a:off x="4008438" y="3195638"/>
              <a:ext cx="1076325" cy="1076325"/>
            </a:xfrm>
            <a:prstGeom prst="ellipse">
              <a:avLst/>
            </a:prstGeom>
            <a:solidFill>
              <a:srgbClr val="BBCED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sz="1600" dirty="0">
                <a:solidFill>
                  <a:srgbClr val="4D4D4D"/>
                </a:solidFill>
                <a:latin typeface="微软雅黑 Light" panose="020B0502040204020203" charset="-122"/>
                <a:ea typeface="微软雅黑 Light" panose="020B0502040204020203" charset="-122"/>
              </a:endParaRPr>
            </a:p>
          </p:txBody>
        </p:sp>
        <p:sp>
          <p:nvSpPr>
            <p:cNvPr id="12" name="KSO_Shape"/>
            <p:cNvSpPr/>
            <p:nvPr/>
          </p:nvSpPr>
          <p:spPr bwMode="auto">
            <a:xfrm>
              <a:off x="4286250" y="3432864"/>
              <a:ext cx="496866" cy="570017"/>
            </a:xfrm>
            <a:custGeom>
              <a:avLst/>
              <a:gdLst>
                <a:gd name="T0" fmla="*/ 599519 w 5888"/>
                <a:gd name="T1" fmla="*/ 45720 h 6750"/>
                <a:gd name="T2" fmla="*/ 848072 w 5888"/>
                <a:gd name="T3" fmla="*/ 1411 h 6750"/>
                <a:gd name="T4" fmla="*/ 963179 w 5888"/>
                <a:gd name="T5" fmla="*/ 101600 h 6750"/>
                <a:gd name="T6" fmla="*/ 1093522 w 5888"/>
                <a:gd name="T7" fmla="*/ 164253 h 6750"/>
                <a:gd name="T8" fmla="*/ 1121170 w 5888"/>
                <a:gd name="T9" fmla="*/ 228036 h 6750"/>
                <a:gd name="T10" fmla="*/ 1263362 w 5888"/>
                <a:gd name="T11" fmla="*/ 182880 h 6750"/>
                <a:gd name="T12" fmla="*/ 1215682 w 5888"/>
                <a:gd name="T13" fmla="*/ 222956 h 6750"/>
                <a:gd name="T14" fmla="*/ 1328251 w 5888"/>
                <a:gd name="T15" fmla="*/ 197838 h 6750"/>
                <a:gd name="T16" fmla="*/ 1289600 w 5888"/>
                <a:gd name="T17" fmla="*/ 219851 h 6750"/>
                <a:gd name="T18" fmla="*/ 1372827 w 5888"/>
                <a:gd name="T19" fmla="*/ 228036 h 6750"/>
                <a:gd name="T20" fmla="*/ 1343204 w 5888"/>
                <a:gd name="T21" fmla="*/ 248920 h 6750"/>
                <a:gd name="T22" fmla="*/ 1431227 w 5888"/>
                <a:gd name="T23" fmla="*/ 293793 h 6750"/>
                <a:gd name="T24" fmla="*/ 1338972 w 5888"/>
                <a:gd name="T25" fmla="*/ 290124 h 6750"/>
                <a:gd name="T26" fmla="*/ 1332765 w 5888"/>
                <a:gd name="T27" fmla="*/ 320604 h 6750"/>
                <a:gd name="T28" fmla="*/ 1259130 w 5888"/>
                <a:gd name="T29" fmla="*/ 300567 h 6750"/>
                <a:gd name="T30" fmla="*/ 1198755 w 5888"/>
                <a:gd name="T31" fmla="*/ 296051 h 6750"/>
                <a:gd name="T32" fmla="*/ 1210604 w 5888"/>
                <a:gd name="T33" fmla="*/ 328507 h 6750"/>
                <a:gd name="T34" fmla="*/ 1132173 w 5888"/>
                <a:gd name="T35" fmla="*/ 329918 h 6750"/>
                <a:gd name="T36" fmla="*/ 1106782 w 5888"/>
                <a:gd name="T37" fmla="*/ 408658 h 6750"/>
                <a:gd name="T38" fmla="*/ 793057 w 5888"/>
                <a:gd name="T39" fmla="*/ 283069 h 6750"/>
                <a:gd name="T40" fmla="*/ 3668 w 5888"/>
                <a:gd name="T41" fmla="*/ 168487 h 6750"/>
                <a:gd name="T42" fmla="*/ 171251 w 5888"/>
                <a:gd name="T43" fmla="*/ 270087 h 6750"/>
                <a:gd name="T44" fmla="*/ 419522 w 5888"/>
                <a:gd name="T45" fmla="*/ 389749 h 6750"/>
                <a:gd name="T46" fmla="*/ 387359 w 5888"/>
                <a:gd name="T47" fmla="*/ 389467 h 6750"/>
                <a:gd name="T48" fmla="*/ 397798 w 5888"/>
                <a:gd name="T49" fmla="*/ 461151 h 6750"/>
                <a:gd name="T50" fmla="*/ 338270 w 5888"/>
                <a:gd name="T51" fmla="*/ 514773 h 6750"/>
                <a:gd name="T52" fmla="*/ 375228 w 5888"/>
                <a:gd name="T53" fmla="*/ 569807 h 6750"/>
                <a:gd name="T54" fmla="*/ 373253 w 5888"/>
                <a:gd name="T55" fmla="*/ 609036 h 6750"/>
                <a:gd name="T56" fmla="*/ 372125 w 5888"/>
                <a:gd name="T57" fmla="*/ 671971 h 6750"/>
                <a:gd name="T58" fmla="*/ 382845 w 5888"/>
                <a:gd name="T59" fmla="*/ 772724 h 6750"/>
                <a:gd name="T60" fmla="*/ 454506 w 5888"/>
                <a:gd name="T61" fmla="*/ 831709 h 6750"/>
                <a:gd name="T62" fmla="*/ 546479 w 5888"/>
                <a:gd name="T63" fmla="*/ 908473 h 6750"/>
                <a:gd name="T64" fmla="*/ 527858 w 5888"/>
                <a:gd name="T65" fmla="*/ 1024467 h 6750"/>
                <a:gd name="T66" fmla="*/ 401184 w 5888"/>
                <a:gd name="T67" fmla="*/ 972538 h 6750"/>
                <a:gd name="T68" fmla="*/ 293976 w 5888"/>
                <a:gd name="T69" fmla="*/ 1006122 h 6750"/>
                <a:gd name="T70" fmla="*/ 198335 w 5888"/>
                <a:gd name="T71" fmla="*/ 1177431 h 6750"/>
                <a:gd name="T72" fmla="*/ 199463 w 5888"/>
                <a:gd name="T73" fmla="*/ 1735102 h 6750"/>
                <a:gd name="T74" fmla="*/ 308646 w 5888"/>
                <a:gd name="T75" fmla="*/ 1784209 h 6750"/>
                <a:gd name="T76" fmla="*/ 736350 w 5888"/>
                <a:gd name="T77" fmla="*/ 1357489 h 6750"/>
                <a:gd name="T78" fmla="*/ 986878 w 5888"/>
                <a:gd name="T79" fmla="*/ 1166142 h 6750"/>
                <a:gd name="T80" fmla="*/ 1180417 w 5888"/>
                <a:gd name="T81" fmla="*/ 1091071 h 6750"/>
                <a:gd name="T82" fmla="*/ 971643 w 5888"/>
                <a:gd name="T83" fmla="*/ 950807 h 6750"/>
                <a:gd name="T84" fmla="*/ 946252 w 5888"/>
                <a:gd name="T85" fmla="*/ 802640 h 6750"/>
                <a:gd name="T86" fmla="*/ 1081955 w 5888"/>
                <a:gd name="T87" fmla="*/ 833684 h 6750"/>
                <a:gd name="T88" fmla="*/ 1192830 w 5888"/>
                <a:gd name="T89" fmla="*/ 777804 h 6750"/>
                <a:gd name="T90" fmla="*/ 1209194 w 5888"/>
                <a:gd name="T91" fmla="*/ 677051 h 6750"/>
                <a:gd name="T92" fmla="*/ 1435177 w 5888"/>
                <a:gd name="T93" fmla="*/ 708096 h 6750"/>
                <a:gd name="T94" fmla="*/ 1649875 w 5888"/>
                <a:gd name="T95" fmla="*/ 700476 h 6750"/>
                <a:gd name="T96" fmla="*/ 1631537 w 5888"/>
                <a:gd name="T97" fmla="*/ 642902 h 6750"/>
                <a:gd name="T98" fmla="*/ 1219632 w 5888"/>
                <a:gd name="T99" fmla="*/ 464820 h 6750"/>
                <a:gd name="T100" fmla="*/ 655380 w 5888"/>
                <a:gd name="T101" fmla="*/ 261620 h 6750"/>
                <a:gd name="T102" fmla="*/ 130060 w 5888"/>
                <a:gd name="T103" fmla="*/ 108373 h 6750"/>
                <a:gd name="T104" fmla="*/ 8464 w 5888"/>
                <a:gd name="T105" fmla="*/ 129258 h 6750"/>
                <a:gd name="T106" fmla="*/ 1280854 w 5888"/>
                <a:gd name="T107" fmla="*/ 1134816 h 6750"/>
                <a:gd name="T108" fmla="*/ 1410914 w 5888"/>
                <a:gd name="T109" fmla="*/ 1247140 h 6750"/>
                <a:gd name="T110" fmla="*/ 1548309 w 5888"/>
                <a:gd name="T111" fmla="*/ 1709420 h 6750"/>
                <a:gd name="T112" fmla="*/ 387359 w 5888"/>
                <a:gd name="T113" fmla="*/ 1855329 h 6750"/>
                <a:gd name="T114" fmla="*/ 793057 w 5888"/>
                <a:gd name="T115" fmla="*/ 1461347 h 6750"/>
                <a:gd name="T116" fmla="*/ 1106500 w 5888"/>
                <a:gd name="T117" fmla="*/ 1170940 h 6750"/>
                <a:gd name="T118" fmla="*/ 1254052 w 5888"/>
                <a:gd name="T119" fmla="*/ 1132276 h 6750"/>
                <a:gd name="T120" fmla="*/ 899419 w 5888"/>
                <a:gd name="T121" fmla="*/ 712893 h 6750"/>
                <a:gd name="T122" fmla="*/ 876002 w 5888"/>
                <a:gd name="T123" fmla="*/ 741962 h 6750"/>
                <a:gd name="T124" fmla="*/ 854843 w 5888"/>
                <a:gd name="T125" fmla="*/ 706684 h 67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888" h="6750">
                  <a:moveTo>
                    <a:pt x="1467" y="529"/>
                  </a:moveTo>
                  <a:lnTo>
                    <a:pt x="1467" y="529"/>
                  </a:lnTo>
                  <a:lnTo>
                    <a:pt x="1497" y="503"/>
                  </a:lnTo>
                  <a:lnTo>
                    <a:pt x="1530" y="478"/>
                  </a:lnTo>
                  <a:lnTo>
                    <a:pt x="1564" y="454"/>
                  </a:lnTo>
                  <a:lnTo>
                    <a:pt x="1599" y="429"/>
                  </a:lnTo>
                  <a:lnTo>
                    <a:pt x="1635" y="405"/>
                  </a:lnTo>
                  <a:lnTo>
                    <a:pt x="1672" y="382"/>
                  </a:lnTo>
                  <a:lnTo>
                    <a:pt x="1711" y="358"/>
                  </a:lnTo>
                  <a:lnTo>
                    <a:pt x="1752" y="335"/>
                  </a:lnTo>
                  <a:lnTo>
                    <a:pt x="1794" y="312"/>
                  </a:lnTo>
                  <a:lnTo>
                    <a:pt x="1837" y="290"/>
                  </a:lnTo>
                  <a:lnTo>
                    <a:pt x="1882" y="268"/>
                  </a:lnTo>
                  <a:lnTo>
                    <a:pt x="1927" y="246"/>
                  </a:lnTo>
                  <a:lnTo>
                    <a:pt x="1976" y="224"/>
                  </a:lnTo>
                  <a:lnTo>
                    <a:pt x="2024" y="204"/>
                  </a:lnTo>
                  <a:lnTo>
                    <a:pt x="2074" y="183"/>
                  </a:lnTo>
                  <a:lnTo>
                    <a:pt x="2125" y="162"/>
                  </a:lnTo>
                  <a:lnTo>
                    <a:pt x="2178" y="142"/>
                  </a:lnTo>
                  <a:lnTo>
                    <a:pt x="2230" y="124"/>
                  </a:lnTo>
                  <a:lnTo>
                    <a:pt x="2281" y="107"/>
                  </a:lnTo>
                  <a:lnTo>
                    <a:pt x="2333" y="91"/>
                  </a:lnTo>
                  <a:lnTo>
                    <a:pt x="2384" y="77"/>
                  </a:lnTo>
                  <a:lnTo>
                    <a:pt x="2435" y="64"/>
                  </a:lnTo>
                  <a:lnTo>
                    <a:pt x="2486" y="52"/>
                  </a:lnTo>
                  <a:lnTo>
                    <a:pt x="2536" y="41"/>
                  </a:lnTo>
                  <a:lnTo>
                    <a:pt x="2586" y="31"/>
                  </a:lnTo>
                  <a:lnTo>
                    <a:pt x="2636" y="23"/>
                  </a:lnTo>
                  <a:lnTo>
                    <a:pt x="2687" y="17"/>
                  </a:lnTo>
                  <a:lnTo>
                    <a:pt x="2736" y="11"/>
                  </a:lnTo>
                  <a:lnTo>
                    <a:pt x="2785" y="6"/>
                  </a:lnTo>
                  <a:lnTo>
                    <a:pt x="2834" y="4"/>
                  </a:lnTo>
                  <a:lnTo>
                    <a:pt x="2882" y="2"/>
                  </a:lnTo>
                  <a:lnTo>
                    <a:pt x="2930" y="0"/>
                  </a:lnTo>
                  <a:lnTo>
                    <a:pt x="2968" y="2"/>
                  </a:lnTo>
                  <a:lnTo>
                    <a:pt x="3006" y="5"/>
                  </a:lnTo>
                  <a:lnTo>
                    <a:pt x="3041" y="9"/>
                  </a:lnTo>
                  <a:lnTo>
                    <a:pt x="3073" y="16"/>
                  </a:lnTo>
                  <a:lnTo>
                    <a:pt x="3106" y="24"/>
                  </a:lnTo>
                  <a:lnTo>
                    <a:pt x="3136" y="35"/>
                  </a:lnTo>
                  <a:lnTo>
                    <a:pt x="3164" y="48"/>
                  </a:lnTo>
                  <a:lnTo>
                    <a:pt x="3191" y="63"/>
                  </a:lnTo>
                  <a:lnTo>
                    <a:pt x="3216" y="79"/>
                  </a:lnTo>
                  <a:lnTo>
                    <a:pt x="3239" y="98"/>
                  </a:lnTo>
                  <a:lnTo>
                    <a:pt x="3261" y="117"/>
                  </a:lnTo>
                  <a:lnTo>
                    <a:pt x="3282" y="139"/>
                  </a:lnTo>
                  <a:lnTo>
                    <a:pt x="3300" y="164"/>
                  </a:lnTo>
                  <a:lnTo>
                    <a:pt x="3317" y="189"/>
                  </a:lnTo>
                  <a:lnTo>
                    <a:pt x="3333" y="218"/>
                  </a:lnTo>
                  <a:lnTo>
                    <a:pt x="3346" y="248"/>
                  </a:lnTo>
                  <a:lnTo>
                    <a:pt x="3361" y="278"/>
                  </a:lnTo>
                  <a:lnTo>
                    <a:pt x="3377" y="307"/>
                  </a:lnTo>
                  <a:lnTo>
                    <a:pt x="3394" y="335"/>
                  </a:lnTo>
                  <a:lnTo>
                    <a:pt x="3414" y="360"/>
                  </a:lnTo>
                  <a:lnTo>
                    <a:pt x="3436" y="384"/>
                  </a:lnTo>
                  <a:lnTo>
                    <a:pt x="3459" y="407"/>
                  </a:lnTo>
                  <a:lnTo>
                    <a:pt x="3484" y="429"/>
                  </a:lnTo>
                  <a:lnTo>
                    <a:pt x="3511" y="448"/>
                  </a:lnTo>
                  <a:lnTo>
                    <a:pt x="3540" y="467"/>
                  </a:lnTo>
                  <a:lnTo>
                    <a:pt x="3571" y="483"/>
                  </a:lnTo>
                  <a:lnTo>
                    <a:pt x="3604" y="499"/>
                  </a:lnTo>
                  <a:lnTo>
                    <a:pt x="3639" y="513"/>
                  </a:lnTo>
                  <a:lnTo>
                    <a:pt x="3675" y="525"/>
                  </a:lnTo>
                  <a:lnTo>
                    <a:pt x="3713" y="536"/>
                  </a:lnTo>
                  <a:lnTo>
                    <a:pt x="3754" y="546"/>
                  </a:lnTo>
                  <a:lnTo>
                    <a:pt x="3796" y="553"/>
                  </a:lnTo>
                  <a:lnTo>
                    <a:pt x="3813" y="556"/>
                  </a:lnTo>
                  <a:lnTo>
                    <a:pt x="3827" y="561"/>
                  </a:lnTo>
                  <a:lnTo>
                    <a:pt x="3841" y="565"/>
                  </a:lnTo>
                  <a:lnTo>
                    <a:pt x="3854" y="570"/>
                  </a:lnTo>
                  <a:lnTo>
                    <a:pt x="3865" y="575"/>
                  </a:lnTo>
                  <a:lnTo>
                    <a:pt x="3876" y="582"/>
                  </a:lnTo>
                  <a:lnTo>
                    <a:pt x="3886" y="588"/>
                  </a:lnTo>
                  <a:lnTo>
                    <a:pt x="3896" y="596"/>
                  </a:lnTo>
                  <a:lnTo>
                    <a:pt x="3903" y="603"/>
                  </a:lnTo>
                  <a:lnTo>
                    <a:pt x="3910" y="612"/>
                  </a:lnTo>
                  <a:lnTo>
                    <a:pt x="3915" y="621"/>
                  </a:lnTo>
                  <a:lnTo>
                    <a:pt x="3921" y="631"/>
                  </a:lnTo>
                  <a:lnTo>
                    <a:pt x="3925" y="641"/>
                  </a:lnTo>
                  <a:lnTo>
                    <a:pt x="3927" y="651"/>
                  </a:lnTo>
                  <a:lnTo>
                    <a:pt x="3930" y="663"/>
                  </a:lnTo>
                  <a:lnTo>
                    <a:pt x="3931" y="676"/>
                  </a:lnTo>
                  <a:lnTo>
                    <a:pt x="3934" y="764"/>
                  </a:lnTo>
                  <a:lnTo>
                    <a:pt x="3934" y="827"/>
                  </a:lnTo>
                  <a:lnTo>
                    <a:pt x="3935" y="828"/>
                  </a:lnTo>
                  <a:lnTo>
                    <a:pt x="3937" y="828"/>
                  </a:lnTo>
                  <a:lnTo>
                    <a:pt x="3945" y="825"/>
                  </a:lnTo>
                  <a:lnTo>
                    <a:pt x="3957" y="819"/>
                  </a:lnTo>
                  <a:lnTo>
                    <a:pt x="3974" y="808"/>
                  </a:lnTo>
                  <a:lnTo>
                    <a:pt x="4024" y="776"/>
                  </a:lnTo>
                  <a:lnTo>
                    <a:pt x="4093" y="729"/>
                  </a:lnTo>
                  <a:lnTo>
                    <a:pt x="4113" y="716"/>
                  </a:lnTo>
                  <a:lnTo>
                    <a:pt x="4134" y="704"/>
                  </a:lnTo>
                  <a:lnTo>
                    <a:pt x="4155" y="693"/>
                  </a:lnTo>
                  <a:lnTo>
                    <a:pt x="4176" y="683"/>
                  </a:lnTo>
                  <a:lnTo>
                    <a:pt x="4199" y="674"/>
                  </a:lnTo>
                  <a:lnTo>
                    <a:pt x="4221" y="666"/>
                  </a:lnTo>
                  <a:lnTo>
                    <a:pt x="4245" y="659"/>
                  </a:lnTo>
                  <a:lnTo>
                    <a:pt x="4268" y="654"/>
                  </a:lnTo>
                  <a:lnTo>
                    <a:pt x="4293" y="649"/>
                  </a:lnTo>
                  <a:lnTo>
                    <a:pt x="4317" y="646"/>
                  </a:lnTo>
                  <a:lnTo>
                    <a:pt x="4343" y="644"/>
                  </a:lnTo>
                  <a:lnTo>
                    <a:pt x="4369" y="643"/>
                  </a:lnTo>
                  <a:lnTo>
                    <a:pt x="4395" y="643"/>
                  </a:lnTo>
                  <a:lnTo>
                    <a:pt x="4422" y="643"/>
                  </a:lnTo>
                  <a:lnTo>
                    <a:pt x="4450" y="645"/>
                  </a:lnTo>
                  <a:lnTo>
                    <a:pt x="4478" y="648"/>
                  </a:lnTo>
                  <a:lnTo>
                    <a:pt x="4436" y="671"/>
                  </a:lnTo>
                  <a:lnTo>
                    <a:pt x="4396" y="695"/>
                  </a:lnTo>
                  <a:lnTo>
                    <a:pt x="4358" y="720"/>
                  </a:lnTo>
                  <a:lnTo>
                    <a:pt x="4321" y="747"/>
                  </a:lnTo>
                  <a:lnTo>
                    <a:pt x="4304" y="760"/>
                  </a:lnTo>
                  <a:lnTo>
                    <a:pt x="4290" y="773"/>
                  </a:lnTo>
                  <a:lnTo>
                    <a:pt x="4278" y="785"/>
                  </a:lnTo>
                  <a:lnTo>
                    <a:pt x="4268" y="797"/>
                  </a:lnTo>
                  <a:lnTo>
                    <a:pt x="4263" y="808"/>
                  </a:lnTo>
                  <a:lnTo>
                    <a:pt x="4258" y="819"/>
                  </a:lnTo>
                  <a:lnTo>
                    <a:pt x="4257" y="828"/>
                  </a:lnTo>
                  <a:lnTo>
                    <a:pt x="4257" y="834"/>
                  </a:lnTo>
                  <a:lnTo>
                    <a:pt x="4258" y="838"/>
                  </a:lnTo>
                  <a:lnTo>
                    <a:pt x="4275" y="821"/>
                  </a:lnTo>
                  <a:lnTo>
                    <a:pt x="4292" y="804"/>
                  </a:lnTo>
                  <a:lnTo>
                    <a:pt x="4309" y="790"/>
                  </a:lnTo>
                  <a:lnTo>
                    <a:pt x="4326" y="776"/>
                  </a:lnTo>
                  <a:lnTo>
                    <a:pt x="4345" y="763"/>
                  </a:lnTo>
                  <a:lnTo>
                    <a:pt x="4362" y="751"/>
                  </a:lnTo>
                  <a:lnTo>
                    <a:pt x="4381" y="740"/>
                  </a:lnTo>
                  <a:lnTo>
                    <a:pt x="4399" y="730"/>
                  </a:lnTo>
                  <a:lnTo>
                    <a:pt x="4418" y="722"/>
                  </a:lnTo>
                  <a:lnTo>
                    <a:pt x="4438" y="715"/>
                  </a:lnTo>
                  <a:lnTo>
                    <a:pt x="4457" y="708"/>
                  </a:lnTo>
                  <a:lnTo>
                    <a:pt x="4477" y="703"/>
                  </a:lnTo>
                  <a:lnTo>
                    <a:pt x="4498" y="698"/>
                  </a:lnTo>
                  <a:lnTo>
                    <a:pt x="4518" y="695"/>
                  </a:lnTo>
                  <a:lnTo>
                    <a:pt x="4539" y="694"/>
                  </a:lnTo>
                  <a:lnTo>
                    <a:pt x="4561" y="693"/>
                  </a:lnTo>
                  <a:lnTo>
                    <a:pt x="4600" y="692"/>
                  </a:lnTo>
                  <a:lnTo>
                    <a:pt x="4635" y="693"/>
                  </a:lnTo>
                  <a:lnTo>
                    <a:pt x="4665" y="694"/>
                  </a:lnTo>
                  <a:lnTo>
                    <a:pt x="4689" y="697"/>
                  </a:lnTo>
                  <a:lnTo>
                    <a:pt x="4708" y="701"/>
                  </a:lnTo>
                  <a:lnTo>
                    <a:pt x="4715" y="703"/>
                  </a:lnTo>
                  <a:lnTo>
                    <a:pt x="4722" y="705"/>
                  </a:lnTo>
                  <a:lnTo>
                    <a:pt x="4726" y="708"/>
                  </a:lnTo>
                  <a:lnTo>
                    <a:pt x="4729" y="710"/>
                  </a:lnTo>
                  <a:lnTo>
                    <a:pt x="4731" y="714"/>
                  </a:lnTo>
                  <a:lnTo>
                    <a:pt x="4732" y="718"/>
                  </a:lnTo>
                  <a:lnTo>
                    <a:pt x="4730" y="720"/>
                  </a:lnTo>
                  <a:lnTo>
                    <a:pt x="4727" y="724"/>
                  </a:lnTo>
                  <a:lnTo>
                    <a:pt x="4720" y="727"/>
                  </a:lnTo>
                  <a:lnTo>
                    <a:pt x="4712" y="730"/>
                  </a:lnTo>
                  <a:lnTo>
                    <a:pt x="4687" y="737"/>
                  </a:lnTo>
                  <a:lnTo>
                    <a:pt x="4652" y="745"/>
                  </a:lnTo>
                  <a:lnTo>
                    <a:pt x="4632" y="750"/>
                  </a:lnTo>
                  <a:lnTo>
                    <a:pt x="4614" y="755"/>
                  </a:lnTo>
                  <a:lnTo>
                    <a:pt x="4598" y="762"/>
                  </a:lnTo>
                  <a:lnTo>
                    <a:pt x="4584" y="771"/>
                  </a:lnTo>
                  <a:lnTo>
                    <a:pt x="4571" y="779"/>
                  </a:lnTo>
                  <a:lnTo>
                    <a:pt x="4560" y="789"/>
                  </a:lnTo>
                  <a:lnTo>
                    <a:pt x="4550" y="800"/>
                  </a:lnTo>
                  <a:lnTo>
                    <a:pt x="4542" y="812"/>
                  </a:lnTo>
                  <a:lnTo>
                    <a:pt x="4552" y="807"/>
                  </a:lnTo>
                  <a:lnTo>
                    <a:pt x="4563" y="801"/>
                  </a:lnTo>
                  <a:lnTo>
                    <a:pt x="4574" y="796"/>
                  </a:lnTo>
                  <a:lnTo>
                    <a:pt x="4586" y="791"/>
                  </a:lnTo>
                  <a:lnTo>
                    <a:pt x="4598" y="788"/>
                  </a:lnTo>
                  <a:lnTo>
                    <a:pt x="4611" y="785"/>
                  </a:lnTo>
                  <a:lnTo>
                    <a:pt x="4639" y="780"/>
                  </a:lnTo>
                  <a:lnTo>
                    <a:pt x="4668" y="778"/>
                  </a:lnTo>
                  <a:lnTo>
                    <a:pt x="4700" y="778"/>
                  </a:lnTo>
                  <a:lnTo>
                    <a:pt x="4732" y="780"/>
                  </a:lnTo>
                  <a:lnTo>
                    <a:pt x="4769" y="785"/>
                  </a:lnTo>
                  <a:lnTo>
                    <a:pt x="4803" y="791"/>
                  </a:lnTo>
                  <a:lnTo>
                    <a:pt x="4835" y="799"/>
                  </a:lnTo>
                  <a:lnTo>
                    <a:pt x="4866" y="808"/>
                  </a:lnTo>
                  <a:lnTo>
                    <a:pt x="4893" y="818"/>
                  </a:lnTo>
                  <a:lnTo>
                    <a:pt x="4917" y="828"/>
                  </a:lnTo>
                  <a:lnTo>
                    <a:pt x="4940" y="840"/>
                  </a:lnTo>
                  <a:lnTo>
                    <a:pt x="4959" y="852"/>
                  </a:lnTo>
                  <a:lnTo>
                    <a:pt x="4976" y="867"/>
                  </a:lnTo>
                  <a:lnTo>
                    <a:pt x="4929" y="861"/>
                  </a:lnTo>
                  <a:lnTo>
                    <a:pt x="4888" y="857"/>
                  </a:lnTo>
                  <a:lnTo>
                    <a:pt x="4852" y="856"/>
                  </a:lnTo>
                  <a:lnTo>
                    <a:pt x="4822" y="856"/>
                  </a:lnTo>
                  <a:lnTo>
                    <a:pt x="4809" y="857"/>
                  </a:lnTo>
                  <a:lnTo>
                    <a:pt x="4798" y="859"/>
                  </a:lnTo>
                  <a:lnTo>
                    <a:pt x="4788" y="861"/>
                  </a:lnTo>
                  <a:lnTo>
                    <a:pt x="4779" y="864"/>
                  </a:lnTo>
                  <a:lnTo>
                    <a:pt x="4773" y="868"/>
                  </a:lnTo>
                  <a:lnTo>
                    <a:pt x="4767" y="872"/>
                  </a:lnTo>
                  <a:lnTo>
                    <a:pt x="4763" y="876"/>
                  </a:lnTo>
                  <a:lnTo>
                    <a:pt x="4761" y="882"/>
                  </a:lnTo>
                  <a:lnTo>
                    <a:pt x="4760" y="882"/>
                  </a:lnTo>
                  <a:lnTo>
                    <a:pt x="4764" y="883"/>
                  </a:lnTo>
                  <a:lnTo>
                    <a:pt x="4785" y="889"/>
                  </a:lnTo>
                  <a:lnTo>
                    <a:pt x="4879" y="909"/>
                  </a:lnTo>
                  <a:lnTo>
                    <a:pt x="4895" y="913"/>
                  </a:lnTo>
                  <a:lnTo>
                    <a:pt x="4911" y="918"/>
                  </a:lnTo>
                  <a:lnTo>
                    <a:pt x="4927" y="925"/>
                  </a:lnTo>
                  <a:lnTo>
                    <a:pt x="4942" y="931"/>
                  </a:lnTo>
                  <a:lnTo>
                    <a:pt x="4957" y="939"/>
                  </a:lnTo>
                  <a:lnTo>
                    <a:pt x="4973" y="949"/>
                  </a:lnTo>
                  <a:lnTo>
                    <a:pt x="4988" y="958"/>
                  </a:lnTo>
                  <a:lnTo>
                    <a:pt x="5002" y="969"/>
                  </a:lnTo>
                  <a:lnTo>
                    <a:pt x="5018" y="982"/>
                  </a:lnTo>
                  <a:lnTo>
                    <a:pt x="5032" y="996"/>
                  </a:lnTo>
                  <a:lnTo>
                    <a:pt x="5046" y="1010"/>
                  </a:lnTo>
                  <a:lnTo>
                    <a:pt x="5060" y="1025"/>
                  </a:lnTo>
                  <a:lnTo>
                    <a:pt x="5073" y="1041"/>
                  </a:lnTo>
                  <a:lnTo>
                    <a:pt x="5087" y="1059"/>
                  </a:lnTo>
                  <a:lnTo>
                    <a:pt x="5101" y="1077"/>
                  </a:lnTo>
                  <a:lnTo>
                    <a:pt x="5114" y="1097"/>
                  </a:lnTo>
                  <a:lnTo>
                    <a:pt x="5008" y="1065"/>
                  </a:lnTo>
                  <a:lnTo>
                    <a:pt x="4953" y="1049"/>
                  </a:lnTo>
                  <a:lnTo>
                    <a:pt x="4897" y="1031"/>
                  </a:lnTo>
                  <a:lnTo>
                    <a:pt x="4871" y="1023"/>
                  </a:lnTo>
                  <a:lnTo>
                    <a:pt x="4846" y="1016"/>
                  </a:lnTo>
                  <a:lnTo>
                    <a:pt x="4824" y="1012"/>
                  </a:lnTo>
                  <a:lnTo>
                    <a:pt x="4805" y="1009"/>
                  </a:lnTo>
                  <a:lnTo>
                    <a:pt x="4787" y="1008"/>
                  </a:lnTo>
                  <a:lnTo>
                    <a:pt x="4771" y="1009"/>
                  </a:lnTo>
                  <a:lnTo>
                    <a:pt x="4758" y="1012"/>
                  </a:lnTo>
                  <a:lnTo>
                    <a:pt x="4747" y="1016"/>
                  </a:lnTo>
                  <a:lnTo>
                    <a:pt x="4746" y="1022"/>
                  </a:lnTo>
                  <a:lnTo>
                    <a:pt x="4746" y="1028"/>
                  </a:lnTo>
                  <a:lnTo>
                    <a:pt x="4747" y="1034"/>
                  </a:lnTo>
                  <a:lnTo>
                    <a:pt x="4751" y="1041"/>
                  </a:lnTo>
                  <a:lnTo>
                    <a:pt x="4756" y="1048"/>
                  </a:lnTo>
                  <a:lnTo>
                    <a:pt x="4765" y="1056"/>
                  </a:lnTo>
                  <a:lnTo>
                    <a:pt x="4775" y="1064"/>
                  </a:lnTo>
                  <a:lnTo>
                    <a:pt x="4787" y="1073"/>
                  </a:lnTo>
                  <a:lnTo>
                    <a:pt x="4881" y="1136"/>
                  </a:lnTo>
                  <a:lnTo>
                    <a:pt x="4874" y="1141"/>
                  </a:lnTo>
                  <a:lnTo>
                    <a:pt x="4867" y="1144"/>
                  </a:lnTo>
                  <a:lnTo>
                    <a:pt x="4859" y="1146"/>
                  </a:lnTo>
                  <a:lnTo>
                    <a:pt x="4850" y="1149"/>
                  </a:lnTo>
                  <a:lnTo>
                    <a:pt x="4841" y="1150"/>
                  </a:lnTo>
                  <a:lnTo>
                    <a:pt x="4831" y="1151"/>
                  </a:lnTo>
                  <a:lnTo>
                    <a:pt x="4808" y="1151"/>
                  </a:lnTo>
                  <a:lnTo>
                    <a:pt x="4783" y="1149"/>
                  </a:lnTo>
                  <a:lnTo>
                    <a:pt x="4754" y="1144"/>
                  </a:lnTo>
                  <a:lnTo>
                    <a:pt x="4724" y="1136"/>
                  </a:lnTo>
                  <a:lnTo>
                    <a:pt x="4690" y="1128"/>
                  </a:lnTo>
                  <a:lnTo>
                    <a:pt x="4655" y="1117"/>
                  </a:lnTo>
                  <a:lnTo>
                    <a:pt x="4620" y="1104"/>
                  </a:lnTo>
                  <a:lnTo>
                    <a:pt x="4585" y="1090"/>
                  </a:lnTo>
                  <a:lnTo>
                    <a:pt x="4549" y="1074"/>
                  </a:lnTo>
                  <a:lnTo>
                    <a:pt x="4514" y="1058"/>
                  </a:lnTo>
                  <a:lnTo>
                    <a:pt x="4479" y="1040"/>
                  </a:lnTo>
                  <a:lnTo>
                    <a:pt x="4443" y="1022"/>
                  </a:lnTo>
                  <a:lnTo>
                    <a:pt x="4408" y="1002"/>
                  </a:lnTo>
                  <a:lnTo>
                    <a:pt x="4409" y="1010"/>
                  </a:lnTo>
                  <a:lnTo>
                    <a:pt x="4411" y="1019"/>
                  </a:lnTo>
                  <a:lnTo>
                    <a:pt x="4416" y="1026"/>
                  </a:lnTo>
                  <a:lnTo>
                    <a:pt x="4421" y="1034"/>
                  </a:lnTo>
                  <a:lnTo>
                    <a:pt x="4429" y="1041"/>
                  </a:lnTo>
                  <a:lnTo>
                    <a:pt x="4439" y="1050"/>
                  </a:lnTo>
                  <a:lnTo>
                    <a:pt x="4450" y="1058"/>
                  </a:lnTo>
                  <a:lnTo>
                    <a:pt x="4463" y="1065"/>
                  </a:lnTo>
                  <a:lnTo>
                    <a:pt x="4490" y="1081"/>
                  </a:lnTo>
                  <a:lnTo>
                    <a:pt x="4517" y="1098"/>
                  </a:lnTo>
                  <a:lnTo>
                    <a:pt x="4545" y="1117"/>
                  </a:lnTo>
                  <a:lnTo>
                    <a:pt x="4572" y="1136"/>
                  </a:lnTo>
                  <a:lnTo>
                    <a:pt x="4545" y="1141"/>
                  </a:lnTo>
                  <a:lnTo>
                    <a:pt x="4518" y="1143"/>
                  </a:lnTo>
                  <a:lnTo>
                    <a:pt x="4491" y="1142"/>
                  </a:lnTo>
                  <a:lnTo>
                    <a:pt x="4463" y="1140"/>
                  </a:lnTo>
                  <a:lnTo>
                    <a:pt x="4434" y="1134"/>
                  </a:lnTo>
                  <a:lnTo>
                    <a:pt x="4406" y="1127"/>
                  </a:lnTo>
                  <a:lnTo>
                    <a:pt x="4377" y="1117"/>
                  </a:lnTo>
                  <a:lnTo>
                    <a:pt x="4348" y="1105"/>
                  </a:lnTo>
                  <a:lnTo>
                    <a:pt x="4320" y="1092"/>
                  </a:lnTo>
                  <a:lnTo>
                    <a:pt x="4293" y="1079"/>
                  </a:lnTo>
                  <a:lnTo>
                    <a:pt x="4270" y="1064"/>
                  </a:lnTo>
                  <a:lnTo>
                    <a:pt x="4249" y="1049"/>
                  </a:lnTo>
                  <a:lnTo>
                    <a:pt x="4230" y="1035"/>
                  </a:lnTo>
                  <a:lnTo>
                    <a:pt x="4215" y="1020"/>
                  </a:lnTo>
                  <a:lnTo>
                    <a:pt x="4201" y="1003"/>
                  </a:lnTo>
                  <a:lnTo>
                    <a:pt x="4190" y="987"/>
                  </a:lnTo>
                  <a:lnTo>
                    <a:pt x="4186" y="991"/>
                  </a:lnTo>
                  <a:lnTo>
                    <a:pt x="4185" y="997"/>
                  </a:lnTo>
                  <a:lnTo>
                    <a:pt x="4185" y="1003"/>
                  </a:lnTo>
                  <a:lnTo>
                    <a:pt x="4186" y="1012"/>
                  </a:lnTo>
                  <a:lnTo>
                    <a:pt x="4191" y="1034"/>
                  </a:lnTo>
                  <a:lnTo>
                    <a:pt x="4199" y="1063"/>
                  </a:lnTo>
                  <a:lnTo>
                    <a:pt x="4205" y="1080"/>
                  </a:lnTo>
                  <a:lnTo>
                    <a:pt x="4214" y="1095"/>
                  </a:lnTo>
                  <a:lnTo>
                    <a:pt x="4223" y="1110"/>
                  </a:lnTo>
                  <a:lnTo>
                    <a:pt x="4238" y="1124"/>
                  </a:lnTo>
                  <a:lnTo>
                    <a:pt x="4253" y="1139"/>
                  </a:lnTo>
                  <a:lnTo>
                    <a:pt x="4270" y="1152"/>
                  </a:lnTo>
                  <a:lnTo>
                    <a:pt x="4291" y="1164"/>
                  </a:lnTo>
                  <a:lnTo>
                    <a:pt x="4313" y="1176"/>
                  </a:lnTo>
                  <a:lnTo>
                    <a:pt x="4300" y="1177"/>
                  </a:lnTo>
                  <a:lnTo>
                    <a:pt x="4286" y="1177"/>
                  </a:lnTo>
                  <a:lnTo>
                    <a:pt x="4270" y="1176"/>
                  </a:lnTo>
                  <a:lnTo>
                    <a:pt x="4254" y="1173"/>
                  </a:lnTo>
                  <a:lnTo>
                    <a:pt x="4238" y="1169"/>
                  </a:lnTo>
                  <a:lnTo>
                    <a:pt x="4219" y="1165"/>
                  </a:lnTo>
                  <a:lnTo>
                    <a:pt x="4201" y="1158"/>
                  </a:lnTo>
                  <a:lnTo>
                    <a:pt x="4180" y="1152"/>
                  </a:lnTo>
                  <a:lnTo>
                    <a:pt x="4159" y="1144"/>
                  </a:lnTo>
                  <a:lnTo>
                    <a:pt x="4137" y="1134"/>
                  </a:lnTo>
                  <a:lnTo>
                    <a:pt x="4090" y="1112"/>
                  </a:lnTo>
                  <a:lnTo>
                    <a:pt x="4040" y="1086"/>
                  </a:lnTo>
                  <a:lnTo>
                    <a:pt x="3985" y="1056"/>
                  </a:lnTo>
                  <a:lnTo>
                    <a:pt x="3997" y="1094"/>
                  </a:lnTo>
                  <a:lnTo>
                    <a:pt x="4006" y="1132"/>
                  </a:lnTo>
                  <a:lnTo>
                    <a:pt x="4013" y="1169"/>
                  </a:lnTo>
                  <a:lnTo>
                    <a:pt x="4017" y="1206"/>
                  </a:lnTo>
                  <a:lnTo>
                    <a:pt x="4019" y="1242"/>
                  </a:lnTo>
                  <a:lnTo>
                    <a:pt x="4018" y="1278"/>
                  </a:lnTo>
                  <a:lnTo>
                    <a:pt x="4015" y="1313"/>
                  </a:lnTo>
                  <a:lnTo>
                    <a:pt x="4009" y="1348"/>
                  </a:lnTo>
                  <a:lnTo>
                    <a:pt x="4005" y="1366"/>
                  </a:lnTo>
                  <a:lnTo>
                    <a:pt x="4002" y="1381"/>
                  </a:lnTo>
                  <a:lnTo>
                    <a:pt x="3996" y="1395"/>
                  </a:lnTo>
                  <a:lnTo>
                    <a:pt x="3992" y="1407"/>
                  </a:lnTo>
                  <a:lnTo>
                    <a:pt x="3986" y="1418"/>
                  </a:lnTo>
                  <a:lnTo>
                    <a:pt x="3980" y="1427"/>
                  </a:lnTo>
                  <a:lnTo>
                    <a:pt x="3973" y="1435"/>
                  </a:lnTo>
                  <a:lnTo>
                    <a:pt x="3966" y="1440"/>
                  </a:lnTo>
                  <a:lnTo>
                    <a:pt x="3958" y="1446"/>
                  </a:lnTo>
                  <a:lnTo>
                    <a:pt x="3950" y="1448"/>
                  </a:lnTo>
                  <a:lnTo>
                    <a:pt x="3942" y="1450"/>
                  </a:lnTo>
                  <a:lnTo>
                    <a:pt x="3933" y="1450"/>
                  </a:lnTo>
                  <a:lnTo>
                    <a:pt x="3923" y="1448"/>
                  </a:lnTo>
                  <a:lnTo>
                    <a:pt x="3913" y="1446"/>
                  </a:lnTo>
                  <a:lnTo>
                    <a:pt x="3902" y="1440"/>
                  </a:lnTo>
                  <a:lnTo>
                    <a:pt x="3891" y="1435"/>
                  </a:lnTo>
                  <a:lnTo>
                    <a:pt x="3828" y="1402"/>
                  </a:lnTo>
                  <a:lnTo>
                    <a:pt x="3764" y="1370"/>
                  </a:lnTo>
                  <a:lnTo>
                    <a:pt x="3698" y="1339"/>
                  </a:lnTo>
                  <a:lnTo>
                    <a:pt x="3631" y="1308"/>
                  </a:lnTo>
                  <a:lnTo>
                    <a:pt x="3563" y="1277"/>
                  </a:lnTo>
                  <a:lnTo>
                    <a:pt x="3494" y="1248"/>
                  </a:lnTo>
                  <a:lnTo>
                    <a:pt x="3423" y="1218"/>
                  </a:lnTo>
                  <a:lnTo>
                    <a:pt x="3351" y="1190"/>
                  </a:lnTo>
                  <a:lnTo>
                    <a:pt x="3278" y="1162"/>
                  </a:lnTo>
                  <a:lnTo>
                    <a:pt x="3203" y="1134"/>
                  </a:lnTo>
                  <a:lnTo>
                    <a:pt x="3128" y="1107"/>
                  </a:lnTo>
                  <a:lnTo>
                    <a:pt x="3050" y="1080"/>
                  </a:lnTo>
                  <a:lnTo>
                    <a:pt x="2972" y="1053"/>
                  </a:lnTo>
                  <a:lnTo>
                    <a:pt x="2892" y="1028"/>
                  </a:lnTo>
                  <a:lnTo>
                    <a:pt x="2811" y="1003"/>
                  </a:lnTo>
                  <a:lnTo>
                    <a:pt x="2729" y="979"/>
                  </a:lnTo>
                  <a:lnTo>
                    <a:pt x="2564" y="929"/>
                  </a:lnTo>
                  <a:lnTo>
                    <a:pt x="2403" y="878"/>
                  </a:lnTo>
                  <a:lnTo>
                    <a:pt x="2242" y="824"/>
                  </a:lnTo>
                  <a:lnTo>
                    <a:pt x="2083" y="768"/>
                  </a:lnTo>
                  <a:lnTo>
                    <a:pt x="1926" y="712"/>
                  </a:lnTo>
                  <a:lnTo>
                    <a:pt x="1771" y="653"/>
                  </a:lnTo>
                  <a:lnTo>
                    <a:pt x="1618" y="591"/>
                  </a:lnTo>
                  <a:lnTo>
                    <a:pt x="1467" y="529"/>
                  </a:lnTo>
                  <a:close/>
                  <a:moveTo>
                    <a:pt x="4" y="514"/>
                  </a:moveTo>
                  <a:lnTo>
                    <a:pt x="4" y="514"/>
                  </a:lnTo>
                  <a:lnTo>
                    <a:pt x="1" y="528"/>
                  </a:lnTo>
                  <a:lnTo>
                    <a:pt x="0" y="541"/>
                  </a:lnTo>
                  <a:lnTo>
                    <a:pt x="1" y="555"/>
                  </a:lnTo>
                  <a:lnTo>
                    <a:pt x="3" y="568"/>
                  </a:lnTo>
                  <a:lnTo>
                    <a:pt x="7" y="583"/>
                  </a:lnTo>
                  <a:lnTo>
                    <a:pt x="13" y="597"/>
                  </a:lnTo>
                  <a:lnTo>
                    <a:pt x="19" y="610"/>
                  </a:lnTo>
                  <a:lnTo>
                    <a:pt x="29" y="624"/>
                  </a:lnTo>
                  <a:lnTo>
                    <a:pt x="40" y="638"/>
                  </a:lnTo>
                  <a:lnTo>
                    <a:pt x="52" y="651"/>
                  </a:lnTo>
                  <a:lnTo>
                    <a:pt x="66" y="666"/>
                  </a:lnTo>
                  <a:lnTo>
                    <a:pt x="81" y="680"/>
                  </a:lnTo>
                  <a:lnTo>
                    <a:pt x="99" y="694"/>
                  </a:lnTo>
                  <a:lnTo>
                    <a:pt x="119" y="708"/>
                  </a:lnTo>
                  <a:lnTo>
                    <a:pt x="139" y="722"/>
                  </a:lnTo>
                  <a:lnTo>
                    <a:pt x="162" y="737"/>
                  </a:lnTo>
                  <a:lnTo>
                    <a:pt x="210" y="764"/>
                  </a:lnTo>
                  <a:lnTo>
                    <a:pt x="260" y="792"/>
                  </a:lnTo>
                  <a:lnTo>
                    <a:pt x="312" y="820"/>
                  </a:lnTo>
                  <a:lnTo>
                    <a:pt x="367" y="848"/>
                  </a:lnTo>
                  <a:lnTo>
                    <a:pt x="423" y="875"/>
                  </a:lnTo>
                  <a:lnTo>
                    <a:pt x="482" y="903"/>
                  </a:lnTo>
                  <a:lnTo>
                    <a:pt x="544" y="930"/>
                  </a:lnTo>
                  <a:lnTo>
                    <a:pt x="607" y="957"/>
                  </a:lnTo>
                  <a:lnTo>
                    <a:pt x="737" y="1012"/>
                  </a:lnTo>
                  <a:lnTo>
                    <a:pt x="867" y="1064"/>
                  </a:lnTo>
                  <a:lnTo>
                    <a:pt x="998" y="1116"/>
                  </a:lnTo>
                  <a:lnTo>
                    <a:pt x="1130" y="1165"/>
                  </a:lnTo>
                  <a:lnTo>
                    <a:pt x="1193" y="1189"/>
                  </a:lnTo>
                  <a:lnTo>
                    <a:pt x="1254" y="1213"/>
                  </a:lnTo>
                  <a:lnTo>
                    <a:pt x="1308" y="1236"/>
                  </a:lnTo>
                  <a:lnTo>
                    <a:pt x="1359" y="1258"/>
                  </a:lnTo>
                  <a:lnTo>
                    <a:pt x="1406" y="1280"/>
                  </a:lnTo>
                  <a:lnTo>
                    <a:pt x="1449" y="1300"/>
                  </a:lnTo>
                  <a:lnTo>
                    <a:pt x="1487" y="1321"/>
                  </a:lnTo>
                  <a:lnTo>
                    <a:pt x="1521" y="1341"/>
                  </a:lnTo>
                  <a:lnTo>
                    <a:pt x="1509" y="1353"/>
                  </a:lnTo>
                  <a:lnTo>
                    <a:pt x="1499" y="1364"/>
                  </a:lnTo>
                  <a:lnTo>
                    <a:pt x="1492" y="1374"/>
                  </a:lnTo>
                  <a:lnTo>
                    <a:pt x="1487" y="1381"/>
                  </a:lnTo>
                  <a:lnTo>
                    <a:pt x="1485" y="1387"/>
                  </a:lnTo>
                  <a:lnTo>
                    <a:pt x="1484" y="1391"/>
                  </a:lnTo>
                  <a:lnTo>
                    <a:pt x="1485" y="1393"/>
                  </a:lnTo>
                  <a:lnTo>
                    <a:pt x="1487" y="1394"/>
                  </a:lnTo>
                  <a:lnTo>
                    <a:pt x="1492" y="1395"/>
                  </a:lnTo>
                  <a:lnTo>
                    <a:pt x="1480" y="1400"/>
                  </a:lnTo>
                  <a:lnTo>
                    <a:pt x="1468" y="1403"/>
                  </a:lnTo>
                  <a:lnTo>
                    <a:pt x="1457" y="1406"/>
                  </a:lnTo>
                  <a:lnTo>
                    <a:pt x="1447" y="1407"/>
                  </a:lnTo>
                  <a:lnTo>
                    <a:pt x="1437" y="1407"/>
                  </a:lnTo>
                  <a:lnTo>
                    <a:pt x="1428" y="1405"/>
                  </a:lnTo>
                  <a:lnTo>
                    <a:pt x="1420" y="1403"/>
                  </a:lnTo>
                  <a:lnTo>
                    <a:pt x="1412" y="1399"/>
                  </a:lnTo>
                  <a:lnTo>
                    <a:pt x="1399" y="1390"/>
                  </a:lnTo>
                  <a:lnTo>
                    <a:pt x="1388" y="1384"/>
                  </a:lnTo>
                  <a:lnTo>
                    <a:pt x="1379" y="1381"/>
                  </a:lnTo>
                  <a:lnTo>
                    <a:pt x="1373" y="1380"/>
                  </a:lnTo>
                  <a:lnTo>
                    <a:pt x="1413" y="1406"/>
                  </a:lnTo>
                  <a:lnTo>
                    <a:pt x="1442" y="1426"/>
                  </a:lnTo>
                  <a:lnTo>
                    <a:pt x="1453" y="1435"/>
                  </a:lnTo>
                  <a:lnTo>
                    <a:pt x="1461" y="1441"/>
                  </a:lnTo>
                  <a:lnTo>
                    <a:pt x="1465" y="1446"/>
                  </a:lnTo>
                  <a:lnTo>
                    <a:pt x="1467" y="1450"/>
                  </a:lnTo>
                  <a:lnTo>
                    <a:pt x="1468" y="1470"/>
                  </a:lnTo>
                  <a:lnTo>
                    <a:pt x="1468" y="1489"/>
                  </a:lnTo>
                  <a:lnTo>
                    <a:pt x="1465" y="1508"/>
                  </a:lnTo>
                  <a:lnTo>
                    <a:pt x="1463" y="1526"/>
                  </a:lnTo>
                  <a:lnTo>
                    <a:pt x="1459" y="1543"/>
                  </a:lnTo>
                  <a:lnTo>
                    <a:pt x="1453" y="1560"/>
                  </a:lnTo>
                  <a:lnTo>
                    <a:pt x="1447" y="1576"/>
                  </a:lnTo>
                  <a:lnTo>
                    <a:pt x="1439" y="1591"/>
                  </a:lnTo>
                  <a:lnTo>
                    <a:pt x="1430" y="1606"/>
                  </a:lnTo>
                  <a:lnTo>
                    <a:pt x="1421" y="1620"/>
                  </a:lnTo>
                  <a:lnTo>
                    <a:pt x="1410" y="1634"/>
                  </a:lnTo>
                  <a:lnTo>
                    <a:pt x="1398" y="1646"/>
                  </a:lnTo>
                  <a:lnTo>
                    <a:pt x="1383" y="1658"/>
                  </a:lnTo>
                  <a:lnTo>
                    <a:pt x="1368" y="1668"/>
                  </a:lnTo>
                  <a:lnTo>
                    <a:pt x="1353" y="1679"/>
                  </a:lnTo>
                  <a:lnTo>
                    <a:pt x="1335" y="1689"/>
                  </a:lnTo>
                  <a:lnTo>
                    <a:pt x="1318" y="1699"/>
                  </a:lnTo>
                  <a:lnTo>
                    <a:pt x="1302" y="1709"/>
                  </a:lnTo>
                  <a:lnTo>
                    <a:pt x="1287" y="1719"/>
                  </a:lnTo>
                  <a:lnTo>
                    <a:pt x="1273" y="1729"/>
                  </a:lnTo>
                  <a:lnTo>
                    <a:pt x="1260" y="1738"/>
                  </a:lnTo>
                  <a:lnTo>
                    <a:pt x="1249" y="1749"/>
                  </a:lnTo>
                  <a:lnTo>
                    <a:pt x="1238" y="1759"/>
                  </a:lnTo>
                  <a:lnTo>
                    <a:pt x="1229" y="1770"/>
                  </a:lnTo>
                  <a:lnTo>
                    <a:pt x="1221" y="1780"/>
                  </a:lnTo>
                  <a:lnTo>
                    <a:pt x="1213" y="1791"/>
                  </a:lnTo>
                  <a:lnTo>
                    <a:pt x="1208" y="1802"/>
                  </a:lnTo>
                  <a:lnTo>
                    <a:pt x="1202" y="1813"/>
                  </a:lnTo>
                  <a:lnTo>
                    <a:pt x="1199" y="1824"/>
                  </a:lnTo>
                  <a:lnTo>
                    <a:pt x="1196" y="1835"/>
                  </a:lnTo>
                  <a:lnTo>
                    <a:pt x="1195" y="1845"/>
                  </a:lnTo>
                  <a:lnTo>
                    <a:pt x="1193" y="1857"/>
                  </a:lnTo>
                  <a:lnTo>
                    <a:pt x="1195" y="1872"/>
                  </a:lnTo>
                  <a:lnTo>
                    <a:pt x="1197" y="1886"/>
                  </a:lnTo>
                  <a:lnTo>
                    <a:pt x="1201" y="1898"/>
                  </a:lnTo>
                  <a:lnTo>
                    <a:pt x="1208" y="1910"/>
                  </a:lnTo>
                  <a:lnTo>
                    <a:pt x="1215" y="1920"/>
                  </a:lnTo>
                  <a:lnTo>
                    <a:pt x="1224" y="1930"/>
                  </a:lnTo>
                  <a:lnTo>
                    <a:pt x="1236" y="1937"/>
                  </a:lnTo>
                  <a:lnTo>
                    <a:pt x="1248" y="1944"/>
                  </a:lnTo>
                  <a:lnTo>
                    <a:pt x="1262" y="1951"/>
                  </a:lnTo>
                  <a:lnTo>
                    <a:pt x="1275" y="1961"/>
                  </a:lnTo>
                  <a:lnTo>
                    <a:pt x="1290" y="1972"/>
                  </a:lnTo>
                  <a:lnTo>
                    <a:pt x="1303" y="1986"/>
                  </a:lnTo>
                  <a:lnTo>
                    <a:pt x="1317" y="2002"/>
                  </a:lnTo>
                  <a:lnTo>
                    <a:pt x="1330" y="2019"/>
                  </a:lnTo>
                  <a:lnTo>
                    <a:pt x="1344" y="2039"/>
                  </a:lnTo>
                  <a:lnTo>
                    <a:pt x="1357" y="2061"/>
                  </a:lnTo>
                  <a:lnTo>
                    <a:pt x="1366" y="2078"/>
                  </a:lnTo>
                  <a:lnTo>
                    <a:pt x="1370" y="2095"/>
                  </a:lnTo>
                  <a:lnTo>
                    <a:pt x="1373" y="2101"/>
                  </a:lnTo>
                  <a:lnTo>
                    <a:pt x="1373" y="2109"/>
                  </a:lnTo>
                  <a:lnTo>
                    <a:pt x="1373" y="2115"/>
                  </a:lnTo>
                  <a:lnTo>
                    <a:pt x="1371" y="2121"/>
                  </a:lnTo>
                  <a:lnTo>
                    <a:pt x="1369" y="2127"/>
                  </a:lnTo>
                  <a:lnTo>
                    <a:pt x="1366" y="2133"/>
                  </a:lnTo>
                  <a:lnTo>
                    <a:pt x="1363" y="2137"/>
                  </a:lnTo>
                  <a:lnTo>
                    <a:pt x="1358" y="2141"/>
                  </a:lnTo>
                  <a:lnTo>
                    <a:pt x="1353" y="2146"/>
                  </a:lnTo>
                  <a:lnTo>
                    <a:pt x="1346" y="2149"/>
                  </a:lnTo>
                  <a:lnTo>
                    <a:pt x="1340" y="2152"/>
                  </a:lnTo>
                  <a:lnTo>
                    <a:pt x="1331" y="2156"/>
                  </a:lnTo>
                  <a:lnTo>
                    <a:pt x="1323" y="2158"/>
                  </a:lnTo>
                  <a:lnTo>
                    <a:pt x="1318" y="2162"/>
                  </a:lnTo>
                  <a:lnTo>
                    <a:pt x="1312" y="2167"/>
                  </a:lnTo>
                  <a:lnTo>
                    <a:pt x="1308" y="2171"/>
                  </a:lnTo>
                  <a:lnTo>
                    <a:pt x="1306" y="2176"/>
                  </a:lnTo>
                  <a:lnTo>
                    <a:pt x="1305" y="2183"/>
                  </a:lnTo>
                  <a:lnTo>
                    <a:pt x="1305" y="2190"/>
                  </a:lnTo>
                  <a:lnTo>
                    <a:pt x="1305" y="2196"/>
                  </a:lnTo>
                  <a:lnTo>
                    <a:pt x="1307" y="2204"/>
                  </a:lnTo>
                  <a:lnTo>
                    <a:pt x="1311" y="2212"/>
                  </a:lnTo>
                  <a:lnTo>
                    <a:pt x="1316" y="2221"/>
                  </a:lnTo>
                  <a:lnTo>
                    <a:pt x="1321" y="2231"/>
                  </a:lnTo>
                  <a:lnTo>
                    <a:pt x="1338" y="2253"/>
                  </a:lnTo>
                  <a:lnTo>
                    <a:pt x="1357" y="2276"/>
                  </a:lnTo>
                  <a:lnTo>
                    <a:pt x="1338" y="2327"/>
                  </a:lnTo>
                  <a:lnTo>
                    <a:pt x="1321" y="2371"/>
                  </a:lnTo>
                  <a:lnTo>
                    <a:pt x="1320" y="2375"/>
                  </a:lnTo>
                  <a:lnTo>
                    <a:pt x="1319" y="2381"/>
                  </a:lnTo>
                  <a:lnTo>
                    <a:pt x="1319" y="2393"/>
                  </a:lnTo>
                  <a:lnTo>
                    <a:pt x="1322" y="2405"/>
                  </a:lnTo>
                  <a:lnTo>
                    <a:pt x="1327" y="2418"/>
                  </a:lnTo>
                  <a:lnTo>
                    <a:pt x="1334" y="2432"/>
                  </a:lnTo>
                  <a:lnTo>
                    <a:pt x="1344" y="2447"/>
                  </a:lnTo>
                  <a:lnTo>
                    <a:pt x="1357" y="2463"/>
                  </a:lnTo>
                  <a:lnTo>
                    <a:pt x="1373" y="2480"/>
                  </a:lnTo>
                  <a:lnTo>
                    <a:pt x="1390" y="2494"/>
                  </a:lnTo>
                  <a:lnTo>
                    <a:pt x="1402" y="2507"/>
                  </a:lnTo>
                  <a:lnTo>
                    <a:pt x="1410" y="2516"/>
                  </a:lnTo>
                  <a:lnTo>
                    <a:pt x="1412" y="2521"/>
                  </a:lnTo>
                  <a:lnTo>
                    <a:pt x="1413" y="2523"/>
                  </a:lnTo>
                  <a:lnTo>
                    <a:pt x="1413" y="2529"/>
                  </a:lnTo>
                  <a:lnTo>
                    <a:pt x="1411" y="2540"/>
                  </a:lnTo>
                  <a:lnTo>
                    <a:pt x="1400" y="2583"/>
                  </a:lnTo>
                  <a:lnTo>
                    <a:pt x="1382" y="2648"/>
                  </a:lnTo>
                  <a:lnTo>
                    <a:pt x="1357" y="2738"/>
                  </a:lnTo>
                  <a:lnTo>
                    <a:pt x="1353" y="2759"/>
                  </a:lnTo>
                  <a:lnTo>
                    <a:pt x="1351" y="2777"/>
                  </a:lnTo>
                  <a:lnTo>
                    <a:pt x="1352" y="2795"/>
                  </a:lnTo>
                  <a:lnTo>
                    <a:pt x="1354" y="2812"/>
                  </a:lnTo>
                  <a:lnTo>
                    <a:pt x="1358" y="2829"/>
                  </a:lnTo>
                  <a:lnTo>
                    <a:pt x="1365" y="2843"/>
                  </a:lnTo>
                  <a:lnTo>
                    <a:pt x="1374" y="2857"/>
                  </a:lnTo>
                  <a:lnTo>
                    <a:pt x="1385" y="2870"/>
                  </a:lnTo>
                  <a:lnTo>
                    <a:pt x="1398" y="2882"/>
                  </a:lnTo>
                  <a:lnTo>
                    <a:pt x="1413" y="2893"/>
                  </a:lnTo>
                  <a:lnTo>
                    <a:pt x="1432" y="2903"/>
                  </a:lnTo>
                  <a:lnTo>
                    <a:pt x="1451" y="2913"/>
                  </a:lnTo>
                  <a:lnTo>
                    <a:pt x="1473" y="2920"/>
                  </a:lnTo>
                  <a:lnTo>
                    <a:pt x="1497" y="2927"/>
                  </a:lnTo>
                  <a:lnTo>
                    <a:pt x="1524" y="2933"/>
                  </a:lnTo>
                  <a:lnTo>
                    <a:pt x="1553" y="2938"/>
                  </a:lnTo>
                  <a:lnTo>
                    <a:pt x="1611" y="2947"/>
                  </a:lnTo>
                  <a:lnTo>
                    <a:pt x="1664" y="2952"/>
                  </a:lnTo>
                  <a:lnTo>
                    <a:pt x="1716" y="2956"/>
                  </a:lnTo>
                  <a:lnTo>
                    <a:pt x="1763" y="2957"/>
                  </a:lnTo>
                  <a:lnTo>
                    <a:pt x="1805" y="2957"/>
                  </a:lnTo>
                  <a:lnTo>
                    <a:pt x="1846" y="2954"/>
                  </a:lnTo>
                  <a:lnTo>
                    <a:pt x="1864" y="2952"/>
                  </a:lnTo>
                  <a:lnTo>
                    <a:pt x="1882" y="2949"/>
                  </a:lnTo>
                  <a:lnTo>
                    <a:pt x="1898" y="2945"/>
                  </a:lnTo>
                  <a:lnTo>
                    <a:pt x="1914" y="2942"/>
                  </a:lnTo>
                  <a:lnTo>
                    <a:pt x="1914" y="2979"/>
                  </a:lnTo>
                  <a:lnTo>
                    <a:pt x="1915" y="3016"/>
                  </a:lnTo>
                  <a:lnTo>
                    <a:pt x="1918" y="3053"/>
                  </a:lnTo>
                  <a:lnTo>
                    <a:pt x="1921" y="3087"/>
                  </a:lnTo>
                  <a:lnTo>
                    <a:pt x="1924" y="3121"/>
                  </a:lnTo>
                  <a:lnTo>
                    <a:pt x="1927" y="3155"/>
                  </a:lnTo>
                  <a:lnTo>
                    <a:pt x="1933" y="3187"/>
                  </a:lnTo>
                  <a:lnTo>
                    <a:pt x="1937" y="3219"/>
                  </a:lnTo>
                  <a:lnTo>
                    <a:pt x="1941" y="3235"/>
                  </a:lnTo>
                  <a:lnTo>
                    <a:pt x="1943" y="3251"/>
                  </a:lnTo>
                  <a:lnTo>
                    <a:pt x="1945" y="3290"/>
                  </a:lnTo>
                  <a:lnTo>
                    <a:pt x="1946" y="3331"/>
                  </a:lnTo>
                  <a:lnTo>
                    <a:pt x="1944" y="3377"/>
                  </a:lnTo>
                  <a:lnTo>
                    <a:pt x="1941" y="3427"/>
                  </a:lnTo>
                  <a:lnTo>
                    <a:pt x="1934" y="3482"/>
                  </a:lnTo>
                  <a:lnTo>
                    <a:pt x="1925" y="3541"/>
                  </a:lnTo>
                  <a:lnTo>
                    <a:pt x="1914" y="3604"/>
                  </a:lnTo>
                  <a:lnTo>
                    <a:pt x="1912" y="3610"/>
                  </a:lnTo>
                  <a:lnTo>
                    <a:pt x="1910" y="3614"/>
                  </a:lnTo>
                  <a:lnTo>
                    <a:pt x="1908" y="3617"/>
                  </a:lnTo>
                  <a:lnTo>
                    <a:pt x="1905" y="3621"/>
                  </a:lnTo>
                  <a:lnTo>
                    <a:pt x="1900" y="3624"/>
                  </a:lnTo>
                  <a:lnTo>
                    <a:pt x="1896" y="3626"/>
                  </a:lnTo>
                  <a:lnTo>
                    <a:pt x="1890" y="3628"/>
                  </a:lnTo>
                  <a:lnTo>
                    <a:pt x="1885" y="3629"/>
                  </a:lnTo>
                  <a:lnTo>
                    <a:pt x="1871" y="3630"/>
                  </a:lnTo>
                  <a:lnTo>
                    <a:pt x="1855" y="3629"/>
                  </a:lnTo>
                  <a:lnTo>
                    <a:pt x="1837" y="3626"/>
                  </a:lnTo>
                  <a:lnTo>
                    <a:pt x="1816" y="3621"/>
                  </a:lnTo>
                  <a:lnTo>
                    <a:pt x="1793" y="3613"/>
                  </a:lnTo>
                  <a:lnTo>
                    <a:pt x="1768" y="3603"/>
                  </a:lnTo>
                  <a:lnTo>
                    <a:pt x="1740" y="3591"/>
                  </a:lnTo>
                  <a:lnTo>
                    <a:pt x="1710" y="3577"/>
                  </a:lnTo>
                  <a:lnTo>
                    <a:pt x="1677" y="3562"/>
                  </a:lnTo>
                  <a:lnTo>
                    <a:pt x="1642" y="3543"/>
                  </a:lnTo>
                  <a:lnTo>
                    <a:pt x="1605" y="3523"/>
                  </a:lnTo>
                  <a:lnTo>
                    <a:pt x="1565" y="3501"/>
                  </a:lnTo>
                  <a:lnTo>
                    <a:pt x="1544" y="3489"/>
                  </a:lnTo>
                  <a:lnTo>
                    <a:pt x="1524" y="3480"/>
                  </a:lnTo>
                  <a:lnTo>
                    <a:pt x="1504" y="3471"/>
                  </a:lnTo>
                  <a:lnTo>
                    <a:pt x="1483" y="3463"/>
                  </a:lnTo>
                  <a:lnTo>
                    <a:pt x="1463" y="3456"/>
                  </a:lnTo>
                  <a:lnTo>
                    <a:pt x="1442" y="3450"/>
                  </a:lnTo>
                  <a:lnTo>
                    <a:pt x="1422" y="3446"/>
                  </a:lnTo>
                  <a:lnTo>
                    <a:pt x="1402" y="3442"/>
                  </a:lnTo>
                  <a:lnTo>
                    <a:pt x="1381" y="3439"/>
                  </a:lnTo>
                  <a:lnTo>
                    <a:pt x="1362" y="3438"/>
                  </a:lnTo>
                  <a:lnTo>
                    <a:pt x="1341" y="3438"/>
                  </a:lnTo>
                  <a:lnTo>
                    <a:pt x="1321" y="3439"/>
                  </a:lnTo>
                  <a:lnTo>
                    <a:pt x="1300" y="3440"/>
                  </a:lnTo>
                  <a:lnTo>
                    <a:pt x="1281" y="3444"/>
                  </a:lnTo>
                  <a:lnTo>
                    <a:pt x="1261" y="3448"/>
                  </a:lnTo>
                  <a:lnTo>
                    <a:pt x="1240" y="3453"/>
                  </a:lnTo>
                  <a:lnTo>
                    <a:pt x="1221" y="3460"/>
                  </a:lnTo>
                  <a:lnTo>
                    <a:pt x="1201" y="3467"/>
                  </a:lnTo>
                  <a:lnTo>
                    <a:pt x="1180" y="3475"/>
                  </a:lnTo>
                  <a:lnTo>
                    <a:pt x="1161" y="3485"/>
                  </a:lnTo>
                  <a:lnTo>
                    <a:pt x="1141" y="3496"/>
                  </a:lnTo>
                  <a:lnTo>
                    <a:pt x="1121" y="3507"/>
                  </a:lnTo>
                  <a:lnTo>
                    <a:pt x="1102" y="3520"/>
                  </a:lnTo>
                  <a:lnTo>
                    <a:pt x="1081" y="3534"/>
                  </a:lnTo>
                  <a:lnTo>
                    <a:pt x="1061" y="3550"/>
                  </a:lnTo>
                  <a:lnTo>
                    <a:pt x="1042" y="3565"/>
                  </a:lnTo>
                  <a:lnTo>
                    <a:pt x="1022" y="3582"/>
                  </a:lnTo>
                  <a:lnTo>
                    <a:pt x="1002" y="3601"/>
                  </a:lnTo>
                  <a:lnTo>
                    <a:pt x="983" y="3621"/>
                  </a:lnTo>
                  <a:lnTo>
                    <a:pt x="963" y="3640"/>
                  </a:lnTo>
                  <a:lnTo>
                    <a:pt x="943" y="3662"/>
                  </a:lnTo>
                  <a:lnTo>
                    <a:pt x="924" y="3685"/>
                  </a:lnTo>
                  <a:lnTo>
                    <a:pt x="899" y="3717"/>
                  </a:lnTo>
                  <a:lnTo>
                    <a:pt x="874" y="3751"/>
                  </a:lnTo>
                  <a:lnTo>
                    <a:pt x="850" y="3787"/>
                  </a:lnTo>
                  <a:lnTo>
                    <a:pt x="830" y="3823"/>
                  </a:lnTo>
                  <a:lnTo>
                    <a:pt x="809" y="3861"/>
                  </a:lnTo>
                  <a:lnTo>
                    <a:pt x="789" y="3901"/>
                  </a:lnTo>
                  <a:lnTo>
                    <a:pt x="772" y="3943"/>
                  </a:lnTo>
                  <a:lnTo>
                    <a:pt x="755" y="3985"/>
                  </a:lnTo>
                  <a:lnTo>
                    <a:pt x="740" y="4029"/>
                  </a:lnTo>
                  <a:lnTo>
                    <a:pt x="727" y="4075"/>
                  </a:lnTo>
                  <a:lnTo>
                    <a:pt x="714" y="4123"/>
                  </a:lnTo>
                  <a:lnTo>
                    <a:pt x="703" y="4172"/>
                  </a:lnTo>
                  <a:lnTo>
                    <a:pt x="693" y="4222"/>
                  </a:lnTo>
                  <a:lnTo>
                    <a:pt x="684" y="4275"/>
                  </a:lnTo>
                  <a:lnTo>
                    <a:pt x="678" y="4328"/>
                  </a:lnTo>
                  <a:lnTo>
                    <a:pt x="671" y="4383"/>
                  </a:lnTo>
                  <a:lnTo>
                    <a:pt x="663" y="4496"/>
                  </a:lnTo>
                  <a:lnTo>
                    <a:pt x="655" y="4608"/>
                  </a:lnTo>
                  <a:lnTo>
                    <a:pt x="648" y="4722"/>
                  </a:lnTo>
                  <a:lnTo>
                    <a:pt x="645" y="4835"/>
                  </a:lnTo>
                  <a:lnTo>
                    <a:pt x="644" y="4949"/>
                  </a:lnTo>
                  <a:lnTo>
                    <a:pt x="645" y="5065"/>
                  </a:lnTo>
                  <a:lnTo>
                    <a:pt x="647" y="5179"/>
                  </a:lnTo>
                  <a:lnTo>
                    <a:pt x="652" y="5295"/>
                  </a:lnTo>
                  <a:lnTo>
                    <a:pt x="663" y="5522"/>
                  </a:lnTo>
                  <a:lnTo>
                    <a:pt x="676" y="5741"/>
                  </a:lnTo>
                  <a:lnTo>
                    <a:pt x="691" y="5950"/>
                  </a:lnTo>
                  <a:lnTo>
                    <a:pt x="700" y="6050"/>
                  </a:lnTo>
                  <a:lnTo>
                    <a:pt x="707" y="6148"/>
                  </a:lnTo>
                  <a:lnTo>
                    <a:pt x="715" y="6242"/>
                  </a:lnTo>
                  <a:lnTo>
                    <a:pt x="720" y="6327"/>
                  </a:lnTo>
                  <a:lnTo>
                    <a:pt x="723" y="6405"/>
                  </a:lnTo>
                  <a:lnTo>
                    <a:pt x="723" y="6440"/>
                  </a:lnTo>
                  <a:lnTo>
                    <a:pt x="722" y="6474"/>
                  </a:lnTo>
                  <a:lnTo>
                    <a:pt x="720" y="6506"/>
                  </a:lnTo>
                  <a:lnTo>
                    <a:pt x="719" y="6535"/>
                  </a:lnTo>
                  <a:lnTo>
                    <a:pt x="717" y="6562"/>
                  </a:lnTo>
                  <a:lnTo>
                    <a:pt x="714" y="6589"/>
                  </a:lnTo>
                  <a:lnTo>
                    <a:pt x="710" y="6611"/>
                  </a:lnTo>
                  <a:lnTo>
                    <a:pt x="706" y="6633"/>
                  </a:lnTo>
                  <a:lnTo>
                    <a:pt x="701" y="6652"/>
                  </a:lnTo>
                  <a:lnTo>
                    <a:pt x="695" y="6669"/>
                  </a:lnTo>
                  <a:lnTo>
                    <a:pt x="859" y="6530"/>
                  </a:lnTo>
                  <a:lnTo>
                    <a:pt x="939" y="6460"/>
                  </a:lnTo>
                  <a:lnTo>
                    <a:pt x="1018" y="6391"/>
                  </a:lnTo>
                  <a:lnTo>
                    <a:pt x="1094" y="6322"/>
                  </a:lnTo>
                  <a:lnTo>
                    <a:pt x="1169" y="6254"/>
                  </a:lnTo>
                  <a:lnTo>
                    <a:pt x="1244" y="6187"/>
                  </a:lnTo>
                  <a:lnTo>
                    <a:pt x="1316" y="6120"/>
                  </a:lnTo>
                  <a:lnTo>
                    <a:pt x="1387" y="6052"/>
                  </a:lnTo>
                  <a:lnTo>
                    <a:pt x="1456" y="5987"/>
                  </a:lnTo>
                  <a:lnTo>
                    <a:pt x="1523" y="5920"/>
                  </a:lnTo>
                  <a:lnTo>
                    <a:pt x="1589" y="5854"/>
                  </a:lnTo>
                  <a:lnTo>
                    <a:pt x="1654" y="5790"/>
                  </a:lnTo>
                  <a:lnTo>
                    <a:pt x="1717" y="5726"/>
                  </a:lnTo>
                  <a:lnTo>
                    <a:pt x="1779" y="5661"/>
                  </a:lnTo>
                  <a:lnTo>
                    <a:pt x="1838" y="5597"/>
                  </a:lnTo>
                  <a:lnTo>
                    <a:pt x="1956" y="5472"/>
                  </a:lnTo>
                  <a:lnTo>
                    <a:pt x="2071" y="5352"/>
                  </a:lnTo>
                  <a:lnTo>
                    <a:pt x="2183" y="5235"/>
                  </a:lnTo>
                  <a:lnTo>
                    <a:pt x="2293" y="5123"/>
                  </a:lnTo>
                  <a:lnTo>
                    <a:pt x="2402" y="5014"/>
                  </a:lnTo>
                  <a:lnTo>
                    <a:pt x="2507" y="4911"/>
                  </a:lnTo>
                  <a:lnTo>
                    <a:pt x="2610" y="4810"/>
                  </a:lnTo>
                  <a:lnTo>
                    <a:pt x="2712" y="4715"/>
                  </a:lnTo>
                  <a:lnTo>
                    <a:pt x="2762" y="4669"/>
                  </a:lnTo>
                  <a:lnTo>
                    <a:pt x="2812" y="4623"/>
                  </a:lnTo>
                  <a:lnTo>
                    <a:pt x="2861" y="4581"/>
                  </a:lnTo>
                  <a:lnTo>
                    <a:pt x="2912" y="4538"/>
                  </a:lnTo>
                  <a:lnTo>
                    <a:pt x="2961" y="4497"/>
                  </a:lnTo>
                  <a:lnTo>
                    <a:pt x="3010" y="4457"/>
                  </a:lnTo>
                  <a:lnTo>
                    <a:pt x="3059" y="4419"/>
                  </a:lnTo>
                  <a:lnTo>
                    <a:pt x="3109" y="4382"/>
                  </a:lnTo>
                  <a:lnTo>
                    <a:pt x="3157" y="4346"/>
                  </a:lnTo>
                  <a:lnTo>
                    <a:pt x="3207" y="4311"/>
                  </a:lnTo>
                  <a:lnTo>
                    <a:pt x="3256" y="4278"/>
                  </a:lnTo>
                  <a:lnTo>
                    <a:pt x="3305" y="4246"/>
                  </a:lnTo>
                  <a:lnTo>
                    <a:pt x="3353" y="4216"/>
                  </a:lnTo>
                  <a:lnTo>
                    <a:pt x="3402" y="4186"/>
                  </a:lnTo>
                  <a:lnTo>
                    <a:pt x="3450" y="4159"/>
                  </a:lnTo>
                  <a:lnTo>
                    <a:pt x="3498" y="4132"/>
                  </a:lnTo>
                  <a:lnTo>
                    <a:pt x="3547" y="4108"/>
                  </a:lnTo>
                  <a:lnTo>
                    <a:pt x="3596" y="4085"/>
                  </a:lnTo>
                  <a:lnTo>
                    <a:pt x="3647" y="4063"/>
                  </a:lnTo>
                  <a:lnTo>
                    <a:pt x="3698" y="4043"/>
                  </a:lnTo>
                  <a:lnTo>
                    <a:pt x="3750" y="4026"/>
                  </a:lnTo>
                  <a:lnTo>
                    <a:pt x="3803" y="4011"/>
                  </a:lnTo>
                  <a:lnTo>
                    <a:pt x="3856" y="3997"/>
                  </a:lnTo>
                  <a:lnTo>
                    <a:pt x="3911" y="3985"/>
                  </a:lnTo>
                  <a:lnTo>
                    <a:pt x="3967" y="3974"/>
                  </a:lnTo>
                  <a:lnTo>
                    <a:pt x="4024" y="3967"/>
                  </a:lnTo>
                  <a:lnTo>
                    <a:pt x="4080" y="3960"/>
                  </a:lnTo>
                  <a:lnTo>
                    <a:pt x="4138" y="3956"/>
                  </a:lnTo>
                  <a:lnTo>
                    <a:pt x="4197" y="3954"/>
                  </a:lnTo>
                  <a:lnTo>
                    <a:pt x="4257" y="3953"/>
                  </a:lnTo>
                  <a:lnTo>
                    <a:pt x="4317" y="3954"/>
                  </a:lnTo>
                  <a:lnTo>
                    <a:pt x="4380" y="3957"/>
                  </a:lnTo>
                  <a:lnTo>
                    <a:pt x="4305" y="3922"/>
                  </a:lnTo>
                  <a:lnTo>
                    <a:pt x="4184" y="3866"/>
                  </a:lnTo>
                  <a:lnTo>
                    <a:pt x="4017" y="3792"/>
                  </a:lnTo>
                  <a:lnTo>
                    <a:pt x="3804" y="3697"/>
                  </a:lnTo>
                  <a:lnTo>
                    <a:pt x="3775" y="3684"/>
                  </a:lnTo>
                  <a:lnTo>
                    <a:pt x="3747" y="3670"/>
                  </a:lnTo>
                  <a:lnTo>
                    <a:pt x="3719" y="3654"/>
                  </a:lnTo>
                  <a:lnTo>
                    <a:pt x="3693" y="3638"/>
                  </a:lnTo>
                  <a:lnTo>
                    <a:pt x="3667" y="3621"/>
                  </a:lnTo>
                  <a:lnTo>
                    <a:pt x="3642" y="3602"/>
                  </a:lnTo>
                  <a:lnTo>
                    <a:pt x="3618" y="3583"/>
                  </a:lnTo>
                  <a:lnTo>
                    <a:pt x="3595" y="3563"/>
                  </a:lnTo>
                  <a:lnTo>
                    <a:pt x="3574" y="3542"/>
                  </a:lnTo>
                  <a:lnTo>
                    <a:pt x="3553" y="3520"/>
                  </a:lnTo>
                  <a:lnTo>
                    <a:pt x="3532" y="3497"/>
                  </a:lnTo>
                  <a:lnTo>
                    <a:pt x="3512" y="3474"/>
                  </a:lnTo>
                  <a:lnTo>
                    <a:pt x="3494" y="3449"/>
                  </a:lnTo>
                  <a:lnTo>
                    <a:pt x="3476" y="3424"/>
                  </a:lnTo>
                  <a:lnTo>
                    <a:pt x="3459" y="3397"/>
                  </a:lnTo>
                  <a:lnTo>
                    <a:pt x="3444" y="3369"/>
                  </a:lnTo>
                  <a:lnTo>
                    <a:pt x="3428" y="3341"/>
                  </a:lnTo>
                  <a:lnTo>
                    <a:pt x="3414" y="3311"/>
                  </a:lnTo>
                  <a:lnTo>
                    <a:pt x="3401" y="3282"/>
                  </a:lnTo>
                  <a:lnTo>
                    <a:pt x="3389" y="3250"/>
                  </a:lnTo>
                  <a:lnTo>
                    <a:pt x="3377" y="3219"/>
                  </a:lnTo>
                  <a:lnTo>
                    <a:pt x="3366" y="3185"/>
                  </a:lnTo>
                  <a:lnTo>
                    <a:pt x="3356" y="3151"/>
                  </a:lnTo>
                  <a:lnTo>
                    <a:pt x="3347" y="3116"/>
                  </a:lnTo>
                  <a:lnTo>
                    <a:pt x="3340" y="3081"/>
                  </a:lnTo>
                  <a:lnTo>
                    <a:pt x="3332" y="3044"/>
                  </a:lnTo>
                  <a:lnTo>
                    <a:pt x="3327" y="3007"/>
                  </a:lnTo>
                  <a:lnTo>
                    <a:pt x="3321" y="2967"/>
                  </a:lnTo>
                  <a:lnTo>
                    <a:pt x="3317" y="2928"/>
                  </a:lnTo>
                  <a:lnTo>
                    <a:pt x="3312" y="2888"/>
                  </a:lnTo>
                  <a:lnTo>
                    <a:pt x="3310" y="2846"/>
                  </a:lnTo>
                  <a:lnTo>
                    <a:pt x="3308" y="2803"/>
                  </a:lnTo>
                  <a:lnTo>
                    <a:pt x="3331" y="2824"/>
                  </a:lnTo>
                  <a:lnTo>
                    <a:pt x="3354" y="2844"/>
                  </a:lnTo>
                  <a:lnTo>
                    <a:pt x="3377" y="2861"/>
                  </a:lnTo>
                  <a:lnTo>
                    <a:pt x="3401" y="2879"/>
                  </a:lnTo>
                  <a:lnTo>
                    <a:pt x="3425" y="2893"/>
                  </a:lnTo>
                  <a:lnTo>
                    <a:pt x="3450" y="2907"/>
                  </a:lnTo>
                  <a:lnTo>
                    <a:pt x="3475" y="2919"/>
                  </a:lnTo>
                  <a:lnTo>
                    <a:pt x="3501" y="2930"/>
                  </a:lnTo>
                  <a:lnTo>
                    <a:pt x="3528" y="2939"/>
                  </a:lnTo>
                  <a:lnTo>
                    <a:pt x="3554" y="2948"/>
                  </a:lnTo>
                  <a:lnTo>
                    <a:pt x="3581" y="2954"/>
                  </a:lnTo>
                  <a:lnTo>
                    <a:pt x="3608" y="2959"/>
                  </a:lnTo>
                  <a:lnTo>
                    <a:pt x="3636" y="2963"/>
                  </a:lnTo>
                  <a:lnTo>
                    <a:pt x="3664" y="2965"/>
                  </a:lnTo>
                  <a:lnTo>
                    <a:pt x="3693" y="2966"/>
                  </a:lnTo>
                  <a:lnTo>
                    <a:pt x="3722" y="2965"/>
                  </a:lnTo>
                  <a:lnTo>
                    <a:pt x="3752" y="2964"/>
                  </a:lnTo>
                  <a:lnTo>
                    <a:pt x="3780" y="2962"/>
                  </a:lnTo>
                  <a:lnTo>
                    <a:pt x="3807" y="2959"/>
                  </a:lnTo>
                  <a:lnTo>
                    <a:pt x="3835" y="2954"/>
                  </a:lnTo>
                  <a:lnTo>
                    <a:pt x="3862" y="2950"/>
                  </a:lnTo>
                  <a:lnTo>
                    <a:pt x="3888" y="2944"/>
                  </a:lnTo>
                  <a:lnTo>
                    <a:pt x="3914" y="2938"/>
                  </a:lnTo>
                  <a:lnTo>
                    <a:pt x="3939" y="2931"/>
                  </a:lnTo>
                  <a:lnTo>
                    <a:pt x="3963" y="2924"/>
                  </a:lnTo>
                  <a:lnTo>
                    <a:pt x="3989" y="2915"/>
                  </a:lnTo>
                  <a:lnTo>
                    <a:pt x="4012" y="2905"/>
                  </a:lnTo>
                  <a:lnTo>
                    <a:pt x="4034" y="2895"/>
                  </a:lnTo>
                  <a:lnTo>
                    <a:pt x="4057" y="2884"/>
                  </a:lnTo>
                  <a:lnTo>
                    <a:pt x="4079" y="2873"/>
                  </a:lnTo>
                  <a:lnTo>
                    <a:pt x="4101" y="2860"/>
                  </a:lnTo>
                  <a:lnTo>
                    <a:pt x="4122" y="2847"/>
                  </a:lnTo>
                  <a:lnTo>
                    <a:pt x="4143" y="2833"/>
                  </a:lnTo>
                  <a:lnTo>
                    <a:pt x="4161" y="2819"/>
                  </a:lnTo>
                  <a:lnTo>
                    <a:pt x="4180" y="2803"/>
                  </a:lnTo>
                  <a:lnTo>
                    <a:pt x="4196" y="2788"/>
                  </a:lnTo>
                  <a:lnTo>
                    <a:pt x="4213" y="2773"/>
                  </a:lnTo>
                  <a:lnTo>
                    <a:pt x="4228" y="2756"/>
                  </a:lnTo>
                  <a:lnTo>
                    <a:pt x="4241" y="2740"/>
                  </a:lnTo>
                  <a:lnTo>
                    <a:pt x="4254" y="2723"/>
                  </a:lnTo>
                  <a:lnTo>
                    <a:pt x="4266" y="2704"/>
                  </a:lnTo>
                  <a:lnTo>
                    <a:pt x="4277" y="2687"/>
                  </a:lnTo>
                  <a:lnTo>
                    <a:pt x="4287" y="2668"/>
                  </a:lnTo>
                  <a:lnTo>
                    <a:pt x="4294" y="2648"/>
                  </a:lnTo>
                  <a:lnTo>
                    <a:pt x="4302" y="2629"/>
                  </a:lnTo>
                  <a:lnTo>
                    <a:pt x="4309" y="2608"/>
                  </a:lnTo>
                  <a:lnTo>
                    <a:pt x="4314" y="2588"/>
                  </a:lnTo>
                  <a:lnTo>
                    <a:pt x="4318" y="2566"/>
                  </a:lnTo>
                  <a:lnTo>
                    <a:pt x="4322" y="2546"/>
                  </a:lnTo>
                  <a:lnTo>
                    <a:pt x="4322" y="2524"/>
                  </a:lnTo>
                  <a:lnTo>
                    <a:pt x="4321" y="2503"/>
                  </a:lnTo>
                  <a:lnTo>
                    <a:pt x="4318" y="2482"/>
                  </a:lnTo>
                  <a:lnTo>
                    <a:pt x="4313" y="2462"/>
                  </a:lnTo>
                  <a:lnTo>
                    <a:pt x="4305" y="2441"/>
                  </a:lnTo>
                  <a:lnTo>
                    <a:pt x="4297" y="2420"/>
                  </a:lnTo>
                  <a:lnTo>
                    <a:pt x="4286" y="2399"/>
                  </a:lnTo>
                  <a:lnTo>
                    <a:pt x="4273" y="2379"/>
                  </a:lnTo>
                  <a:lnTo>
                    <a:pt x="4257" y="2358"/>
                  </a:lnTo>
                  <a:lnTo>
                    <a:pt x="4240" y="2337"/>
                  </a:lnTo>
                  <a:lnTo>
                    <a:pt x="4221" y="2317"/>
                  </a:lnTo>
                  <a:lnTo>
                    <a:pt x="4199" y="2297"/>
                  </a:lnTo>
                  <a:lnTo>
                    <a:pt x="4176" y="2276"/>
                  </a:lnTo>
                  <a:lnTo>
                    <a:pt x="4151" y="2256"/>
                  </a:lnTo>
                  <a:lnTo>
                    <a:pt x="4124" y="2237"/>
                  </a:lnTo>
                  <a:lnTo>
                    <a:pt x="4240" y="2275"/>
                  </a:lnTo>
                  <a:lnTo>
                    <a:pt x="4351" y="2311"/>
                  </a:lnTo>
                  <a:lnTo>
                    <a:pt x="4458" y="2344"/>
                  </a:lnTo>
                  <a:lnTo>
                    <a:pt x="4561" y="2375"/>
                  </a:lnTo>
                  <a:lnTo>
                    <a:pt x="4659" y="2404"/>
                  </a:lnTo>
                  <a:lnTo>
                    <a:pt x="4753" y="2429"/>
                  </a:lnTo>
                  <a:lnTo>
                    <a:pt x="4844" y="2453"/>
                  </a:lnTo>
                  <a:lnTo>
                    <a:pt x="4929" y="2474"/>
                  </a:lnTo>
                  <a:lnTo>
                    <a:pt x="5011" y="2492"/>
                  </a:lnTo>
                  <a:lnTo>
                    <a:pt x="5087" y="2509"/>
                  </a:lnTo>
                  <a:lnTo>
                    <a:pt x="5161" y="2523"/>
                  </a:lnTo>
                  <a:lnTo>
                    <a:pt x="5229" y="2534"/>
                  </a:lnTo>
                  <a:lnTo>
                    <a:pt x="5293" y="2542"/>
                  </a:lnTo>
                  <a:lnTo>
                    <a:pt x="5353" y="2549"/>
                  </a:lnTo>
                  <a:lnTo>
                    <a:pt x="5409" y="2553"/>
                  </a:lnTo>
                  <a:lnTo>
                    <a:pt x="5460" y="2554"/>
                  </a:lnTo>
                  <a:lnTo>
                    <a:pt x="5508" y="2554"/>
                  </a:lnTo>
                  <a:lnTo>
                    <a:pt x="5553" y="2552"/>
                  </a:lnTo>
                  <a:lnTo>
                    <a:pt x="5595" y="2550"/>
                  </a:lnTo>
                  <a:lnTo>
                    <a:pt x="5635" y="2547"/>
                  </a:lnTo>
                  <a:lnTo>
                    <a:pt x="5671" y="2542"/>
                  </a:lnTo>
                  <a:lnTo>
                    <a:pt x="5705" y="2537"/>
                  </a:lnTo>
                  <a:lnTo>
                    <a:pt x="5735" y="2530"/>
                  </a:lnTo>
                  <a:lnTo>
                    <a:pt x="5764" y="2523"/>
                  </a:lnTo>
                  <a:lnTo>
                    <a:pt x="5789" y="2514"/>
                  </a:lnTo>
                  <a:lnTo>
                    <a:pt x="5811" y="2504"/>
                  </a:lnTo>
                  <a:lnTo>
                    <a:pt x="5830" y="2493"/>
                  </a:lnTo>
                  <a:lnTo>
                    <a:pt x="5848" y="2482"/>
                  </a:lnTo>
                  <a:lnTo>
                    <a:pt x="5854" y="2476"/>
                  </a:lnTo>
                  <a:lnTo>
                    <a:pt x="5861" y="2469"/>
                  </a:lnTo>
                  <a:lnTo>
                    <a:pt x="5867" y="2463"/>
                  </a:lnTo>
                  <a:lnTo>
                    <a:pt x="5873" y="2455"/>
                  </a:lnTo>
                  <a:lnTo>
                    <a:pt x="5877" y="2448"/>
                  </a:lnTo>
                  <a:lnTo>
                    <a:pt x="5880" y="2441"/>
                  </a:lnTo>
                  <a:lnTo>
                    <a:pt x="5884" y="2433"/>
                  </a:lnTo>
                  <a:lnTo>
                    <a:pt x="5886" y="2424"/>
                  </a:lnTo>
                  <a:lnTo>
                    <a:pt x="5888" y="2412"/>
                  </a:lnTo>
                  <a:lnTo>
                    <a:pt x="5886" y="2399"/>
                  </a:lnTo>
                  <a:lnTo>
                    <a:pt x="5883" y="2386"/>
                  </a:lnTo>
                  <a:lnTo>
                    <a:pt x="5876" y="2372"/>
                  </a:lnTo>
                  <a:lnTo>
                    <a:pt x="5867" y="2358"/>
                  </a:lnTo>
                  <a:lnTo>
                    <a:pt x="5855" y="2342"/>
                  </a:lnTo>
                  <a:lnTo>
                    <a:pt x="5841" y="2327"/>
                  </a:lnTo>
                  <a:lnTo>
                    <a:pt x="5825" y="2312"/>
                  </a:lnTo>
                  <a:lnTo>
                    <a:pt x="5805" y="2296"/>
                  </a:lnTo>
                  <a:lnTo>
                    <a:pt x="5783" y="2278"/>
                  </a:lnTo>
                  <a:lnTo>
                    <a:pt x="5759" y="2262"/>
                  </a:lnTo>
                  <a:lnTo>
                    <a:pt x="5732" y="2244"/>
                  </a:lnTo>
                  <a:lnTo>
                    <a:pt x="5702" y="2226"/>
                  </a:lnTo>
                  <a:lnTo>
                    <a:pt x="5670" y="2207"/>
                  </a:lnTo>
                  <a:lnTo>
                    <a:pt x="5636" y="2188"/>
                  </a:lnTo>
                  <a:lnTo>
                    <a:pt x="5598" y="2169"/>
                  </a:lnTo>
                  <a:lnTo>
                    <a:pt x="5519" y="2129"/>
                  </a:lnTo>
                  <a:lnTo>
                    <a:pt x="5438" y="2090"/>
                  </a:lnTo>
                  <a:lnTo>
                    <a:pt x="5354" y="2051"/>
                  </a:lnTo>
                  <a:lnTo>
                    <a:pt x="5268" y="2011"/>
                  </a:lnTo>
                  <a:lnTo>
                    <a:pt x="5178" y="1973"/>
                  </a:lnTo>
                  <a:lnTo>
                    <a:pt x="5085" y="1934"/>
                  </a:lnTo>
                  <a:lnTo>
                    <a:pt x="4991" y="1896"/>
                  </a:lnTo>
                  <a:lnTo>
                    <a:pt x="4894" y="1857"/>
                  </a:lnTo>
                  <a:lnTo>
                    <a:pt x="4699" y="1783"/>
                  </a:lnTo>
                  <a:lnTo>
                    <a:pt x="4509" y="1712"/>
                  </a:lnTo>
                  <a:lnTo>
                    <a:pt x="4323" y="1647"/>
                  </a:lnTo>
                  <a:lnTo>
                    <a:pt x="4142" y="1583"/>
                  </a:lnTo>
                  <a:lnTo>
                    <a:pt x="3982" y="1530"/>
                  </a:lnTo>
                  <a:lnTo>
                    <a:pt x="3858" y="1487"/>
                  </a:lnTo>
                  <a:lnTo>
                    <a:pt x="3769" y="1455"/>
                  </a:lnTo>
                  <a:lnTo>
                    <a:pt x="3716" y="1435"/>
                  </a:lnTo>
                  <a:lnTo>
                    <a:pt x="3626" y="1406"/>
                  </a:lnTo>
                  <a:lnTo>
                    <a:pt x="3529" y="1375"/>
                  </a:lnTo>
                  <a:lnTo>
                    <a:pt x="3424" y="1339"/>
                  </a:lnTo>
                  <a:lnTo>
                    <a:pt x="3309" y="1298"/>
                  </a:lnTo>
                  <a:lnTo>
                    <a:pt x="3188" y="1253"/>
                  </a:lnTo>
                  <a:lnTo>
                    <a:pt x="3058" y="1205"/>
                  </a:lnTo>
                  <a:lnTo>
                    <a:pt x="2920" y="1153"/>
                  </a:lnTo>
                  <a:lnTo>
                    <a:pt x="2774" y="1097"/>
                  </a:lnTo>
                  <a:lnTo>
                    <a:pt x="2623" y="1039"/>
                  </a:lnTo>
                  <a:lnTo>
                    <a:pt x="2474" y="982"/>
                  </a:lnTo>
                  <a:lnTo>
                    <a:pt x="2323" y="927"/>
                  </a:lnTo>
                  <a:lnTo>
                    <a:pt x="2173" y="872"/>
                  </a:lnTo>
                  <a:lnTo>
                    <a:pt x="2024" y="820"/>
                  </a:lnTo>
                  <a:lnTo>
                    <a:pt x="1874" y="767"/>
                  </a:lnTo>
                  <a:lnTo>
                    <a:pt x="1723" y="716"/>
                  </a:lnTo>
                  <a:lnTo>
                    <a:pt x="1574" y="667"/>
                  </a:lnTo>
                  <a:lnTo>
                    <a:pt x="1426" y="620"/>
                  </a:lnTo>
                  <a:lnTo>
                    <a:pt x="1283" y="576"/>
                  </a:lnTo>
                  <a:lnTo>
                    <a:pt x="1144" y="537"/>
                  </a:lnTo>
                  <a:lnTo>
                    <a:pt x="1010" y="500"/>
                  </a:lnTo>
                  <a:lnTo>
                    <a:pt x="880" y="468"/>
                  </a:lnTo>
                  <a:lnTo>
                    <a:pt x="817" y="453"/>
                  </a:lnTo>
                  <a:lnTo>
                    <a:pt x="754" y="438"/>
                  </a:lnTo>
                  <a:lnTo>
                    <a:pt x="693" y="425"/>
                  </a:lnTo>
                  <a:lnTo>
                    <a:pt x="633" y="413"/>
                  </a:lnTo>
                  <a:lnTo>
                    <a:pt x="574" y="402"/>
                  </a:lnTo>
                  <a:lnTo>
                    <a:pt x="516" y="393"/>
                  </a:lnTo>
                  <a:lnTo>
                    <a:pt x="461" y="384"/>
                  </a:lnTo>
                  <a:lnTo>
                    <a:pt x="408" y="377"/>
                  </a:lnTo>
                  <a:lnTo>
                    <a:pt x="359" y="373"/>
                  </a:lnTo>
                  <a:lnTo>
                    <a:pt x="312" y="371"/>
                  </a:lnTo>
                  <a:lnTo>
                    <a:pt x="269" y="371"/>
                  </a:lnTo>
                  <a:lnTo>
                    <a:pt x="229" y="373"/>
                  </a:lnTo>
                  <a:lnTo>
                    <a:pt x="193" y="377"/>
                  </a:lnTo>
                  <a:lnTo>
                    <a:pt x="175" y="381"/>
                  </a:lnTo>
                  <a:lnTo>
                    <a:pt x="159" y="384"/>
                  </a:lnTo>
                  <a:lnTo>
                    <a:pt x="143" y="388"/>
                  </a:lnTo>
                  <a:lnTo>
                    <a:pt x="128" y="393"/>
                  </a:lnTo>
                  <a:lnTo>
                    <a:pt x="114" y="397"/>
                  </a:lnTo>
                  <a:lnTo>
                    <a:pt x="101" y="403"/>
                  </a:lnTo>
                  <a:lnTo>
                    <a:pt x="88" y="409"/>
                  </a:lnTo>
                  <a:lnTo>
                    <a:pt x="77" y="417"/>
                  </a:lnTo>
                  <a:lnTo>
                    <a:pt x="66" y="423"/>
                  </a:lnTo>
                  <a:lnTo>
                    <a:pt x="55" y="432"/>
                  </a:lnTo>
                  <a:lnTo>
                    <a:pt x="47" y="440"/>
                  </a:lnTo>
                  <a:lnTo>
                    <a:pt x="38" y="448"/>
                  </a:lnTo>
                  <a:lnTo>
                    <a:pt x="30" y="458"/>
                  </a:lnTo>
                  <a:lnTo>
                    <a:pt x="24" y="468"/>
                  </a:lnTo>
                  <a:lnTo>
                    <a:pt x="17" y="479"/>
                  </a:lnTo>
                  <a:lnTo>
                    <a:pt x="12" y="490"/>
                  </a:lnTo>
                  <a:lnTo>
                    <a:pt x="7" y="502"/>
                  </a:lnTo>
                  <a:lnTo>
                    <a:pt x="4" y="514"/>
                  </a:lnTo>
                  <a:close/>
                  <a:moveTo>
                    <a:pt x="3093" y="2644"/>
                  </a:moveTo>
                  <a:lnTo>
                    <a:pt x="3308" y="3008"/>
                  </a:lnTo>
                  <a:lnTo>
                    <a:pt x="2890" y="3023"/>
                  </a:lnTo>
                  <a:lnTo>
                    <a:pt x="3093" y="2644"/>
                  </a:lnTo>
                  <a:close/>
                  <a:moveTo>
                    <a:pt x="3093" y="2738"/>
                  </a:moveTo>
                  <a:lnTo>
                    <a:pt x="3214" y="2967"/>
                  </a:lnTo>
                  <a:lnTo>
                    <a:pt x="2985" y="2967"/>
                  </a:lnTo>
                  <a:lnTo>
                    <a:pt x="3093" y="2738"/>
                  </a:lnTo>
                  <a:close/>
                  <a:moveTo>
                    <a:pt x="4502" y="4012"/>
                  </a:moveTo>
                  <a:lnTo>
                    <a:pt x="4502" y="4012"/>
                  </a:lnTo>
                  <a:lnTo>
                    <a:pt x="4540" y="4021"/>
                  </a:lnTo>
                  <a:lnTo>
                    <a:pt x="4577" y="4032"/>
                  </a:lnTo>
                  <a:lnTo>
                    <a:pt x="4613" y="4044"/>
                  </a:lnTo>
                  <a:lnTo>
                    <a:pt x="4647" y="4059"/>
                  </a:lnTo>
                  <a:lnTo>
                    <a:pt x="4681" y="4074"/>
                  </a:lnTo>
                  <a:lnTo>
                    <a:pt x="4713" y="4090"/>
                  </a:lnTo>
                  <a:lnTo>
                    <a:pt x="4742" y="4108"/>
                  </a:lnTo>
                  <a:lnTo>
                    <a:pt x="4772" y="4126"/>
                  </a:lnTo>
                  <a:lnTo>
                    <a:pt x="4799" y="4147"/>
                  </a:lnTo>
                  <a:lnTo>
                    <a:pt x="4825" y="4168"/>
                  </a:lnTo>
                  <a:lnTo>
                    <a:pt x="4849" y="4191"/>
                  </a:lnTo>
                  <a:lnTo>
                    <a:pt x="4872" y="4215"/>
                  </a:lnTo>
                  <a:lnTo>
                    <a:pt x="4895" y="4241"/>
                  </a:lnTo>
                  <a:lnTo>
                    <a:pt x="4915" y="4267"/>
                  </a:lnTo>
                  <a:lnTo>
                    <a:pt x="4935" y="4296"/>
                  </a:lnTo>
                  <a:lnTo>
                    <a:pt x="4952" y="4325"/>
                  </a:lnTo>
                  <a:lnTo>
                    <a:pt x="4968" y="4356"/>
                  </a:lnTo>
                  <a:lnTo>
                    <a:pt x="4986" y="4387"/>
                  </a:lnTo>
                  <a:lnTo>
                    <a:pt x="5001" y="4419"/>
                  </a:lnTo>
                  <a:lnTo>
                    <a:pt x="5018" y="4453"/>
                  </a:lnTo>
                  <a:lnTo>
                    <a:pt x="5033" y="4487"/>
                  </a:lnTo>
                  <a:lnTo>
                    <a:pt x="5048" y="4523"/>
                  </a:lnTo>
                  <a:lnTo>
                    <a:pt x="5063" y="4559"/>
                  </a:lnTo>
                  <a:lnTo>
                    <a:pt x="5078" y="4596"/>
                  </a:lnTo>
                  <a:lnTo>
                    <a:pt x="5106" y="4674"/>
                  </a:lnTo>
                  <a:lnTo>
                    <a:pt x="5132" y="4756"/>
                  </a:lnTo>
                  <a:lnTo>
                    <a:pt x="5157" y="4841"/>
                  </a:lnTo>
                  <a:lnTo>
                    <a:pt x="5181" y="4930"/>
                  </a:lnTo>
                  <a:lnTo>
                    <a:pt x="5229" y="5118"/>
                  </a:lnTo>
                  <a:lnTo>
                    <a:pt x="5281" y="5319"/>
                  </a:lnTo>
                  <a:lnTo>
                    <a:pt x="5395" y="5761"/>
                  </a:lnTo>
                  <a:lnTo>
                    <a:pt x="5412" y="5818"/>
                  </a:lnTo>
                  <a:lnTo>
                    <a:pt x="5429" y="5877"/>
                  </a:lnTo>
                  <a:lnTo>
                    <a:pt x="5447" y="5936"/>
                  </a:lnTo>
                  <a:lnTo>
                    <a:pt x="5468" y="5996"/>
                  </a:lnTo>
                  <a:lnTo>
                    <a:pt x="5488" y="6057"/>
                  </a:lnTo>
                  <a:lnTo>
                    <a:pt x="5510" y="6118"/>
                  </a:lnTo>
                  <a:lnTo>
                    <a:pt x="5534" y="6179"/>
                  </a:lnTo>
                  <a:lnTo>
                    <a:pt x="5558" y="6240"/>
                  </a:lnTo>
                  <a:lnTo>
                    <a:pt x="5584" y="6302"/>
                  </a:lnTo>
                  <a:lnTo>
                    <a:pt x="5612" y="6365"/>
                  </a:lnTo>
                  <a:lnTo>
                    <a:pt x="5640" y="6428"/>
                  </a:lnTo>
                  <a:lnTo>
                    <a:pt x="5671" y="6491"/>
                  </a:lnTo>
                  <a:lnTo>
                    <a:pt x="5701" y="6556"/>
                  </a:lnTo>
                  <a:lnTo>
                    <a:pt x="5734" y="6620"/>
                  </a:lnTo>
                  <a:lnTo>
                    <a:pt x="5767" y="6685"/>
                  </a:lnTo>
                  <a:lnTo>
                    <a:pt x="5802" y="6750"/>
                  </a:lnTo>
                  <a:lnTo>
                    <a:pt x="994" y="6750"/>
                  </a:lnTo>
                  <a:lnTo>
                    <a:pt x="1058" y="6726"/>
                  </a:lnTo>
                  <a:lnTo>
                    <a:pt x="1122" y="6700"/>
                  </a:lnTo>
                  <a:lnTo>
                    <a:pt x="1186" y="6672"/>
                  </a:lnTo>
                  <a:lnTo>
                    <a:pt x="1249" y="6642"/>
                  </a:lnTo>
                  <a:lnTo>
                    <a:pt x="1311" y="6609"/>
                  </a:lnTo>
                  <a:lnTo>
                    <a:pt x="1373" y="6574"/>
                  </a:lnTo>
                  <a:lnTo>
                    <a:pt x="1434" y="6537"/>
                  </a:lnTo>
                  <a:lnTo>
                    <a:pt x="1495" y="6499"/>
                  </a:lnTo>
                  <a:lnTo>
                    <a:pt x="1555" y="6457"/>
                  </a:lnTo>
                  <a:lnTo>
                    <a:pt x="1614" y="6414"/>
                  </a:lnTo>
                  <a:lnTo>
                    <a:pt x="1673" y="6369"/>
                  </a:lnTo>
                  <a:lnTo>
                    <a:pt x="1731" y="6321"/>
                  </a:lnTo>
                  <a:lnTo>
                    <a:pt x="1788" y="6272"/>
                  </a:lnTo>
                  <a:lnTo>
                    <a:pt x="1844" y="6219"/>
                  </a:lnTo>
                  <a:lnTo>
                    <a:pt x="1901" y="6166"/>
                  </a:lnTo>
                  <a:lnTo>
                    <a:pt x="1956" y="6109"/>
                  </a:lnTo>
                  <a:lnTo>
                    <a:pt x="2066" y="5994"/>
                  </a:lnTo>
                  <a:lnTo>
                    <a:pt x="2175" y="5879"/>
                  </a:lnTo>
                  <a:lnTo>
                    <a:pt x="2284" y="5764"/>
                  </a:lnTo>
                  <a:lnTo>
                    <a:pt x="2392" y="5647"/>
                  </a:lnTo>
                  <a:lnTo>
                    <a:pt x="2498" y="5530"/>
                  </a:lnTo>
                  <a:lnTo>
                    <a:pt x="2604" y="5413"/>
                  </a:lnTo>
                  <a:lnTo>
                    <a:pt x="2707" y="5296"/>
                  </a:lnTo>
                  <a:lnTo>
                    <a:pt x="2811" y="5178"/>
                  </a:lnTo>
                  <a:lnTo>
                    <a:pt x="2915" y="5062"/>
                  </a:lnTo>
                  <a:lnTo>
                    <a:pt x="3018" y="4950"/>
                  </a:lnTo>
                  <a:lnTo>
                    <a:pt x="3121" y="4841"/>
                  </a:lnTo>
                  <a:lnTo>
                    <a:pt x="3224" y="4736"/>
                  </a:lnTo>
                  <a:lnTo>
                    <a:pt x="3327" y="4634"/>
                  </a:lnTo>
                  <a:lnTo>
                    <a:pt x="3429" y="4536"/>
                  </a:lnTo>
                  <a:lnTo>
                    <a:pt x="3532" y="4442"/>
                  </a:lnTo>
                  <a:lnTo>
                    <a:pt x="3634" y="4351"/>
                  </a:lnTo>
                  <a:lnTo>
                    <a:pt x="3685" y="4308"/>
                  </a:lnTo>
                  <a:lnTo>
                    <a:pt x="3737" y="4267"/>
                  </a:lnTo>
                  <a:lnTo>
                    <a:pt x="3764" y="4249"/>
                  </a:lnTo>
                  <a:lnTo>
                    <a:pt x="3790" y="4230"/>
                  </a:lnTo>
                  <a:lnTo>
                    <a:pt x="3816" y="4213"/>
                  </a:lnTo>
                  <a:lnTo>
                    <a:pt x="3842" y="4195"/>
                  </a:lnTo>
                  <a:lnTo>
                    <a:pt x="3868" y="4180"/>
                  </a:lnTo>
                  <a:lnTo>
                    <a:pt x="3895" y="4165"/>
                  </a:lnTo>
                  <a:lnTo>
                    <a:pt x="3922" y="4149"/>
                  </a:lnTo>
                  <a:lnTo>
                    <a:pt x="3948" y="4136"/>
                  </a:lnTo>
                  <a:lnTo>
                    <a:pt x="3976" y="4123"/>
                  </a:lnTo>
                  <a:lnTo>
                    <a:pt x="4002" y="4110"/>
                  </a:lnTo>
                  <a:lnTo>
                    <a:pt x="4029" y="4099"/>
                  </a:lnTo>
                  <a:lnTo>
                    <a:pt x="4056" y="4088"/>
                  </a:lnTo>
                  <a:lnTo>
                    <a:pt x="4084" y="4077"/>
                  </a:lnTo>
                  <a:lnTo>
                    <a:pt x="4111" y="4068"/>
                  </a:lnTo>
                  <a:lnTo>
                    <a:pt x="4138" y="4060"/>
                  </a:lnTo>
                  <a:lnTo>
                    <a:pt x="4166" y="4051"/>
                  </a:lnTo>
                  <a:lnTo>
                    <a:pt x="4193" y="4044"/>
                  </a:lnTo>
                  <a:lnTo>
                    <a:pt x="4220" y="4038"/>
                  </a:lnTo>
                  <a:lnTo>
                    <a:pt x="4249" y="4031"/>
                  </a:lnTo>
                  <a:lnTo>
                    <a:pt x="4276" y="4027"/>
                  </a:lnTo>
                  <a:lnTo>
                    <a:pt x="4304" y="4023"/>
                  </a:lnTo>
                  <a:lnTo>
                    <a:pt x="4332" y="4018"/>
                  </a:lnTo>
                  <a:lnTo>
                    <a:pt x="4360" y="4016"/>
                  </a:lnTo>
                  <a:lnTo>
                    <a:pt x="4388" y="4014"/>
                  </a:lnTo>
                  <a:lnTo>
                    <a:pt x="4417" y="4012"/>
                  </a:lnTo>
                  <a:lnTo>
                    <a:pt x="4445" y="4012"/>
                  </a:lnTo>
                  <a:lnTo>
                    <a:pt x="4474" y="4011"/>
                  </a:lnTo>
                  <a:lnTo>
                    <a:pt x="4502" y="4012"/>
                  </a:lnTo>
                  <a:close/>
                  <a:moveTo>
                    <a:pt x="3105" y="2465"/>
                  </a:moveTo>
                  <a:lnTo>
                    <a:pt x="3105" y="2465"/>
                  </a:lnTo>
                  <a:lnTo>
                    <a:pt x="3125" y="2466"/>
                  </a:lnTo>
                  <a:lnTo>
                    <a:pt x="3133" y="2467"/>
                  </a:lnTo>
                  <a:lnTo>
                    <a:pt x="3141" y="2469"/>
                  </a:lnTo>
                  <a:lnTo>
                    <a:pt x="3149" y="2471"/>
                  </a:lnTo>
                  <a:lnTo>
                    <a:pt x="3155" y="2475"/>
                  </a:lnTo>
                  <a:lnTo>
                    <a:pt x="3162" y="2478"/>
                  </a:lnTo>
                  <a:lnTo>
                    <a:pt x="3167" y="2482"/>
                  </a:lnTo>
                  <a:lnTo>
                    <a:pt x="3173" y="2487"/>
                  </a:lnTo>
                  <a:lnTo>
                    <a:pt x="3177" y="2492"/>
                  </a:lnTo>
                  <a:lnTo>
                    <a:pt x="3180" y="2498"/>
                  </a:lnTo>
                  <a:lnTo>
                    <a:pt x="3184" y="2504"/>
                  </a:lnTo>
                  <a:lnTo>
                    <a:pt x="3186" y="2511"/>
                  </a:lnTo>
                  <a:lnTo>
                    <a:pt x="3188" y="2518"/>
                  </a:lnTo>
                  <a:lnTo>
                    <a:pt x="3188" y="2526"/>
                  </a:lnTo>
                  <a:lnTo>
                    <a:pt x="3189" y="2535"/>
                  </a:lnTo>
                  <a:lnTo>
                    <a:pt x="3188" y="2546"/>
                  </a:lnTo>
                  <a:lnTo>
                    <a:pt x="3188" y="2557"/>
                  </a:lnTo>
                  <a:lnTo>
                    <a:pt x="3186" y="2566"/>
                  </a:lnTo>
                  <a:lnTo>
                    <a:pt x="3184" y="2576"/>
                  </a:lnTo>
                  <a:lnTo>
                    <a:pt x="3180" y="2584"/>
                  </a:lnTo>
                  <a:lnTo>
                    <a:pt x="3177" y="2592"/>
                  </a:lnTo>
                  <a:lnTo>
                    <a:pt x="3173" y="2599"/>
                  </a:lnTo>
                  <a:lnTo>
                    <a:pt x="3167" y="2606"/>
                  </a:lnTo>
                  <a:lnTo>
                    <a:pt x="3162" y="2611"/>
                  </a:lnTo>
                  <a:lnTo>
                    <a:pt x="3155" y="2616"/>
                  </a:lnTo>
                  <a:lnTo>
                    <a:pt x="3149" y="2620"/>
                  </a:lnTo>
                  <a:lnTo>
                    <a:pt x="3141" y="2623"/>
                  </a:lnTo>
                  <a:lnTo>
                    <a:pt x="3133" y="2625"/>
                  </a:lnTo>
                  <a:lnTo>
                    <a:pt x="3125" y="2628"/>
                  </a:lnTo>
                  <a:lnTo>
                    <a:pt x="3115" y="2629"/>
                  </a:lnTo>
                  <a:lnTo>
                    <a:pt x="3105" y="2629"/>
                  </a:lnTo>
                  <a:lnTo>
                    <a:pt x="3095" y="2629"/>
                  </a:lnTo>
                  <a:lnTo>
                    <a:pt x="3085" y="2628"/>
                  </a:lnTo>
                  <a:lnTo>
                    <a:pt x="3078" y="2625"/>
                  </a:lnTo>
                  <a:lnTo>
                    <a:pt x="3070" y="2623"/>
                  </a:lnTo>
                  <a:lnTo>
                    <a:pt x="3062" y="2620"/>
                  </a:lnTo>
                  <a:lnTo>
                    <a:pt x="3056" y="2616"/>
                  </a:lnTo>
                  <a:lnTo>
                    <a:pt x="3050" y="2611"/>
                  </a:lnTo>
                  <a:lnTo>
                    <a:pt x="3045" y="2606"/>
                  </a:lnTo>
                  <a:lnTo>
                    <a:pt x="3041" y="2599"/>
                  </a:lnTo>
                  <a:lnTo>
                    <a:pt x="3036" y="2592"/>
                  </a:lnTo>
                  <a:lnTo>
                    <a:pt x="3033" y="2584"/>
                  </a:lnTo>
                  <a:lnTo>
                    <a:pt x="3030" y="2576"/>
                  </a:lnTo>
                  <a:lnTo>
                    <a:pt x="3027" y="2566"/>
                  </a:lnTo>
                  <a:lnTo>
                    <a:pt x="3026" y="2557"/>
                  </a:lnTo>
                  <a:lnTo>
                    <a:pt x="3025" y="2535"/>
                  </a:lnTo>
                  <a:lnTo>
                    <a:pt x="3026" y="2518"/>
                  </a:lnTo>
                  <a:lnTo>
                    <a:pt x="3027" y="2511"/>
                  </a:lnTo>
                  <a:lnTo>
                    <a:pt x="3030" y="2504"/>
                  </a:lnTo>
                  <a:lnTo>
                    <a:pt x="3033" y="2498"/>
                  </a:lnTo>
                  <a:lnTo>
                    <a:pt x="3036" y="2492"/>
                  </a:lnTo>
                  <a:lnTo>
                    <a:pt x="3041" y="2487"/>
                  </a:lnTo>
                  <a:lnTo>
                    <a:pt x="3045" y="2482"/>
                  </a:lnTo>
                  <a:lnTo>
                    <a:pt x="3050" y="2478"/>
                  </a:lnTo>
                  <a:lnTo>
                    <a:pt x="3056" y="2475"/>
                  </a:lnTo>
                  <a:lnTo>
                    <a:pt x="3062" y="2471"/>
                  </a:lnTo>
                  <a:lnTo>
                    <a:pt x="3070" y="2469"/>
                  </a:lnTo>
                  <a:lnTo>
                    <a:pt x="3078" y="2467"/>
                  </a:lnTo>
                  <a:lnTo>
                    <a:pt x="3085" y="2466"/>
                  </a:lnTo>
                  <a:lnTo>
                    <a:pt x="3105" y="2465"/>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sp>
        <p:nvSpPr>
          <p:cNvPr id="13" name="文本框 12"/>
          <p:cNvSpPr txBox="1"/>
          <p:nvPr/>
        </p:nvSpPr>
        <p:spPr>
          <a:xfrm>
            <a:off x="6807200" y="1420267"/>
            <a:ext cx="1625600" cy="769441"/>
          </a:xfrm>
          <a:prstGeom prst="rect">
            <a:avLst/>
          </a:prstGeom>
          <a:noFill/>
        </p:spPr>
        <p:txBody>
          <a:bodyPr wrap="square" rtlCol="0">
            <a:spAutoFit/>
          </a:bodyPr>
          <a:lstStyle/>
          <a:p>
            <a:r>
              <a:rPr lang="zh-CN" altLang="en-US" sz="11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4" name="文本框 13"/>
          <p:cNvSpPr txBox="1"/>
          <p:nvPr/>
        </p:nvSpPr>
        <p:spPr>
          <a:xfrm>
            <a:off x="8258174" y="3296147"/>
            <a:ext cx="1625600" cy="769441"/>
          </a:xfrm>
          <a:prstGeom prst="rect">
            <a:avLst/>
          </a:prstGeom>
          <a:noFill/>
        </p:spPr>
        <p:txBody>
          <a:bodyPr wrap="square" rtlCol="0">
            <a:spAutoFit/>
          </a:bodyPr>
          <a:lstStyle/>
          <a:p>
            <a:r>
              <a:rPr lang="zh-CN" altLang="en-US" sz="11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5" name="文本框 14"/>
          <p:cNvSpPr txBox="1"/>
          <p:nvPr/>
        </p:nvSpPr>
        <p:spPr>
          <a:xfrm>
            <a:off x="2295669" y="3359344"/>
            <a:ext cx="1625600" cy="769441"/>
          </a:xfrm>
          <a:prstGeom prst="rect">
            <a:avLst/>
          </a:prstGeom>
          <a:noFill/>
        </p:spPr>
        <p:txBody>
          <a:bodyPr wrap="square" rtlCol="0">
            <a:spAutoFit/>
          </a:bodyPr>
          <a:lstStyle/>
          <a:p>
            <a:r>
              <a:rPr lang="zh-CN" altLang="en-US" sz="11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6" name="MH_Other_3"/>
          <p:cNvSpPr>
            <a:spLocks noChangeArrowheads="1"/>
          </p:cNvSpPr>
          <p:nvPr/>
        </p:nvSpPr>
        <p:spPr bwMode="auto">
          <a:xfrm>
            <a:off x="5849144" y="2907754"/>
            <a:ext cx="407988" cy="1898650"/>
          </a:xfrm>
          <a:prstGeom prst="upArrow">
            <a:avLst>
              <a:gd name="adj1" fmla="val 50000"/>
              <a:gd name="adj2" fmla="val 50006"/>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300">
              <a:solidFill>
                <a:srgbClr val="FFFFFF"/>
              </a:solidFill>
              <a:latin typeface="微软雅黑 Light" panose="020B0502040204020203" charset="-122"/>
              <a:ea typeface="微软雅黑 Light" panose="020B0502040204020203" charset="-122"/>
            </a:endParaRPr>
          </a:p>
        </p:txBody>
      </p:sp>
      <p:sp>
        <p:nvSpPr>
          <p:cNvPr id="17" name="MH_Other_4"/>
          <p:cNvSpPr/>
          <p:nvPr/>
        </p:nvSpPr>
        <p:spPr bwMode="auto">
          <a:xfrm>
            <a:off x="6195219" y="3657054"/>
            <a:ext cx="755650" cy="1149350"/>
          </a:xfrm>
          <a:custGeom>
            <a:avLst/>
            <a:gdLst>
              <a:gd name="T0" fmla="*/ 0 w 755650"/>
              <a:gd name="T1" fmla="*/ 1149350 h 1149350"/>
              <a:gd name="T2" fmla="*/ 0 w 755650"/>
              <a:gd name="T3" fmla="*/ 425053 h 1149350"/>
              <a:gd name="T4" fmla="*/ 330597 w 755650"/>
              <a:gd name="T5" fmla="*/ 94456 h 1149350"/>
              <a:gd name="T6" fmla="*/ 491581 w 755650"/>
              <a:gd name="T7" fmla="*/ 94456 h 1149350"/>
              <a:gd name="T8" fmla="*/ 491581 w 755650"/>
              <a:gd name="T9" fmla="*/ 0 h 1149350"/>
              <a:gd name="T10" fmla="*/ 755650 w 755650"/>
              <a:gd name="T11" fmla="*/ 188913 h 1149350"/>
              <a:gd name="T12" fmla="*/ 491581 w 755650"/>
              <a:gd name="T13" fmla="*/ 377825 h 1149350"/>
              <a:gd name="T14" fmla="*/ 491581 w 755650"/>
              <a:gd name="T15" fmla="*/ 283369 h 1149350"/>
              <a:gd name="T16" fmla="*/ 330597 w 755650"/>
              <a:gd name="T17" fmla="*/ 283369 h 1149350"/>
              <a:gd name="T18" fmla="*/ 188913 w 755650"/>
              <a:gd name="T19" fmla="*/ 425053 h 1149350"/>
              <a:gd name="T20" fmla="*/ 188913 w 755650"/>
              <a:gd name="T21" fmla="*/ 1149350 h 1149350"/>
              <a:gd name="T22" fmla="*/ 0 w 755650"/>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5650" h="1149350">
                <a:moveTo>
                  <a:pt x="0" y="1149350"/>
                </a:moveTo>
                <a:lnTo>
                  <a:pt x="0" y="425053"/>
                </a:lnTo>
                <a:cubicBezTo>
                  <a:pt x="0" y="242469"/>
                  <a:pt x="148013" y="94456"/>
                  <a:pt x="330597" y="94456"/>
                </a:cubicBezTo>
                <a:lnTo>
                  <a:pt x="491581" y="94456"/>
                </a:lnTo>
                <a:lnTo>
                  <a:pt x="491581" y="0"/>
                </a:lnTo>
                <a:lnTo>
                  <a:pt x="755650" y="188913"/>
                </a:lnTo>
                <a:lnTo>
                  <a:pt x="491581" y="377825"/>
                </a:lnTo>
                <a:lnTo>
                  <a:pt x="491581" y="283369"/>
                </a:lnTo>
                <a:lnTo>
                  <a:pt x="330597" y="283369"/>
                </a:lnTo>
                <a:cubicBezTo>
                  <a:pt x="252347" y="283369"/>
                  <a:pt x="188913" y="346803"/>
                  <a:pt x="188913" y="425053"/>
                </a:cubicBezTo>
                <a:lnTo>
                  <a:pt x="188913"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 name="MH_Other_5"/>
          <p:cNvSpPr/>
          <p:nvPr/>
        </p:nvSpPr>
        <p:spPr bwMode="auto">
          <a:xfrm flipH="1">
            <a:off x="5150644" y="3657054"/>
            <a:ext cx="757238" cy="1149350"/>
          </a:xfrm>
          <a:custGeom>
            <a:avLst/>
            <a:gdLst>
              <a:gd name="T0" fmla="*/ 0 w 757238"/>
              <a:gd name="T1" fmla="*/ 1149350 h 1149350"/>
              <a:gd name="T2" fmla="*/ 0 w 757238"/>
              <a:gd name="T3" fmla="*/ 425946 h 1149350"/>
              <a:gd name="T4" fmla="*/ 331292 w 757238"/>
              <a:gd name="T5" fmla="*/ 94654 h 1149350"/>
              <a:gd name="T6" fmla="*/ 492614 w 757238"/>
              <a:gd name="T7" fmla="*/ 94655 h 1149350"/>
              <a:gd name="T8" fmla="*/ 492614 w 757238"/>
              <a:gd name="T9" fmla="*/ 0 h 1149350"/>
              <a:gd name="T10" fmla="*/ 757238 w 757238"/>
              <a:gd name="T11" fmla="*/ 189310 h 1149350"/>
              <a:gd name="T12" fmla="*/ 492614 w 757238"/>
              <a:gd name="T13" fmla="*/ 378619 h 1149350"/>
              <a:gd name="T14" fmla="*/ 492614 w 757238"/>
              <a:gd name="T15" fmla="*/ 283964 h 1149350"/>
              <a:gd name="T16" fmla="*/ 331292 w 757238"/>
              <a:gd name="T17" fmla="*/ 283964 h 1149350"/>
              <a:gd name="T18" fmla="*/ 189310 w 757238"/>
              <a:gd name="T19" fmla="*/ 425946 h 1149350"/>
              <a:gd name="T20" fmla="*/ 189310 w 757238"/>
              <a:gd name="T21" fmla="*/ 1149350 h 1149350"/>
              <a:gd name="T22" fmla="*/ 0 w 757238"/>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7238" h="1149350">
                <a:moveTo>
                  <a:pt x="0" y="1149350"/>
                </a:moveTo>
                <a:lnTo>
                  <a:pt x="0" y="425946"/>
                </a:lnTo>
                <a:cubicBezTo>
                  <a:pt x="0" y="242978"/>
                  <a:pt x="148324" y="94654"/>
                  <a:pt x="331292" y="94654"/>
                </a:cubicBezTo>
                <a:lnTo>
                  <a:pt x="492614" y="94655"/>
                </a:lnTo>
                <a:lnTo>
                  <a:pt x="492614" y="0"/>
                </a:lnTo>
                <a:lnTo>
                  <a:pt x="757238" y="189310"/>
                </a:lnTo>
                <a:lnTo>
                  <a:pt x="492614" y="378619"/>
                </a:lnTo>
                <a:lnTo>
                  <a:pt x="492614" y="283964"/>
                </a:lnTo>
                <a:lnTo>
                  <a:pt x="331292" y="283964"/>
                </a:lnTo>
                <a:cubicBezTo>
                  <a:pt x="252878" y="283964"/>
                  <a:pt x="189310" y="347532"/>
                  <a:pt x="189310" y="425946"/>
                </a:cubicBezTo>
                <a:lnTo>
                  <a:pt x="189310"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4" grpId="0"/>
      <p:bldP spid="15" grpId="0"/>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bwMode="auto">
          <a:xfrm>
            <a:off x="5227638" y="2349189"/>
            <a:ext cx="1733550" cy="2528080"/>
            <a:chOff x="0" y="0"/>
            <a:chExt cx="1335" cy="1947"/>
          </a:xfrm>
        </p:grpSpPr>
        <p:sp>
          <p:nvSpPr>
            <p:cNvPr id="3"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rgbClr val="80AB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1"/>
                </a:solidFill>
              </a:endParaRPr>
            </a:p>
          </p:txBody>
        </p:sp>
        <p:sp>
          <p:nvSpPr>
            <p:cNvPr id="4" name="Freeform 21"/>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22"/>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23"/>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rgbClr val="A5C3C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7" name="Freeform 24"/>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a:xfrm>
            <a:off x="1921808" y="2505574"/>
            <a:ext cx="2886731" cy="1585640"/>
            <a:chOff x="1921808" y="2505574"/>
            <a:chExt cx="2886731" cy="1585640"/>
          </a:xfrm>
        </p:grpSpPr>
        <p:sp>
          <p:nvSpPr>
            <p:cNvPr id="9" name="Oval 9"/>
            <p:cNvSpPr>
              <a:spLocks noChangeArrowheads="1"/>
            </p:cNvSpPr>
            <p:nvPr/>
          </p:nvSpPr>
          <p:spPr bwMode="auto">
            <a:xfrm>
              <a:off x="4075114" y="3357563"/>
              <a:ext cx="733425" cy="733651"/>
            </a:xfrm>
            <a:prstGeom prst="ellipse">
              <a:avLst/>
            </a:prstGeom>
            <a:solidFill>
              <a:srgbClr val="A5C3CE"/>
            </a:solidFill>
            <a:ln>
              <a:noFill/>
            </a:ln>
          </p:spPr>
          <p:txBody>
            <a:bodyPr/>
            <a:lstStyle/>
            <a:p>
              <a:endParaRPr lang="zh-CN" altLang="en-US"/>
            </a:p>
          </p:txBody>
        </p:sp>
        <p:sp>
          <p:nvSpPr>
            <p:cNvPr id="10" name="Oval 10"/>
            <p:cNvSpPr>
              <a:spLocks noChangeArrowheads="1"/>
            </p:cNvSpPr>
            <p:nvPr/>
          </p:nvSpPr>
          <p:spPr bwMode="auto">
            <a:xfrm>
              <a:off x="3127305" y="2840428"/>
              <a:ext cx="641350" cy="635196"/>
            </a:xfrm>
            <a:prstGeom prst="ellipse">
              <a:avLst/>
            </a:prstGeom>
            <a:solidFill>
              <a:srgbClr val="80ABBA"/>
            </a:solidFill>
            <a:ln>
              <a:noFill/>
            </a:ln>
          </p:spPr>
          <p:txBody>
            <a:bodyPr/>
            <a:lstStyle/>
            <a:p>
              <a:endParaRPr lang="zh-CN" altLang="en-US"/>
            </a:p>
          </p:txBody>
        </p:sp>
        <p:sp>
          <p:nvSpPr>
            <p:cNvPr id="11" name="Oval 11"/>
            <p:cNvSpPr>
              <a:spLocks noChangeArrowheads="1"/>
            </p:cNvSpPr>
            <p:nvPr/>
          </p:nvSpPr>
          <p:spPr bwMode="auto">
            <a:xfrm>
              <a:off x="2724151" y="2505574"/>
              <a:ext cx="366712" cy="366825"/>
            </a:xfrm>
            <a:prstGeom prst="ellipse">
              <a:avLst/>
            </a:prstGeom>
            <a:solidFill>
              <a:srgbClr val="BBCED2"/>
            </a:solidFill>
            <a:ln>
              <a:noFill/>
            </a:ln>
          </p:spPr>
          <p:txBody>
            <a:bodyPr/>
            <a:lstStyle/>
            <a:p>
              <a:endParaRPr lang="zh-CN" altLang="en-US"/>
            </a:p>
          </p:txBody>
        </p:sp>
        <p:sp>
          <p:nvSpPr>
            <p:cNvPr id="12" name="Oval 12"/>
            <p:cNvSpPr>
              <a:spLocks noChangeArrowheads="1"/>
            </p:cNvSpPr>
            <p:nvPr/>
          </p:nvSpPr>
          <p:spPr bwMode="auto">
            <a:xfrm>
              <a:off x="2347392" y="2798580"/>
              <a:ext cx="255588" cy="255667"/>
            </a:xfrm>
            <a:prstGeom prst="ellipse">
              <a:avLst/>
            </a:prstGeom>
            <a:solidFill>
              <a:srgbClr val="6A8074"/>
            </a:solidFill>
            <a:ln>
              <a:noFill/>
            </a:ln>
          </p:spPr>
          <p:txBody>
            <a:bodyPr/>
            <a:lstStyle/>
            <a:p>
              <a:endParaRPr lang="zh-CN" altLang="en-US"/>
            </a:p>
          </p:txBody>
        </p:sp>
        <p:sp>
          <p:nvSpPr>
            <p:cNvPr id="13" name="Oval 13"/>
            <p:cNvSpPr>
              <a:spLocks noChangeArrowheads="1"/>
            </p:cNvSpPr>
            <p:nvPr/>
          </p:nvSpPr>
          <p:spPr bwMode="auto">
            <a:xfrm>
              <a:off x="1921808" y="2912497"/>
              <a:ext cx="176212" cy="176267"/>
            </a:xfrm>
            <a:prstGeom prst="ellipse">
              <a:avLst/>
            </a:prstGeom>
            <a:solidFill>
              <a:srgbClr val="80ABBA"/>
            </a:solidFill>
            <a:ln>
              <a:noFill/>
            </a:ln>
          </p:spPr>
          <p:txBody>
            <a:bodyPr/>
            <a:lstStyle/>
            <a:p>
              <a:endParaRPr lang="zh-CN" altLang="en-US"/>
            </a:p>
          </p:txBody>
        </p:sp>
        <p:grpSp>
          <p:nvGrpSpPr>
            <p:cNvPr id="14" name="Group 35"/>
            <p:cNvGrpSpPr/>
            <p:nvPr/>
          </p:nvGrpSpPr>
          <p:grpSpPr bwMode="auto">
            <a:xfrm>
              <a:off x="3343205" y="3030987"/>
              <a:ext cx="209550" cy="260430"/>
              <a:chOff x="0" y="0"/>
              <a:chExt cx="156" cy="194"/>
            </a:xfrm>
          </p:grpSpPr>
          <p:sp>
            <p:nvSpPr>
              <p:cNvPr id="19" name="Freeform 36"/>
              <p:cNvSpPr/>
              <p:nvPr/>
            </p:nvSpPr>
            <p:spPr bwMode="auto">
              <a:xfrm>
                <a:off x="0" y="69"/>
                <a:ext cx="156" cy="125"/>
              </a:xfrm>
              <a:custGeom>
                <a:avLst/>
                <a:gdLst>
                  <a:gd name="T0" fmla="*/ 66 w 66"/>
                  <a:gd name="T1" fmla="*/ 9 h 53"/>
                  <a:gd name="T2" fmla="*/ 45 w 66"/>
                  <a:gd name="T3" fmla="*/ 48 h 53"/>
                  <a:gd name="T4" fmla="*/ 33 w 66"/>
                  <a:gd name="T5" fmla="*/ 53 h 53"/>
                  <a:gd name="T6" fmla="*/ 27 w 66"/>
                  <a:gd name="T7" fmla="*/ 52 h 53"/>
                  <a:gd name="T8" fmla="*/ 3 w 66"/>
                  <a:gd name="T9" fmla="*/ 23 h 53"/>
                  <a:gd name="T10" fmla="*/ 3 w 66"/>
                  <a:gd name="T11" fmla="*/ 22 h 53"/>
                  <a:gd name="T12" fmla="*/ 0 w 66"/>
                  <a:gd name="T13" fmla="*/ 9 h 53"/>
                  <a:gd name="T14" fmla="*/ 1 w 66"/>
                  <a:gd name="T15" fmla="*/ 1 h 53"/>
                  <a:gd name="T16" fmla="*/ 1 w 66"/>
                  <a:gd name="T17" fmla="*/ 1 h 53"/>
                  <a:gd name="T18" fmla="*/ 1 w 66"/>
                  <a:gd name="T19" fmla="*/ 1 h 53"/>
                  <a:gd name="T20" fmla="*/ 2 w 66"/>
                  <a:gd name="T21" fmla="*/ 0 h 53"/>
                  <a:gd name="T22" fmla="*/ 3 w 66"/>
                  <a:gd name="T23" fmla="*/ 1 h 53"/>
                  <a:gd name="T24" fmla="*/ 3 w 66"/>
                  <a:gd name="T25" fmla="*/ 1 h 53"/>
                  <a:gd name="T26" fmla="*/ 30 w 66"/>
                  <a:gd name="T27" fmla="*/ 42 h 53"/>
                  <a:gd name="T28" fmla="*/ 33 w 66"/>
                  <a:gd name="T29" fmla="*/ 43 h 53"/>
                  <a:gd name="T30" fmla="*/ 41 w 66"/>
                  <a:gd name="T31" fmla="*/ 40 h 53"/>
                  <a:gd name="T32" fmla="*/ 56 w 66"/>
                  <a:gd name="T33" fmla="*/ 20 h 53"/>
                  <a:gd name="T34" fmla="*/ 62 w 66"/>
                  <a:gd name="T35" fmla="*/ 1 h 53"/>
                  <a:gd name="T36" fmla="*/ 62 w 66"/>
                  <a:gd name="T37" fmla="*/ 1 h 53"/>
                  <a:gd name="T38" fmla="*/ 62 w 66"/>
                  <a:gd name="T39" fmla="*/ 1 h 53"/>
                  <a:gd name="T40" fmla="*/ 64 w 66"/>
                  <a:gd name="T41" fmla="*/ 0 h 53"/>
                  <a:gd name="T42" fmla="*/ 65 w 66"/>
                  <a:gd name="T43" fmla="*/ 0 h 53"/>
                  <a:gd name="T44" fmla="*/ 65 w 66"/>
                  <a:gd name="T45" fmla="*/ 1 h 53"/>
                  <a:gd name="T46" fmla="*/ 66 w 66"/>
                  <a:gd name="T4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53">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37"/>
              <p:cNvSpPr>
                <a:spLocks noEditPoints="1"/>
              </p:cNvSpPr>
              <p:nvPr/>
            </p:nvSpPr>
            <p:spPr bwMode="auto">
              <a:xfrm>
                <a:off x="19" y="0"/>
                <a:ext cx="116" cy="151"/>
              </a:xfrm>
              <a:custGeom>
                <a:avLst/>
                <a:gdLst>
                  <a:gd name="T0" fmla="*/ 48 w 49"/>
                  <a:gd name="T1" fmla="*/ 17 h 64"/>
                  <a:gd name="T2" fmla="*/ 25 w 49"/>
                  <a:gd name="T3" fmla="*/ 0 h 64"/>
                  <a:gd name="T4" fmla="*/ 3 w 49"/>
                  <a:gd name="T5" fmla="*/ 12 h 64"/>
                  <a:gd name="T6" fmla="*/ 1 w 49"/>
                  <a:gd name="T7" fmla="*/ 17 h 64"/>
                  <a:gd name="T8" fmla="*/ 0 w 49"/>
                  <a:gd name="T9" fmla="*/ 24 h 64"/>
                  <a:gd name="T10" fmla="*/ 25 w 49"/>
                  <a:gd name="T11" fmla="*/ 64 h 64"/>
                  <a:gd name="T12" fmla="*/ 30 w 49"/>
                  <a:gd name="T13" fmla="*/ 63 h 64"/>
                  <a:gd name="T14" fmla="*/ 43 w 49"/>
                  <a:gd name="T15" fmla="*/ 48 h 64"/>
                  <a:gd name="T16" fmla="*/ 47 w 49"/>
                  <a:gd name="T17" fmla="*/ 38 h 64"/>
                  <a:gd name="T18" fmla="*/ 47 w 49"/>
                  <a:gd name="T19" fmla="*/ 38 h 64"/>
                  <a:gd name="T20" fmla="*/ 49 w 49"/>
                  <a:gd name="T21" fmla="*/ 24 h 64"/>
                  <a:gd name="T22" fmla="*/ 48 w 49"/>
                  <a:gd name="T23" fmla="*/ 17 h 64"/>
                  <a:gd name="T24" fmla="*/ 25 w 49"/>
                  <a:gd name="T25" fmla="*/ 32 h 64"/>
                  <a:gd name="T26" fmla="*/ 24 w 49"/>
                  <a:gd name="T27" fmla="*/ 32 h 64"/>
                  <a:gd name="T28" fmla="*/ 16 w 49"/>
                  <a:gd name="T29" fmla="*/ 24 h 64"/>
                  <a:gd name="T30" fmla="*/ 16 w 49"/>
                  <a:gd name="T31" fmla="*/ 23 h 64"/>
                  <a:gd name="T32" fmla="*/ 25 w 49"/>
                  <a:gd name="T33" fmla="*/ 15 h 64"/>
                  <a:gd name="T34" fmla="*/ 33 w 49"/>
                  <a:gd name="T35" fmla="*/ 23 h 64"/>
                  <a:gd name="T36" fmla="*/ 25 w 49"/>
                  <a:gd name="T37"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4">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 name="Group 38"/>
            <p:cNvGrpSpPr/>
            <p:nvPr/>
          </p:nvGrpSpPr>
          <p:grpSpPr bwMode="auto">
            <a:xfrm>
              <a:off x="4325938" y="3559238"/>
              <a:ext cx="241300" cy="320774"/>
              <a:chOff x="0" y="0"/>
              <a:chExt cx="201" cy="269"/>
            </a:xfrm>
          </p:grpSpPr>
          <p:sp>
            <p:nvSpPr>
              <p:cNvPr id="16" name="Freeform 39"/>
              <p:cNvSpPr/>
              <p:nvPr/>
            </p:nvSpPr>
            <p:spPr bwMode="auto">
              <a:xfrm>
                <a:off x="75" y="0"/>
                <a:ext cx="52" cy="30"/>
              </a:xfrm>
              <a:custGeom>
                <a:avLst/>
                <a:gdLst>
                  <a:gd name="T0" fmla="*/ 20 w 22"/>
                  <a:gd name="T1" fmla="*/ 7 h 13"/>
                  <a:gd name="T2" fmla="*/ 22 w 22"/>
                  <a:gd name="T3" fmla="*/ 12 h 13"/>
                  <a:gd name="T4" fmla="*/ 17 w 22"/>
                  <a:gd name="T5" fmla="*/ 12 h 13"/>
                  <a:gd name="T6" fmla="*/ 11 w 22"/>
                  <a:gd name="T7" fmla="*/ 12 h 13"/>
                  <a:gd name="T8" fmla="*/ 4 w 22"/>
                  <a:gd name="T9" fmla="*/ 12 h 13"/>
                  <a:gd name="T10" fmla="*/ 0 w 22"/>
                  <a:gd name="T11" fmla="*/ 12 h 13"/>
                  <a:gd name="T12" fmla="*/ 1 w 22"/>
                  <a:gd name="T13" fmla="*/ 7 h 13"/>
                  <a:gd name="T14" fmla="*/ 11 w 22"/>
                  <a:gd name="T15" fmla="*/ 0 h 13"/>
                  <a:gd name="T16" fmla="*/ 20 w 2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40"/>
              <p:cNvSpPr/>
              <p:nvPr/>
            </p:nvSpPr>
            <p:spPr bwMode="auto">
              <a:xfrm>
                <a:off x="64" y="241"/>
                <a:ext cx="75" cy="28"/>
              </a:xfrm>
              <a:custGeom>
                <a:avLst/>
                <a:gdLst>
                  <a:gd name="T0" fmla="*/ 29 w 32"/>
                  <a:gd name="T1" fmla="*/ 1 h 12"/>
                  <a:gd name="T2" fmla="*/ 30 w 32"/>
                  <a:gd name="T3" fmla="*/ 3 h 12"/>
                  <a:gd name="T4" fmla="*/ 16 w 32"/>
                  <a:gd name="T5" fmla="*/ 12 h 12"/>
                  <a:gd name="T6" fmla="*/ 1 w 32"/>
                  <a:gd name="T7" fmla="*/ 3 h 12"/>
                  <a:gd name="T8" fmla="*/ 3 w 32"/>
                  <a:gd name="T9" fmla="*/ 1 h 12"/>
                  <a:gd name="T10" fmla="*/ 11 w 32"/>
                  <a:gd name="T11" fmla="*/ 2 h 12"/>
                  <a:gd name="T12" fmla="*/ 20 w 32"/>
                  <a:gd name="T13" fmla="*/ 2 h 12"/>
                  <a:gd name="T14" fmla="*/ 29 w 32"/>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41"/>
              <p:cNvSpPr/>
              <p:nvPr/>
            </p:nvSpPr>
            <p:spPr bwMode="auto">
              <a:xfrm>
                <a:off x="0" y="42"/>
                <a:ext cx="201" cy="189"/>
              </a:xfrm>
              <a:custGeom>
                <a:avLst/>
                <a:gdLst>
                  <a:gd name="T0" fmla="*/ 85 w 85"/>
                  <a:gd name="T1" fmla="*/ 63 h 80"/>
                  <a:gd name="T2" fmla="*/ 85 w 85"/>
                  <a:gd name="T3" fmla="*/ 63 h 80"/>
                  <a:gd name="T4" fmla="*/ 77 w 85"/>
                  <a:gd name="T5" fmla="*/ 37 h 80"/>
                  <a:gd name="T6" fmla="*/ 76 w 85"/>
                  <a:gd name="T7" fmla="*/ 34 h 80"/>
                  <a:gd name="T8" fmla="*/ 76 w 85"/>
                  <a:gd name="T9" fmla="*/ 33 h 80"/>
                  <a:gd name="T10" fmla="*/ 76 w 85"/>
                  <a:gd name="T11" fmla="*/ 32 h 80"/>
                  <a:gd name="T12" fmla="*/ 75 w 85"/>
                  <a:gd name="T13" fmla="*/ 31 h 80"/>
                  <a:gd name="T14" fmla="*/ 75 w 85"/>
                  <a:gd name="T15" fmla="*/ 30 h 80"/>
                  <a:gd name="T16" fmla="*/ 74 w 85"/>
                  <a:gd name="T17" fmla="*/ 28 h 80"/>
                  <a:gd name="T18" fmla="*/ 74 w 85"/>
                  <a:gd name="T19" fmla="*/ 28 h 80"/>
                  <a:gd name="T20" fmla="*/ 74 w 85"/>
                  <a:gd name="T21" fmla="*/ 27 h 80"/>
                  <a:gd name="T22" fmla="*/ 43 w 85"/>
                  <a:gd name="T23" fmla="*/ 0 h 80"/>
                  <a:gd name="T24" fmla="*/ 11 w 85"/>
                  <a:gd name="T25" fmla="*/ 27 h 80"/>
                  <a:gd name="T26" fmla="*/ 11 w 85"/>
                  <a:gd name="T27" fmla="*/ 28 h 80"/>
                  <a:gd name="T28" fmla="*/ 11 w 85"/>
                  <a:gd name="T29" fmla="*/ 28 h 80"/>
                  <a:gd name="T30" fmla="*/ 10 w 85"/>
                  <a:gd name="T31" fmla="*/ 30 h 80"/>
                  <a:gd name="T32" fmla="*/ 10 w 85"/>
                  <a:gd name="T33" fmla="*/ 31 h 80"/>
                  <a:gd name="T34" fmla="*/ 10 w 85"/>
                  <a:gd name="T35" fmla="*/ 32 h 80"/>
                  <a:gd name="T36" fmla="*/ 9 w 85"/>
                  <a:gd name="T37" fmla="*/ 33 h 80"/>
                  <a:gd name="T38" fmla="*/ 9 w 85"/>
                  <a:gd name="T39" fmla="*/ 34 h 80"/>
                  <a:gd name="T40" fmla="*/ 8 w 85"/>
                  <a:gd name="T41" fmla="*/ 37 h 80"/>
                  <a:gd name="T42" fmla="*/ 1 w 85"/>
                  <a:gd name="T43" fmla="*/ 63 h 80"/>
                  <a:gd name="T44" fmla="*/ 1 w 85"/>
                  <a:gd name="T45" fmla="*/ 63 h 80"/>
                  <a:gd name="T46" fmla="*/ 3 w 85"/>
                  <a:gd name="T47" fmla="*/ 69 h 80"/>
                  <a:gd name="T48" fmla="*/ 4 w 85"/>
                  <a:gd name="T49" fmla="*/ 69 h 80"/>
                  <a:gd name="T50" fmla="*/ 5 w 85"/>
                  <a:gd name="T51" fmla="*/ 70 h 80"/>
                  <a:gd name="T52" fmla="*/ 12 w 85"/>
                  <a:gd name="T53" fmla="*/ 73 h 80"/>
                  <a:gd name="T54" fmla="*/ 16 w 85"/>
                  <a:gd name="T55" fmla="*/ 75 h 80"/>
                  <a:gd name="T56" fmla="*/ 24 w 85"/>
                  <a:gd name="T57" fmla="*/ 77 h 80"/>
                  <a:gd name="T58" fmla="*/ 25 w 85"/>
                  <a:gd name="T59" fmla="*/ 77 h 80"/>
                  <a:gd name="T60" fmla="*/ 27 w 85"/>
                  <a:gd name="T61" fmla="*/ 78 h 80"/>
                  <a:gd name="T62" fmla="*/ 43 w 85"/>
                  <a:gd name="T63" fmla="*/ 80 h 80"/>
                  <a:gd name="T64" fmla="*/ 58 w 85"/>
                  <a:gd name="T65" fmla="*/ 78 h 80"/>
                  <a:gd name="T66" fmla="*/ 60 w 85"/>
                  <a:gd name="T67" fmla="*/ 77 h 80"/>
                  <a:gd name="T68" fmla="*/ 61 w 85"/>
                  <a:gd name="T69" fmla="*/ 77 h 80"/>
                  <a:gd name="T70" fmla="*/ 74 w 85"/>
                  <a:gd name="T71" fmla="*/ 73 h 80"/>
                  <a:gd name="T72" fmla="*/ 78 w 85"/>
                  <a:gd name="T73" fmla="*/ 71 h 80"/>
                  <a:gd name="T74" fmla="*/ 79 w 85"/>
                  <a:gd name="T75" fmla="*/ 70 h 80"/>
                  <a:gd name="T76" fmla="*/ 82 w 85"/>
                  <a:gd name="T77" fmla="*/ 69 h 80"/>
                  <a:gd name="T78" fmla="*/ 82 w 85"/>
                  <a:gd name="T79" fmla="*/ 69 h 80"/>
                  <a:gd name="T80" fmla="*/ 83 w 85"/>
                  <a:gd name="T81" fmla="*/ 69 h 80"/>
                  <a:gd name="T82" fmla="*/ 85 w 85"/>
                  <a:gd name="T8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0">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1" name="组合 20"/>
          <p:cNvGrpSpPr/>
          <p:nvPr/>
        </p:nvGrpSpPr>
        <p:grpSpPr>
          <a:xfrm>
            <a:off x="7372350" y="2312538"/>
            <a:ext cx="3420187" cy="415498"/>
            <a:chOff x="7372350" y="2312538"/>
            <a:chExt cx="3420187" cy="415498"/>
          </a:xfrm>
        </p:grpSpPr>
        <p:sp>
          <p:nvSpPr>
            <p:cNvPr id="22" name="Oval 15"/>
            <p:cNvSpPr>
              <a:spLocks noChangeArrowheads="1"/>
            </p:cNvSpPr>
            <p:nvPr/>
          </p:nvSpPr>
          <p:spPr bwMode="auto">
            <a:xfrm>
              <a:off x="7372350" y="2387301"/>
              <a:ext cx="323850" cy="323950"/>
            </a:xfrm>
            <a:prstGeom prst="ellipse">
              <a:avLst/>
            </a:prstGeom>
            <a:solidFill>
              <a:srgbClr val="80ABBA"/>
            </a:solidFill>
            <a:ln>
              <a:noFill/>
            </a:ln>
          </p:spPr>
          <p:txBody>
            <a:bodyPr/>
            <a:lstStyle/>
            <a:p>
              <a:endParaRPr lang="zh-CN" altLang="en-US"/>
            </a:p>
          </p:txBody>
        </p:sp>
        <p:grpSp>
          <p:nvGrpSpPr>
            <p:cNvPr id="23" name="Group 32"/>
            <p:cNvGrpSpPr/>
            <p:nvPr/>
          </p:nvGrpSpPr>
          <p:grpSpPr bwMode="auto">
            <a:xfrm>
              <a:off x="7469188" y="2498461"/>
              <a:ext cx="133350" cy="107983"/>
              <a:chOff x="0" y="0"/>
              <a:chExt cx="116" cy="94"/>
            </a:xfrm>
          </p:grpSpPr>
          <p:sp>
            <p:nvSpPr>
              <p:cNvPr id="25"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4" name="矩形 23"/>
            <p:cNvSpPr/>
            <p:nvPr/>
          </p:nvSpPr>
          <p:spPr>
            <a:xfrm>
              <a:off x="7793038" y="2312538"/>
              <a:ext cx="2999499" cy="415498"/>
            </a:xfrm>
            <a:prstGeom prst="rect">
              <a:avLst/>
            </a:prstGeom>
          </p:spPr>
          <p:txBody>
            <a:bodyPr wrap="square">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grpSp>
      <p:grpSp>
        <p:nvGrpSpPr>
          <p:cNvPr id="27" name="组合 26"/>
          <p:cNvGrpSpPr/>
          <p:nvPr/>
        </p:nvGrpSpPr>
        <p:grpSpPr>
          <a:xfrm>
            <a:off x="7372350" y="3066874"/>
            <a:ext cx="3420187" cy="415498"/>
            <a:chOff x="7372350" y="3066874"/>
            <a:chExt cx="3420187" cy="415498"/>
          </a:xfrm>
        </p:grpSpPr>
        <p:sp>
          <p:nvSpPr>
            <p:cNvPr id="28" name="Oval 16"/>
            <p:cNvSpPr>
              <a:spLocks noChangeArrowheads="1"/>
            </p:cNvSpPr>
            <p:nvPr/>
          </p:nvSpPr>
          <p:spPr bwMode="auto">
            <a:xfrm>
              <a:off x="7372350" y="3108249"/>
              <a:ext cx="323850" cy="323950"/>
            </a:xfrm>
            <a:prstGeom prst="ellipse">
              <a:avLst/>
            </a:prstGeom>
            <a:solidFill>
              <a:srgbClr val="6A8074"/>
            </a:solidFill>
            <a:ln>
              <a:noFill/>
            </a:ln>
          </p:spPr>
          <p:txBody>
            <a:bodyPr/>
            <a:lstStyle/>
            <a:p>
              <a:endParaRPr lang="zh-CN" altLang="en-US"/>
            </a:p>
          </p:txBody>
        </p:sp>
        <p:sp>
          <p:nvSpPr>
            <p:cNvPr id="29" name="Freeform 31"/>
            <p:cNvSpPr>
              <a:spLocks noEditPoints="1"/>
            </p:cNvSpPr>
            <p:nvPr/>
          </p:nvSpPr>
          <p:spPr bwMode="auto">
            <a:xfrm>
              <a:off x="7459664" y="3217819"/>
              <a:ext cx="149225" cy="127039"/>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矩形 29"/>
            <p:cNvSpPr/>
            <p:nvPr/>
          </p:nvSpPr>
          <p:spPr>
            <a:xfrm>
              <a:off x="7793038" y="3066874"/>
              <a:ext cx="2999499" cy="415498"/>
            </a:xfrm>
            <a:prstGeom prst="rect">
              <a:avLst/>
            </a:prstGeom>
          </p:spPr>
          <p:txBody>
            <a:bodyPr wrap="square">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grpSp>
      <p:grpSp>
        <p:nvGrpSpPr>
          <p:cNvPr id="31" name="组合 30"/>
          <p:cNvGrpSpPr/>
          <p:nvPr/>
        </p:nvGrpSpPr>
        <p:grpSpPr>
          <a:xfrm>
            <a:off x="7372350" y="3777070"/>
            <a:ext cx="3420187" cy="415498"/>
            <a:chOff x="7372350" y="3777070"/>
            <a:chExt cx="3420187" cy="415498"/>
          </a:xfrm>
        </p:grpSpPr>
        <p:sp>
          <p:nvSpPr>
            <p:cNvPr id="32" name="Oval 17"/>
            <p:cNvSpPr>
              <a:spLocks noChangeArrowheads="1"/>
            </p:cNvSpPr>
            <p:nvPr/>
          </p:nvSpPr>
          <p:spPr bwMode="auto">
            <a:xfrm>
              <a:off x="7372350" y="3832372"/>
              <a:ext cx="323850" cy="320774"/>
            </a:xfrm>
            <a:prstGeom prst="ellipse">
              <a:avLst/>
            </a:prstGeom>
            <a:solidFill>
              <a:srgbClr val="BBCED2"/>
            </a:solidFill>
            <a:ln>
              <a:noFill/>
            </a:ln>
          </p:spPr>
          <p:txBody>
            <a:bodyPr/>
            <a:lstStyle/>
            <a:p>
              <a:endParaRPr lang="zh-CN" altLang="en-US" dirty="0"/>
            </a:p>
          </p:txBody>
        </p:sp>
        <p:grpSp>
          <p:nvGrpSpPr>
            <p:cNvPr id="33" name="Group 28"/>
            <p:cNvGrpSpPr/>
            <p:nvPr/>
          </p:nvGrpSpPr>
          <p:grpSpPr bwMode="auto">
            <a:xfrm>
              <a:off x="7458075" y="3922888"/>
              <a:ext cx="152400" cy="123863"/>
              <a:chOff x="0" y="0"/>
              <a:chExt cx="132" cy="109"/>
            </a:xfrm>
          </p:grpSpPr>
          <p:sp>
            <p:nvSpPr>
              <p:cNvPr id="35"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4" name="矩形 33"/>
            <p:cNvSpPr/>
            <p:nvPr/>
          </p:nvSpPr>
          <p:spPr>
            <a:xfrm>
              <a:off x="7793038" y="3777070"/>
              <a:ext cx="2999499" cy="415498"/>
            </a:xfrm>
            <a:prstGeom prst="rect">
              <a:avLst/>
            </a:prstGeom>
          </p:spPr>
          <p:txBody>
            <a:bodyPr wrap="square">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grpSp>
      <p:grpSp>
        <p:nvGrpSpPr>
          <p:cNvPr id="37" name="组合 36"/>
          <p:cNvGrpSpPr/>
          <p:nvPr/>
        </p:nvGrpSpPr>
        <p:grpSpPr>
          <a:xfrm>
            <a:off x="7372350" y="4499605"/>
            <a:ext cx="3436063" cy="415498"/>
            <a:chOff x="7372350" y="4499605"/>
            <a:chExt cx="3436063" cy="415498"/>
          </a:xfrm>
        </p:grpSpPr>
        <p:sp>
          <p:nvSpPr>
            <p:cNvPr id="38" name="Oval 18"/>
            <p:cNvSpPr>
              <a:spLocks noChangeArrowheads="1"/>
            </p:cNvSpPr>
            <p:nvPr/>
          </p:nvSpPr>
          <p:spPr bwMode="auto">
            <a:xfrm>
              <a:off x="7372350" y="4545379"/>
              <a:ext cx="323850" cy="323950"/>
            </a:xfrm>
            <a:prstGeom prst="ellipse">
              <a:avLst/>
            </a:prstGeom>
            <a:solidFill>
              <a:srgbClr val="A5C3CE"/>
            </a:solidFill>
            <a:ln>
              <a:noFill/>
            </a:ln>
          </p:spPr>
          <p:txBody>
            <a:bodyPr/>
            <a:lstStyle/>
            <a:p>
              <a:endParaRPr lang="zh-CN" altLang="en-US" dirty="0"/>
            </a:p>
          </p:txBody>
        </p:sp>
        <p:grpSp>
          <p:nvGrpSpPr>
            <p:cNvPr id="39" name="Group 25"/>
            <p:cNvGrpSpPr/>
            <p:nvPr/>
          </p:nvGrpSpPr>
          <p:grpSpPr bwMode="auto">
            <a:xfrm>
              <a:off x="7485064" y="4635895"/>
              <a:ext cx="98425" cy="146095"/>
              <a:chOff x="0" y="0"/>
              <a:chExt cx="85" cy="127"/>
            </a:xfrm>
          </p:grpSpPr>
          <p:sp>
            <p:nvSpPr>
              <p:cNvPr id="41" name="Freeform 26"/>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27"/>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0" name="矩形 39"/>
            <p:cNvSpPr/>
            <p:nvPr/>
          </p:nvSpPr>
          <p:spPr>
            <a:xfrm>
              <a:off x="7808914" y="4499605"/>
              <a:ext cx="2999499" cy="415498"/>
            </a:xfrm>
            <a:prstGeom prst="rect">
              <a:avLst/>
            </a:prstGeom>
          </p:spPr>
          <p:txBody>
            <a:bodyPr wrap="square">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grpSp>
      <p:sp>
        <p:nvSpPr>
          <p:cNvPr id="43" name="TextBox 18"/>
          <p:cNvSpPr txBox="1"/>
          <p:nvPr/>
        </p:nvSpPr>
        <p:spPr>
          <a:xfrm>
            <a:off x="1723061" y="3930218"/>
            <a:ext cx="2436189" cy="1138773"/>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2000"/>
                                        <p:tgtEl>
                                          <p:spTgt spid="8"/>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2"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42"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70172" y="4541695"/>
            <a:ext cx="1981200" cy="1562100"/>
            <a:chOff x="5822497" y="4608370"/>
            <a:chExt cx="1981200" cy="1562100"/>
          </a:xfrm>
        </p:grpSpPr>
        <p:sp>
          <p:nvSpPr>
            <p:cNvPr id="3" name="Freeform 449"/>
            <p:cNvSpPr/>
            <p:nvPr/>
          </p:nvSpPr>
          <p:spPr bwMode="auto">
            <a:xfrm>
              <a:off x="5822497" y="5138595"/>
              <a:ext cx="1981200" cy="504825"/>
            </a:xfrm>
            <a:custGeom>
              <a:avLst/>
              <a:gdLst>
                <a:gd name="T0" fmla="*/ 79 w 624"/>
                <a:gd name="T1" fmla="*/ 159 h 159"/>
                <a:gd name="T2" fmla="*/ 545 w 624"/>
                <a:gd name="T3" fmla="*/ 159 h 159"/>
                <a:gd name="T4" fmla="*/ 624 w 624"/>
                <a:gd name="T5" fmla="*/ 79 h 159"/>
                <a:gd name="T6" fmla="*/ 545 w 624"/>
                <a:gd name="T7" fmla="*/ 0 h 159"/>
                <a:gd name="T8" fmla="*/ 79 w 624"/>
                <a:gd name="T9" fmla="*/ 0 h 159"/>
                <a:gd name="T10" fmla="*/ 0 w 624"/>
                <a:gd name="T11" fmla="*/ 79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3"/>
                    <a:pt x="624" y="79"/>
                  </a:cubicBezTo>
                  <a:cubicBezTo>
                    <a:pt x="624" y="35"/>
                    <a:pt x="589" y="0"/>
                    <a:pt x="545" y="0"/>
                  </a:cubicBezTo>
                  <a:cubicBezTo>
                    <a:pt x="79" y="0"/>
                    <a:pt x="79" y="0"/>
                    <a:pt x="79" y="0"/>
                  </a:cubicBezTo>
                  <a:cubicBezTo>
                    <a:pt x="35" y="0"/>
                    <a:pt x="0" y="35"/>
                    <a:pt x="0" y="79"/>
                  </a:cubicBezTo>
                  <a:cubicBezTo>
                    <a:pt x="0" y="123"/>
                    <a:pt x="35" y="159"/>
                    <a:pt x="79" y="159"/>
                  </a:cubicBezTo>
                  <a:close/>
                </a:path>
              </a:pathLst>
            </a:custGeom>
            <a:solidFill>
              <a:srgbClr val="80ABBA"/>
            </a:solidFill>
            <a:ln>
              <a:noFill/>
            </a:ln>
          </p:spPr>
          <p:txBody>
            <a:bodyPr vert="horz" wrap="square" lIns="91440" tIns="45720" rIns="91440" bIns="45720" numCol="1" anchor="t" anchorCtr="0" compatLnSpc="1"/>
            <a:lstStyle/>
            <a:p>
              <a:endParaRPr lang="en-US"/>
            </a:p>
          </p:txBody>
        </p:sp>
        <p:sp>
          <p:nvSpPr>
            <p:cNvPr id="4" name="Freeform 450"/>
            <p:cNvSpPr/>
            <p:nvPr/>
          </p:nvSpPr>
          <p:spPr bwMode="auto">
            <a:xfrm>
              <a:off x="5822497" y="4608370"/>
              <a:ext cx="1031875" cy="1562100"/>
            </a:xfrm>
            <a:custGeom>
              <a:avLst/>
              <a:gdLst>
                <a:gd name="T0" fmla="*/ 0 w 325"/>
                <a:gd name="T1" fmla="*/ 246 h 492"/>
                <a:gd name="T2" fmla="*/ 24 w 325"/>
                <a:gd name="T3" fmla="*/ 304 h 492"/>
                <a:gd name="T4" fmla="*/ 25 w 325"/>
                <a:gd name="T5" fmla="*/ 304 h 492"/>
                <a:gd name="T6" fmla="*/ 182 w 325"/>
                <a:gd name="T7" fmla="*/ 461 h 492"/>
                <a:gd name="T8" fmla="*/ 294 w 325"/>
                <a:gd name="T9" fmla="*/ 461 h 492"/>
                <a:gd name="T10" fmla="*/ 294 w 325"/>
                <a:gd name="T11" fmla="*/ 349 h 492"/>
                <a:gd name="T12" fmla="*/ 191 w 325"/>
                <a:gd name="T13" fmla="*/ 246 h 492"/>
                <a:gd name="T14" fmla="*/ 294 w 325"/>
                <a:gd name="T15" fmla="*/ 144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9"/>
                    <a:pt x="9" y="289"/>
                    <a:pt x="24" y="304"/>
                  </a:cubicBezTo>
                  <a:cubicBezTo>
                    <a:pt x="25" y="304"/>
                    <a:pt x="25" y="304"/>
                    <a:pt x="25" y="304"/>
                  </a:cubicBezTo>
                  <a:cubicBezTo>
                    <a:pt x="182" y="461"/>
                    <a:pt x="182" y="461"/>
                    <a:pt x="182" y="461"/>
                  </a:cubicBezTo>
                  <a:cubicBezTo>
                    <a:pt x="213" y="492"/>
                    <a:pt x="263" y="492"/>
                    <a:pt x="294" y="461"/>
                  </a:cubicBezTo>
                  <a:cubicBezTo>
                    <a:pt x="325" y="430"/>
                    <a:pt x="325" y="380"/>
                    <a:pt x="294" y="349"/>
                  </a:cubicBezTo>
                  <a:cubicBezTo>
                    <a:pt x="191" y="246"/>
                    <a:pt x="191" y="246"/>
                    <a:pt x="191" y="246"/>
                  </a:cubicBezTo>
                  <a:cubicBezTo>
                    <a:pt x="294" y="144"/>
                    <a:pt x="294" y="144"/>
                    <a:pt x="294" y="144"/>
                  </a:cubicBezTo>
                  <a:cubicBezTo>
                    <a:pt x="325" y="113"/>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rgbClr val="80ABBA"/>
            </a:solidFill>
            <a:ln>
              <a:noFill/>
            </a:ln>
          </p:spPr>
          <p:txBody>
            <a:bodyPr vert="horz" wrap="square" lIns="91440" tIns="45720" rIns="91440" bIns="45720" numCol="1" anchor="t" anchorCtr="0" compatLnSpc="1"/>
            <a:lstStyle/>
            <a:p>
              <a:endParaRPr lang="en-US"/>
            </a:p>
          </p:txBody>
        </p:sp>
        <p:sp>
          <p:nvSpPr>
            <p:cNvPr id="5" name="Freeform 451"/>
            <p:cNvSpPr/>
            <p:nvPr/>
          </p:nvSpPr>
          <p:spPr bwMode="auto">
            <a:xfrm>
              <a:off x="5822497" y="5138595"/>
              <a:ext cx="606425" cy="504825"/>
            </a:xfrm>
            <a:custGeom>
              <a:avLst/>
              <a:gdLst>
                <a:gd name="T0" fmla="*/ 0 w 191"/>
                <a:gd name="T1" fmla="*/ 79 h 159"/>
                <a:gd name="T2" fmla="*/ 79 w 191"/>
                <a:gd name="T3" fmla="*/ 159 h 159"/>
                <a:gd name="T4" fmla="*/ 129 w 191"/>
                <a:gd name="T5" fmla="*/ 141 h 159"/>
                <a:gd name="T6" fmla="*/ 141 w 191"/>
                <a:gd name="T7" fmla="*/ 129 h 159"/>
                <a:gd name="T8" fmla="*/ 191 w 191"/>
                <a:gd name="T9" fmla="*/ 79 h 159"/>
                <a:gd name="T10" fmla="*/ 141 w 191"/>
                <a:gd name="T11" fmla="*/ 29 h 159"/>
                <a:gd name="T12" fmla="*/ 129 w 191"/>
                <a:gd name="T13" fmla="*/ 18 h 159"/>
                <a:gd name="T14" fmla="*/ 79 w 191"/>
                <a:gd name="T15" fmla="*/ 0 h 159"/>
                <a:gd name="T16" fmla="*/ 0 w 191"/>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79"/>
                  </a:moveTo>
                  <a:cubicBezTo>
                    <a:pt x="0" y="123"/>
                    <a:pt x="35" y="159"/>
                    <a:pt x="79" y="159"/>
                  </a:cubicBezTo>
                  <a:cubicBezTo>
                    <a:pt x="98" y="159"/>
                    <a:pt x="115" y="152"/>
                    <a:pt x="129" y="141"/>
                  </a:cubicBezTo>
                  <a:cubicBezTo>
                    <a:pt x="141" y="129"/>
                    <a:pt x="141" y="129"/>
                    <a:pt x="141" y="129"/>
                  </a:cubicBezTo>
                  <a:cubicBezTo>
                    <a:pt x="191" y="79"/>
                    <a:pt x="191" y="79"/>
                    <a:pt x="191" y="79"/>
                  </a:cubicBezTo>
                  <a:cubicBezTo>
                    <a:pt x="141" y="29"/>
                    <a:pt x="141" y="29"/>
                    <a:pt x="141" y="29"/>
                  </a:cubicBezTo>
                  <a:cubicBezTo>
                    <a:pt x="129" y="18"/>
                    <a:pt x="129" y="18"/>
                    <a:pt x="129" y="18"/>
                  </a:cubicBezTo>
                  <a:cubicBezTo>
                    <a:pt x="116" y="6"/>
                    <a:pt x="98" y="0"/>
                    <a:pt x="79" y="0"/>
                  </a:cubicBezTo>
                  <a:cubicBezTo>
                    <a:pt x="35" y="0"/>
                    <a:pt x="0" y="35"/>
                    <a:pt x="0" y="79"/>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a:p>
          </p:txBody>
        </p:sp>
        <p:sp>
          <p:nvSpPr>
            <p:cNvPr id="6" name="Freeform 452"/>
            <p:cNvSpPr/>
            <p:nvPr/>
          </p:nvSpPr>
          <p:spPr bwMode="auto">
            <a:xfrm>
              <a:off x="6073322" y="5138595"/>
              <a:ext cx="609600" cy="250825"/>
            </a:xfrm>
            <a:custGeom>
              <a:avLst/>
              <a:gdLst>
                <a:gd name="T0" fmla="*/ 0 w 192"/>
                <a:gd name="T1" fmla="*/ 0 h 79"/>
                <a:gd name="T2" fmla="*/ 50 w 192"/>
                <a:gd name="T3" fmla="*/ 17 h 79"/>
                <a:gd name="T4" fmla="*/ 62 w 192"/>
                <a:gd name="T5" fmla="*/ 29 h 79"/>
                <a:gd name="T6" fmla="*/ 112 w 192"/>
                <a:gd name="T7" fmla="*/ 79 h 79"/>
                <a:gd name="T8" fmla="*/ 192 w 192"/>
                <a:gd name="T9" fmla="*/ 0 h 79"/>
                <a:gd name="T10" fmla="*/ 0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0" y="0"/>
                  </a:moveTo>
                  <a:cubicBezTo>
                    <a:pt x="19" y="0"/>
                    <a:pt x="36" y="6"/>
                    <a:pt x="50" y="17"/>
                  </a:cubicBezTo>
                  <a:cubicBezTo>
                    <a:pt x="62" y="29"/>
                    <a:pt x="62" y="29"/>
                    <a:pt x="62" y="29"/>
                  </a:cubicBezTo>
                  <a:cubicBezTo>
                    <a:pt x="112" y="79"/>
                    <a:pt x="112" y="79"/>
                    <a:pt x="112" y="79"/>
                  </a:cubicBezTo>
                  <a:cubicBezTo>
                    <a:pt x="192" y="0"/>
                    <a:pt x="192" y="0"/>
                    <a:pt x="192" y="0"/>
                  </a:cubicBezTo>
                  <a:lnTo>
                    <a:pt x="0" y="0"/>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sp>
          <p:nvSpPr>
            <p:cNvPr id="7" name="Freeform 453"/>
            <p:cNvSpPr/>
            <p:nvPr/>
          </p:nvSpPr>
          <p:spPr bwMode="auto">
            <a:xfrm>
              <a:off x="6073322" y="5389420"/>
              <a:ext cx="609600" cy="254000"/>
            </a:xfrm>
            <a:custGeom>
              <a:avLst/>
              <a:gdLst>
                <a:gd name="T0" fmla="*/ 0 w 192"/>
                <a:gd name="T1" fmla="*/ 80 h 80"/>
                <a:gd name="T2" fmla="*/ 50 w 192"/>
                <a:gd name="T3" fmla="*/ 62 h 80"/>
                <a:gd name="T4" fmla="*/ 62 w 192"/>
                <a:gd name="T5" fmla="*/ 50 h 80"/>
                <a:gd name="T6" fmla="*/ 112 w 192"/>
                <a:gd name="T7" fmla="*/ 0 h 80"/>
                <a:gd name="T8" fmla="*/ 192 w 192"/>
                <a:gd name="T9" fmla="*/ 80 h 80"/>
                <a:gd name="T10" fmla="*/ 0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0" y="80"/>
                  </a:moveTo>
                  <a:cubicBezTo>
                    <a:pt x="19" y="80"/>
                    <a:pt x="36" y="73"/>
                    <a:pt x="50" y="62"/>
                  </a:cubicBezTo>
                  <a:cubicBezTo>
                    <a:pt x="62" y="50"/>
                    <a:pt x="62" y="50"/>
                    <a:pt x="62" y="50"/>
                  </a:cubicBezTo>
                  <a:cubicBezTo>
                    <a:pt x="112" y="0"/>
                    <a:pt x="112" y="0"/>
                    <a:pt x="112" y="0"/>
                  </a:cubicBezTo>
                  <a:cubicBezTo>
                    <a:pt x="192" y="80"/>
                    <a:pt x="192" y="80"/>
                    <a:pt x="192" y="80"/>
                  </a:cubicBezTo>
                  <a:lnTo>
                    <a:pt x="0" y="80"/>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grpSp>
      <p:grpSp>
        <p:nvGrpSpPr>
          <p:cNvPr id="8" name="组合 7"/>
          <p:cNvGrpSpPr/>
          <p:nvPr/>
        </p:nvGrpSpPr>
        <p:grpSpPr>
          <a:xfrm>
            <a:off x="4574722" y="3601895"/>
            <a:ext cx="1981200" cy="1558925"/>
            <a:chOff x="4127047" y="3668570"/>
            <a:chExt cx="1981200" cy="1558925"/>
          </a:xfrm>
        </p:grpSpPr>
        <p:sp>
          <p:nvSpPr>
            <p:cNvPr id="9" name="Freeform 439"/>
            <p:cNvSpPr/>
            <p:nvPr/>
          </p:nvSpPr>
          <p:spPr bwMode="auto">
            <a:xfrm>
              <a:off x="4127047" y="4195620"/>
              <a:ext cx="1981200" cy="504825"/>
            </a:xfrm>
            <a:custGeom>
              <a:avLst/>
              <a:gdLst>
                <a:gd name="T0" fmla="*/ 545 w 624"/>
                <a:gd name="T1" fmla="*/ 159 h 159"/>
                <a:gd name="T2" fmla="*/ 79 w 624"/>
                <a:gd name="T3" fmla="*/ 159 h 159"/>
                <a:gd name="T4" fmla="*/ 0 w 624"/>
                <a:gd name="T5" fmla="*/ 79 h 159"/>
                <a:gd name="T6" fmla="*/ 79 w 624"/>
                <a:gd name="T7" fmla="*/ 0 h 159"/>
                <a:gd name="T8" fmla="*/ 545 w 624"/>
                <a:gd name="T9" fmla="*/ 0 h 159"/>
                <a:gd name="T10" fmla="*/ 624 w 624"/>
                <a:gd name="T11" fmla="*/ 79 h 159"/>
                <a:gd name="T12" fmla="*/ 545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545" y="159"/>
                  </a:moveTo>
                  <a:cubicBezTo>
                    <a:pt x="79" y="159"/>
                    <a:pt x="79" y="159"/>
                    <a:pt x="79" y="159"/>
                  </a:cubicBezTo>
                  <a:cubicBezTo>
                    <a:pt x="35" y="159"/>
                    <a:pt x="0" y="123"/>
                    <a:pt x="0" y="79"/>
                  </a:cubicBezTo>
                  <a:cubicBezTo>
                    <a:pt x="0" y="36"/>
                    <a:pt x="35" y="0"/>
                    <a:pt x="79" y="0"/>
                  </a:cubicBezTo>
                  <a:cubicBezTo>
                    <a:pt x="545" y="0"/>
                    <a:pt x="545" y="0"/>
                    <a:pt x="545" y="0"/>
                  </a:cubicBezTo>
                  <a:cubicBezTo>
                    <a:pt x="589" y="0"/>
                    <a:pt x="624" y="36"/>
                    <a:pt x="624" y="79"/>
                  </a:cubicBezTo>
                  <a:cubicBezTo>
                    <a:pt x="624" y="123"/>
                    <a:pt x="589" y="159"/>
                    <a:pt x="545" y="159"/>
                  </a:cubicBezTo>
                  <a:close/>
                </a:path>
              </a:pathLst>
            </a:custGeom>
            <a:solidFill>
              <a:srgbClr val="BBCED2"/>
            </a:solidFill>
            <a:ln>
              <a:noFill/>
            </a:ln>
          </p:spPr>
          <p:txBody>
            <a:bodyPr vert="horz" wrap="square" lIns="91440" tIns="45720" rIns="91440" bIns="45720" numCol="1" anchor="t" anchorCtr="0" compatLnSpc="1"/>
            <a:lstStyle/>
            <a:p>
              <a:endParaRPr lang="en-US"/>
            </a:p>
          </p:txBody>
        </p:sp>
        <p:sp>
          <p:nvSpPr>
            <p:cNvPr id="10" name="Freeform 440"/>
            <p:cNvSpPr/>
            <p:nvPr/>
          </p:nvSpPr>
          <p:spPr bwMode="auto">
            <a:xfrm>
              <a:off x="5076372" y="3668570"/>
              <a:ext cx="1031875" cy="1558925"/>
            </a:xfrm>
            <a:custGeom>
              <a:avLst/>
              <a:gdLst>
                <a:gd name="T0" fmla="*/ 325 w 325"/>
                <a:gd name="T1" fmla="*/ 245 h 491"/>
                <a:gd name="T2" fmla="*/ 301 w 325"/>
                <a:gd name="T3" fmla="*/ 303 h 491"/>
                <a:gd name="T4" fmla="*/ 300 w 325"/>
                <a:gd name="T5" fmla="*/ 303 h 491"/>
                <a:gd name="T6" fmla="*/ 143 w 325"/>
                <a:gd name="T7" fmla="*/ 460 h 491"/>
                <a:gd name="T8" fmla="*/ 31 w 325"/>
                <a:gd name="T9" fmla="*/ 460 h 491"/>
                <a:gd name="T10" fmla="*/ 31 w 325"/>
                <a:gd name="T11" fmla="*/ 348 h 491"/>
                <a:gd name="T12" fmla="*/ 134 w 325"/>
                <a:gd name="T13" fmla="*/ 245 h 491"/>
                <a:gd name="T14" fmla="*/ 31 w 325"/>
                <a:gd name="T15" fmla="*/ 143 h 491"/>
                <a:gd name="T16" fmla="*/ 31 w 325"/>
                <a:gd name="T17" fmla="*/ 31 h 491"/>
                <a:gd name="T18" fmla="*/ 143 w 325"/>
                <a:gd name="T19" fmla="*/ 31 h 491"/>
                <a:gd name="T20" fmla="*/ 300 w 325"/>
                <a:gd name="T21" fmla="*/ 188 h 491"/>
                <a:gd name="T22" fmla="*/ 301 w 325"/>
                <a:gd name="T23" fmla="*/ 188 h 491"/>
                <a:gd name="T24" fmla="*/ 325 w 325"/>
                <a:gd name="T25" fmla="*/ 24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1">
                  <a:moveTo>
                    <a:pt x="325" y="245"/>
                  </a:moveTo>
                  <a:cubicBezTo>
                    <a:pt x="325" y="268"/>
                    <a:pt x="316" y="289"/>
                    <a:pt x="301" y="303"/>
                  </a:cubicBezTo>
                  <a:cubicBezTo>
                    <a:pt x="300" y="303"/>
                    <a:pt x="300" y="303"/>
                    <a:pt x="300" y="303"/>
                  </a:cubicBezTo>
                  <a:cubicBezTo>
                    <a:pt x="143" y="460"/>
                    <a:pt x="143" y="460"/>
                    <a:pt x="143" y="460"/>
                  </a:cubicBezTo>
                  <a:cubicBezTo>
                    <a:pt x="112" y="491"/>
                    <a:pt x="62" y="491"/>
                    <a:pt x="31" y="460"/>
                  </a:cubicBezTo>
                  <a:cubicBezTo>
                    <a:pt x="0" y="429"/>
                    <a:pt x="0" y="379"/>
                    <a:pt x="31" y="348"/>
                  </a:cubicBezTo>
                  <a:cubicBezTo>
                    <a:pt x="134" y="245"/>
                    <a:pt x="134" y="245"/>
                    <a:pt x="134" y="245"/>
                  </a:cubicBezTo>
                  <a:cubicBezTo>
                    <a:pt x="31" y="143"/>
                    <a:pt x="31" y="143"/>
                    <a:pt x="31" y="143"/>
                  </a:cubicBezTo>
                  <a:cubicBezTo>
                    <a:pt x="0" y="112"/>
                    <a:pt x="0" y="62"/>
                    <a:pt x="31" y="31"/>
                  </a:cubicBezTo>
                  <a:cubicBezTo>
                    <a:pt x="62" y="0"/>
                    <a:pt x="112" y="0"/>
                    <a:pt x="143" y="31"/>
                  </a:cubicBezTo>
                  <a:cubicBezTo>
                    <a:pt x="300" y="188"/>
                    <a:pt x="300" y="188"/>
                    <a:pt x="300" y="188"/>
                  </a:cubicBezTo>
                  <a:cubicBezTo>
                    <a:pt x="300" y="188"/>
                    <a:pt x="300" y="188"/>
                    <a:pt x="301" y="188"/>
                  </a:cubicBezTo>
                  <a:cubicBezTo>
                    <a:pt x="316" y="202"/>
                    <a:pt x="325" y="223"/>
                    <a:pt x="325" y="245"/>
                  </a:cubicBezTo>
                  <a:close/>
                </a:path>
              </a:pathLst>
            </a:custGeom>
            <a:solidFill>
              <a:srgbClr val="BBCED2"/>
            </a:solidFill>
            <a:ln>
              <a:noFill/>
            </a:ln>
          </p:spPr>
          <p:txBody>
            <a:bodyPr vert="horz" wrap="square" lIns="91440" tIns="45720" rIns="91440" bIns="45720" numCol="1" anchor="t" anchorCtr="0" compatLnSpc="1"/>
            <a:lstStyle/>
            <a:p>
              <a:endParaRPr lang="en-US"/>
            </a:p>
          </p:txBody>
        </p:sp>
        <p:sp>
          <p:nvSpPr>
            <p:cNvPr id="11" name="Freeform 441"/>
            <p:cNvSpPr/>
            <p:nvPr/>
          </p:nvSpPr>
          <p:spPr bwMode="auto">
            <a:xfrm>
              <a:off x="5501822" y="4195620"/>
              <a:ext cx="606425" cy="504825"/>
            </a:xfrm>
            <a:custGeom>
              <a:avLst/>
              <a:gdLst>
                <a:gd name="T0" fmla="*/ 191 w 191"/>
                <a:gd name="T1" fmla="*/ 79 h 159"/>
                <a:gd name="T2" fmla="*/ 112 w 191"/>
                <a:gd name="T3" fmla="*/ 159 h 159"/>
                <a:gd name="T4" fmla="*/ 62 w 191"/>
                <a:gd name="T5" fmla="*/ 141 h 159"/>
                <a:gd name="T6" fmla="*/ 50 w 191"/>
                <a:gd name="T7" fmla="*/ 130 h 159"/>
                <a:gd name="T8" fmla="*/ 0 w 191"/>
                <a:gd name="T9" fmla="*/ 79 h 159"/>
                <a:gd name="T10" fmla="*/ 50 w 191"/>
                <a:gd name="T11" fmla="*/ 29 h 159"/>
                <a:gd name="T12" fmla="*/ 62 w 191"/>
                <a:gd name="T13" fmla="*/ 18 h 159"/>
                <a:gd name="T14" fmla="*/ 112 w 191"/>
                <a:gd name="T15" fmla="*/ 0 h 159"/>
                <a:gd name="T16" fmla="*/ 191 w 191"/>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191" y="79"/>
                  </a:moveTo>
                  <a:cubicBezTo>
                    <a:pt x="191" y="123"/>
                    <a:pt x="156" y="159"/>
                    <a:pt x="112" y="159"/>
                  </a:cubicBezTo>
                  <a:cubicBezTo>
                    <a:pt x="93" y="159"/>
                    <a:pt x="76" y="152"/>
                    <a:pt x="62" y="141"/>
                  </a:cubicBezTo>
                  <a:cubicBezTo>
                    <a:pt x="50" y="130"/>
                    <a:pt x="50" y="130"/>
                    <a:pt x="50" y="130"/>
                  </a:cubicBezTo>
                  <a:cubicBezTo>
                    <a:pt x="0" y="79"/>
                    <a:pt x="0" y="79"/>
                    <a:pt x="0" y="79"/>
                  </a:cubicBezTo>
                  <a:cubicBezTo>
                    <a:pt x="50" y="29"/>
                    <a:pt x="50" y="29"/>
                    <a:pt x="50" y="29"/>
                  </a:cubicBezTo>
                  <a:cubicBezTo>
                    <a:pt x="62" y="18"/>
                    <a:pt x="62" y="18"/>
                    <a:pt x="62" y="18"/>
                  </a:cubicBezTo>
                  <a:cubicBezTo>
                    <a:pt x="75" y="7"/>
                    <a:pt x="93" y="0"/>
                    <a:pt x="112" y="0"/>
                  </a:cubicBezTo>
                  <a:cubicBezTo>
                    <a:pt x="156" y="0"/>
                    <a:pt x="191" y="36"/>
                    <a:pt x="191" y="79"/>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a:p>
          </p:txBody>
        </p:sp>
        <p:sp>
          <p:nvSpPr>
            <p:cNvPr id="12" name="Freeform 442"/>
            <p:cNvSpPr/>
            <p:nvPr/>
          </p:nvSpPr>
          <p:spPr bwMode="auto">
            <a:xfrm>
              <a:off x="5247822" y="4195620"/>
              <a:ext cx="609600" cy="250825"/>
            </a:xfrm>
            <a:custGeom>
              <a:avLst/>
              <a:gdLst>
                <a:gd name="T0" fmla="*/ 192 w 192"/>
                <a:gd name="T1" fmla="*/ 0 h 79"/>
                <a:gd name="T2" fmla="*/ 142 w 192"/>
                <a:gd name="T3" fmla="*/ 18 h 79"/>
                <a:gd name="T4" fmla="*/ 130 w 192"/>
                <a:gd name="T5" fmla="*/ 29 h 79"/>
                <a:gd name="T6" fmla="*/ 80 w 192"/>
                <a:gd name="T7" fmla="*/ 79 h 79"/>
                <a:gd name="T8" fmla="*/ 0 w 192"/>
                <a:gd name="T9" fmla="*/ 0 h 79"/>
                <a:gd name="T10" fmla="*/ 192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192" y="0"/>
                  </a:moveTo>
                  <a:cubicBezTo>
                    <a:pt x="173" y="0"/>
                    <a:pt x="156" y="7"/>
                    <a:pt x="142" y="18"/>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sp>
          <p:nvSpPr>
            <p:cNvPr id="13" name="Freeform 443"/>
            <p:cNvSpPr/>
            <p:nvPr/>
          </p:nvSpPr>
          <p:spPr bwMode="auto">
            <a:xfrm>
              <a:off x="5247822" y="4446445"/>
              <a:ext cx="609600" cy="254000"/>
            </a:xfrm>
            <a:custGeom>
              <a:avLst/>
              <a:gdLst>
                <a:gd name="T0" fmla="*/ 192 w 192"/>
                <a:gd name="T1" fmla="*/ 80 h 80"/>
                <a:gd name="T2" fmla="*/ 142 w 192"/>
                <a:gd name="T3" fmla="*/ 62 h 80"/>
                <a:gd name="T4" fmla="*/ 130 w 192"/>
                <a:gd name="T5" fmla="*/ 51 h 80"/>
                <a:gd name="T6" fmla="*/ 80 w 192"/>
                <a:gd name="T7" fmla="*/ 0 h 80"/>
                <a:gd name="T8" fmla="*/ 0 w 192"/>
                <a:gd name="T9" fmla="*/ 80 h 80"/>
                <a:gd name="T10" fmla="*/ 192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192" y="80"/>
                  </a:moveTo>
                  <a:cubicBezTo>
                    <a:pt x="173" y="80"/>
                    <a:pt x="156" y="73"/>
                    <a:pt x="142" y="62"/>
                  </a:cubicBezTo>
                  <a:cubicBezTo>
                    <a:pt x="130" y="51"/>
                    <a:pt x="130" y="51"/>
                    <a:pt x="130" y="51"/>
                  </a:cubicBezTo>
                  <a:cubicBezTo>
                    <a:pt x="80" y="0"/>
                    <a:pt x="80" y="0"/>
                    <a:pt x="80" y="0"/>
                  </a:cubicBezTo>
                  <a:cubicBezTo>
                    <a:pt x="0" y="80"/>
                    <a:pt x="0" y="80"/>
                    <a:pt x="0" y="80"/>
                  </a:cubicBezTo>
                  <a:lnTo>
                    <a:pt x="192" y="80"/>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grpSp>
      <p:grpSp>
        <p:nvGrpSpPr>
          <p:cNvPr id="14" name="组合 13"/>
          <p:cNvGrpSpPr/>
          <p:nvPr/>
        </p:nvGrpSpPr>
        <p:grpSpPr>
          <a:xfrm>
            <a:off x="6270172" y="2658920"/>
            <a:ext cx="1981200" cy="1562100"/>
            <a:chOff x="5822497" y="2725595"/>
            <a:chExt cx="1981200" cy="1562100"/>
          </a:xfrm>
        </p:grpSpPr>
        <p:sp>
          <p:nvSpPr>
            <p:cNvPr id="15" name="Freeform 444"/>
            <p:cNvSpPr/>
            <p:nvPr/>
          </p:nvSpPr>
          <p:spPr bwMode="auto">
            <a:xfrm>
              <a:off x="5822497" y="3252645"/>
              <a:ext cx="1981200" cy="504825"/>
            </a:xfrm>
            <a:custGeom>
              <a:avLst/>
              <a:gdLst>
                <a:gd name="T0" fmla="*/ 79 w 624"/>
                <a:gd name="T1" fmla="*/ 159 h 159"/>
                <a:gd name="T2" fmla="*/ 545 w 624"/>
                <a:gd name="T3" fmla="*/ 159 h 159"/>
                <a:gd name="T4" fmla="*/ 624 w 624"/>
                <a:gd name="T5" fmla="*/ 80 h 159"/>
                <a:gd name="T6" fmla="*/ 545 w 624"/>
                <a:gd name="T7" fmla="*/ 0 h 159"/>
                <a:gd name="T8" fmla="*/ 79 w 624"/>
                <a:gd name="T9" fmla="*/ 0 h 159"/>
                <a:gd name="T10" fmla="*/ 0 w 624"/>
                <a:gd name="T11" fmla="*/ 80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close/>
                </a:path>
              </a:pathLst>
            </a:custGeom>
            <a:solidFill>
              <a:srgbClr val="BBCED2"/>
            </a:solidFill>
            <a:ln>
              <a:noFill/>
            </a:ln>
          </p:spPr>
          <p:txBody>
            <a:bodyPr vert="horz" wrap="square" lIns="91440" tIns="45720" rIns="91440" bIns="45720" numCol="1" anchor="t" anchorCtr="0" compatLnSpc="1"/>
            <a:lstStyle/>
            <a:p>
              <a:endParaRPr lang="en-US"/>
            </a:p>
          </p:txBody>
        </p:sp>
        <p:sp>
          <p:nvSpPr>
            <p:cNvPr id="16" name="Freeform 445"/>
            <p:cNvSpPr/>
            <p:nvPr/>
          </p:nvSpPr>
          <p:spPr bwMode="auto">
            <a:xfrm>
              <a:off x="5822497" y="2725595"/>
              <a:ext cx="1031875" cy="1562100"/>
            </a:xfrm>
            <a:custGeom>
              <a:avLst/>
              <a:gdLst>
                <a:gd name="T0" fmla="*/ 0 w 325"/>
                <a:gd name="T1" fmla="*/ 246 h 492"/>
                <a:gd name="T2" fmla="*/ 24 w 325"/>
                <a:gd name="T3" fmla="*/ 303 h 492"/>
                <a:gd name="T4" fmla="*/ 25 w 325"/>
                <a:gd name="T5" fmla="*/ 304 h 492"/>
                <a:gd name="T6" fmla="*/ 182 w 325"/>
                <a:gd name="T7" fmla="*/ 461 h 492"/>
                <a:gd name="T8" fmla="*/ 294 w 325"/>
                <a:gd name="T9" fmla="*/ 461 h 492"/>
                <a:gd name="T10" fmla="*/ 294 w 325"/>
                <a:gd name="T11" fmla="*/ 348 h 492"/>
                <a:gd name="T12" fmla="*/ 191 w 325"/>
                <a:gd name="T13" fmla="*/ 246 h 492"/>
                <a:gd name="T14" fmla="*/ 294 w 325"/>
                <a:gd name="T15" fmla="*/ 143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rgbClr val="BBCED2"/>
            </a:solidFill>
            <a:ln>
              <a:noFill/>
            </a:ln>
          </p:spPr>
          <p:txBody>
            <a:bodyPr vert="horz" wrap="square" lIns="91440" tIns="45720" rIns="91440" bIns="45720" numCol="1" anchor="t" anchorCtr="0" compatLnSpc="1"/>
            <a:lstStyle/>
            <a:p>
              <a:endParaRPr lang="en-US"/>
            </a:p>
          </p:txBody>
        </p:sp>
        <p:sp>
          <p:nvSpPr>
            <p:cNvPr id="17" name="Freeform 446"/>
            <p:cNvSpPr/>
            <p:nvPr/>
          </p:nvSpPr>
          <p:spPr bwMode="auto">
            <a:xfrm>
              <a:off x="5822497" y="3252645"/>
              <a:ext cx="606425" cy="504825"/>
            </a:xfrm>
            <a:custGeom>
              <a:avLst/>
              <a:gdLst>
                <a:gd name="T0" fmla="*/ 0 w 191"/>
                <a:gd name="T1" fmla="*/ 80 h 159"/>
                <a:gd name="T2" fmla="*/ 79 w 191"/>
                <a:gd name="T3" fmla="*/ 159 h 159"/>
                <a:gd name="T4" fmla="*/ 129 w 191"/>
                <a:gd name="T5" fmla="*/ 141 h 159"/>
                <a:gd name="T6" fmla="*/ 141 w 191"/>
                <a:gd name="T7" fmla="*/ 130 h 159"/>
                <a:gd name="T8" fmla="*/ 191 w 191"/>
                <a:gd name="T9" fmla="*/ 80 h 159"/>
                <a:gd name="T10" fmla="*/ 141 w 191"/>
                <a:gd name="T11" fmla="*/ 29 h 159"/>
                <a:gd name="T12" fmla="*/ 129 w 191"/>
                <a:gd name="T13" fmla="*/ 18 h 159"/>
                <a:gd name="T14" fmla="*/ 79 w 191"/>
                <a:gd name="T15" fmla="*/ 0 h 159"/>
                <a:gd name="T16" fmla="*/ 0 w 191"/>
                <a:gd name="T17"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80"/>
                  </a:moveTo>
                  <a:cubicBezTo>
                    <a:pt x="0" y="124"/>
                    <a:pt x="35" y="159"/>
                    <a:pt x="79" y="159"/>
                  </a:cubicBezTo>
                  <a:cubicBezTo>
                    <a:pt x="98" y="159"/>
                    <a:pt x="115" y="153"/>
                    <a:pt x="129" y="141"/>
                  </a:cubicBezTo>
                  <a:cubicBezTo>
                    <a:pt x="141" y="130"/>
                    <a:pt x="141" y="130"/>
                    <a:pt x="141" y="130"/>
                  </a:cubicBezTo>
                  <a:cubicBezTo>
                    <a:pt x="191" y="80"/>
                    <a:pt x="191" y="80"/>
                    <a:pt x="191" y="80"/>
                  </a:cubicBezTo>
                  <a:cubicBezTo>
                    <a:pt x="141" y="29"/>
                    <a:pt x="141" y="29"/>
                    <a:pt x="141" y="29"/>
                  </a:cubicBezTo>
                  <a:cubicBezTo>
                    <a:pt x="129" y="18"/>
                    <a:pt x="129" y="18"/>
                    <a:pt x="129" y="18"/>
                  </a:cubicBezTo>
                  <a:cubicBezTo>
                    <a:pt x="116" y="7"/>
                    <a:pt x="98" y="0"/>
                    <a:pt x="79" y="0"/>
                  </a:cubicBezTo>
                  <a:cubicBezTo>
                    <a:pt x="35" y="0"/>
                    <a:pt x="0" y="36"/>
                    <a:pt x="0" y="80"/>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a:p>
          </p:txBody>
        </p:sp>
        <p:sp>
          <p:nvSpPr>
            <p:cNvPr id="18" name="Freeform 447"/>
            <p:cNvSpPr/>
            <p:nvPr/>
          </p:nvSpPr>
          <p:spPr bwMode="auto">
            <a:xfrm>
              <a:off x="6073322" y="3252645"/>
              <a:ext cx="609600" cy="254000"/>
            </a:xfrm>
            <a:custGeom>
              <a:avLst/>
              <a:gdLst>
                <a:gd name="T0" fmla="*/ 0 w 192"/>
                <a:gd name="T1" fmla="*/ 0 h 80"/>
                <a:gd name="T2" fmla="*/ 50 w 192"/>
                <a:gd name="T3" fmla="*/ 18 h 80"/>
                <a:gd name="T4" fmla="*/ 62 w 192"/>
                <a:gd name="T5" fmla="*/ 30 h 80"/>
                <a:gd name="T6" fmla="*/ 112 w 192"/>
                <a:gd name="T7" fmla="*/ 80 h 80"/>
                <a:gd name="T8" fmla="*/ 192 w 192"/>
                <a:gd name="T9" fmla="*/ 0 h 80"/>
                <a:gd name="T10" fmla="*/ 0 w 192"/>
                <a:gd name="T11" fmla="*/ 0 h 80"/>
              </a:gdLst>
              <a:ahLst/>
              <a:cxnLst>
                <a:cxn ang="0">
                  <a:pos x="T0" y="T1"/>
                </a:cxn>
                <a:cxn ang="0">
                  <a:pos x="T2" y="T3"/>
                </a:cxn>
                <a:cxn ang="0">
                  <a:pos x="T4" y="T5"/>
                </a:cxn>
                <a:cxn ang="0">
                  <a:pos x="T6" y="T7"/>
                </a:cxn>
                <a:cxn ang="0">
                  <a:pos x="T8" y="T9"/>
                </a:cxn>
                <a:cxn ang="0">
                  <a:pos x="T10" y="T11"/>
                </a:cxn>
              </a:cxnLst>
              <a:rect l="0" t="0" r="r" b="b"/>
              <a:pathLst>
                <a:path w="192" h="80">
                  <a:moveTo>
                    <a:pt x="0" y="0"/>
                  </a:moveTo>
                  <a:cubicBezTo>
                    <a:pt x="19" y="0"/>
                    <a:pt x="36" y="7"/>
                    <a:pt x="50" y="18"/>
                  </a:cubicBezTo>
                  <a:cubicBezTo>
                    <a:pt x="62" y="30"/>
                    <a:pt x="62" y="30"/>
                    <a:pt x="62" y="30"/>
                  </a:cubicBezTo>
                  <a:cubicBezTo>
                    <a:pt x="112" y="80"/>
                    <a:pt x="112" y="80"/>
                    <a:pt x="112" y="80"/>
                  </a:cubicBezTo>
                  <a:cubicBezTo>
                    <a:pt x="192" y="0"/>
                    <a:pt x="192" y="0"/>
                    <a:pt x="192" y="0"/>
                  </a:cubicBezTo>
                  <a:lnTo>
                    <a:pt x="0" y="0"/>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sp>
          <p:nvSpPr>
            <p:cNvPr id="19" name="Freeform 448"/>
            <p:cNvSpPr/>
            <p:nvPr/>
          </p:nvSpPr>
          <p:spPr bwMode="auto">
            <a:xfrm>
              <a:off x="6073322" y="3506645"/>
              <a:ext cx="609600" cy="250825"/>
            </a:xfrm>
            <a:custGeom>
              <a:avLst/>
              <a:gdLst>
                <a:gd name="T0" fmla="*/ 0 w 192"/>
                <a:gd name="T1" fmla="*/ 79 h 79"/>
                <a:gd name="T2" fmla="*/ 50 w 192"/>
                <a:gd name="T3" fmla="*/ 61 h 79"/>
                <a:gd name="T4" fmla="*/ 62 w 192"/>
                <a:gd name="T5" fmla="*/ 50 h 79"/>
                <a:gd name="T6" fmla="*/ 112 w 192"/>
                <a:gd name="T7" fmla="*/ 0 h 79"/>
                <a:gd name="T8" fmla="*/ 192 w 192"/>
                <a:gd name="T9" fmla="*/ 79 h 79"/>
                <a:gd name="T10" fmla="*/ 0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0" y="79"/>
                  </a:moveTo>
                  <a:cubicBezTo>
                    <a:pt x="19" y="79"/>
                    <a:pt x="36" y="73"/>
                    <a:pt x="50" y="61"/>
                  </a:cubicBezTo>
                  <a:cubicBezTo>
                    <a:pt x="62" y="50"/>
                    <a:pt x="62" y="50"/>
                    <a:pt x="62" y="50"/>
                  </a:cubicBezTo>
                  <a:cubicBezTo>
                    <a:pt x="112" y="0"/>
                    <a:pt x="112" y="0"/>
                    <a:pt x="112" y="0"/>
                  </a:cubicBezTo>
                  <a:cubicBezTo>
                    <a:pt x="192" y="79"/>
                    <a:pt x="192" y="79"/>
                    <a:pt x="192" y="79"/>
                  </a:cubicBezTo>
                  <a:lnTo>
                    <a:pt x="0" y="79"/>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grpSp>
      <p:grpSp>
        <p:nvGrpSpPr>
          <p:cNvPr id="20" name="组合 19"/>
          <p:cNvGrpSpPr/>
          <p:nvPr/>
        </p:nvGrpSpPr>
        <p:grpSpPr>
          <a:xfrm>
            <a:off x="4574722" y="1715945"/>
            <a:ext cx="1981200" cy="1562100"/>
            <a:chOff x="4127047" y="1782620"/>
            <a:chExt cx="1981200" cy="1562100"/>
          </a:xfrm>
        </p:grpSpPr>
        <p:sp>
          <p:nvSpPr>
            <p:cNvPr id="21" name="Freeform 434"/>
            <p:cNvSpPr/>
            <p:nvPr/>
          </p:nvSpPr>
          <p:spPr bwMode="auto">
            <a:xfrm>
              <a:off x="4127047" y="2312845"/>
              <a:ext cx="1981200" cy="501650"/>
            </a:xfrm>
            <a:custGeom>
              <a:avLst/>
              <a:gdLst>
                <a:gd name="T0" fmla="*/ 545 w 624"/>
                <a:gd name="T1" fmla="*/ 158 h 158"/>
                <a:gd name="T2" fmla="*/ 79 w 624"/>
                <a:gd name="T3" fmla="*/ 158 h 158"/>
                <a:gd name="T4" fmla="*/ 0 w 624"/>
                <a:gd name="T5" fmla="*/ 79 h 158"/>
                <a:gd name="T6" fmla="*/ 79 w 624"/>
                <a:gd name="T7" fmla="*/ 0 h 158"/>
                <a:gd name="T8" fmla="*/ 545 w 624"/>
                <a:gd name="T9" fmla="*/ 0 h 158"/>
                <a:gd name="T10" fmla="*/ 624 w 624"/>
                <a:gd name="T11" fmla="*/ 79 h 158"/>
                <a:gd name="T12" fmla="*/ 545 w 624"/>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close/>
                </a:path>
              </a:pathLst>
            </a:custGeom>
            <a:solidFill>
              <a:srgbClr val="80ABBA"/>
            </a:solidFill>
            <a:ln>
              <a:noFill/>
            </a:ln>
          </p:spPr>
          <p:txBody>
            <a:bodyPr vert="horz" wrap="square" lIns="91440" tIns="45720" rIns="91440" bIns="45720" numCol="1" anchor="t" anchorCtr="0" compatLnSpc="1"/>
            <a:lstStyle/>
            <a:p>
              <a:endParaRPr lang="en-US"/>
            </a:p>
          </p:txBody>
        </p:sp>
        <p:sp>
          <p:nvSpPr>
            <p:cNvPr id="22" name="Freeform 435"/>
            <p:cNvSpPr/>
            <p:nvPr/>
          </p:nvSpPr>
          <p:spPr bwMode="auto">
            <a:xfrm>
              <a:off x="5076372" y="1782620"/>
              <a:ext cx="1031875" cy="1562100"/>
            </a:xfrm>
            <a:custGeom>
              <a:avLst/>
              <a:gdLst>
                <a:gd name="T0" fmla="*/ 325 w 325"/>
                <a:gd name="T1" fmla="*/ 246 h 492"/>
                <a:gd name="T2" fmla="*/ 301 w 325"/>
                <a:gd name="T3" fmla="*/ 304 h 492"/>
                <a:gd name="T4" fmla="*/ 300 w 325"/>
                <a:gd name="T5" fmla="*/ 304 h 492"/>
                <a:gd name="T6" fmla="*/ 143 w 325"/>
                <a:gd name="T7" fmla="*/ 461 h 492"/>
                <a:gd name="T8" fmla="*/ 31 w 325"/>
                <a:gd name="T9" fmla="*/ 461 h 492"/>
                <a:gd name="T10" fmla="*/ 31 w 325"/>
                <a:gd name="T11" fmla="*/ 349 h 492"/>
                <a:gd name="T12" fmla="*/ 134 w 325"/>
                <a:gd name="T13" fmla="*/ 246 h 492"/>
                <a:gd name="T14" fmla="*/ 31 w 325"/>
                <a:gd name="T15" fmla="*/ 144 h 492"/>
                <a:gd name="T16" fmla="*/ 31 w 325"/>
                <a:gd name="T17" fmla="*/ 31 h 492"/>
                <a:gd name="T18" fmla="*/ 143 w 325"/>
                <a:gd name="T19" fmla="*/ 31 h 492"/>
                <a:gd name="T20" fmla="*/ 300 w 325"/>
                <a:gd name="T21" fmla="*/ 188 h 492"/>
                <a:gd name="T22" fmla="*/ 301 w 325"/>
                <a:gd name="T23" fmla="*/ 188 h 492"/>
                <a:gd name="T24" fmla="*/ 325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0" y="188"/>
                    <a:pt x="300" y="188"/>
                    <a:pt x="301" y="188"/>
                  </a:cubicBezTo>
                  <a:cubicBezTo>
                    <a:pt x="316" y="203"/>
                    <a:pt x="325" y="223"/>
                    <a:pt x="325" y="246"/>
                  </a:cubicBezTo>
                  <a:close/>
                </a:path>
              </a:pathLst>
            </a:custGeom>
            <a:solidFill>
              <a:srgbClr val="80ABBA"/>
            </a:solidFill>
            <a:ln>
              <a:noFill/>
            </a:ln>
          </p:spPr>
          <p:txBody>
            <a:bodyPr vert="horz" wrap="square" lIns="91440" tIns="45720" rIns="91440" bIns="45720" numCol="1" anchor="t" anchorCtr="0" compatLnSpc="1"/>
            <a:lstStyle/>
            <a:p>
              <a:endParaRPr lang="en-US"/>
            </a:p>
          </p:txBody>
        </p:sp>
        <p:sp>
          <p:nvSpPr>
            <p:cNvPr id="23" name="Freeform 436"/>
            <p:cNvSpPr/>
            <p:nvPr/>
          </p:nvSpPr>
          <p:spPr bwMode="auto">
            <a:xfrm>
              <a:off x="5501822" y="2312845"/>
              <a:ext cx="606425" cy="501650"/>
            </a:xfrm>
            <a:custGeom>
              <a:avLst/>
              <a:gdLst>
                <a:gd name="T0" fmla="*/ 191 w 191"/>
                <a:gd name="T1" fmla="*/ 79 h 158"/>
                <a:gd name="T2" fmla="*/ 112 w 191"/>
                <a:gd name="T3" fmla="*/ 158 h 158"/>
                <a:gd name="T4" fmla="*/ 62 w 191"/>
                <a:gd name="T5" fmla="*/ 141 h 158"/>
                <a:gd name="T6" fmla="*/ 50 w 191"/>
                <a:gd name="T7" fmla="*/ 129 h 158"/>
                <a:gd name="T8" fmla="*/ 0 w 191"/>
                <a:gd name="T9" fmla="*/ 79 h 158"/>
                <a:gd name="T10" fmla="*/ 50 w 191"/>
                <a:gd name="T11" fmla="*/ 29 h 158"/>
                <a:gd name="T12" fmla="*/ 62 w 191"/>
                <a:gd name="T13" fmla="*/ 18 h 158"/>
                <a:gd name="T14" fmla="*/ 112 w 191"/>
                <a:gd name="T15" fmla="*/ 0 h 158"/>
                <a:gd name="T16" fmla="*/ 191 w 191"/>
                <a:gd name="T17"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8">
                  <a:moveTo>
                    <a:pt x="191" y="79"/>
                  </a:moveTo>
                  <a:cubicBezTo>
                    <a:pt x="191" y="123"/>
                    <a:pt x="156" y="158"/>
                    <a:pt x="112" y="158"/>
                  </a:cubicBezTo>
                  <a:cubicBezTo>
                    <a:pt x="93" y="158"/>
                    <a:pt x="76" y="152"/>
                    <a:pt x="62" y="141"/>
                  </a:cubicBezTo>
                  <a:cubicBezTo>
                    <a:pt x="50" y="129"/>
                    <a:pt x="50" y="129"/>
                    <a:pt x="50" y="129"/>
                  </a:cubicBezTo>
                  <a:cubicBezTo>
                    <a:pt x="0" y="79"/>
                    <a:pt x="0" y="79"/>
                    <a:pt x="0" y="79"/>
                  </a:cubicBezTo>
                  <a:cubicBezTo>
                    <a:pt x="50" y="29"/>
                    <a:pt x="50" y="29"/>
                    <a:pt x="50" y="29"/>
                  </a:cubicBezTo>
                  <a:cubicBezTo>
                    <a:pt x="62" y="18"/>
                    <a:pt x="62" y="18"/>
                    <a:pt x="62" y="18"/>
                  </a:cubicBezTo>
                  <a:cubicBezTo>
                    <a:pt x="75" y="6"/>
                    <a:pt x="93" y="0"/>
                    <a:pt x="112" y="0"/>
                  </a:cubicBezTo>
                  <a:cubicBezTo>
                    <a:pt x="156" y="0"/>
                    <a:pt x="191" y="35"/>
                    <a:pt x="191" y="79"/>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a:p>
          </p:txBody>
        </p:sp>
        <p:sp>
          <p:nvSpPr>
            <p:cNvPr id="24" name="Freeform 437"/>
            <p:cNvSpPr/>
            <p:nvPr/>
          </p:nvSpPr>
          <p:spPr bwMode="auto">
            <a:xfrm>
              <a:off x="5247822" y="2312845"/>
              <a:ext cx="609600" cy="250825"/>
            </a:xfrm>
            <a:custGeom>
              <a:avLst/>
              <a:gdLst>
                <a:gd name="T0" fmla="*/ 192 w 192"/>
                <a:gd name="T1" fmla="*/ 0 h 79"/>
                <a:gd name="T2" fmla="*/ 142 w 192"/>
                <a:gd name="T3" fmla="*/ 17 h 79"/>
                <a:gd name="T4" fmla="*/ 130 w 192"/>
                <a:gd name="T5" fmla="*/ 29 h 79"/>
                <a:gd name="T6" fmla="*/ 80 w 192"/>
                <a:gd name="T7" fmla="*/ 79 h 79"/>
                <a:gd name="T8" fmla="*/ 0 w 192"/>
                <a:gd name="T9" fmla="*/ 0 h 79"/>
                <a:gd name="T10" fmla="*/ 192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192" y="0"/>
                  </a:moveTo>
                  <a:cubicBezTo>
                    <a:pt x="173" y="0"/>
                    <a:pt x="156" y="6"/>
                    <a:pt x="142" y="17"/>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sp>
          <p:nvSpPr>
            <p:cNvPr id="25" name="Freeform 438"/>
            <p:cNvSpPr/>
            <p:nvPr/>
          </p:nvSpPr>
          <p:spPr bwMode="auto">
            <a:xfrm>
              <a:off x="5247822" y="2563670"/>
              <a:ext cx="609600" cy="250825"/>
            </a:xfrm>
            <a:custGeom>
              <a:avLst/>
              <a:gdLst>
                <a:gd name="T0" fmla="*/ 192 w 192"/>
                <a:gd name="T1" fmla="*/ 79 h 79"/>
                <a:gd name="T2" fmla="*/ 142 w 192"/>
                <a:gd name="T3" fmla="*/ 62 h 79"/>
                <a:gd name="T4" fmla="*/ 130 w 192"/>
                <a:gd name="T5" fmla="*/ 50 h 79"/>
                <a:gd name="T6" fmla="*/ 80 w 192"/>
                <a:gd name="T7" fmla="*/ 0 h 79"/>
                <a:gd name="T8" fmla="*/ 0 w 192"/>
                <a:gd name="T9" fmla="*/ 79 h 79"/>
                <a:gd name="T10" fmla="*/ 192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192" y="79"/>
                  </a:moveTo>
                  <a:cubicBezTo>
                    <a:pt x="173" y="79"/>
                    <a:pt x="156" y="73"/>
                    <a:pt x="142" y="62"/>
                  </a:cubicBezTo>
                  <a:cubicBezTo>
                    <a:pt x="130" y="50"/>
                    <a:pt x="130" y="50"/>
                    <a:pt x="130" y="50"/>
                  </a:cubicBezTo>
                  <a:cubicBezTo>
                    <a:pt x="80" y="0"/>
                    <a:pt x="80" y="0"/>
                    <a:pt x="80" y="0"/>
                  </a:cubicBezTo>
                  <a:cubicBezTo>
                    <a:pt x="0" y="79"/>
                    <a:pt x="0" y="79"/>
                    <a:pt x="0" y="79"/>
                  </a:cubicBezTo>
                  <a:lnTo>
                    <a:pt x="192" y="79"/>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grpSp>
      <p:sp>
        <p:nvSpPr>
          <p:cNvPr id="26" name="矩形 25"/>
          <p:cNvSpPr/>
          <p:nvPr/>
        </p:nvSpPr>
        <p:spPr>
          <a:xfrm>
            <a:off x="8400371" y="3185970"/>
            <a:ext cx="2999499" cy="646331"/>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7" name="矩形 26"/>
          <p:cNvSpPr/>
          <p:nvPr/>
        </p:nvSpPr>
        <p:spPr>
          <a:xfrm>
            <a:off x="8400370" y="5071920"/>
            <a:ext cx="2999499" cy="646331"/>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8" name="矩形 27"/>
          <p:cNvSpPr/>
          <p:nvPr/>
        </p:nvSpPr>
        <p:spPr>
          <a:xfrm>
            <a:off x="1426224" y="2200444"/>
            <a:ext cx="2999499" cy="646331"/>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9" name="矩形 28"/>
          <p:cNvSpPr/>
          <p:nvPr/>
        </p:nvSpPr>
        <p:spPr>
          <a:xfrm>
            <a:off x="1254548" y="4128945"/>
            <a:ext cx="2999499" cy="646331"/>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spect="1"/>
          </p:cNvSpPr>
          <p:nvPr/>
        </p:nvSpPr>
        <p:spPr>
          <a:xfrm flipV="1">
            <a:off x="7718295" y="3130423"/>
            <a:ext cx="1234172" cy="1234171"/>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flipV="1">
            <a:off x="7673069" y="3122459"/>
            <a:ext cx="1324624" cy="1324623"/>
          </a:xfrm>
          <a:prstGeom prst="ellipse">
            <a:avLst/>
          </a:prstGeom>
          <a:noFill/>
          <a:ln w="25400" cap="flat" cmpd="sng" algn="ctr">
            <a:solidFill>
              <a:srgbClr val="80ABBA"/>
            </a:solid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4" name="椭圆 3"/>
          <p:cNvSpPr>
            <a:spLocks noChangeAspect="1"/>
          </p:cNvSpPr>
          <p:nvPr/>
        </p:nvSpPr>
        <p:spPr>
          <a:xfrm flipV="1">
            <a:off x="4588127" y="2177975"/>
            <a:ext cx="1234172" cy="1234171"/>
          </a:xfrm>
          <a:prstGeom prst="ellipse">
            <a:avLst/>
          </a:prstGeom>
          <a:solidFill>
            <a:srgbClr val="6A8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flipV="1">
            <a:off x="4542901" y="2170011"/>
            <a:ext cx="1324624" cy="1324623"/>
          </a:xfrm>
          <a:prstGeom prst="ellipse">
            <a:avLst/>
          </a:prstGeom>
          <a:noFill/>
          <a:ln w="25400" cap="flat" cmpd="sng" algn="ctr">
            <a:solidFill>
              <a:srgbClr val="6A8074"/>
            </a:solid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6" name="椭圆 5"/>
          <p:cNvSpPr>
            <a:spLocks noChangeAspect="1"/>
          </p:cNvSpPr>
          <p:nvPr/>
        </p:nvSpPr>
        <p:spPr>
          <a:xfrm>
            <a:off x="6155114" y="4301634"/>
            <a:ext cx="1234172" cy="1234171"/>
          </a:xfrm>
          <a:prstGeom prst="ellipse">
            <a:avLst/>
          </a:pr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109888" y="4219146"/>
            <a:ext cx="1324624" cy="1324623"/>
          </a:xfrm>
          <a:prstGeom prst="ellipse">
            <a:avLst/>
          </a:prstGeom>
          <a:noFill/>
          <a:ln w="25400" cap="flat" cmpd="sng" algn="ctr">
            <a:solidFill>
              <a:srgbClr val="498B9C"/>
            </a:solid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8" name="椭圆 7"/>
          <p:cNvSpPr>
            <a:spLocks noChangeAspect="1"/>
          </p:cNvSpPr>
          <p:nvPr/>
        </p:nvSpPr>
        <p:spPr>
          <a:xfrm>
            <a:off x="3035565" y="3592003"/>
            <a:ext cx="1234172" cy="1234171"/>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990339" y="3509515"/>
            <a:ext cx="1324624" cy="1324623"/>
          </a:xfrm>
          <a:prstGeom prst="ellipse">
            <a:avLst/>
          </a:prstGeom>
          <a:noFill/>
          <a:ln w="25400" cap="flat" cmpd="sng" algn="ctr">
            <a:solidFill>
              <a:srgbClr val="498B9C"/>
            </a:solid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13" name="任意多边形 64"/>
          <p:cNvSpPr/>
          <p:nvPr/>
        </p:nvSpPr>
        <p:spPr>
          <a:xfrm>
            <a:off x="2801118" y="0"/>
            <a:ext cx="6362490" cy="6865145"/>
          </a:xfrm>
          <a:custGeom>
            <a:avLst/>
            <a:gdLst>
              <a:gd name="connsiteX0" fmla="*/ 0 w 6362490"/>
              <a:gd name="connsiteY0" fmla="*/ 0 h 6865145"/>
              <a:gd name="connsiteX1" fmla="*/ 122662 w 6362490"/>
              <a:gd name="connsiteY1" fmla="*/ 0 h 6865145"/>
              <a:gd name="connsiteX2" fmla="*/ 127386 w 6362490"/>
              <a:gd name="connsiteY2" fmla="*/ 4190239 h 6865145"/>
              <a:gd name="connsiteX3" fmla="*/ 839287 w 6362490"/>
              <a:gd name="connsiteY3" fmla="*/ 4902141 h 6865145"/>
              <a:gd name="connsiteX4" fmla="*/ 1551189 w 6362490"/>
              <a:gd name="connsiteY4" fmla="*/ 4190239 h 6865145"/>
              <a:gd name="connsiteX5" fmla="*/ 1551189 w 6362490"/>
              <a:gd name="connsiteY5" fmla="*/ 3829201 h 6865145"/>
              <a:gd name="connsiteX6" fmla="*/ 1549988 w 6362490"/>
              <a:gd name="connsiteY6" fmla="*/ 3829201 h 6865145"/>
              <a:gd name="connsiteX7" fmla="*/ 1549988 w 6362490"/>
              <a:gd name="connsiteY7" fmla="*/ 2737986 h 6865145"/>
              <a:gd name="connsiteX8" fmla="*/ 2395680 w 6362490"/>
              <a:gd name="connsiteY8" fmla="*/ 1892295 h 6865145"/>
              <a:gd name="connsiteX9" fmla="*/ 3241372 w 6362490"/>
              <a:gd name="connsiteY9" fmla="*/ 2737986 h 6865145"/>
              <a:gd name="connsiteX10" fmla="*/ 3241372 w 6362490"/>
              <a:gd name="connsiteY10" fmla="*/ 2977340 h 6865145"/>
              <a:gd name="connsiteX11" fmla="*/ 3241916 w 6362490"/>
              <a:gd name="connsiteY11" fmla="*/ 2977067 h 6865145"/>
              <a:gd name="connsiteX12" fmla="*/ 3241925 w 6362490"/>
              <a:gd name="connsiteY12" fmla="*/ 2983510 h 6865145"/>
              <a:gd name="connsiteX13" fmla="*/ 3242933 w 6362490"/>
              <a:gd name="connsiteY13" fmla="*/ 2983510 h 6865145"/>
              <a:gd name="connsiteX14" fmla="*/ 3241927 w 6362490"/>
              <a:gd name="connsiteY14" fmla="*/ 2985564 h 6865145"/>
              <a:gd name="connsiteX15" fmla="*/ 3242536 w 6362490"/>
              <a:gd name="connsiteY15" fmla="*/ 3451852 h 6865145"/>
              <a:gd name="connsiteX16" fmla="*/ 3245885 w 6362490"/>
              <a:gd name="connsiteY16" fmla="*/ 4904482 h 6865145"/>
              <a:gd name="connsiteX17" fmla="*/ 3957787 w 6362490"/>
              <a:gd name="connsiteY17" fmla="*/ 5616383 h 6865145"/>
              <a:gd name="connsiteX18" fmla="*/ 4669689 w 6362490"/>
              <a:gd name="connsiteY18" fmla="*/ 4904482 h 6865145"/>
              <a:gd name="connsiteX19" fmla="*/ 4669689 w 6362490"/>
              <a:gd name="connsiteY19" fmla="*/ 4698910 h 6865145"/>
              <a:gd name="connsiteX20" fmla="*/ 4671107 w 6362490"/>
              <a:gd name="connsiteY20" fmla="*/ 4698910 h 6865145"/>
              <a:gd name="connsiteX21" fmla="*/ 4671107 w 6362490"/>
              <a:gd name="connsiteY21" fmla="*/ 3706439 h 6865145"/>
              <a:gd name="connsiteX22" fmla="*/ 5516799 w 6362490"/>
              <a:gd name="connsiteY22" fmla="*/ 2860749 h 6865145"/>
              <a:gd name="connsiteX23" fmla="*/ 6362490 w 6362490"/>
              <a:gd name="connsiteY23" fmla="*/ 3706439 h 6865145"/>
              <a:gd name="connsiteX24" fmla="*/ 6362490 w 6362490"/>
              <a:gd name="connsiteY24" fmla="*/ 6734560 h 6865145"/>
              <a:gd name="connsiteX25" fmla="*/ 6360764 w 6362490"/>
              <a:gd name="connsiteY25" fmla="*/ 6734560 h 6865145"/>
              <a:gd name="connsiteX26" fmla="*/ 6360764 w 6362490"/>
              <a:gd name="connsiteY26" fmla="*/ 6865145 h 6865145"/>
              <a:gd name="connsiteX27" fmla="*/ 6233379 w 6362490"/>
              <a:gd name="connsiteY27" fmla="*/ 6865145 h 6865145"/>
              <a:gd name="connsiteX28" fmla="*/ 6233379 w 6362490"/>
              <a:gd name="connsiteY28" fmla="*/ 6297060 h 6865145"/>
              <a:gd name="connsiteX29" fmla="*/ 6235105 w 6362490"/>
              <a:gd name="connsiteY29" fmla="*/ 6297060 h 6865145"/>
              <a:gd name="connsiteX30" fmla="*/ 6235105 w 6362490"/>
              <a:gd name="connsiteY30" fmla="*/ 3748075 h 6865145"/>
              <a:gd name="connsiteX31" fmla="*/ 5523204 w 6362490"/>
              <a:gd name="connsiteY31" fmla="*/ 3036173 h 6865145"/>
              <a:gd name="connsiteX32" fmla="*/ 4811302 w 6362490"/>
              <a:gd name="connsiteY32" fmla="*/ 3748075 h 6865145"/>
              <a:gd name="connsiteX33" fmla="*/ 4811302 w 6362490"/>
              <a:gd name="connsiteY33" fmla="*/ 4949401 h 6865145"/>
              <a:gd name="connsiteX34" fmla="*/ 4809718 w 6362490"/>
              <a:gd name="connsiteY34" fmla="*/ 4949401 h 6865145"/>
              <a:gd name="connsiteX35" fmla="*/ 3964192 w 6362490"/>
              <a:gd name="connsiteY35" fmla="*/ 5791808 h 6865145"/>
              <a:gd name="connsiteX36" fmla="*/ 3118500 w 6362490"/>
              <a:gd name="connsiteY36" fmla="*/ 4946117 h 6865145"/>
              <a:gd name="connsiteX37" fmla="*/ 3118500 w 6362490"/>
              <a:gd name="connsiteY37" fmla="*/ 3305144 h 6865145"/>
              <a:gd name="connsiteX38" fmla="*/ 3119322 w 6362490"/>
              <a:gd name="connsiteY38" fmla="*/ 3117579 h 6865145"/>
              <a:gd name="connsiteX39" fmla="*/ 3117559 w 6362490"/>
              <a:gd name="connsiteY39" fmla="*/ 3005922 h 6865145"/>
              <a:gd name="connsiteX40" fmla="*/ 3113987 w 6362490"/>
              <a:gd name="connsiteY40" fmla="*/ 2779621 h 6865145"/>
              <a:gd name="connsiteX41" fmla="*/ 2402085 w 6362490"/>
              <a:gd name="connsiteY41" fmla="*/ 2067720 h 6865145"/>
              <a:gd name="connsiteX42" fmla="*/ 1690183 w 6362490"/>
              <a:gd name="connsiteY42" fmla="*/ 2779621 h 6865145"/>
              <a:gd name="connsiteX43" fmla="*/ 1690183 w 6362490"/>
              <a:gd name="connsiteY43" fmla="*/ 3140660 h 6865145"/>
              <a:gd name="connsiteX44" fmla="*/ 1691384 w 6362490"/>
              <a:gd name="connsiteY44" fmla="*/ 3140660 h 6865145"/>
              <a:gd name="connsiteX45" fmla="*/ 1691384 w 6362490"/>
              <a:gd name="connsiteY45" fmla="*/ 4231875 h 6865145"/>
              <a:gd name="connsiteX46" fmla="*/ 845692 w 6362490"/>
              <a:gd name="connsiteY46" fmla="*/ 5077566 h 6865145"/>
              <a:gd name="connsiteX47" fmla="*/ 0 w 6362490"/>
              <a:gd name="connsiteY47" fmla="*/ 4231875 h 686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62490" h="6865145">
                <a:moveTo>
                  <a:pt x="0" y="0"/>
                </a:moveTo>
                <a:lnTo>
                  <a:pt x="122662" y="0"/>
                </a:lnTo>
                <a:cubicBezTo>
                  <a:pt x="124237" y="1396746"/>
                  <a:pt x="125811" y="2793493"/>
                  <a:pt x="127386" y="4190239"/>
                </a:cubicBezTo>
                <a:cubicBezTo>
                  <a:pt x="127386" y="4583412"/>
                  <a:pt x="446115" y="4902141"/>
                  <a:pt x="839287" y="4902141"/>
                </a:cubicBezTo>
                <a:cubicBezTo>
                  <a:pt x="1232460" y="4902141"/>
                  <a:pt x="1551189" y="4583412"/>
                  <a:pt x="1551189" y="4190239"/>
                </a:cubicBezTo>
                <a:lnTo>
                  <a:pt x="1551189" y="3829201"/>
                </a:lnTo>
                <a:lnTo>
                  <a:pt x="1549988" y="3829201"/>
                </a:lnTo>
                <a:lnTo>
                  <a:pt x="1549988" y="2737986"/>
                </a:lnTo>
                <a:cubicBezTo>
                  <a:pt x="1549988" y="2270923"/>
                  <a:pt x="1928618" y="1892295"/>
                  <a:pt x="2395680" y="1892295"/>
                </a:cubicBezTo>
                <a:cubicBezTo>
                  <a:pt x="2862743" y="1892295"/>
                  <a:pt x="3241372" y="2270923"/>
                  <a:pt x="3241372" y="2737986"/>
                </a:cubicBezTo>
                <a:lnTo>
                  <a:pt x="3241372" y="2977340"/>
                </a:lnTo>
                <a:lnTo>
                  <a:pt x="3241916" y="2977067"/>
                </a:lnTo>
                <a:lnTo>
                  <a:pt x="3241925" y="2983510"/>
                </a:lnTo>
                <a:lnTo>
                  <a:pt x="3242933" y="2983510"/>
                </a:lnTo>
                <a:lnTo>
                  <a:pt x="3241927" y="2985564"/>
                </a:lnTo>
                <a:lnTo>
                  <a:pt x="3242536" y="3451852"/>
                </a:lnTo>
                <a:cubicBezTo>
                  <a:pt x="3243653" y="3936062"/>
                  <a:pt x="3245885" y="4441480"/>
                  <a:pt x="3245885" y="4904482"/>
                </a:cubicBezTo>
                <a:cubicBezTo>
                  <a:pt x="3245885" y="5297655"/>
                  <a:pt x="3564614" y="5616383"/>
                  <a:pt x="3957787" y="5616383"/>
                </a:cubicBezTo>
                <a:cubicBezTo>
                  <a:pt x="4350960" y="5616383"/>
                  <a:pt x="4669689" y="5297655"/>
                  <a:pt x="4669689" y="4904482"/>
                </a:cubicBezTo>
                <a:lnTo>
                  <a:pt x="4669689" y="4698910"/>
                </a:lnTo>
                <a:lnTo>
                  <a:pt x="4671107" y="4698910"/>
                </a:lnTo>
                <a:lnTo>
                  <a:pt x="4671107" y="3706439"/>
                </a:lnTo>
                <a:cubicBezTo>
                  <a:pt x="4671107" y="3239378"/>
                  <a:pt x="5049736" y="2860749"/>
                  <a:pt x="5516799" y="2860749"/>
                </a:cubicBezTo>
                <a:cubicBezTo>
                  <a:pt x="5983861" y="2860749"/>
                  <a:pt x="6362490" y="3239378"/>
                  <a:pt x="6362490" y="3706439"/>
                </a:cubicBezTo>
                <a:lnTo>
                  <a:pt x="6362490" y="6734560"/>
                </a:lnTo>
                <a:lnTo>
                  <a:pt x="6360764" y="6734560"/>
                </a:lnTo>
                <a:lnTo>
                  <a:pt x="6360764" y="6865145"/>
                </a:lnTo>
                <a:lnTo>
                  <a:pt x="6233379" y="6865145"/>
                </a:lnTo>
                <a:lnTo>
                  <a:pt x="6233379" y="6297060"/>
                </a:lnTo>
                <a:lnTo>
                  <a:pt x="6235105" y="6297060"/>
                </a:lnTo>
                <a:lnTo>
                  <a:pt x="6235105" y="3748075"/>
                </a:lnTo>
                <a:cubicBezTo>
                  <a:pt x="6235105" y="3354902"/>
                  <a:pt x="5916375" y="3036173"/>
                  <a:pt x="5523204" y="3036173"/>
                </a:cubicBezTo>
                <a:cubicBezTo>
                  <a:pt x="5130030" y="3036173"/>
                  <a:pt x="4811302" y="3354902"/>
                  <a:pt x="4811302" y="3748075"/>
                </a:cubicBezTo>
                <a:lnTo>
                  <a:pt x="4811302" y="4949401"/>
                </a:lnTo>
                <a:lnTo>
                  <a:pt x="4809718" y="4949401"/>
                </a:lnTo>
                <a:cubicBezTo>
                  <a:pt x="4808107" y="5414953"/>
                  <a:pt x="4430159" y="5791808"/>
                  <a:pt x="3964192" y="5791808"/>
                </a:cubicBezTo>
                <a:cubicBezTo>
                  <a:pt x="3497130" y="5791808"/>
                  <a:pt x="3118500" y="5413179"/>
                  <a:pt x="3118500" y="4946117"/>
                </a:cubicBezTo>
                <a:lnTo>
                  <a:pt x="3118500" y="3305144"/>
                </a:lnTo>
                <a:lnTo>
                  <a:pt x="3119322" y="3117579"/>
                </a:lnTo>
                <a:lnTo>
                  <a:pt x="3117559" y="3005922"/>
                </a:lnTo>
                <a:cubicBezTo>
                  <a:pt x="3115773" y="2930092"/>
                  <a:pt x="3113987" y="2854261"/>
                  <a:pt x="3113987" y="2779621"/>
                </a:cubicBezTo>
                <a:cubicBezTo>
                  <a:pt x="3113987" y="2386449"/>
                  <a:pt x="2795258" y="2067720"/>
                  <a:pt x="2402085" y="2067720"/>
                </a:cubicBezTo>
                <a:cubicBezTo>
                  <a:pt x="2008913" y="2067720"/>
                  <a:pt x="1690183" y="2386449"/>
                  <a:pt x="1690183" y="2779621"/>
                </a:cubicBezTo>
                <a:lnTo>
                  <a:pt x="1690183" y="3140660"/>
                </a:lnTo>
                <a:lnTo>
                  <a:pt x="1691384" y="3140660"/>
                </a:lnTo>
                <a:lnTo>
                  <a:pt x="1691384" y="4231875"/>
                </a:lnTo>
                <a:cubicBezTo>
                  <a:pt x="1691384" y="4698937"/>
                  <a:pt x="1312755" y="5077566"/>
                  <a:pt x="845692" y="5077566"/>
                </a:cubicBezTo>
                <a:cubicBezTo>
                  <a:pt x="378630" y="5077566"/>
                  <a:pt x="0" y="4698937"/>
                  <a:pt x="0" y="4231875"/>
                </a:cubicBezTo>
                <a:close/>
              </a:path>
            </a:pathLst>
          </a:custGeom>
          <a:solidFill>
            <a:srgbClr val="A5C3CE"/>
          </a:solidFill>
          <a:ln w="25400" cap="flat" cmpd="sng" algn="ctr">
            <a:noFill/>
            <a:prstDash val="solid"/>
          </a:ln>
          <a:effectLst/>
          <a:scene3d>
            <a:camera prst="orthographicFront">
              <a:rot lat="0" lon="0" rev="0"/>
            </a:camera>
            <a:lightRig rig="contrasting" dir="t">
              <a:rot lat="0" lon="0" rev="7800000"/>
            </a:lightRig>
          </a:scene3d>
          <a:sp3d/>
        </p:spPr>
        <p:txBody>
          <a:bodyPr wrap="square" rtlCol="0" anchor="ctr">
            <a:noAutofit/>
          </a:bodyPr>
          <a:lstStyle/>
          <a:p>
            <a:pPr algn="ctr">
              <a:defRPr/>
            </a:pPr>
            <a:endParaRPr lang="en-US" kern="0">
              <a:solidFill>
                <a:sysClr val="window" lastClr="FFFFFF"/>
              </a:solidFill>
              <a:latin typeface="Calibri" panose="020F0502020204030204"/>
            </a:endParaRPr>
          </a:p>
        </p:txBody>
      </p:sp>
      <p:sp>
        <p:nvSpPr>
          <p:cNvPr id="14" name="Rectangle 121"/>
          <p:cNvSpPr>
            <a:spLocks noChangeArrowheads="1"/>
          </p:cNvSpPr>
          <p:nvPr/>
        </p:nvSpPr>
        <p:spPr bwMode="auto">
          <a:xfrm>
            <a:off x="5019029" y="2646312"/>
            <a:ext cx="369055" cy="297496"/>
          </a:xfrm>
          <a:prstGeom prst="rect">
            <a:avLst/>
          </a:prstGeom>
          <a:solidFill>
            <a:srgbClr val="6A8074"/>
          </a:solidFill>
          <a:ln>
            <a:noFill/>
          </a:ln>
        </p:spPr>
        <p:txBody>
          <a:bodyPr vert="horz" wrap="square" lIns="91440" tIns="45720" rIns="91440" bIns="45720" numCol="1" anchor="t" anchorCtr="0" compatLnSpc="1"/>
          <a:lstStyle/>
          <a:p>
            <a:endParaRPr lang="zh-CN" altLang="en-US"/>
          </a:p>
        </p:txBody>
      </p:sp>
      <p:sp>
        <p:nvSpPr>
          <p:cNvPr id="15" name="Freeform 122"/>
          <p:cNvSpPr/>
          <p:nvPr/>
        </p:nvSpPr>
        <p:spPr bwMode="auto">
          <a:xfrm>
            <a:off x="4989213" y="2616496"/>
            <a:ext cx="432000" cy="357128"/>
          </a:xfrm>
          <a:custGeom>
            <a:avLst/>
            <a:gdLst>
              <a:gd name="T0" fmla="*/ 640 w 652"/>
              <a:gd name="T1" fmla="*/ 527 h 539"/>
              <a:gd name="T2" fmla="*/ 640 w 652"/>
              <a:gd name="T3" fmla="*/ 518 h 539"/>
              <a:gd name="T4" fmla="*/ 21 w 652"/>
              <a:gd name="T5" fmla="*/ 518 h 539"/>
              <a:gd name="T6" fmla="*/ 21 w 652"/>
              <a:gd name="T7" fmla="*/ 24 h 539"/>
              <a:gd name="T8" fmla="*/ 628 w 652"/>
              <a:gd name="T9" fmla="*/ 24 h 539"/>
              <a:gd name="T10" fmla="*/ 628 w 652"/>
              <a:gd name="T11" fmla="*/ 527 h 539"/>
              <a:gd name="T12" fmla="*/ 640 w 652"/>
              <a:gd name="T13" fmla="*/ 527 h 539"/>
              <a:gd name="T14" fmla="*/ 640 w 652"/>
              <a:gd name="T15" fmla="*/ 518 h 539"/>
              <a:gd name="T16" fmla="*/ 640 w 652"/>
              <a:gd name="T17" fmla="*/ 527 h 539"/>
              <a:gd name="T18" fmla="*/ 652 w 652"/>
              <a:gd name="T19" fmla="*/ 527 h 539"/>
              <a:gd name="T20" fmla="*/ 652 w 652"/>
              <a:gd name="T21" fmla="*/ 0 h 539"/>
              <a:gd name="T22" fmla="*/ 0 w 652"/>
              <a:gd name="T23" fmla="*/ 0 h 539"/>
              <a:gd name="T24" fmla="*/ 0 w 652"/>
              <a:gd name="T25" fmla="*/ 539 h 539"/>
              <a:gd name="T26" fmla="*/ 652 w 652"/>
              <a:gd name="T27" fmla="*/ 539 h 539"/>
              <a:gd name="T28" fmla="*/ 652 w 652"/>
              <a:gd name="T29" fmla="*/ 527 h 539"/>
              <a:gd name="T30" fmla="*/ 640 w 652"/>
              <a:gd name="T31" fmla="*/ 52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539">
                <a:moveTo>
                  <a:pt x="640" y="527"/>
                </a:moveTo>
                <a:lnTo>
                  <a:pt x="640" y="518"/>
                </a:lnTo>
                <a:lnTo>
                  <a:pt x="21" y="518"/>
                </a:lnTo>
                <a:lnTo>
                  <a:pt x="21" y="24"/>
                </a:lnTo>
                <a:lnTo>
                  <a:pt x="628" y="24"/>
                </a:lnTo>
                <a:lnTo>
                  <a:pt x="628" y="527"/>
                </a:lnTo>
                <a:lnTo>
                  <a:pt x="640" y="527"/>
                </a:lnTo>
                <a:lnTo>
                  <a:pt x="640" y="518"/>
                </a:lnTo>
                <a:lnTo>
                  <a:pt x="640" y="527"/>
                </a:lnTo>
                <a:lnTo>
                  <a:pt x="652" y="527"/>
                </a:lnTo>
                <a:lnTo>
                  <a:pt x="652" y="0"/>
                </a:lnTo>
                <a:lnTo>
                  <a:pt x="0" y="0"/>
                </a:lnTo>
                <a:lnTo>
                  <a:pt x="0" y="539"/>
                </a:lnTo>
                <a:lnTo>
                  <a:pt x="652" y="539"/>
                </a:lnTo>
                <a:lnTo>
                  <a:pt x="652" y="527"/>
                </a:lnTo>
                <a:lnTo>
                  <a:pt x="640" y="527"/>
                </a:lnTo>
                <a:close/>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16" name="Freeform 123"/>
          <p:cNvSpPr/>
          <p:nvPr/>
        </p:nvSpPr>
        <p:spPr bwMode="auto">
          <a:xfrm>
            <a:off x="5019029" y="2755636"/>
            <a:ext cx="369055" cy="188171"/>
          </a:xfrm>
          <a:custGeom>
            <a:avLst/>
            <a:gdLst>
              <a:gd name="T0" fmla="*/ 0 w 557"/>
              <a:gd name="T1" fmla="*/ 0 h 284"/>
              <a:gd name="T2" fmla="*/ 125 w 557"/>
              <a:gd name="T3" fmla="*/ 126 h 284"/>
              <a:gd name="T4" fmla="*/ 191 w 557"/>
              <a:gd name="T5" fmla="*/ 59 h 284"/>
              <a:gd name="T6" fmla="*/ 257 w 557"/>
              <a:gd name="T7" fmla="*/ 126 h 284"/>
              <a:gd name="T8" fmla="*/ 300 w 557"/>
              <a:gd name="T9" fmla="*/ 83 h 284"/>
              <a:gd name="T10" fmla="*/ 342 w 557"/>
              <a:gd name="T11" fmla="*/ 126 h 284"/>
              <a:gd name="T12" fmla="*/ 489 w 557"/>
              <a:gd name="T13" fmla="*/ 59 h 284"/>
              <a:gd name="T14" fmla="*/ 557 w 557"/>
              <a:gd name="T15" fmla="*/ 126 h 284"/>
              <a:gd name="T16" fmla="*/ 557 w 557"/>
              <a:gd name="T17" fmla="*/ 284 h 284"/>
              <a:gd name="T18" fmla="*/ 0 w 557"/>
              <a:gd name="T19" fmla="*/ 284 h 284"/>
              <a:gd name="T20" fmla="*/ 0 w 557"/>
              <a:gd name="T2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7" h="284">
                <a:moveTo>
                  <a:pt x="0" y="0"/>
                </a:moveTo>
                <a:lnTo>
                  <a:pt x="125" y="126"/>
                </a:lnTo>
                <a:lnTo>
                  <a:pt x="191" y="59"/>
                </a:lnTo>
                <a:lnTo>
                  <a:pt x="257" y="126"/>
                </a:lnTo>
                <a:lnTo>
                  <a:pt x="300" y="83"/>
                </a:lnTo>
                <a:lnTo>
                  <a:pt x="342" y="126"/>
                </a:lnTo>
                <a:lnTo>
                  <a:pt x="489" y="59"/>
                </a:lnTo>
                <a:lnTo>
                  <a:pt x="557" y="126"/>
                </a:lnTo>
                <a:lnTo>
                  <a:pt x="557" y="284"/>
                </a:lnTo>
                <a:lnTo>
                  <a:pt x="0" y="284"/>
                </a:lnTo>
                <a:lnTo>
                  <a:pt x="0" y="0"/>
                </a:lnTo>
                <a:close/>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17" name="Oval 124"/>
          <p:cNvSpPr>
            <a:spLocks noChangeArrowheads="1"/>
          </p:cNvSpPr>
          <p:nvPr/>
        </p:nvSpPr>
        <p:spPr bwMode="auto">
          <a:xfrm>
            <a:off x="5253581" y="2699317"/>
            <a:ext cx="60957" cy="62945"/>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nvGrpSpPr>
          <p:cNvPr id="18" name="组合 17"/>
          <p:cNvGrpSpPr/>
          <p:nvPr/>
        </p:nvGrpSpPr>
        <p:grpSpPr>
          <a:xfrm>
            <a:off x="3451877" y="3996097"/>
            <a:ext cx="401548" cy="425982"/>
            <a:chOff x="2733675" y="2868613"/>
            <a:chExt cx="1382713" cy="1466851"/>
          </a:xfrm>
          <a:solidFill>
            <a:srgbClr val="F5EDE8"/>
          </a:solidFill>
        </p:grpSpPr>
        <p:sp>
          <p:nvSpPr>
            <p:cNvPr id="19" name="Freeform 46"/>
            <p:cNvSpPr>
              <a:spLocks noEditPoints="1"/>
            </p:cNvSpPr>
            <p:nvPr/>
          </p:nvSpPr>
          <p:spPr bwMode="auto">
            <a:xfrm>
              <a:off x="3016250" y="3105151"/>
              <a:ext cx="815975" cy="1230313"/>
            </a:xfrm>
            <a:custGeom>
              <a:avLst/>
              <a:gdLst>
                <a:gd name="T0" fmla="*/ 143 w 286"/>
                <a:gd name="T1" fmla="*/ 263 h 430"/>
                <a:gd name="T2" fmla="*/ 98 w 286"/>
                <a:gd name="T3" fmla="*/ 308 h 430"/>
                <a:gd name="T4" fmla="*/ 143 w 286"/>
                <a:gd name="T5" fmla="*/ 353 h 430"/>
                <a:gd name="T6" fmla="*/ 189 w 286"/>
                <a:gd name="T7" fmla="*/ 308 h 430"/>
                <a:gd name="T8" fmla="*/ 143 w 286"/>
                <a:gd name="T9" fmla="*/ 263 h 430"/>
                <a:gd name="T10" fmla="*/ 246 w 286"/>
                <a:gd name="T11" fmla="*/ 0 h 430"/>
                <a:gd name="T12" fmla="*/ 40 w 286"/>
                <a:gd name="T13" fmla="*/ 0 h 430"/>
                <a:gd name="T14" fmla="*/ 0 w 286"/>
                <a:gd name="T15" fmla="*/ 40 h 430"/>
                <a:gd name="T16" fmla="*/ 0 w 286"/>
                <a:gd name="T17" fmla="*/ 390 h 430"/>
                <a:gd name="T18" fmla="*/ 40 w 286"/>
                <a:gd name="T19" fmla="*/ 430 h 430"/>
                <a:gd name="T20" fmla="*/ 246 w 286"/>
                <a:gd name="T21" fmla="*/ 430 h 430"/>
                <a:gd name="T22" fmla="*/ 286 w 286"/>
                <a:gd name="T23" fmla="*/ 390 h 430"/>
                <a:gd name="T24" fmla="*/ 286 w 286"/>
                <a:gd name="T25" fmla="*/ 40 h 430"/>
                <a:gd name="T26" fmla="*/ 246 w 286"/>
                <a:gd name="T27" fmla="*/ 0 h 430"/>
                <a:gd name="T28" fmla="*/ 143 w 286"/>
                <a:gd name="T29" fmla="*/ 400 h 430"/>
                <a:gd name="T30" fmla="*/ 51 w 286"/>
                <a:gd name="T31" fmla="*/ 308 h 430"/>
                <a:gd name="T32" fmla="*/ 143 w 286"/>
                <a:gd name="T33" fmla="*/ 216 h 430"/>
                <a:gd name="T34" fmla="*/ 235 w 286"/>
                <a:gd name="T35" fmla="*/ 308 h 430"/>
                <a:gd name="T36" fmla="*/ 143 w 286"/>
                <a:gd name="T37" fmla="*/ 400 h 430"/>
                <a:gd name="T38" fmla="*/ 259 w 286"/>
                <a:gd name="T39" fmla="*/ 166 h 430"/>
                <a:gd name="T40" fmla="*/ 235 w 286"/>
                <a:gd name="T41" fmla="*/ 190 h 430"/>
                <a:gd name="T42" fmla="*/ 51 w 286"/>
                <a:gd name="T43" fmla="*/ 190 h 430"/>
                <a:gd name="T44" fmla="*/ 27 w 286"/>
                <a:gd name="T45" fmla="*/ 166 h 430"/>
                <a:gd name="T46" fmla="*/ 27 w 286"/>
                <a:gd name="T47" fmla="*/ 52 h 430"/>
                <a:gd name="T48" fmla="*/ 51 w 286"/>
                <a:gd name="T49" fmla="*/ 28 h 430"/>
                <a:gd name="T50" fmla="*/ 235 w 286"/>
                <a:gd name="T51" fmla="*/ 28 h 430"/>
                <a:gd name="T52" fmla="*/ 259 w 286"/>
                <a:gd name="T53" fmla="*/ 52 h 430"/>
                <a:gd name="T54" fmla="*/ 259 w 286"/>
                <a:gd name="T55" fmla="*/ 16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6" h="430">
                  <a:moveTo>
                    <a:pt x="143" y="263"/>
                  </a:moveTo>
                  <a:cubicBezTo>
                    <a:pt x="118" y="263"/>
                    <a:pt x="98" y="283"/>
                    <a:pt x="98" y="308"/>
                  </a:cubicBezTo>
                  <a:cubicBezTo>
                    <a:pt x="98" y="333"/>
                    <a:pt x="118" y="353"/>
                    <a:pt x="143" y="353"/>
                  </a:cubicBezTo>
                  <a:cubicBezTo>
                    <a:pt x="168" y="353"/>
                    <a:pt x="189" y="333"/>
                    <a:pt x="189" y="308"/>
                  </a:cubicBezTo>
                  <a:cubicBezTo>
                    <a:pt x="189" y="283"/>
                    <a:pt x="168" y="263"/>
                    <a:pt x="143" y="263"/>
                  </a:cubicBezTo>
                  <a:close/>
                  <a:moveTo>
                    <a:pt x="246" y="0"/>
                  </a:moveTo>
                  <a:cubicBezTo>
                    <a:pt x="40" y="0"/>
                    <a:pt x="40" y="0"/>
                    <a:pt x="40" y="0"/>
                  </a:cubicBezTo>
                  <a:cubicBezTo>
                    <a:pt x="18" y="0"/>
                    <a:pt x="0" y="18"/>
                    <a:pt x="0" y="40"/>
                  </a:cubicBezTo>
                  <a:cubicBezTo>
                    <a:pt x="0" y="390"/>
                    <a:pt x="0" y="390"/>
                    <a:pt x="0" y="390"/>
                  </a:cubicBezTo>
                  <a:cubicBezTo>
                    <a:pt x="0" y="412"/>
                    <a:pt x="18" y="430"/>
                    <a:pt x="40" y="430"/>
                  </a:cubicBezTo>
                  <a:cubicBezTo>
                    <a:pt x="246" y="430"/>
                    <a:pt x="246" y="430"/>
                    <a:pt x="246" y="430"/>
                  </a:cubicBezTo>
                  <a:cubicBezTo>
                    <a:pt x="268" y="430"/>
                    <a:pt x="286" y="412"/>
                    <a:pt x="286" y="390"/>
                  </a:cubicBezTo>
                  <a:cubicBezTo>
                    <a:pt x="286" y="40"/>
                    <a:pt x="286" y="40"/>
                    <a:pt x="286" y="40"/>
                  </a:cubicBezTo>
                  <a:cubicBezTo>
                    <a:pt x="286" y="18"/>
                    <a:pt x="268" y="0"/>
                    <a:pt x="246" y="0"/>
                  </a:cubicBezTo>
                  <a:close/>
                  <a:moveTo>
                    <a:pt x="143" y="400"/>
                  </a:moveTo>
                  <a:cubicBezTo>
                    <a:pt x="92" y="400"/>
                    <a:pt x="51" y="359"/>
                    <a:pt x="51" y="308"/>
                  </a:cubicBezTo>
                  <a:cubicBezTo>
                    <a:pt x="51" y="257"/>
                    <a:pt x="92" y="216"/>
                    <a:pt x="143" y="216"/>
                  </a:cubicBezTo>
                  <a:cubicBezTo>
                    <a:pt x="194" y="216"/>
                    <a:pt x="235" y="257"/>
                    <a:pt x="235" y="308"/>
                  </a:cubicBezTo>
                  <a:cubicBezTo>
                    <a:pt x="235" y="359"/>
                    <a:pt x="194" y="400"/>
                    <a:pt x="143" y="400"/>
                  </a:cubicBezTo>
                  <a:close/>
                  <a:moveTo>
                    <a:pt x="259" y="166"/>
                  </a:moveTo>
                  <a:cubicBezTo>
                    <a:pt x="259" y="179"/>
                    <a:pt x="249" y="190"/>
                    <a:pt x="235" y="190"/>
                  </a:cubicBezTo>
                  <a:cubicBezTo>
                    <a:pt x="51" y="190"/>
                    <a:pt x="51" y="190"/>
                    <a:pt x="51" y="190"/>
                  </a:cubicBezTo>
                  <a:cubicBezTo>
                    <a:pt x="38" y="190"/>
                    <a:pt x="27" y="179"/>
                    <a:pt x="27" y="166"/>
                  </a:cubicBezTo>
                  <a:cubicBezTo>
                    <a:pt x="27" y="52"/>
                    <a:pt x="27" y="52"/>
                    <a:pt x="27" y="52"/>
                  </a:cubicBezTo>
                  <a:cubicBezTo>
                    <a:pt x="27" y="39"/>
                    <a:pt x="38" y="28"/>
                    <a:pt x="51" y="28"/>
                  </a:cubicBezTo>
                  <a:cubicBezTo>
                    <a:pt x="235" y="28"/>
                    <a:pt x="235" y="28"/>
                    <a:pt x="235" y="28"/>
                  </a:cubicBezTo>
                  <a:cubicBezTo>
                    <a:pt x="249" y="28"/>
                    <a:pt x="259" y="39"/>
                    <a:pt x="259" y="52"/>
                  </a:cubicBezTo>
                  <a:lnTo>
                    <a:pt x="259"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7"/>
            <p:cNvSpPr/>
            <p:nvPr/>
          </p:nvSpPr>
          <p:spPr bwMode="auto">
            <a:xfrm>
              <a:off x="2733675" y="3465513"/>
              <a:ext cx="146050" cy="300038"/>
            </a:xfrm>
            <a:custGeom>
              <a:avLst/>
              <a:gdLst>
                <a:gd name="T0" fmla="*/ 51 w 51"/>
                <a:gd name="T1" fmla="*/ 0 h 105"/>
                <a:gd name="T2" fmla="*/ 0 w 51"/>
                <a:gd name="T3" fmla="*/ 52 h 105"/>
                <a:gd name="T4" fmla="*/ 51 w 51"/>
                <a:gd name="T5" fmla="*/ 105 h 105"/>
                <a:gd name="T6" fmla="*/ 51 w 51"/>
                <a:gd name="T7" fmla="*/ 0 h 105"/>
              </a:gdLst>
              <a:ahLst/>
              <a:cxnLst>
                <a:cxn ang="0">
                  <a:pos x="T0" y="T1"/>
                </a:cxn>
                <a:cxn ang="0">
                  <a:pos x="T2" y="T3"/>
                </a:cxn>
                <a:cxn ang="0">
                  <a:pos x="T4" y="T5"/>
                </a:cxn>
                <a:cxn ang="0">
                  <a:pos x="T6" y="T7"/>
                </a:cxn>
              </a:cxnLst>
              <a:rect l="0" t="0" r="r" b="b"/>
              <a:pathLst>
                <a:path w="51" h="105">
                  <a:moveTo>
                    <a:pt x="51" y="0"/>
                  </a:moveTo>
                  <a:cubicBezTo>
                    <a:pt x="23" y="0"/>
                    <a:pt x="0" y="23"/>
                    <a:pt x="0" y="52"/>
                  </a:cubicBezTo>
                  <a:cubicBezTo>
                    <a:pt x="0" y="81"/>
                    <a:pt x="23" y="104"/>
                    <a:pt x="51" y="105"/>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8"/>
            <p:cNvSpPr/>
            <p:nvPr/>
          </p:nvSpPr>
          <p:spPr bwMode="auto">
            <a:xfrm>
              <a:off x="2844800" y="3429001"/>
              <a:ext cx="139700" cy="371475"/>
            </a:xfrm>
            <a:custGeom>
              <a:avLst/>
              <a:gdLst>
                <a:gd name="T0" fmla="*/ 49 w 49"/>
                <a:gd name="T1" fmla="*/ 112 h 130"/>
                <a:gd name="T2" fmla="*/ 31 w 49"/>
                <a:gd name="T3" fmla="*/ 130 h 130"/>
                <a:gd name="T4" fmla="*/ 19 w 49"/>
                <a:gd name="T5" fmla="*/ 130 h 130"/>
                <a:gd name="T6" fmla="*/ 0 w 49"/>
                <a:gd name="T7" fmla="*/ 112 h 130"/>
                <a:gd name="T8" fmla="*/ 0 w 49"/>
                <a:gd name="T9" fmla="*/ 18 h 130"/>
                <a:gd name="T10" fmla="*/ 19 w 49"/>
                <a:gd name="T11" fmla="*/ 0 h 130"/>
                <a:gd name="T12" fmla="*/ 31 w 49"/>
                <a:gd name="T13" fmla="*/ 0 h 130"/>
                <a:gd name="T14" fmla="*/ 49 w 49"/>
                <a:gd name="T15" fmla="*/ 18 h 130"/>
                <a:gd name="T16" fmla="*/ 49 w 49"/>
                <a:gd name="T1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0">
                  <a:moveTo>
                    <a:pt x="49" y="112"/>
                  </a:moveTo>
                  <a:cubicBezTo>
                    <a:pt x="49" y="122"/>
                    <a:pt x="41" y="130"/>
                    <a:pt x="31" y="130"/>
                  </a:cubicBezTo>
                  <a:cubicBezTo>
                    <a:pt x="19" y="130"/>
                    <a:pt x="19" y="130"/>
                    <a:pt x="19" y="130"/>
                  </a:cubicBezTo>
                  <a:cubicBezTo>
                    <a:pt x="9" y="130"/>
                    <a:pt x="0" y="122"/>
                    <a:pt x="0" y="112"/>
                  </a:cubicBezTo>
                  <a:cubicBezTo>
                    <a:pt x="0" y="18"/>
                    <a:pt x="0" y="18"/>
                    <a:pt x="0" y="18"/>
                  </a:cubicBezTo>
                  <a:cubicBezTo>
                    <a:pt x="0" y="8"/>
                    <a:pt x="9" y="0"/>
                    <a:pt x="19" y="0"/>
                  </a:cubicBezTo>
                  <a:cubicBezTo>
                    <a:pt x="31" y="0"/>
                    <a:pt x="31" y="0"/>
                    <a:pt x="31" y="0"/>
                  </a:cubicBezTo>
                  <a:cubicBezTo>
                    <a:pt x="41" y="0"/>
                    <a:pt x="49" y="8"/>
                    <a:pt x="49" y="18"/>
                  </a:cubicBezTo>
                  <a:lnTo>
                    <a:pt x="49"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9"/>
            <p:cNvSpPr/>
            <p:nvPr/>
          </p:nvSpPr>
          <p:spPr bwMode="auto">
            <a:xfrm>
              <a:off x="3970338" y="3465513"/>
              <a:ext cx="146050" cy="300038"/>
            </a:xfrm>
            <a:custGeom>
              <a:avLst/>
              <a:gdLst>
                <a:gd name="T0" fmla="*/ 0 w 51"/>
                <a:gd name="T1" fmla="*/ 0 h 105"/>
                <a:gd name="T2" fmla="*/ 51 w 51"/>
                <a:gd name="T3" fmla="*/ 52 h 105"/>
                <a:gd name="T4" fmla="*/ 0 w 51"/>
                <a:gd name="T5" fmla="*/ 105 h 105"/>
                <a:gd name="T6" fmla="*/ 0 w 51"/>
                <a:gd name="T7" fmla="*/ 0 h 105"/>
              </a:gdLst>
              <a:ahLst/>
              <a:cxnLst>
                <a:cxn ang="0">
                  <a:pos x="T0" y="T1"/>
                </a:cxn>
                <a:cxn ang="0">
                  <a:pos x="T2" y="T3"/>
                </a:cxn>
                <a:cxn ang="0">
                  <a:pos x="T4" y="T5"/>
                </a:cxn>
                <a:cxn ang="0">
                  <a:pos x="T6" y="T7"/>
                </a:cxn>
              </a:cxnLst>
              <a:rect l="0" t="0" r="r" b="b"/>
              <a:pathLst>
                <a:path w="51" h="105">
                  <a:moveTo>
                    <a:pt x="0" y="0"/>
                  </a:moveTo>
                  <a:cubicBezTo>
                    <a:pt x="29" y="0"/>
                    <a:pt x="51" y="23"/>
                    <a:pt x="51" y="52"/>
                  </a:cubicBezTo>
                  <a:cubicBezTo>
                    <a:pt x="51" y="81"/>
                    <a:pt x="29" y="104"/>
                    <a:pt x="0" y="105"/>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0"/>
            <p:cNvSpPr/>
            <p:nvPr/>
          </p:nvSpPr>
          <p:spPr bwMode="auto">
            <a:xfrm>
              <a:off x="3867150" y="3429001"/>
              <a:ext cx="136525" cy="371475"/>
            </a:xfrm>
            <a:custGeom>
              <a:avLst/>
              <a:gdLst>
                <a:gd name="T0" fmla="*/ 0 w 48"/>
                <a:gd name="T1" fmla="*/ 112 h 130"/>
                <a:gd name="T2" fmla="*/ 18 w 48"/>
                <a:gd name="T3" fmla="*/ 130 h 130"/>
                <a:gd name="T4" fmla="*/ 30 w 48"/>
                <a:gd name="T5" fmla="*/ 130 h 130"/>
                <a:gd name="T6" fmla="*/ 48 w 48"/>
                <a:gd name="T7" fmla="*/ 112 h 130"/>
                <a:gd name="T8" fmla="*/ 48 w 48"/>
                <a:gd name="T9" fmla="*/ 18 h 130"/>
                <a:gd name="T10" fmla="*/ 30 w 48"/>
                <a:gd name="T11" fmla="*/ 0 h 130"/>
                <a:gd name="T12" fmla="*/ 18 w 48"/>
                <a:gd name="T13" fmla="*/ 0 h 130"/>
                <a:gd name="T14" fmla="*/ 0 w 48"/>
                <a:gd name="T15" fmla="*/ 18 h 130"/>
                <a:gd name="T16" fmla="*/ 0 w 48"/>
                <a:gd name="T1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0">
                  <a:moveTo>
                    <a:pt x="0" y="112"/>
                  </a:moveTo>
                  <a:cubicBezTo>
                    <a:pt x="0" y="122"/>
                    <a:pt x="8" y="130"/>
                    <a:pt x="18" y="130"/>
                  </a:cubicBezTo>
                  <a:cubicBezTo>
                    <a:pt x="30" y="130"/>
                    <a:pt x="30" y="130"/>
                    <a:pt x="30" y="130"/>
                  </a:cubicBezTo>
                  <a:cubicBezTo>
                    <a:pt x="40" y="130"/>
                    <a:pt x="48" y="122"/>
                    <a:pt x="48" y="112"/>
                  </a:cubicBezTo>
                  <a:cubicBezTo>
                    <a:pt x="48" y="18"/>
                    <a:pt x="48" y="18"/>
                    <a:pt x="48" y="18"/>
                  </a:cubicBezTo>
                  <a:cubicBezTo>
                    <a:pt x="48" y="8"/>
                    <a:pt x="40" y="0"/>
                    <a:pt x="30" y="0"/>
                  </a:cubicBezTo>
                  <a:cubicBezTo>
                    <a:pt x="18" y="0"/>
                    <a:pt x="18" y="0"/>
                    <a:pt x="18" y="0"/>
                  </a:cubicBezTo>
                  <a:cubicBezTo>
                    <a:pt x="8" y="0"/>
                    <a:pt x="0" y="8"/>
                    <a:pt x="0" y="18"/>
                  </a:cubicBezTo>
                  <a:lnTo>
                    <a:pt x="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1"/>
            <p:cNvSpPr/>
            <p:nvPr/>
          </p:nvSpPr>
          <p:spPr bwMode="auto">
            <a:xfrm>
              <a:off x="2824163" y="2868613"/>
              <a:ext cx="1203325" cy="557213"/>
            </a:xfrm>
            <a:custGeom>
              <a:avLst/>
              <a:gdLst>
                <a:gd name="T0" fmla="*/ 210 w 421"/>
                <a:gd name="T1" fmla="*/ 0 h 195"/>
                <a:gd name="T2" fmla="*/ 0 w 421"/>
                <a:gd name="T3" fmla="*/ 195 h 195"/>
                <a:gd name="T4" fmla="*/ 26 w 421"/>
                <a:gd name="T5" fmla="*/ 182 h 195"/>
                <a:gd name="T6" fmla="*/ 26 w 421"/>
                <a:gd name="T7" fmla="*/ 182 h 195"/>
                <a:gd name="T8" fmla="*/ 78 w 421"/>
                <a:gd name="T9" fmla="*/ 80 h 195"/>
                <a:gd name="T10" fmla="*/ 210 w 421"/>
                <a:gd name="T11" fmla="*/ 25 h 195"/>
                <a:gd name="T12" fmla="*/ 342 w 421"/>
                <a:gd name="T13" fmla="*/ 80 h 195"/>
                <a:gd name="T14" fmla="*/ 394 w 421"/>
                <a:gd name="T15" fmla="*/ 182 h 195"/>
                <a:gd name="T16" fmla="*/ 395 w 421"/>
                <a:gd name="T17" fmla="*/ 182 h 195"/>
                <a:gd name="T18" fmla="*/ 421 w 421"/>
                <a:gd name="T19" fmla="*/ 195 h 195"/>
                <a:gd name="T20" fmla="*/ 210 w 421"/>
                <a:gd name="T2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 h="195">
                  <a:moveTo>
                    <a:pt x="210" y="0"/>
                  </a:moveTo>
                  <a:cubicBezTo>
                    <a:pt x="100" y="1"/>
                    <a:pt x="10" y="86"/>
                    <a:pt x="0" y="195"/>
                  </a:cubicBezTo>
                  <a:cubicBezTo>
                    <a:pt x="6" y="187"/>
                    <a:pt x="15" y="182"/>
                    <a:pt x="26" y="182"/>
                  </a:cubicBezTo>
                  <a:cubicBezTo>
                    <a:pt x="26" y="182"/>
                    <a:pt x="26" y="182"/>
                    <a:pt x="26" y="182"/>
                  </a:cubicBezTo>
                  <a:cubicBezTo>
                    <a:pt x="33" y="143"/>
                    <a:pt x="52" y="108"/>
                    <a:pt x="78" y="80"/>
                  </a:cubicBezTo>
                  <a:cubicBezTo>
                    <a:pt x="112" y="46"/>
                    <a:pt x="159" y="25"/>
                    <a:pt x="210" y="25"/>
                  </a:cubicBezTo>
                  <a:cubicBezTo>
                    <a:pt x="262" y="25"/>
                    <a:pt x="308" y="46"/>
                    <a:pt x="342" y="80"/>
                  </a:cubicBezTo>
                  <a:cubicBezTo>
                    <a:pt x="369" y="108"/>
                    <a:pt x="388" y="143"/>
                    <a:pt x="394" y="182"/>
                  </a:cubicBezTo>
                  <a:cubicBezTo>
                    <a:pt x="395" y="182"/>
                    <a:pt x="395" y="182"/>
                    <a:pt x="395" y="182"/>
                  </a:cubicBezTo>
                  <a:cubicBezTo>
                    <a:pt x="405" y="182"/>
                    <a:pt x="415" y="187"/>
                    <a:pt x="421" y="195"/>
                  </a:cubicBezTo>
                  <a:cubicBezTo>
                    <a:pt x="411" y="86"/>
                    <a:pt x="320" y="1"/>
                    <a:pt x="2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2"/>
            <p:cNvSpPr/>
            <p:nvPr/>
          </p:nvSpPr>
          <p:spPr bwMode="auto">
            <a:xfrm>
              <a:off x="3592513" y="3546476"/>
              <a:ext cx="98425" cy="36513"/>
            </a:xfrm>
            <a:custGeom>
              <a:avLst/>
              <a:gdLst>
                <a:gd name="T0" fmla="*/ 34 w 34"/>
                <a:gd name="T1" fmla="*/ 12 h 13"/>
                <a:gd name="T2" fmla="*/ 33 w 34"/>
                <a:gd name="T3" fmla="*/ 13 h 13"/>
                <a:gd name="T4" fmla="*/ 1 w 34"/>
                <a:gd name="T5" fmla="*/ 13 h 13"/>
                <a:gd name="T6" fmla="*/ 0 w 34"/>
                <a:gd name="T7" fmla="*/ 12 h 13"/>
                <a:gd name="T8" fmla="*/ 0 w 34"/>
                <a:gd name="T9" fmla="*/ 0 h 13"/>
                <a:gd name="T10" fmla="*/ 1 w 34"/>
                <a:gd name="T11" fmla="*/ 0 h 13"/>
                <a:gd name="T12" fmla="*/ 33 w 34"/>
                <a:gd name="T13" fmla="*/ 0 h 13"/>
                <a:gd name="T14" fmla="*/ 34 w 34"/>
                <a:gd name="T15" fmla="*/ 0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2"/>
                    <a:pt x="33" y="13"/>
                    <a:pt x="33" y="13"/>
                  </a:cubicBezTo>
                  <a:cubicBezTo>
                    <a:pt x="1" y="13"/>
                    <a:pt x="1" y="13"/>
                    <a:pt x="1" y="13"/>
                  </a:cubicBezTo>
                  <a:cubicBezTo>
                    <a:pt x="0" y="13"/>
                    <a:pt x="0" y="12"/>
                    <a:pt x="0" y="12"/>
                  </a:cubicBezTo>
                  <a:cubicBezTo>
                    <a:pt x="0" y="0"/>
                    <a:pt x="0" y="0"/>
                    <a:pt x="0" y="0"/>
                  </a:cubicBezTo>
                  <a:cubicBezTo>
                    <a:pt x="0" y="0"/>
                    <a:pt x="0" y="0"/>
                    <a:pt x="1" y="0"/>
                  </a:cubicBezTo>
                  <a:cubicBezTo>
                    <a:pt x="33" y="0"/>
                    <a:pt x="33" y="0"/>
                    <a:pt x="33" y="0"/>
                  </a:cubicBezTo>
                  <a:cubicBezTo>
                    <a:pt x="33" y="0"/>
                    <a:pt x="34" y="0"/>
                    <a:pt x="34" y="0"/>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3"/>
            <p:cNvSpPr/>
            <p:nvPr/>
          </p:nvSpPr>
          <p:spPr bwMode="auto">
            <a:xfrm>
              <a:off x="3592513" y="3494088"/>
              <a:ext cx="98425" cy="38100"/>
            </a:xfrm>
            <a:custGeom>
              <a:avLst/>
              <a:gdLst>
                <a:gd name="T0" fmla="*/ 34 w 34"/>
                <a:gd name="T1" fmla="*/ 12 h 13"/>
                <a:gd name="T2" fmla="*/ 33 w 34"/>
                <a:gd name="T3" fmla="*/ 13 h 13"/>
                <a:gd name="T4" fmla="*/ 1 w 34"/>
                <a:gd name="T5" fmla="*/ 13 h 13"/>
                <a:gd name="T6" fmla="*/ 0 w 34"/>
                <a:gd name="T7" fmla="*/ 12 h 13"/>
                <a:gd name="T8" fmla="*/ 0 w 34"/>
                <a:gd name="T9" fmla="*/ 1 h 13"/>
                <a:gd name="T10" fmla="*/ 1 w 34"/>
                <a:gd name="T11" fmla="*/ 0 h 13"/>
                <a:gd name="T12" fmla="*/ 33 w 34"/>
                <a:gd name="T13" fmla="*/ 0 h 13"/>
                <a:gd name="T14" fmla="*/ 34 w 34"/>
                <a:gd name="T15" fmla="*/ 1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3"/>
                    <a:pt x="33" y="13"/>
                    <a:pt x="33" y="13"/>
                  </a:cubicBezTo>
                  <a:cubicBezTo>
                    <a:pt x="1" y="13"/>
                    <a:pt x="1" y="13"/>
                    <a:pt x="1" y="13"/>
                  </a:cubicBezTo>
                  <a:cubicBezTo>
                    <a:pt x="0" y="13"/>
                    <a:pt x="0" y="13"/>
                    <a:pt x="0" y="12"/>
                  </a:cubicBezTo>
                  <a:cubicBezTo>
                    <a:pt x="0" y="1"/>
                    <a:pt x="0" y="1"/>
                    <a:pt x="0" y="1"/>
                  </a:cubicBezTo>
                  <a:cubicBezTo>
                    <a:pt x="0" y="0"/>
                    <a:pt x="0" y="0"/>
                    <a:pt x="1" y="0"/>
                  </a:cubicBezTo>
                  <a:cubicBezTo>
                    <a:pt x="33" y="0"/>
                    <a:pt x="33" y="0"/>
                    <a:pt x="33" y="0"/>
                  </a:cubicBezTo>
                  <a:cubicBezTo>
                    <a:pt x="33" y="0"/>
                    <a:pt x="34" y="0"/>
                    <a:pt x="34" y="1"/>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4"/>
            <p:cNvSpPr/>
            <p:nvPr/>
          </p:nvSpPr>
          <p:spPr bwMode="auto">
            <a:xfrm>
              <a:off x="3449638" y="3546476"/>
              <a:ext cx="95250" cy="36513"/>
            </a:xfrm>
            <a:custGeom>
              <a:avLst/>
              <a:gdLst>
                <a:gd name="T0" fmla="*/ 33 w 33"/>
                <a:gd name="T1" fmla="*/ 12 h 13"/>
                <a:gd name="T2" fmla="*/ 32 w 33"/>
                <a:gd name="T3" fmla="*/ 13 h 13"/>
                <a:gd name="T4" fmla="*/ 1 w 33"/>
                <a:gd name="T5" fmla="*/ 13 h 13"/>
                <a:gd name="T6" fmla="*/ 0 w 33"/>
                <a:gd name="T7" fmla="*/ 12 h 13"/>
                <a:gd name="T8" fmla="*/ 0 w 33"/>
                <a:gd name="T9" fmla="*/ 0 h 13"/>
                <a:gd name="T10" fmla="*/ 1 w 33"/>
                <a:gd name="T11" fmla="*/ 0 h 13"/>
                <a:gd name="T12" fmla="*/ 32 w 33"/>
                <a:gd name="T13" fmla="*/ 0 h 13"/>
                <a:gd name="T14" fmla="*/ 33 w 33"/>
                <a:gd name="T15" fmla="*/ 0 h 13"/>
                <a:gd name="T16" fmla="*/ 33 w 33"/>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3" y="12"/>
                  </a:moveTo>
                  <a:cubicBezTo>
                    <a:pt x="33" y="12"/>
                    <a:pt x="33" y="13"/>
                    <a:pt x="32" y="13"/>
                  </a:cubicBezTo>
                  <a:cubicBezTo>
                    <a:pt x="1" y="13"/>
                    <a:pt x="1" y="13"/>
                    <a:pt x="1" y="13"/>
                  </a:cubicBezTo>
                  <a:cubicBezTo>
                    <a:pt x="0" y="13"/>
                    <a:pt x="0" y="12"/>
                    <a:pt x="0" y="12"/>
                  </a:cubicBezTo>
                  <a:cubicBezTo>
                    <a:pt x="0" y="0"/>
                    <a:pt x="0" y="0"/>
                    <a:pt x="0" y="0"/>
                  </a:cubicBezTo>
                  <a:cubicBezTo>
                    <a:pt x="0" y="0"/>
                    <a:pt x="0" y="0"/>
                    <a:pt x="1" y="0"/>
                  </a:cubicBezTo>
                  <a:cubicBezTo>
                    <a:pt x="32" y="0"/>
                    <a:pt x="32" y="0"/>
                    <a:pt x="32" y="0"/>
                  </a:cubicBezTo>
                  <a:cubicBezTo>
                    <a:pt x="33" y="0"/>
                    <a:pt x="33" y="0"/>
                    <a:pt x="33" y="0"/>
                  </a:cubicBezTo>
                  <a:lnTo>
                    <a:pt x="33"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5"/>
            <p:cNvSpPr/>
            <p:nvPr/>
          </p:nvSpPr>
          <p:spPr bwMode="auto">
            <a:xfrm>
              <a:off x="3449638" y="3494088"/>
              <a:ext cx="95250" cy="38100"/>
            </a:xfrm>
            <a:custGeom>
              <a:avLst/>
              <a:gdLst>
                <a:gd name="T0" fmla="*/ 33 w 33"/>
                <a:gd name="T1" fmla="*/ 12 h 13"/>
                <a:gd name="T2" fmla="*/ 32 w 33"/>
                <a:gd name="T3" fmla="*/ 13 h 13"/>
                <a:gd name="T4" fmla="*/ 1 w 33"/>
                <a:gd name="T5" fmla="*/ 13 h 13"/>
                <a:gd name="T6" fmla="*/ 0 w 33"/>
                <a:gd name="T7" fmla="*/ 12 h 13"/>
                <a:gd name="T8" fmla="*/ 0 w 33"/>
                <a:gd name="T9" fmla="*/ 1 h 13"/>
                <a:gd name="T10" fmla="*/ 1 w 33"/>
                <a:gd name="T11" fmla="*/ 0 h 13"/>
                <a:gd name="T12" fmla="*/ 32 w 33"/>
                <a:gd name="T13" fmla="*/ 0 h 13"/>
                <a:gd name="T14" fmla="*/ 33 w 33"/>
                <a:gd name="T15" fmla="*/ 1 h 13"/>
                <a:gd name="T16" fmla="*/ 33 w 33"/>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3" y="12"/>
                  </a:moveTo>
                  <a:cubicBezTo>
                    <a:pt x="33" y="13"/>
                    <a:pt x="33" y="13"/>
                    <a:pt x="32" y="13"/>
                  </a:cubicBezTo>
                  <a:cubicBezTo>
                    <a:pt x="1" y="13"/>
                    <a:pt x="1" y="13"/>
                    <a:pt x="1" y="13"/>
                  </a:cubicBezTo>
                  <a:cubicBezTo>
                    <a:pt x="0" y="13"/>
                    <a:pt x="0" y="13"/>
                    <a:pt x="0" y="12"/>
                  </a:cubicBezTo>
                  <a:cubicBezTo>
                    <a:pt x="0" y="1"/>
                    <a:pt x="0" y="1"/>
                    <a:pt x="0" y="1"/>
                  </a:cubicBezTo>
                  <a:cubicBezTo>
                    <a:pt x="0" y="0"/>
                    <a:pt x="0" y="0"/>
                    <a:pt x="1" y="0"/>
                  </a:cubicBezTo>
                  <a:cubicBezTo>
                    <a:pt x="32" y="0"/>
                    <a:pt x="32" y="0"/>
                    <a:pt x="32" y="0"/>
                  </a:cubicBezTo>
                  <a:cubicBezTo>
                    <a:pt x="33" y="0"/>
                    <a:pt x="33" y="0"/>
                    <a:pt x="33" y="1"/>
                  </a:cubicBezTo>
                  <a:lnTo>
                    <a:pt x="33"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6"/>
            <p:cNvSpPr/>
            <p:nvPr/>
          </p:nvSpPr>
          <p:spPr bwMode="auto">
            <a:xfrm>
              <a:off x="3449638" y="3443288"/>
              <a:ext cx="95250" cy="36513"/>
            </a:xfrm>
            <a:custGeom>
              <a:avLst/>
              <a:gdLst>
                <a:gd name="T0" fmla="*/ 33 w 33"/>
                <a:gd name="T1" fmla="*/ 12 h 13"/>
                <a:gd name="T2" fmla="*/ 32 w 33"/>
                <a:gd name="T3" fmla="*/ 13 h 13"/>
                <a:gd name="T4" fmla="*/ 1 w 33"/>
                <a:gd name="T5" fmla="*/ 13 h 13"/>
                <a:gd name="T6" fmla="*/ 0 w 33"/>
                <a:gd name="T7" fmla="*/ 12 h 13"/>
                <a:gd name="T8" fmla="*/ 0 w 33"/>
                <a:gd name="T9" fmla="*/ 1 h 13"/>
                <a:gd name="T10" fmla="*/ 1 w 33"/>
                <a:gd name="T11" fmla="*/ 0 h 13"/>
                <a:gd name="T12" fmla="*/ 32 w 33"/>
                <a:gd name="T13" fmla="*/ 0 h 13"/>
                <a:gd name="T14" fmla="*/ 33 w 33"/>
                <a:gd name="T15" fmla="*/ 1 h 13"/>
                <a:gd name="T16" fmla="*/ 33 w 33"/>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3" y="12"/>
                  </a:moveTo>
                  <a:cubicBezTo>
                    <a:pt x="33" y="13"/>
                    <a:pt x="33" y="13"/>
                    <a:pt x="32" y="13"/>
                  </a:cubicBezTo>
                  <a:cubicBezTo>
                    <a:pt x="1" y="13"/>
                    <a:pt x="1" y="13"/>
                    <a:pt x="1" y="13"/>
                  </a:cubicBezTo>
                  <a:cubicBezTo>
                    <a:pt x="0" y="13"/>
                    <a:pt x="0" y="13"/>
                    <a:pt x="0" y="12"/>
                  </a:cubicBezTo>
                  <a:cubicBezTo>
                    <a:pt x="0" y="1"/>
                    <a:pt x="0" y="1"/>
                    <a:pt x="0" y="1"/>
                  </a:cubicBezTo>
                  <a:cubicBezTo>
                    <a:pt x="0" y="1"/>
                    <a:pt x="0" y="0"/>
                    <a:pt x="1" y="0"/>
                  </a:cubicBezTo>
                  <a:cubicBezTo>
                    <a:pt x="32" y="0"/>
                    <a:pt x="32" y="0"/>
                    <a:pt x="32" y="0"/>
                  </a:cubicBezTo>
                  <a:cubicBezTo>
                    <a:pt x="33" y="0"/>
                    <a:pt x="33" y="1"/>
                    <a:pt x="33" y="1"/>
                  </a:cubicBezTo>
                  <a:lnTo>
                    <a:pt x="33"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7"/>
            <p:cNvSpPr/>
            <p:nvPr/>
          </p:nvSpPr>
          <p:spPr bwMode="auto">
            <a:xfrm>
              <a:off x="3449638" y="3390901"/>
              <a:ext cx="95250" cy="38100"/>
            </a:xfrm>
            <a:custGeom>
              <a:avLst/>
              <a:gdLst>
                <a:gd name="T0" fmla="*/ 33 w 33"/>
                <a:gd name="T1" fmla="*/ 13 h 13"/>
                <a:gd name="T2" fmla="*/ 32 w 33"/>
                <a:gd name="T3" fmla="*/ 13 h 13"/>
                <a:gd name="T4" fmla="*/ 1 w 33"/>
                <a:gd name="T5" fmla="*/ 13 h 13"/>
                <a:gd name="T6" fmla="*/ 0 w 33"/>
                <a:gd name="T7" fmla="*/ 13 h 13"/>
                <a:gd name="T8" fmla="*/ 0 w 33"/>
                <a:gd name="T9" fmla="*/ 1 h 13"/>
                <a:gd name="T10" fmla="*/ 1 w 33"/>
                <a:gd name="T11" fmla="*/ 0 h 13"/>
                <a:gd name="T12" fmla="*/ 32 w 33"/>
                <a:gd name="T13" fmla="*/ 0 h 13"/>
                <a:gd name="T14" fmla="*/ 33 w 33"/>
                <a:gd name="T15" fmla="*/ 1 h 13"/>
                <a:gd name="T16" fmla="*/ 33 w 3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3" y="13"/>
                  </a:moveTo>
                  <a:cubicBezTo>
                    <a:pt x="33" y="13"/>
                    <a:pt x="33" y="13"/>
                    <a:pt x="32" y="13"/>
                  </a:cubicBezTo>
                  <a:cubicBezTo>
                    <a:pt x="1" y="13"/>
                    <a:pt x="1" y="13"/>
                    <a:pt x="1" y="13"/>
                  </a:cubicBezTo>
                  <a:cubicBezTo>
                    <a:pt x="0" y="13"/>
                    <a:pt x="0" y="13"/>
                    <a:pt x="0" y="13"/>
                  </a:cubicBezTo>
                  <a:cubicBezTo>
                    <a:pt x="0" y="1"/>
                    <a:pt x="0" y="1"/>
                    <a:pt x="0" y="1"/>
                  </a:cubicBezTo>
                  <a:cubicBezTo>
                    <a:pt x="0" y="1"/>
                    <a:pt x="0" y="0"/>
                    <a:pt x="1" y="0"/>
                  </a:cubicBezTo>
                  <a:cubicBezTo>
                    <a:pt x="32" y="0"/>
                    <a:pt x="32" y="0"/>
                    <a:pt x="32" y="0"/>
                  </a:cubicBezTo>
                  <a:cubicBezTo>
                    <a:pt x="33" y="0"/>
                    <a:pt x="33" y="1"/>
                    <a:pt x="33" y="1"/>
                  </a:cubicBezTo>
                  <a:lnTo>
                    <a:pt x="3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8"/>
            <p:cNvSpPr/>
            <p:nvPr/>
          </p:nvSpPr>
          <p:spPr bwMode="auto">
            <a:xfrm>
              <a:off x="3162300" y="3546476"/>
              <a:ext cx="96838" cy="36513"/>
            </a:xfrm>
            <a:custGeom>
              <a:avLst/>
              <a:gdLst>
                <a:gd name="T0" fmla="*/ 34 w 34"/>
                <a:gd name="T1" fmla="*/ 12 h 13"/>
                <a:gd name="T2" fmla="*/ 33 w 34"/>
                <a:gd name="T3" fmla="*/ 13 h 13"/>
                <a:gd name="T4" fmla="*/ 1 w 34"/>
                <a:gd name="T5" fmla="*/ 13 h 13"/>
                <a:gd name="T6" fmla="*/ 0 w 34"/>
                <a:gd name="T7" fmla="*/ 12 h 13"/>
                <a:gd name="T8" fmla="*/ 0 w 34"/>
                <a:gd name="T9" fmla="*/ 0 h 13"/>
                <a:gd name="T10" fmla="*/ 1 w 34"/>
                <a:gd name="T11" fmla="*/ 0 h 13"/>
                <a:gd name="T12" fmla="*/ 33 w 34"/>
                <a:gd name="T13" fmla="*/ 0 h 13"/>
                <a:gd name="T14" fmla="*/ 34 w 34"/>
                <a:gd name="T15" fmla="*/ 0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2"/>
                    <a:pt x="33" y="13"/>
                    <a:pt x="33" y="13"/>
                  </a:cubicBezTo>
                  <a:cubicBezTo>
                    <a:pt x="1" y="13"/>
                    <a:pt x="1" y="13"/>
                    <a:pt x="1" y="13"/>
                  </a:cubicBezTo>
                  <a:cubicBezTo>
                    <a:pt x="0" y="13"/>
                    <a:pt x="0" y="12"/>
                    <a:pt x="0" y="12"/>
                  </a:cubicBezTo>
                  <a:cubicBezTo>
                    <a:pt x="0" y="0"/>
                    <a:pt x="0" y="0"/>
                    <a:pt x="0" y="0"/>
                  </a:cubicBezTo>
                  <a:cubicBezTo>
                    <a:pt x="0" y="0"/>
                    <a:pt x="0" y="0"/>
                    <a:pt x="1" y="0"/>
                  </a:cubicBezTo>
                  <a:cubicBezTo>
                    <a:pt x="33" y="0"/>
                    <a:pt x="33" y="0"/>
                    <a:pt x="33" y="0"/>
                  </a:cubicBezTo>
                  <a:cubicBezTo>
                    <a:pt x="33" y="0"/>
                    <a:pt x="34" y="0"/>
                    <a:pt x="34" y="0"/>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9"/>
            <p:cNvSpPr/>
            <p:nvPr/>
          </p:nvSpPr>
          <p:spPr bwMode="auto">
            <a:xfrm>
              <a:off x="3162300" y="3494088"/>
              <a:ext cx="96838" cy="38100"/>
            </a:xfrm>
            <a:custGeom>
              <a:avLst/>
              <a:gdLst>
                <a:gd name="T0" fmla="*/ 34 w 34"/>
                <a:gd name="T1" fmla="*/ 12 h 13"/>
                <a:gd name="T2" fmla="*/ 33 w 34"/>
                <a:gd name="T3" fmla="*/ 13 h 13"/>
                <a:gd name="T4" fmla="*/ 1 w 34"/>
                <a:gd name="T5" fmla="*/ 13 h 13"/>
                <a:gd name="T6" fmla="*/ 0 w 34"/>
                <a:gd name="T7" fmla="*/ 12 h 13"/>
                <a:gd name="T8" fmla="*/ 0 w 34"/>
                <a:gd name="T9" fmla="*/ 1 h 13"/>
                <a:gd name="T10" fmla="*/ 1 w 34"/>
                <a:gd name="T11" fmla="*/ 0 h 13"/>
                <a:gd name="T12" fmla="*/ 33 w 34"/>
                <a:gd name="T13" fmla="*/ 0 h 13"/>
                <a:gd name="T14" fmla="*/ 34 w 34"/>
                <a:gd name="T15" fmla="*/ 1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3"/>
                    <a:pt x="33" y="13"/>
                    <a:pt x="33" y="13"/>
                  </a:cubicBezTo>
                  <a:cubicBezTo>
                    <a:pt x="1" y="13"/>
                    <a:pt x="1" y="13"/>
                    <a:pt x="1" y="13"/>
                  </a:cubicBezTo>
                  <a:cubicBezTo>
                    <a:pt x="0" y="13"/>
                    <a:pt x="0" y="13"/>
                    <a:pt x="0" y="12"/>
                  </a:cubicBezTo>
                  <a:cubicBezTo>
                    <a:pt x="0" y="1"/>
                    <a:pt x="0" y="1"/>
                    <a:pt x="0" y="1"/>
                  </a:cubicBezTo>
                  <a:cubicBezTo>
                    <a:pt x="0" y="0"/>
                    <a:pt x="0" y="0"/>
                    <a:pt x="1" y="0"/>
                  </a:cubicBezTo>
                  <a:cubicBezTo>
                    <a:pt x="33" y="0"/>
                    <a:pt x="33" y="0"/>
                    <a:pt x="33" y="0"/>
                  </a:cubicBezTo>
                  <a:cubicBezTo>
                    <a:pt x="33" y="0"/>
                    <a:pt x="34" y="0"/>
                    <a:pt x="34" y="1"/>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0"/>
            <p:cNvSpPr/>
            <p:nvPr/>
          </p:nvSpPr>
          <p:spPr bwMode="auto">
            <a:xfrm>
              <a:off x="3162300" y="3443288"/>
              <a:ext cx="96838" cy="36513"/>
            </a:xfrm>
            <a:custGeom>
              <a:avLst/>
              <a:gdLst>
                <a:gd name="T0" fmla="*/ 34 w 34"/>
                <a:gd name="T1" fmla="*/ 12 h 13"/>
                <a:gd name="T2" fmla="*/ 33 w 34"/>
                <a:gd name="T3" fmla="*/ 13 h 13"/>
                <a:gd name="T4" fmla="*/ 1 w 34"/>
                <a:gd name="T5" fmla="*/ 13 h 13"/>
                <a:gd name="T6" fmla="*/ 0 w 34"/>
                <a:gd name="T7" fmla="*/ 12 h 13"/>
                <a:gd name="T8" fmla="*/ 0 w 34"/>
                <a:gd name="T9" fmla="*/ 1 h 13"/>
                <a:gd name="T10" fmla="*/ 1 w 34"/>
                <a:gd name="T11" fmla="*/ 0 h 13"/>
                <a:gd name="T12" fmla="*/ 33 w 34"/>
                <a:gd name="T13" fmla="*/ 0 h 13"/>
                <a:gd name="T14" fmla="*/ 34 w 34"/>
                <a:gd name="T15" fmla="*/ 1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3"/>
                    <a:pt x="33" y="13"/>
                    <a:pt x="33" y="13"/>
                  </a:cubicBezTo>
                  <a:cubicBezTo>
                    <a:pt x="1" y="13"/>
                    <a:pt x="1" y="13"/>
                    <a:pt x="1" y="13"/>
                  </a:cubicBezTo>
                  <a:cubicBezTo>
                    <a:pt x="0" y="13"/>
                    <a:pt x="0" y="13"/>
                    <a:pt x="0" y="12"/>
                  </a:cubicBezTo>
                  <a:cubicBezTo>
                    <a:pt x="0" y="1"/>
                    <a:pt x="0" y="1"/>
                    <a:pt x="0" y="1"/>
                  </a:cubicBezTo>
                  <a:cubicBezTo>
                    <a:pt x="0" y="1"/>
                    <a:pt x="0" y="0"/>
                    <a:pt x="1" y="0"/>
                  </a:cubicBezTo>
                  <a:cubicBezTo>
                    <a:pt x="33" y="0"/>
                    <a:pt x="33" y="0"/>
                    <a:pt x="33" y="0"/>
                  </a:cubicBezTo>
                  <a:cubicBezTo>
                    <a:pt x="33" y="0"/>
                    <a:pt x="34" y="1"/>
                    <a:pt x="34" y="1"/>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1"/>
            <p:cNvSpPr/>
            <p:nvPr/>
          </p:nvSpPr>
          <p:spPr bwMode="auto">
            <a:xfrm>
              <a:off x="3305175" y="3546476"/>
              <a:ext cx="96838" cy="36513"/>
            </a:xfrm>
            <a:custGeom>
              <a:avLst/>
              <a:gdLst>
                <a:gd name="T0" fmla="*/ 34 w 34"/>
                <a:gd name="T1" fmla="*/ 12 h 13"/>
                <a:gd name="T2" fmla="*/ 33 w 34"/>
                <a:gd name="T3" fmla="*/ 13 h 13"/>
                <a:gd name="T4" fmla="*/ 1 w 34"/>
                <a:gd name="T5" fmla="*/ 13 h 13"/>
                <a:gd name="T6" fmla="*/ 0 w 34"/>
                <a:gd name="T7" fmla="*/ 12 h 13"/>
                <a:gd name="T8" fmla="*/ 0 w 34"/>
                <a:gd name="T9" fmla="*/ 0 h 13"/>
                <a:gd name="T10" fmla="*/ 1 w 34"/>
                <a:gd name="T11" fmla="*/ 0 h 13"/>
                <a:gd name="T12" fmla="*/ 33 w 34"/>
                <a:gd name="T13" fmla="*/ 0 h 13"/>
                <a:gd name="T14" fmla="*/ 34 w 34"/>
                <a:gd name="T15" fmla="*/ 0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2"/>
                    <a:pt x="34" y="13"/>
                    <a:pt x="33" y="13"/>
                  </a:cubicBezTo>
                  <a:cubicBezTo>
                    <a:pt x="1" y="13"/>
                    <a:pt x="1" y="13"/>
                    <a:pt x="1" y="13"/>
                  </a:cubicBezTo>
                  <a:cubicBezTo>
                    <a:pt x="1" y="13"/>
                    <a:pt x="0" y="12"/>
                    <a:pt x="0" y="12"/>
                  </a:cubicBezTo>
                  <a:cubicBezTo>
                    <a:pt x="0" y="0"/>
                    <a:pt x="0" y="0"/>
                    <a:pt x="0" y="0"/>
                  </a:cubicBezTo>
                  <a:cubicBezTo>
                    <a:pt x="0" y="0"/>
                    <a:pt x="1" y="0"/>
                    <a:pt x="1" y="0"/>
                  </a:cubicBezTo>
                  <a:cubicBezTo>
                    <a:pt x="33" y="0"/>
                    <a:pt x="33" y="0"/>
                    <a:pt x="33" y="0"/>
                  </a:cubicBezTo>
                  <a:cubicBezTo>
                    <a:pt x="34" y="0"/>
                    <a:pt x="34" y="0"/>
                    <a:pt x="34" y="0"/>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2"/>
            <p:cNvSpPr/>
            <p:nvPr/>
          </p:nvSpPr>
          <p:spPr bwMode="auto">
            <a:xfrm>
              <a:off x="3305175" y="3494088"/>
              <a:ext cx="96838" cy="38100"/>
            </a:xfrm>
            <a:custGeom>
              <a:avLst/>
              <a:gdLst>
                <a:gd name="T0" fmla="*/ 34 w 34"/>
                <a:gd name="T1" fmla="*/ 12 h 13"/>
                <a:gd name="T2" fmla="*/ 33 w 34"/>
                <a:gd name="T3" fmla="*/ 13 h 13"/>
                <a:gd name="T4" fmla="*/ 1 w 34"/>
                <a:gd name="T5" fmla="*/ 13 h 13"/>
                <a:gd name="T6" fmla="*/ 0 w 34"/>
                <a:gd name="T7" fmla="*/ 12 h 13"/>
                <a:gd name="T8" fmla="*/ 0 w 34"/>
                <a:gd name="T9" fmla="*/ 1 h 13"/>
                <a:gd name="T10" fmla="*/ 1 w 34"/>
                <a:gd name="T11" fmla="*/ 0 h 13"/>
                <a:gd name="T12" fmla="*/ 33 w 34"/>
                <a:gd name="T13" fmla="*/ 0 h 13"/>
                <a:gd name="T14" fmla="*/ 34 w 34"/>
                <a:gd name="T15" fmla="*/ 1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3"/>
                    <a:pt x="34" y="13"/>
                    <a:pt x="33" y="13"/>
                  </a:cubicBezTo>
                  <a:cubicBezTo>
                    <a:pt x="1" y="13"/>
                    <a:pt x="1" y="13"/>
                    <a:pt x="1" y="13"/>
                  </a:cubicBezTo>
                  <a:cubicBezTo>
                    <a:pt x="1" y="13"/>
                    <a:pt x="0" y="13"/>
                    <a:pt x="0" y="12"/>
                  </a:cubicBezTo>
                  <a:cubicBezTo>
                    <a:pt x="0" y="1"/>
                    <a:pt x="0" y="1"/>
                    <a:pt x="0" y="1"/>
                  </a:cubicBezTo>
                  <a:cubicBezTo>
                    <a:pt x="0" y="0"/>
                    <a:pt x="1" y="0"/>
                    <a:pt x="1" y="0"/>
                  </a:cubicBezTo>
                  <a:cubicBezTo>
                    <a:pt x="33" y="0"/>
                    <a:pt x="33" y="0"/>
                    <a:pt x="33" y="0"/>
                  </a:cubicBezTo>
                  <a:cubicBezTo>
                    <a:pt x="34" y="0"/>
                    <a:pt x="34" y="0"/>
                    <a:pt x="34" y="1"/>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3"/>
            <p:cNvSpPr/>
            <p:nvPr/>
          </p:nvSpPr>
          <p:spPr bwMode="auto">
            <a:xfrm>
              <a:off x="3305175" y="3443288"/>
              <a:ext cx="96838" cy="36513"/>
            </a:xfrm>
            <a:custGeom>
              <a:avLst/>
              <a:gdLst>
                <a:gd name="T0" fmla="*/ 34 w 34"/>
                <a:gd name="T1" fmla="*/ 12 h 13"/>
                <a:gd name="T2" fmla="*/ 33 w 34"/>
                <a:gd name="T3" fmla="*/ 13 h 13"/>
                <a:gd name="T4" fmla="*/ 1 w 34"/>
                <a:gd name="T5" fmla="*/ 13 h 13"/>
                <a:gd name="T6" fmla="*/ 0 w 34"/>
                <a:gd name="T7" fmla="*/ 12 h 13"/>
                <a:gd name="T8" fmla="*/ 0 w 34"/>
                <a:gd name="T9" fmla="*/ 1 h 13"/>
                <a:gd name="T10" fmla="*/ 1 w 34"/>
                <a:gd name="T11" fmla="*/ 0 h 13"/>
                <a:gd name="T12" fmla="*/ 33 w 34"/>
                <a:gd name="T13" fmla="*/ 0 h 13"/>
                <a:gd name="T14" fmla="*/ 34 w 34"/>
                <a:gd name="T15" fmla="*/ 1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3"/>
                    <a:pt x="34" y="13"/>
                    <a:pt x="33" y="13"/>
                  </a:cubicBezTo>
                  <a:cubicBezTo>
                    <a:pt x="1" y="13"/>
                    <a:pt x="1" y="13"/>
                    <a:pt x="1" y="13"/>
                  </a:cubicBezTo>
                  <a:cubicBezTo>
                    <a:pt x="1" y="13"/>
                    <a:pt x="0" y="13"/>
                    <a:pt x="0" y="12"/>
                  </a:cubicBezTo>
                  <a:cubicBezTo>
                    <a:pt x="0" y="1"/>
                    <a:pt x="0" y="1"/>
                    <a:pt x="0" y="1"/>
                  </a:cubicBezTo>
                  <a:cubicBezTo>
                    <a:pt x="0" y="1"/>
                    <a:pt x="1" y="0"/>
                    <a:pt x="1" y="0"/>
                  </a:cubicBezTo>
                  <a:cubicBezTo>
                    <a:pt x="33" y="0"/>
                    <a:pt x="33" y="0"/>
                    <a:pt x="33" y="0"/>
                  </a:cubicBezTo>
                  <a:cubicBezTo>
                    <a:pt x="34" y="0"/>
                    <a:pt x="34" y="1"/>
                    <a:pt x="34" y="1"/>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4"/>
            <p:cNvSpPr/>
            <p:nvPr/>
          </p:nvSpPr>
          <p:spPr bwMode="auto">
            <a:xfrm>
              <a:off x="3305175" y="3390901"/>
              <a:ext cx="96838" cy="38100"/>
            </a:xfrm>
            <a:custGeom>
              <a:avLst/>
              <a:gdLst>
                <a:gd name="T0" fmla="*/ 34 w 34"/>
                <a:gd name="T1" fmla="*/ 13 h 13"/>
                <a:gd name="T2" fmla="*/ 33 w 34"/>
                <a:gd name="T3" fmla="*/ 13 h 13"/>
                <a:gd name="T4" fmla="*/ 1 w 34"/>
                <a:gd name="T5" fmla="*/ 13 h 13"/>
                <a:gd name="T6" fmla="*/ 0 w 34"/>
                <a:gd name="T7" fmla="*/ 13 h 13"/>
                <a:gd name="T8" fmla="*/ 0 w 34"/>
                <a:gd name="T9" fmla="*/ 1 h 13"/>
                <a:gd name="T10" fmla="*/ 1 w 34"/>
                <a:gd name="T11" fmla="*/ 0 h 13"/>
                <a:gd name="T12" fmla="*/ 33 w 34"/>
                <a:gd name="T13" fmla="*/ 0 h 13"/>
                <a:gd name="T14" fmla="*/ 34 w 34"/>
                <a:gd name="T15" fmla="*/ 1 h 13"/>
                <a:gd name="T16" fmla="*/ 34 w 3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3"/>
                  </a:moveTo>
                  <a:cubicBezTo>
                    <a:pt x="34" y="13"/>
                    <a:pt x="34" y="13"/>
                    <a:pt x="33" y="13"/>
                  </a:cubicBezTo>
                  <a:cubicBezTo>
                    <a:pt x="1" y="13"/>
                    <a:pt x="1" y="13"/>
                    <a:pt x="1" y="13"/>
                  </a:cubicBezTo>
                  <a:cubicBezTo>
                    <a:pt x="1" y="13"/>
                    <a:pt x="0" y="13"/>
                    <a:pt x="0" y="13"/>
                  </a:cubicBezTo>
                  <a:cubicBezTo>
                    <a:pt x="0" y="1"/>
                    <a:pt x="0" y="1"/>
                    <a:pt x="0" y="1"/>
                  </a:cubicBezTo>
                  <a:cubicBezTo>
                    <a:pt x="0" y="1"/>
                    <a:pt x="1" y="0"/>
                    <a:pt x="1" y="0"/>
                  </a:cubicBezTo>
                  <a:cubicBezTo>
                    <a:pt x="33" y="0"/>
                    <a:pt x="33" y="0"/>
                    <a:pt x="33" y="0"/>
                  </a:cubicBezTo>
                  <a:cubicBezTo>
                    <a:pt x="34" y="0"/>
                    <a:pt x="34" y="1"/>
                    <a:pt x="34" y="1"/>
                  </a:cubicBezTo>
                  <a:lnTo>
                    <a:pt x="3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65"/>
            <p:cNvSpPr/>
            <p:nvPr/>
          </p:nvSpPr>
          <p:spPr bwMode="auto">
            <a:xfrm>
              <a:off x="3305175" y="3343276"/>
              <a:ext cx="96838" cy="36513"/>
            </a:xfrm>
            <a:custGeom>
              <a:avLst/>
              <a:gdLst>
                <a:gd name="T0" fmla="*/ 34 w 34"/>
                <a:gd name="T1" fmla="*/ 12 h 13"/>
                <a:gd name="T2" fmla="*/ 33 w 34"/>
                <a:gd name="T3" fmla="*/ 13 h 13"/>
                <a:gd name="T4" fmla="*/ 1 w 34"/>
                <a:gd name="T5" fmla="*/ 13 h 13"/>
                <a:gd name="T6" fmla="*/ 0 w 34"/>
                <a:gd name="T7" fmla="*/ 12 h 13"/>
                <a:gd name="T8" fmla="*/ 0 w 34"/>
                <a:gd name="T9" fmla="*/ 0 h 13"/>
                <a:gd name="T10" fmla="*/ 1 w 34"/>
                <a:gd name="T11" fmla="*/ 0 h 13"/>
                <a:gd name="T12" fmla="*/ 33 w 34"/>
                <a:gd name="T13" fmla="*/ 0 h 13"/>
                <a:gd name="T14" fmla="*/ 34 w 34"/>
                <a:gd name="T15" fmla="*/ 0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2"/>
                    <a:pt x="34" y="13"/>
                    <a:pt x="33" y="13"/>
                  </a:cubicBezTo>
                  <a:cubicBezTo>
                    <a:pt x="1" y="13"/>
                    <a:pt x="1" y="13"/>
                    <a:pt x="1" y="13"/>
                  </a:cubicBezTo>
                  <a:cubicBezTo>
                    <a:pt x="1" y="13"/>
                    <a:pt x="0" y="12"/>
                    <a:pt x="0" y="12"/>
                  </a:cubicBezTo>
                  <a:cubicBezTo>
                    <a:pt x="0" y="0"/>
                    <a:pt x="0" y="0"/>
                    <a:pt x="0" y="0"/>
                  </a:cubicBezTo>
                  <a:cubicBezTo>
                    <a:pt x="0" y="0"/>
                    <a:pt x="1" y="0"/>
                    <a:pt x="1" y="0"/>
                  </a:cubicBezTo>
                  <a:cubicBezTo>
                    <a:pt x="33" y="0"/>
                    <a:pt x="33" y="0"/>
                    <a:pt x="33" y="0"/>
                  </a:cubicBezTo>
                  <a:cubicBezTo>
                    <a:pt x="34" y="0"/>
                    <a:pt x="34" y="0"/>
                    <a:pt x="34" y="0"/>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6"/>
            <p:cNvSpPr/>
            <p:nvPr/>
          </p:nvSpPr>
          <p:spPr bwMode="auto">
            <a:xfrm>
              <a:off x="3305175" y="3290888"/>
              <a:ext cx="96838" cy="38100"/>
            </a:xfrm>
            <a:custGeom>
              <a:avLst/>
              <a:gdLst>
                <a:gd name="T0" fmla="*/ 34 w 34"/>
                <a:gd name="T1" fmla="*/ 12 h 13"/>
                <a:gd name="T2" fmla="*/ 33 w 34"/>
                <a:gd name="T3" fmla="*/ 13 h 13"/>
                <a:gd name="T4" fmla="*/ 1 w 34"/>
                <a:gd name="T5" fmla="*/ 13 h 13"/>
                <a:gd name="T6" fmla="*/ 0 w 34"/>
                <a:gd name="T7" fmla="*/ 12 h 13"/>
                <a:gd name="T8" fmla="*/ 0 w 34"/>
                <a:gd name="T9" fmla="*/ 1 h 13"/>
                <a:gd name="T10" fmla="*/ 1 w 34"/>
                <a:gd name="T11" fmla="*/ 0 h 13"/>
                <a:gd name="T12" fmla="*/ 33 w 34"/>
                <a:gd name="T13" fmla="*/ 0 h 13"/>
                <a:gd name="T14" fmla="*/ 34 w 34"/>
                <a:gd name="T15" fmla="*/ 1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2"/>
                    <a:pt x="34" y="13"/>
                    <a:pt x="33" y="13"/>
                  </a:cubicBezTo>
                  <a:cubicBezTo>
                    <a:pt x="1" y="13"/>
                    <a:pt x="1" y="13"/>
                    <a:pt x="1" y="13"/>
                  </a:cubicBezTo>
                  <a:cubicBezTo>
                    <a:pt x="1" y="13"/>
                    <a:pt x="0" y="12"/>
                    <a:pt x="0" y="12"/>
                  </a:cubicBezTo>
                  <a:cubicBezTo>
                    <a:pt x="0" y="1"/>
                    <a:pt x="0" y="1"/>
                    <a:pt x="0" y="1"/>
                  </a:cubicBezTo>
                  <a:cubicBezTo>
                    <a:pt x="0" y="0"/>
                    <a:pt x="1" y="0"/>
                    <a:pt x="1" y="0"/>
                  </a:cubicBezTo>
                  <a:cubicBezTo>
                    <a:pt x="33" y="0"/>
                    <a:pt x="33" y="0"/>
                    <a:pt x="33" y="0"/>
                  </a:cubicBezTo>
                  <a:cubicBezTo>
                    <a:pt x="34" y="0"/>
                    <a:pt x="34" y="0"/>
                    <a:pt x="34" y="1"/>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10"/>
          <p:cNvSpPr>
            <a:spLocks noChangeAspect="1" noEditPoints="1"/>
          </p:cNvSpPr>
          <p:nvPr/>
        </p:nvSpPr>
        <p:spPr bwMode="auto">
          <a:xfrm>
            <a:off x="6520200" y="4759422"/>
            <a:ext cx="504000" cy="318595"/>
          </a:xfrm>
          <a:custGeom>
            <a:avLst/>
            <a:gdLst>
              <a:gd name="T0" fmla="*/ 87 w 782"/>
              <a:gd name="T1" fmla="*/ 232 h 493"/>
              <a:gd name="T2" fmla="*/ 195 w 782"/>
              <a:gd name="T3" fmla="*/ 0 h 493"/>
              <a:gd name="T4" fmla="*/ 724 w 782"/>
              <a:gd name="T5" fmla="*/ 467 h 493"/>
              <a:gd name="T6" fmla="*/ 612 w 782"/>
              <a:gd name="T7" fmla="*/ 369 h 493"/>
              <a:gd name="T8" fmla="*/ 565 w 782"/>
              <a:gd name="T9" fmla="*/ 349 h 493"/>
              <a:gd name="T10" fmla="*/ 605 w 782"/>
              <a:gd name="T11" fmla="*/ 354 h 493"/>
              <a:gd name="T12" fmla="*/ 366 w 782"/>
              <a:gd name="T13" fmla="*/ 366 h 493"/>
              <a:gd name="T14" fmla="*/ 372 w 782"/>
              <a:gd name="T15" fmla="*/ 348 h 493"/>
              <a:gd name="T16" fmla="*/ 410 w 782"/>
              <a:gd name="T17" fmla="*/ 351 h 493"/>
              <a:gd name="T18" fmla="*/ 409 w 782"/>
              <a:gd name="T19" fmla="*/ 406 h 493"/>
              <a:gd name="T20" fmla="*/ 362 w 782"/>
              <a:gd name="T21" fmla="*/ 405 h 493"/>
              <a:gd name="T22" fmla="*/ 288 w 782"/>
              <a:gd name="T23" fmla="*/ 400 h 493"/>
              <a:gd name="T24" fmla="*/ 339 w 782"/>
              <a:gd name="T25" fmla="*/ 389 h 493"/>
              <a:gd name="T26" fmla="*/ 322 w 782"/>
              <a:gd name="T27" fmla="*/ 409 h 493"/>
              <a:gd name="T28" fmla="*/ 302 w 782"/>
              <a:gd name="T29" fmla="*/ 353 h 493"/>
              <a:gd name="T30" fmla="*/ 345 w 782"/>
              <a:gd name="T31" fmla="*/ 351 h 493"/>
              <a:gd name="T32" fmla="*/ 213 w 782"/>
              <a:gd name="T33" fmla="*/ 402 h 493"/>
              <a:gd name="T34" fmla="*/ 267 w 782"/>
              <a:gd name="T35" fmla="*/ 387 h 493"/>
              <a:gd name="T36" fmla="*/ 213 w 782"/>
              <a:gd name="T37" fmla="*/ 406 h 493"/>
              <a:gd name="T38" fmla="*/ 199 w 782"/>
              <a:gd name="T39" fmla="*/ 369 h 493"/>
              <a:gd name="T40" fmla="*/ 214 w 782"/>
              <a:gd name="T41" fmla="*/ 348 h 493"/>
              <a:gd name="T42" fmla="*/ 233 w 782"/>
              <a:gd name="T43" fmla="*/ 361 h 493"/>
              <a:gd name="T44" fmla="*/ 280 w 782"/>
              <a:gd name="T45" fmla="*/ 350 h 493"/>
              <a:gd name="T46" fmla="*/ 273 w 782"/>
              <a:gd name="T47" fmla="*/ 367 h 493"/>
              <a:gd name="T48" fmla="*/ 159 w 782"/>
              <a:gd name="T49" fmla="*/ 452 h 493"/>
              <a:gd name="T50" fmla="*/ 107 w 782"/>
              <a:gd name="T51" fmla="*/ 448 h 493"/>
              <a:gd name="T52" fmla="*/ 137 w 782"/>
              <a:gd name="T53" fmla="*/ 424 h 493"/>
              <a:gd name="T54" fmla="*/ 188 w 782"/>
              <a:gd name="T55" fmla="*/ 402 h 493"/>
              <a:gd name="T56" fmla="*/ 142 w 782"/>
              <a:gd name="T57" fmla="*/ 409 h 493"/>
              <a:gd name="T58" fmla="*/ 153 w 782"/>
              <a:gd name="T59" fmla="*/ 385 h 493"/>
              <a:gd name="T60" fmla="*/ 196 w 782"/>
              <a:gd name="T61" fmla="*/ 389 h 493"/>
              <a:gd name="T62" fmla="*/ 407 w 782"/>
              <a:gd name="T63" fmla="*/ 455 h 493"/>
              <a:gd name="T64" fmla="*/ 200 w 782"/>
              <a:gd name="T65" fmla="*/ 458 h 493"/>
              <a:gd name="T66" fmla="*/ 203 w 782"/>
              <a:gd name="T67" fmla="*/ 427 h 493"/>
              <a:gd name="T68" fmla="*/ 402 w 782"/>
              <a:gd name="T69" fmla="*/ 423 h 493"/>
              <a:gd name="T70" fmla="*/ 411 w 782"/>
              <a:gd name="T71" fmla="*/ 448 h 493"/>
              <a:gd name="T72" fmla="*/ 438 w 782"/>
              <a:gd name="T73" fmla="*/ 347 h 493"/>
              <a:gd name="T74" fmla="*/ 471 w 782"/>
              <a:gd name="T75" fmla="*/ 369 h 493"/>
              <a:gd name="T76" fmla="*/ 434 w 782"/>
              <a:gd name="T77" fmla="*/ 366 h 493"/>
              <a:gd name="T78" fmla="*/ 484 w 782"/>
              <a:gd name="T79" fmla="*/ 395 h 493"/>
              <a:gd name="T80" fmla="*/ 473 w 782"/>
              <a:gd name="T81" fmla="*/ 409 h 493"/>
              <a:gd name="T82" fmla="*/ 437 w 782"/>
              <a:gd name="T83" fmla="*/ 404 h 493"/>
              <a:gd name="T84" fmla="*/ 440 w 782"/>
              <a:gd name="T85" fmla="*/ 451 h 493"/>
              <a:gd name="T86" fmla="*/ 438 w 782"/>
              <a:gd name="T87" fmla="*/ 428 h 493"/>
              <a:gd name="T88" fmla="*/ 447 w 782"/>
              <a:gd name="T89" fmla="*/ 423 h 493"/>
              <a:gd name="T90" fmla="*/ 483 w 782"/>
              <a:gd name="T91" fmla="*/ 424 h 493"/>
              <a:gd name="T92" fmla="*/ 502 w 782"/>
              <a:gd name="T93" fmla="*/ 363 h 493"/>
              <a:gd name="T94" fmla="*/ 536 w 782"/>
              <a:gd name="T95" fmla="*/ 350 h 493"/>
              <a:gd name="T96" fmla="*/ 547 w 782"/>
              <a:gd name="T97" fmla="*/ 366 h 493"/>
              <a:gd name="T98" fmla="*/ 519 w 782"/>
              <a:gd name="T99" fmla="*/ 405 h 493"/>
              <a:gd name="T100" fmla="*/ 559 w 782"/>
              <a:gd name="T101" fmla="*/ 389 h 493"/>
              <a:gd name="T102" fmla="*/ 564 w 782"/>
              <a:gd name="T103" fmla="*/ 408 h 493"/>
              <a:gd name="T104" fmla="*/ 588 w 782"/>
              <a:gd name="T105" fmla="*/ 453 h 493"/>
              <a:gd name="T106" fmla="*/ 548 w 782"/>
              <a:gd name="T107" fmla="*/ 457 h 493"/>
              <a:gd name="T108" fmla="*/ 536 w 782"/>
              <a:gd name="T109" fmla="*/ 423 h 493"/>
              <a:gd name="T110" fmla="*/ 588 w 782"/>
              <a:gd name="T111" fmla="*/ 448 h 493"/>
              <a:gd name="T112" fmla="*/ 591 w 782"/>
              <a:gd name="T113" fmla="*/ 382 h 493"/>
              <a:gd name="T114" fmla="*/ 635 w 782"/>
              <a:gd name="T115" fmla="*/ 409 h 493"/>
              <a:gd name="T116" fmla="*/ 616 w 782"/>
              <a:gd name="T117" fmla="*/ 449 h 493"/>
              <a:gd name="T118" fmla="*/ 639 w 782"/>
              <a:gd name="T119" fmla="*/ 423 h 493"/>
              <a:gd name="T120" fmla="*/ 670 w 782"/>
              <a:gd name="T121" fmla="*/ 4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493">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F5EDE8"/>
          </a:solidFill>
          <a:ln w="9525">
            <a:noFill/>
            <a:round/>
          </a:ln>
        </p:spPr>
        <p:txBody>
          <a:bodyPr vert="horz" wrap="square" lIns="91427" tIns="45713" rIns="91427" bIns="45713" numCol="1" anchor="t" anchorCtr="0" compatLnSpc="1"/>
          <a:lstStyle/>
          <a:p>
            <a:pPr defTabSz="932815"/>
            <a:endParaRPr lang="en-GB">
              <a:solidFill>
                <a:srgbClr val="FFFFFF"/>
              </a:solidFill>
            </a:endParaRPr>
          </a:p>
        </p:txBody>
      </p:sp>
      <p:sp>
        <p:nvSpPr>
          <p:cNvPr id="72" name="Freeform 16"/>
          <p:cNvSpPr>
            <a:spLocks noEditPoints="1"/>
          </p:cNvSpPr>
          <p:nvPr/>
        </p:nvSpPr>
        <p:spPr bwMode="auto">
          <a:xfrm>
            <a:off x="8183863" y="3494634"/>
            <a:ext cx="303036" cy="400640"/>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矩形 72"/>
          <p:cNvSpPr/>
          <p:nvPr/>
        </p:nvSpPr>
        <p:spPr>
          <a:xfrm>
            <a:off x="7919527" y="4588258"/>
            <a:ext cx="1078166" cy="1569660"/>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74" name="矩形 73"/>
          <p:cNvSpPr/>
          <p:nvPr/>
        </p:nvSpPr>
        <p:spPr>
          <a:xfrm>
            <a:off x="6268611" y="2507346"/>
            <a:ext cx="1078166" cy="1569660"/>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75" name="矩形 74"/>
          <p:cNvSpPr/>
          <p:nvPr/>
        </p:nvSpPr>
        <p:spPr>
          <a:xfrm>
            <a:off x="4769940" y="3662252"/>
            <a:ext cx="1078166" cy="1569660"/>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76" name="矩形 75"/>
          <p:cNvSpPr/>
          <p:nvPr/>
        </p:nvSpPr>
        <p:spPr>
          <a:xfrm>
            <a:off x="3132927" y="1718196"/>
            <a:ext cx="1078166" cy="1569660"/>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par>
                          <p:cTn id="57" fill="hold">
                            <p:stCondLst>
                              <p:cond delay="3000"/>
                            </p:stCondLst>
                            <p:childTnLst>
                              <p:par>
                                <p:cTn id="58" presetID="2" presetClass="entr" presetSubtype="2"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500" fill="hold"/>
                                        <p:tgtEl>
                                          <p:spTgt spid="73"/>
                                        </p:tgtEl>
                                        <p:attrNameLst>
                                          <p:attrName>ppt_x</p:attrName>
                                        </p:attrNameLst>
                                      </p:cBhvr>
                                      <p:tavLst>
                                        <p:tav tm="0">
                                          <p:val>
                                            <p:strVal val="1+#ppt_w/2"/>
                                          </p:val>
                                        </p:tav>
                                        <p:tav tm="100000">
                                          <p:val>
                                            <p:strVal val="#ppt_x"/>
                                          </p:val>
                                        </p:tav>
                                      </p:tavLst>
                                    </p:anim>
                                    <p:anim calcmode="lin" valueType="num">
                                      <p:cBhvr additive="base">
                                        <p:cTn id="61" dur="500" fill="hold"/>
                                        <p:tgtEl>
                                          <p:spTgt spid="73"/>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2"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500" fill="hold"/>
                                        <p:tgtEl>
                                          <p:spTgt spid="74"/>
                                        </p:tgtEl>
                                        <p:attrNameLst>
                                          <p:attrName>ppt_x</p:attrName>
                                        </p:attrNameLst>
                                      </p:cBhvr>
                                      <p:tavLst>
                                        <p:tav tm="0">
                                          <p:val>
                                            <p:strVal val="1+#ppt_w/2"/>
                                          </p:val>
                                        </p:tav>
                                        <p:tav tm="100000">
                                          <p:val>
                                            <p:strVal val="#ppt_x"/>
                                          </p:val>
                                        </p:tav>
                                      </p:tavLst>
                                    </p:anim>
                                    <p:anim calcmode="lin" valueType="num">
                                      <p:cBhvr additive="base">
                                        <p:cTn id="66" dur="500" fill="hold"/>
                                        <p:tgtEl>
                                          <p:spTgt spid="74"/>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2"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500" fill="hold"/>
                                        <p:tgtEl>
                                          <p:spTgt spid="75"/>
                                        </p:tgtEl>
                                        <p:attrNameLst>
                                          <p:attrName>ppt_x</p:attrName>
                                        </p:attrNameLst>
                                      </p:cBhvr>
                                      <p:tavLst>
                                        <p:tav tm="0">
                                          <p:val>
                                            <p:strVal val="1+#ppt_w/2"/>
                                          </p:val>
                                        </p:tav>
                                        <p:tav tm="100000">
                                          <p:val>
                                            <p:strVal val="#ppt_x"/>
                                          </p:val>
                                        </p:tav>
                                      </p:tavLst>
                                    </p:anim>
                                    <p:anim calcmode="lin" valueType="num">
                                      <p:cBhvr additive="base">
                                        <p:cTn id="71" dur="500" fill="hold"/>
                                        <p:tgtEl>
                                          <p:spTgt spid="75"/>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2" presetClass="entr" presetSubtype="2"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additive="base">
                                        <p:cTn id="75" dur="500" fill="hold"/>
                                        <p:tgtEl>
                                          <p:spTgt spid="76"/>
                                        </p:tgtEl>
                                        <p:attrNameLst>
                                          <p:attrName>ppt_x</p:attrName>
                                        </p:attrNameLst>
                                      </p:cBhvr>
                                      <p:tavLst>
                                        <p:tav tm="0">
                                          <p:val>
                                            <p:strVal val="1+#ppt_w/2"/>
                                          </p:val>
                                        </p:tav>
                                        <p:tav tm="100000">
                                          <p:val>
                                            <p:strVal val="#ppt_x"/>
                                          </p:val>
                                        </p:tav>
                                      </p:tavLst>
                                    </p:anim>
                                    <p:anim calcmode="lin" valueType="num">
                                      <p:cBhvr additive="base">
                                        <p:cTn id="76" dur="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3" grpId="0" animBg="1"/>
      <p:bldP spid="14" grpId="0" animBg="1"/>
      <p:bldP spid="15" grpId="0" animBg="1"/>
      <p:bldP spid="16" grpId="0" animBg="1"/>
      <p:bldP spid="17" grpId="0" animBg="1"/>
      <p:bldP spid="40" grpId="0" animBg="1"/>
      <p:bldP spid="72" grpId="0" animBg="1"/>
      <p:bldP spid="73" grpId="0"/>
      <p:bldP spid="74" grpId="0"/>
      <p:bldP spid="75" grpId="0"/>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EF3"/>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clrChange>
              <a:clrFrom>
                <a:srgbClr val="EBEFF3"/>
              </a:clrFrom>
              <a:clrTo>
                <a:srgbClr val="EBEFF3">
                  <a:alpha val="0"/>
                </a:srgbClr>
              </a:clrTo>
            </a:clrChange>
          </a:blip>
          <a:srcRect/>
          <a:stretch>
            <a:fillRect/>
          </a:stretch>
        </p:blipFill>
        <p:spPr>
          <a:xfrm>
            <a:off x="3045980" y="-1"/>
            <a:ext cx="7508875" cy="3369253"/>
          </a:xfrm>
          <a:prstGeom prst="rect">
            <a:avLst/>
          </a:prstGeom>
          <a:solidFill>
            <a:srgbClr val="EEEEF3"/>
          </a:solidFill>
        </p:spPr>
      </p:pic>
      <p:pic>
        <p:nvPicPr>
          <p:cNvPr id="5" name="图片 4"/>
          <p:cNvPicPr>
            <a:picLocks noChangeAspect="1"/>
          </p:cNvPicPr>
          <p:nvPr/>
        </p:nvPicPr>
        <p:blipFill>
          <a:blip r:embed="rId4">
            <a:biLevel thresh="50000"/>
          </a:blip>
          <a:stretch>
            <a:fillRect/>
          </a:stretch>
        </p:blipFill>
        <p:spPr>
          <a:xfrm>
            <a:off x="721266" y="3150178"/>
            <a:ext cx="10408877" cy="438150"/>
          </a:xfrm>
          <a:prstGeom prst="rect">
            <a:avLst/>
          </a:prstGeom>
        </p:spPr>
      </p:pic>
      <p:grpSp>
        <p:nvGrpSpPr>
          <p:cNvPr id="2" name="组合 1"/>
          <p:cNvGrpSpPr/>
          <p:nvPr/>
        </p:nvGrpSpPr>
        <p:grpSpPr>
          <a:xfrm>
            <a:off x="5478318" y="3588328"/>
            <a:ext cx="1235363" cy="1235363"/>
            <a:chOff x="5478318" y="3588328"/>
            <a:chExt cx="1235363" cy="1235363"/>
          </a:xfrm>
        </p:grpSpPr>
        <p:sp>
          <p:nvSpPr>
            <p:cNvPr id="9" name="任意多边形: 形状 8"/>
            <p:cNvSpPr/>
            <p:nvPr/>
          </p:nvSpPr>
          <p:spPr>
            <a:xfrm>
              <a:off x="5478318" y="3588328"/>
              <a:ext cx="1235363" cy="1235363"/>
            </a:xfrm>
            <a:custGeom>
              <a:avLst/>
              <a:gdLst>
                <a:gd name="connsiteX0" fmla="*/ 76200 w 1676400"/>
                <a:gd name="connsiteY0" fmla="*/ 76200 h 1676400"/>
                <a:gd name="connsiteX1" fmla="*/ 76200 w 1676400"/>
                <a:gd name="connsiteY1" fmla="*/ 1600200 h 1676400"/>
                <a:gd name="connsiteX2" fmla="*/ 1600200 w 1676400"/>
                <a:gd name="connsiteY2" fmla="*/ 1600200 h 1676400"/>
                <a:gd name="connsiteX3" fmla="*/ 1600200 w 1676400"/>
                <a:gd name="connsiteY3" fmla="*/ 76200 h 1676400"/>
                <a:gd name="connsiteX4" fmla="*/ 0 w 1676400"/>
                <a:gd name="connsiteY4" fmla="*/ 0 h 1676400"/>
                <a:gd name="connsiteX5" fmla="*/ 1676400 w 1676400"/>
                <a:gd name="connsiteY5" fmla="*/ 0 h 1676400"/>
                <a:gd name="connsiteX6" fmla="*/ 1676400 w 1676400"/>
                <a:gd name="connsiteY6" fmla="*/ 1676400 h 1676400"/>
                <a:gd name="connsiteX7" fmla="*/ 0 w 1676400"/>
                <a:gd name="connsiteY7" fmla="*/ 167640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6400" h="1676400">
                  <a:moveTo>
                    <a:pt x="76200" y="76200"/>
                  </a:moveTo>
                  <a:lnTo>
                    <a:pt x="76200" y="1600200"/>
                  </a:lnTo>
                  <a:lnTo>
                    <a:pt x="1600200" y="1600200"/>
                  </a:lnTo>
                  <a:lnTo>
                    <a:pt x="1600200" y="76200"/>
                  </a:lnTo>
                  <a:close/>
                  <a:moveTo>
                    <a:pt x="0" y="0"/>
                  </a:moveTo>
                  <a:lnTo>
                    <a:pt x="1676400" y="0"/>
                  </a:lnTo>
                  <a:lnTo>
                    <a:pt x="1676400" y="1676400"/>
                  </a:lnTo>
                  <a:lnTo>
                    <a:pt x="0" y="1676400"/>
                  </a:lnTo>
                  <a:close/>
                </a:path>
              </a:pathLst>
            </a:cu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0ABBA"/>
                </a:solidFill>
              </a:endParaRPr>
            </a:p>
          </p:txBody>
        </p:sp>
        <p:sp>
          <p:nvSpPr>
            <p:cNvPr id="10" name="文本框 9"/>
            <p:cNvSpPr txBox="1"/>
            <p:nvPr/>
          </p:nvSpPr>
          <p:spPr>
            <a:xfrm>
              <a:off x="5747185" y="3909285"/>
              <a:ext cx="697627" cy="400110"/>
            </a:xfrm>
            <a:prstGeom prst="rect">
              <a:avLst/>
            </a:prstGeom>
            <a:noFill/>
          </p:spPr>
          <p:txBody>
            <a:bodyPr wrap="none" rtlCol="0">
              <a:spAutoFit/>
            </a:bodyPr>
            <a:lstStyle/>
            <a:p>
              <a:r>
                <a:rPr lang="zh-CN" altLang="en-US" sz="2000" b="1" dirty="0">
                  <a:solidFill>
                    <a:srgbClr val="80ABBA"/>
                  </a:solidFill>
                  <a:latin typeface="微软雅黑" panose="020B0503020204020204" pitchFamily="34" charset="-122"/>
                  <a:ea typeface="微软雅黑" panose="020B0503020204020204" pitchFamily="34" charset="-122"/>
                </a:rPr>
                <a:t>目录</a:t>
              </a:r>
            </a:p>
          </p:txBody>
        </p:sp>
        <p:cxnSp>
          <p:nvCxnSpPr>
            <p:cNvPr id="12" name="直接连接符 11"/>
            <p:cNvCxnSpPr/>
            <p:nvPr/>
          </p:nvCxnSpPr>
          <p:spPr>
            <a:xfrm>
              <a:off x="5568950" y="4137886"/>
              <a:ext cx="260350" cy="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362700" y="4137886"/>
              <a:ext cx="260350" cy="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591182" y="4264993"/>
              <a:ext cx="1009635" cy="276999"/>
            </a:xfrm>
            <a:prstGeom prst="rect">
              <a:avLst/>
            </a:prstGeom>
          </p:spPr>
          <p:txBody>
            <a:bodyPr wrap="none">
              <a:spAutoFit/>
            </a:bodyPr>
            <a:lstStyle/>
            <a:p>
              <a:r>
                <a:rPr lang="en-US" altLang="zh-CN" sz="1200" dirty="0">
                  <a:solidFill>
                    <a:srgbClr val="80ABBA"/>
                  </a:solidFill>
                  <a:latin typeface="微软雅黑" panose="020B0503020204020204" pitchFamily="34" charset="-122"/>
                  <a:ea typeface="微软雅黑" panose="020B0503020204020204" pitchFamily="34" charset="-122"/>
                </a:rPr>
                <a:t>CONTENTS</a:t>
              </a:r>
              <a:endParaRPr lang="zh-CN" altLang="en-US" sz="1200" dirty="0">
                <a:solidFill>
                  <a:srgbClr val="80ABBA"/>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658041" y="5114631"/>
            <a:ext cx="1172116" cy="926240"/>
            <a:chOff x="2658041" y="5114631"/>
            <a:chExt cx="1172116" cy="926240"/>
          </a:xfrm>
        </p:grpSpPr>
        <p:sp>
          <p:nvSpPr>
            <p:cNvPr id="16" name="矩形 15"/>
            <p:cNvSpPr/>
            <p:nvPr/>
          </p:nvSpPr>
          <p:spPr>
            <a:xfrm>
              <a:off x="2980632" y="5114631"/>
              <a:ext cx="526935" cy="517237"/>
            </a:xfrm>
            <a:prstGeom prst="rect">
              <a:avLst/>
            </a:prstGeom>
            <a:solidFill>
              <a:srgbClr val="A5C3CE"/>
            </a:solidFill>
            <a:ln>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017114" y="5188582"/>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2658041" y="5779261"/>
              <a:ext cx="1172116" cy="261610"/>
            </a:xfrm>
            <a:prstGeom prst="rect">
              <a:avLst/>
            </a:prstGeom>
          </p:spPr>
          <p:txBody>
            <a:bodyPr wrap="none">
              <a:spAutoFit/>
            </a:bodyPr>
            <a:lstStyle/>
            <a:p>
              <a:r>
                <a:rPr lang="zh-CN" altLang="en-US" sz="1100" dirty="0">
                  <a:solidFill>
                    <a:srgbClr val="80ABBA"/>
                  </a:solidFill>
                  <a:latin typeface="微软雅黑" panose="020B0503020204020204" pitchFamily="34" charset="-122"/>
                  <a:ea typeface="微软雅黑" panose="020B0503020204020204" pitchFamily="34" charset="-122"/>
                </a:rPr>
                <a:t>请输入你的题目</a:t>
              </a:r>
            </a:p>
          </p:txBody>
        </p:sp>
      </p:grpSp>
      <p:grpSp>
        <p:nvGrpSpPr>
          <p:cNvPr id="6" name="组合 5"/>
          <p:cNvGrpSpPr/>
          <p:nvPr/>
        </p:nvGrpSpPr>
        <p:grpSpPr>
          <a:xfrm>
            <a:off x="4567197" y="5114630"/>
            <a:ext cx="1172116" cy="953664"/>
            <a:chOff x="4567197" y="5114630"/>
            <a:chExt cx="1172116" cy="953664"/>
          </a:xfrm>
        </p:grpSpPr>
        <p:sp>
          <p:nvSpPr>
            <p:cNvPr id="20" name="矩形 19"/>
            <p:cNvSpPr/>
            <p:nvPr/>
          </p:nvSpPr>
          <p:spPr>
            <a:xfrm>
              <a:off x="4889788" y="5114630"/>
              <a:ext cx="526935" cy="517237"/>
            </a:xfrm>
            <a:prstGeom prst="rect">
              <a:avLst/>
            </a:prstGeom>
            <a:solidFill>
              <a:srgbClr val="A5C3CE"/>
            </a:solidFill>
            <a:ln>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926270" y="5188582"/>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4567197" y="5806684"/>
              <a:ext cx="1172116" cy="261610"/>
            </a:xfrm>
            <a:prstGeom prst="rect">
              <a:avLst/>
            </a:prstGeom>
          </p:spPr>
          <p:txBody>
            <a:bodyPr wrap="none">
              <a:spAutoFit/>
            </a:bodyPr>
            <a:lstStyle/>
            <a:p>
              <a:r>
                <a:rPr lang="zh-CN" altLang="en-US" sz="1100" dirty="0">
                  <a:solidFill>
                    <a:srgbClr val="80ABBA"/>
                  </a:solidFill>
                  <a:latin typeface="微软雅黑" panose="020B0503020204020204" pitchFamily="34" charset="-122"/>
                  <a:ea typeface="微软雅黑" panose="020B0503020204020204" pitchFamily="34" charset="-122"/>
                </a:rPr>
                <a:t>请输入你的题目</a:t>
              </a:r>
            </a:p>
          </p:txBody>
        </p:sp>
      </p:grpSp>
      <p:grpSp>
        <p:nvGrpSpPr>
          <p:cNvPr id="7" name="组合 6"/>
          <p:cNvGrpSpPr/>
          <p:nvPr/>
        </p:nvGrpSpPr>
        <p:grpSpPr>
          <a:xfrm>
            <a:off x="6476353" y="5114630"/>
            <a:ext cx="1172116" cy="953664"/>
            <a:chOff x="6476353" y="5114630"/>
            <a:chExt cx="1172116" cy="953664"/>
          </a:xfrm>
        </p:grpSpPr>
        <p:sp>
          <p:nvSpPr>
            <p:cNvPr id="21" name="矩形 20"/>
            <p:cNvSpPr/>
            <p:nvPr/>
          </p:nvSpPr>
          <p:spPr>
            <a:xfrm>
              <a:off x="6798944" y="5114630"/>
              <a:ext cx="526935" cy="517237"/>
            </a:xfrm>
            <a:prstGeom prst="rect">
              <a:avLst/>
            </a:prstGeom>
            <a:solidFill>
              <a:srgbClr val="A5C3CE"/>
            </a:solidFill>
            <a:ln>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835426" y="5188582"/>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6476353" y="5806684"/>
              <a:ext cx="1172116" cy="261610"/>
            </a:xfrm>
            <a:prstGeom prst="rect">
              <a:avLst/>
            </a:prstGeom>
          </p:spPr>
          <p:txBody>
            <a:bodyPr wrap="none">
              <a:spAutoFit/>
            </a:bodyPr>
            <a:lstStyle/>
            <a:p>
              <a:r>
                <a:rPr lang="zh-CN" altLang="en-US" sz="1100" dirty="0">
                  <a:solidFill>
                    <a:srgbClr val="80ABBA"/>
                  </a:solidFill>
                  <a:latin typeface="微软雅黑" panose="020B0503020204020204" pitchFamily="34" charset="-122"/>
                  <a:ea typeface="微软雅黑" panose="020B0503020204020204" pitchFamily="34" charset="-122"/>
                </a:rPr>
                <a:t>请输入你的题目</a:t>
              </a:r>
            </a:p>
          </p:txBody>
        </p:sp>
      </p:grpSp>
      <p:grpSp>
        <p:nvGrpSpPr>
          <p:cNvPr id="8" name="组合 7"/>
          <p:cNvGrpSpPr/>
          <p:nvPr/>
        </p:nvGrpSpPr>
        <p:grpSpPr>
          <a:xfrm>
            <a:off x="8385509" y="5114630"/>
            <a:ext cx="1172116" cy="958230"/>
            <a:chOff x="8385509" y="5114630"/>
            <a:chExt cx="1172116" cy="958230"/>
          </a:xfrm>
        </p:grpSpPr>
        <p:sp>
          <p:nvSpPr>
            <p:cNvPr id="22" name="矩形 21"/>
            <p:cNvSpPr/>
            <p:nvPr/>
          </p:nvSpPr>
          <p:spPr>
            <a:xfrm>
              <a:off x="8708100" y="5114630"/>
              <a:ext cx="526935" cy="517237"/>
            </a:xfrm>
            <a:prstGeom prst="rect">
              <a:avLst/>
            </a:prstGeom>
            <a:solidFill>
              <a:srgbClr val="A5C3CE"/>
            </a:solidFill>
            <a:ln>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8744582" y="5188582"/>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8385509" y="5811250"/>
              <a:ext cx="1172116" cy="261610"/>
            </a:xfrm>
            <a:prstGeom prst="rect">
              <a:avLst/>
            </a:prstGeom>
          </p:spPr>
          <p:txBody>
            <a:bodyPr wrap="none">
              <a:spAutoFit/>
            </a:bodyPr>
            <a:lstStyle/>
            <a:p>
              <a:r>
                <a:rPr lang="zh-CN" altLang="en-US" sz="1100" dirty="0">
                  <a:solidFill>
                    <a:srgbClr val="80ABBA"/>
                  </a:solidFill>
                  <a:latin typeface="微软雅黑" panose="020B0503020204020204" pitchFamily="34" charset="-122"/>
                  <a:ea typeface="微软雅黑" panose="020B0503020204020204" pitchFamily="34" charset="-122"/>
                </a:rPr>
                <a:t>请输入你的题目</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5767634" y="1247392"/>
            <a:ext cx="861430" cy="861430"/>
            <a:chOff x="5767634" y="1247392"/>
            <a:chExt cx="861430" cy="861430"/>
          </a:xfrm>
        </p:grpSpPr>
        <p:sp>
          <p:nvSpPr>
            <p:cNvPr id="3" name="Oval 21"/>
            <p:cNvSpPr/>
            <p:nvPr/>
          </p:nvSpPr>
          <p:spPr>
            <a:xfrm>
              <a:off x="5767634" y="1247392"/>
              <a:ext cx="861430" cy="861430"/>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33"/>
            <p:cNvSpPr>
              <a:spLocks noChangeArrowheads="1"/>
            </p:cNvSpPr>
            <p:nvPr/>
          </p:nvSpPr>
          <p:spPr bwMode="auto">
            <a:xfrm>
              <a:off x="5979407" y="1497122"/>
              <a:ext cx="437884" cy="358270"/>
            </a:xfrm>
            <a:custGeom>
              <a:avLst/>
              <a:gdLst>
                <a:gd name="T0" fmla="*/ 216437 w 649"/>
                <a:gd name="T1" fmla="*/ 10748 h 531"/>
                <a:gd name="T2" fmla="*/ 216437 w 649"/>
                <a:gd name="T3" fmla="*/ 10748 h 531"/>
                <a:gd name="T4" fmla="*/ 179528 w 649"/>
                <a:gd name="T5" fmla="*/ 10748 h 531"/>
                <a:gd name="T6" fmla="*/ 74176 w 649"/>
                <a:gd name="T7" fmla="*/ 116077 h 531"/>
                <a:gd name="T8" fmla="*/ 53034 w 649"/>
                <a:gd name="T9" fmla="*/ 89924 h 531"/>
                <a:gd name="T10" fmla="*/ 10750 w 649"/>
                <a:gd name="T11" fmla="*/ 89924 h 531"/>
                <a:gd name="T12" fmla="*/ 10750 w 649"/>
                <a:gd name="T13" fmla="*/ 132199 h 531"/>
                <a:gd name="T14" fmla="*/ 58051 w 649"/>
                <a:gd name="T15" fmla="*/ 174116 h 531"/>
                <a:gd name="T16" fmla="*/ 95318 w 649"/>
                <a:gd name="T17" fmla="*/ 174116 h 531"/>
                <a:gd name="T18" fmla="*/ 216437 w 649"/>
                <a:gd name="T19" fmla="*/ 53023 h 531"/>
                <a:gd name="T20" fmla="*/ 216437 w 649"/>
                <a:gd name="T21" fmla="*/ 10748 h 531"/>
                <a:gd name="T22" fmla="*/ 206045 w 649"/>
                <a:gd name="T23" fmla="*/ 42275 h 531"/>
                <a:gd name="T24" fmla="*/ 206045 w 649"/>
                <a:gd name="T25" fmla="*/ 42275 h 531"/>
                <a:gd name="T26" fmla="*/ 84568 w 649"/>
                <a:gd name="T27" fmla="*/ 163726 h 531"/>
                <a:gd name="T28" fmla="*/ 68801 w 649"/>
                <a:gd name="T29" fmla="*/ 163726 h 531"/>
                <a:gd name="T30" fmla="*/ 21142 w 649"/>
                <a:gd name="T31" fmla="*/ 116077 h 531"/>
                <a:gd name="T32" fmla="*/ 21142 w 649"/>
                <a:gd name="T33" fmla="*/ 100314 h 531"/>
                <a:gd name="T34" fmla="*/ 42284 w 649"/>
                <a:gd name="T35" fmla="*/ 100314 h 531"/>
                <a:gd name="T36" fmla="*/ 74176 w 649"/>
                <a:gd name="T37" fmla="*/ 132199 h 531"/>
                <a:gd name="T38" fmla="*/ 189920 w 649"/>
                <a:gd name="T39" fmla="*/ 21138 h 531"/>
                <a:gd name="T40" fmla="*/ 206045 w 649"/>
                <a:gd name="T41" fmla="*/ 21138 h 531"/>
                <a:gd name="T42" fmla="*/ 206045 w 649"/>
                <a:gd name="T43" fmla="*/ 42275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chemeClr val="bg1"/>
            </a:solidFill>
            <a:ln w="9525" cap="flat">
              <a:solidFill>
                <a:schemeClr val="bg1"/>
              </a:solidFill>
              <a:bevel/>
            </a:ln>
            <a:effectLst/>
          </p:spPr>
          <p:txBody>
            <a:bodyPr wrap="none" anchor="ctr"/>
            <a:lstStyle/>
            <a:p>
              <a:endParaRPr lang="en-US" dirty="0">
                <a:latin typeface="微软雅黑" panose="020B0503020204020204" pitchFamily="34" charset="-122"/>
              </a:endParaRPr>
            </a:p>
          </p:txBody>
        </p:sp>
      </p:grpSp>
      <p:grpSp>
        <p:nvGrpSpPr>
          <p:cNvPr id="21" name="组合 20"/>
          <p:cNvGrpSpPr/>
          <p:nvPr/>
        </p:nvGrpSpPr>
        <p:grpSpPr>
          <a:xfrm>
            <a:off x="7548183" y="2561825"/>
            <a:ext cx="861430" cy="861430"/>
            <a:chOff x="7548183" y="2561825"/>
            <a:chExt cx="861430" cy="861430"/>
          </a:xfrm>
        </p:grpSpPr>
        <p:sp>
          <p:nvSpPr>
            <p:cNvPr id="4" name="Oval 23"/>
            <p:cNvSpPr/>
            <p:nvPr/>
          </p:nvSpPr>
          <p:spPr>
            <a:xfrm>
              <a:off x="7548183" y="2561825"/>
              <a:ext cx="861430" cy="861430"/>
            </a:xfrm>
            <a:prstGeom prst="ellipse">
              <a:avLst/>
            </a:prstGeom>
            <a:solidFill>
              <a:srgbClr val="6A8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37"/>
            <p:cNvSpPr>
              <a:spLocks noChangeArrowheads="1"/>
            </p:cNvSpPr>
            <p:nvPr/>
          </p:nvSpPr>
          <p:spPr bwMode="auto">
            <a:xfrm>
              <a:off x="7763687" y="2818050"/>
              <a:ext cx="430421" cy="378173"/>
            </a:xfrm>
            <a:custGeom>
              <a:avLst/>
              <a:gdLst>
                <a:gd name="T0" fmla="*/ 26321 w 634"/>
                <a:gd name="T1" fmla="*/ 57987 h 561"/>
                <a:gd name="T2" fmla="*/ 26321 w 634"/>
                <a:gd name="T3" fmla="*/ 57987 h 561"/>
                <a:gd name="T4" fmla="*/ 196147 w 634"/>
                <a:gd name="T5" fmla="*/ 57987 h 561"/>
                <a:gd name="T6" fmla="*/ 228237 w 634"/>
                <a:gd name="T7" fmla="*/ 31857 h 561"/>
                <a:gd name="T8" fmla="*/ 196147 w 634"/>
                <a:gd name="T9" fmla="*/ 0 h 561"/>
                <a:gd name="T10" fmla="*/ 26321 w 634"/>
                <a:gd name="T11" fmla="*/ 0 h 561"/>
                <a:gd name="T12" fmla="*/ 0 w 634"/>
                <a:gd name="T13" fmla="*/ 31857 h 561"/>
                <a:gd name="T14" fmla="*/ 26321 w 634"/>
                <a:gd name="T15" fmla="*/ 57987 h 561"/>
                <a:gd name="T16" fmla="*/ 26321 w 634"/>
                <a:gd name="T17" fmla="*/ 16108 h 561"/>
                <a:gd name="T18" fmla="*/ 26321 w 634"/>
                <a:gd name="T19" fmla="*/ 16108 h 561"/>
                <a:gd name="T20" fmla="*/ 196147 w 634"/>
                <a:gd name="T21" fmla="*/ 16108 h 561"/>
                <a:gd name="T22" fmla="*/ 212012 w 634"/>
                <a:gd name="T23" fmla="*/ 31857 h 561"/>
                <a:gd name="T24" fmla="*/ 196147 w 634"/>
                <a:gd name="T25" fmla="*/ 42237 h 561"/>
                <a:gd name="T26" fmla="*/ 26321 w 634"/>
                <a:gd name="T27" fmla="*/ 42237 h 561"/>
                <a:gd name="T28" fmla="*/ 15865 w 634"/>
                <a:gd name="T29" fmla="*/ 31857 h 561"/>
                <a:gd name="T30" fmla="*/ 26321 w 634"/>
                <a:gd name="T31" fmla="*/ 16108 h 561"/>
                <a:gd name="T32" fmla="*/ 196147 w 634"/>
                <a:gd name="T33" fmla="*/ 74095 h 561"/>
                <a:gd name="T34" fmla="*/ 196147 w 634"/>
                <a:gd name="T35" fmla="*/ 74095 h 561"/>
                <a:gd name="T36" fmla="*/ 26321 w 634"/>
                <a:gd name="T37" fmla="*/ 74095 h 561"/>
                <a:gd name="T38" fmla="*/ 0 w 634"/>
                <a:gd name="T39" fmla="*/ 100225 h 561"/>
                <a:gd name="T40" fmla="*/ 26321 w 634"/>
                <a:gd name="T41" fmla="*/ 126712 h 561"/>
                <a:gd name="T42" fmla="*/ 196147 w 634"/>
                <a:gd name="T43" fmla="*/ 126712 h 561"/>
                <a:gd name="T44" fmla="*/ 228237 w 634"/>
                <a:gd name="T45" fmla="*/ 100225 h 561"/>
                <a:gd name="T46" fmla="*/ 196147 w 634"/>
                <a:gd name="T47" fmla="*/ 74095 h 561"/>
                <a:gd name="T48" fmla="*/ 196147 w 634"/>
                <a:gd name="T49" fmla="*/ 115974 h 561"/>
                <a:gd name="T50" fmla="*/ 196147 w 634"/>
                <a:gd name="T51" fmla="*/ 115974 h 561"/>
                <a:gd name="T52" fmla="*/ 26321 w 634"/>
                <a:gd name="T53" fmla="*/ 115974 h 561"/>
                <a:gd name="T54" fmla="*/ 15865 w 634"/>
                <a:gd name="T55" fmla="*/ 100225 h 561"/>
                <a:gd name="T56" fmla="*/ 26321 w 634"/>
                <a:gd name="T57" fmla="*/ 84475 h 561"/>
                <a:gd name="T58" fmla="*/ 196147 w 634"/>
                <a:gd name="T59" fmla="*/ 84475 h 561"/>
                <a:gd name="T60" fmla="*/ 212012 w 634"/>
                <a:gd name="T61" fmla="*/ 100225 h 561"/>
                <a:gd name="T62" fmla="*/ 196147 w 634"/>
                <a:gd name="T63" fmla="*/ 115974 h 561"/>
                <a:gd name="T64" fmla="*/ 196147 w 634"/>
                <a:gd name="T65" fmla="*/ 142462 h 561"/>
                <a:gd name="T66" fmla="*/ 196147 w 634"/>
                <a:gd name="T67" fmla="*/ 142462 h 561"/>
                <a:gd name="T68" fmla="*/ 26321 w 634"/>
                <a:gd name="T69" fmla="*/ 142462 h 561"/>
                <a:gd name="T70" fmla="*/ 0 w 634"/>
                <a:gd name="T71" fmla="*/ 168592 h 561"/>
                <a:gd name="T72" fmla="*/ 26321 w 634"/>
                <a:gd name="T73" fmla="*/ 200449 h 561"/>
                <a:gd name="T74" fmla="*/ 196147 w 634"/>
                <a:gd name="T75" fmla="*/ 200449 h 561"/>
                <a:gd name="T76" fmla="*/ 228237 w 634"/>
                <a:gd name="T77" fmla="*/ 168592 h 561"/>
                <a:gd name="T78" fmla="*/ 196147 w 634"/>
                <a:gd name="T79" fmla="*/ 142462 h 561"/>
                <a:gd name="T80" fmla="*/ 196147 w 634"/>
                <a:gd name="T81" fmla="*/ 184699 h 561"/>
                <a:gd name="T82" fmla="*/ 196147 w 634"/>
                <a:gd name="T83" fmla="*/ 184699 h 561"/>
                <a:gd name="T84" fmla="*/ 26321 w 634"/>
                <a:gd name="T85" fmla="*/ 184699 h 561"/>
                <a:gd name="T86" fmla="*/ 15865 w 634"/>
                <a:gd name="T87" fmla="*/ 168592 h 561"/>
                <a:gd name="T88" fmla="*/ 26321 w 634"/>
                <a:gd name="T89" fmla="*/ 158212 h 561"/>
                <a:gd name="T90" fmla="*/ 196147 w 634"/>
                <a:gd name="T91" fmla="*/ 158212 h 561"/>
                <a:gd name="T92" fmla="*/ 212012 w 634"/>
                <a:gd name="T93" fmla="*/ 168592 h 561"/>
                <a:gd name="T94" fmla="*/ 196147 w 634"/>
                <a:gd name="T95" fmla="*/ 184699 h 5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561">
                  <a:moveTo>
                    <a:pt x="73" y="162"/>
                  </a:moveTo>
                  <a:lnTo>
                    <a:pt x="73" y="162"/>
                  </a:lnTo>
                  <a:cubicBezTo>
                    <a:pt x="544" y="162"/>
                    <a:pt x="544" y="162"/>
                    <a:pt x="544" y="162"/>
                  </a:cubicBezTo>
                  <a:cubicBezTo>
                    <a:pt x="588" y="162"/>
                    <a:pt x="633" y="133"/>
                    <a:pt x="633" y="89"/>
                  </a:cubicBezTo>
                  <a:cubicBezTo>
                    <a:pt x="633" y="45"/>
                    <a:pt x="588" y="0"/>
                    <a:pt x="544" y="0"/>
                  </a:cubicBezTo>
                  <a:cubicBezTo>
                    <a:pt x="73" y="0"/>
                    <a:pt x="73" y="0"/>
                    <a:pt x="73" y="0"/>
                  </a:cubicBezTo>
                  <a:cubicBezTo>
                    <a:pt x="29" y="0"/>
                    <a:pt x="0" y="45"/>
                    <a:pt x="0" y="89"/>
                  </a:cubicBezTo>
                  <a:cubicBezTo>
                    <a:pt x="0" y="133"/>
                    <a:pt x="29" y="162"/>
                    <a:pt x="73" y="162"/>
                  </a:cubicBezTo>
                  <a:close/>
                  <a:moveTo>
                    <a:pt x="73" y="45"/>
                  </a:moveTo>
                  <a:lnTo>
                    <a:pt x="73" y="45"/>
                  </a:lnTo>
                  <a:cubicBezTo>
                    <a:pt x="544" y="45"/>
                    <a:pt x="544" y="45"/>
                    <a:pt x="544" y="45"/>
                  </a:cubicBezTo>
                  <a:cubicBezTo>
                    <a:pt x="574" y="45"/>
                    <a:pt x="588" y="59"/>
                    <a:pt x="588" y="89"/>
                  </a:cubicBezTo>
                  <a:cubicBezTo>
                    <a:pt x="588" y="103"/>
                    <a:pt x="574" y="118"/>
                    <a:pt x="544" y="118"/>
                  </a:cubicBezTo>
                  <a:cubicBezTo>
                    <a:pt x="73" y="118"/>
                    <a:pt x="73" y="118"/>
                    <a:pt x="73" y="118"/>
                  </a:cubicBezTo>
                  <a:cubicBezTo>
                    <a:pt x="58" y="118"/>
                    <a:pt x="44" y="103"/>
                    <a:pt x="44" y="89"/>
                  </a:cubicBezTo>
                  <a:cubicBezTo>
                    <a:pt x="44" y="59"/>
                    <a:pt x="58" y="45"/>
                    <a:pt x="73" y="45"/>
                  </a:cubicBezTo>
                  <a:close/>
                  <a:moveTo>
                    <a:pt x="544" y="207"/>
                  </a:moveTo>
                  <a:lnTo>
                    <a:pt x="544" y="207"/>
                  </a:lnTo>
                  <a:cubicBezTo>
                    <a:pt x="73" y="207"/>
                    <a:pt x="73" y="207"/>
                    <a:pt x="73" y="207"/>
                  </a:cubicBezTo>
                  <a:cubicBezTo>
                    <a:pt x="29" y="207"/>
                    <a:pt x="0" y="236"/>
                    <a:pt x="0" y="280"/>
                  </a:cubicBezTo>
                  <a:cubicBezTo>
                    <a:pt x="0" y="324"/>
                    <a:pt x="29" y="354"/>
                    <a:pt x="73" y="354"/>
                  </a:cubicBezTo>
                  <a:cubicBezTo>
                    <a:pt x="544" y="354"/>
                    <a:pt x="544" y="354"/>
                    <a:pt x="544" y="354"/>
                  </a:cubicBezTo>
                  <a:cubicBezTo>
                    <a:pt x="588" y="354"/>
                    <a:pt x="633" y="324"/>
                    <a:pt x="633" y="280"/>
                  </a:cubicBezTo>
                  <a:cubicBezTo>
                    <a:pt x="633" y="236"/>
                    <a:pt x="588" y="207"/>
                    <a:pt x="544" y="207"/>
                  </a:cubicBezTo>
                  <a:close/>
                  <a:moveTo>
                    <a:pt x="544" y="324"/>
                  </a:moveTo>
                  <a:lnTo>
                    <a:pt x="544" y="324"/>
                  </a:lnTo>
                  <a:cubicBezTo>
                    <a:pt x="73" y="324"/>
                    <a:pt x="73" y="324"/>
                    <a:pt x="73" y="324"/>
                  </a:cubicBezTo>
                  <a:cubicBezTo>
                    <a:pt x="58" y="324"/>
                    <a:pt x="44" y="295"/>
                    <a:pt x="44" y="280"/>
                  </a:cubicBezTo>
                  <a:cubicBezTo>
                    <a:pt x="44" y="265"/>
                    <a:pt x="58" y="236"/>
                    <a:pt x="73" y="236"/>
                  </a:cubicBezTo>
                  <a:cubicBezTo>
                    <a:pt x="544" y="236"/>
                    <a:pt x="544" y="236"/>
                    <a:pt x="544" y="236"/>
                  </a:cubicBezTo>
                  <a:cubicBezTo>
                    <a:pt x="574" y="236"/>
                    <a:pt x="588" y="265"/>
                    <a:pt x="588" y="280"/>
                  </a:cubicBezTo>
                  <a:cubicBezTo>
                    <a:pt x="588" y="295"/>
                    <a:pt x="574" y="324"/>
                    <a:pt x="544" y="324"/>
                  </a:cubicBezTo>
                  <a:close/>
                  <a:moveTo>
                    <a:pt x="544" y="398"/>
                  </a:moveTo>
                  <a:lnTo>
                    <a:pt x="544" y="398"/>
                  </a:lnTo>
                  <a:cubicBezTo>
                    <a:pt x="73" y="398"/>
                    <a:pt x="73" y="398"/>
                    <a:pt x="73" y="398"/>
                  </a:cubicBezTo>
                  <a:cubicBezTo>
                    <a:pt x="29" y="398"/>
                    <a:pt x="0" y="428"/>
                    <a:pt x="0" y="471"/>
                  </a:cubicBezTo>
                  <a:cubicBezTo>
                    <a:pt x="0" y="516"/>
                    <a:pt x="29" y="560"/>
                    <a:pt x="73" y="560"/>
                  </a:cubicBezTo>
                  <a:cubicBezTo>
                    <a:pt x="544" y="560"/>
                    <a:pt x="544" y="560"/>
                    <a:pt x="544" y="560"/>
                  </a:cubicBezTo>
                  <a:cubicBezTo>
                    <a:pt x="588" y="560"/>
                    <a:pt x="633" y="516"/>
                    <a:pt x="633" y="471"/>
                  </a:cubicBezTo>
                  <a:cubicBezTo>
                    <a:pt x="633" y="428"/>
                    <a:pt x="588" y="398"/>
                    <a:pt x="544" y="398"/>
                  </a:cubicBezTo>
                  <a:close/>
                  <a:moveTo>
                    <a:pt x="544" y="516"/>
                  </a:moveTo>
                  <a:lnTo>
                    <a:pt x="544" y="516"/>
                  </a:lnTo>
                  <a:cubicBezTo>
                    <a:pt x="73" y="516"/>
                    <a:pt x="73" y="516"/>
                    <a:pt x="73" y="516"/>
                  </a:cubicBezTo>
                  <a:cubicBezTo>
                    <a:pt x="58" y="516"/>
                    <a:pt x="44" y="501"/>
                    <a:pt x="44" y="471"/>
                  </a:cubicBezTo>
                  <a:cubicBezTo>
                    <a:pt x="44" y="457"/>
                    <a:pt x="58" y="442"/>
                    <a:pt x="73" y="442"/>
                  </a:cubicBezTo>
                  <a:cubicBezTo>
                    <a:pt x="544" y="442"/>
                    <a:pt x="544" y="442"/>
                    <a:pt x="544" y="442"/>
                  </a:cubicBezTo>
                  <a:cubicBezTo>
                    <a:pt x="574" y="442"/>
                    <a:pt x="588" y="457"/>
                    <a:pt x="588" y="471"/>
                  </a:cubicBezTo>
                  <a:cubicBezTo>
                    <a:pt x="588" y="501"/>
                    <a:pt x="574" y="516"/>
                    <a:pt x="544" y="516"/>
                  </a:cubicBezTo>
                  <a:close/>
                </a:path>
              </a:pathLst>
            </a:custGeom>
            <a:solidFill>
              <a:schemeClr val="bg1"/>
            </a:solidFill>
            <a:ln w="9525" cap="flat">
              <a:solidFill>
                <a:schemeClr val="bg1"/>
              </a:solidFill>
              <a:bevel/>
            </a:ln>
            <a:effectLst/>
          </p:spPr>
          <p:txBody>
            <a:bodyPr wrap="none" anchor="ctr"/>
            <a:lstStyle/>
            <a:p>
              <a:endParaRPr lang="en-US" dirty="0">
                <a:latin typeface="微软雅黑" panose="020B0503020204020204" pitchFamily="34" charset="-122"/>
              </a:endParaRPr>
            </a:p>
          </p:txBody>
        </p:sp>
      </p:grpSp>
      <p:grpSp>
        <p:nvGrpSpPr>
          <p:cNvPr id="26" name="组合 25"/>
          <p:cNvGrpSpPr/>
          <p:nvPr/>
        </p:nvGrpSpPr>
        <p:grpSpPr>
          <a:xfrm>
            <a:off x="4803975" y="4545940"/>
            <a:ext cx="861430" cy="861430"/>
            <a:chOff x="4803975" y="4545940"/>
            <a:chExt cx="861430" cy="861430"/>
          </a:xfrm>
        </p:grpSpPr>
        <p:sp>
          <p:nvSpPr>
            <p:cNvPr id="6" name="Oval 40"/>
            <p:cNvSpPr/>
            <p:nvPr/>
          </p:nvSpPr>
          <p:spPr>
            <a:xfrm>
              <a:off x="4803975" y="4545940"/>
              <a:ext cx="861430" cy="861430"/>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86"/>
            <p:cNvSpPr>
              <a:spLocks noChangeArrowheads="1"/>
            </p:cNvSpPr>
            <p:nvPr/>
          </p:nvSpPr>
          <p:spPr bwMode="auto">
            <a:xfrm>
              <a:off x="5016713" y="4775959"/>
              <a:ext cx="430420" cy="430420"/>
            </a:xfrm>
            <a:custGeom>
              <a:avLst/>
              <a:gdLst>
                <a:gd name="T0" fmla="*/ 138096 w 634"/>
                <a:gd name="T1" fmla="*/ 47870 h 635"/>
                <a:gd name="T2" fmla="*/ 138096 w 634"/>
                <a:gd name="T3" fmla="*/ 47870 h 635"/>
                <a:gd name="T4" fmla="*/ 138096 w 634"/>
                <a:gd name="T5" fmla="*/ 90340 h 635"/>
                <a:gd name="T6" fmla="*/ 180642 w 634"/>
                <a:gd name="T7" fmla="*/ 90340 h 635"/>
                <a:gd name="T8" fmla="*/ 180642 w 634"/>
                <a:gd name="T9" fmla="*/ 47870 h 635"/>
                <a:gd name="T10" fmla="*/ 138096 w 634"/>
                <a:gd name="T11" fmla="*/ 47870 h 635"/>
                <a:gd name="T12" fmla="*/ 169825 w 634"/>
                <a:gd name="T13" fmla="*/ 79543 h 635"/>
                <a:gd name="T14" fmla="*/ 169825 w 634"/>
                <a:gd name="T15" fmla="*/ 79543 h 635"/>
                <a:gd name="T16" fmla="*/ 148552 w 634"/>
                <a:gd name="T17" fmla="*/ 79543 h 635"/>
                <a:gd name="T18" fmla="*/ 148552 w 634"/>
                <a:gd name="T19" fmla="*/ 58667 h 635"/>
                <a:gd name="T20" fmla="*/ 169825 w 634"/>
                <a:gd name="T21" fmla="*/ 58667 h 635"/>
                <a:gd name="T22" fmla="*/ 169825 w 634"/>
                <a:gd name="T23" fmla="*/ 79543 h 635"/>
                <a:gd name="T24" fmla="*/ 212372 w 634"/>
                <a:gd name="T25" fmla="*/ 0 h 635"/>
                <a:gd name="T26" fmla="*/ 212372 w 634"/>
                <a:gd name="T27" fmla="*/ 0 h 635"/>
                <a:gd name="T28" fmla="*/ 122231 w 634"/>
                <a:gd name="T29" fmla="*/ 0 h 635"/>
                <a:gd name="T30" fmla="*/ 106366 w 634"/>
                <a:gd name="T31" fmla="*/ 10798 h 635"/>
                <a:gd name="T32" fmla="*/ 10817 w 634"/>
                <a:gd name="T33" fmla="*/ 106177 h 635"/>
                <a:gd name="T34" fmla="*/ 10817 w 634"/>
                <a:gd name="T35" fmla="*/ 143249 h 635"/>
                <a:gd name="T36" fmla="*/ 85093 w 634"/>
                <a:gd name="T37" fmla="*/ 217392 h 635"/>
                <a:gd name="T38" fmla="*/ 122231 w 634"/>
                <a:gd name="T39" fmla="*/ 217392 h 635"/>
                <a:gd name="T40" fmla="*/ 217780 w 634"/>
                <a:gd name="T41" fmla="*/ 122013 h 635"/>
                <a:gd name="T42" fmla="*/ 228236 w 634"/>
                <a:gd name="T43" fmla="*/ 106177 h 635"/>
                <a:gd name="T44" fmla="*/ 228236 w 634"/>
                <a:gd name="T45" fmla="*/ 16196 h 635"/>
                <a:gd name="T46" fmla="*/ 212372 w 634"/>
                <a:gd name="T47" fmla="*/ 0 h 635"/>
                <a:gd name="T48" fmla="*/ 116822 w 634"/>
                <a:gd name="T49" fmla="*/ 206955 h 635"/>
                <a:gd name="T50" fmla="*/ 116822 w 634"/>
                <a:gd name="T51" fmla="*/ 206955 h 635"/>
                <a:gd name="T52" fmla="*/ 95549 w 634"/>
                <a:gd name="T53" fmla="*/ 206955 h 635"/>
                <a:gd name="T54" fmla="*/ 21273 w 634"/>
                <a:gd name="T55" fmla="*/ 132451 h 635"/>
                <a:gd name="T56" fmla="*/ 21273 w 634"/>
                <a:gd name="T57" fmla="*/ 116974 h 635"/>
                <a:gd name="T58" fmla="*/ 32090 w 634"/>
                <a:gd name="T59" fmla="*/ 106177 h 635"/>
                <a:gd name="T60" fmla="*/ 122231 w 634"/>
                <a:gd name="T61" fmla="*/ 196157 h 635"/>
                <a:gd name="T62" fmla="*/ 116822 w 634"/>
                <a:gd name="T63" fmla="*/ 206955 h 635"/>
                <a:gd name="T64" fmla="*/ 212372 w 634"/>
                <a:gd name="T65" fmla="*/ 100778 h 635"/>
                <a:gd name="T66" fmla="*/ 212372 w 634"/>
                <a:gd name="T67" fmla="*/ 100778 h 635"/>
                <a:gd name="T68" fmla="*/ 207324 w 634"/>
                <a:gd name="T69" fmla="*/ 116974 h 635"/>
                <a:gd name="T70" fmla="*/ 133048 w 634"/>
                <a:gd name="T71" fmla="*/ 185719 h 635"/>
                <a:gd name="T72" fmla="*/ 42546 w 634"/>
                <a:gd name="T73" fmla="*/ 95739 h 635"/>
                <a:gd name="T74" fmla="*/ 116822 w 634"/>
                <a:gd name="T75" fmla="*/ 21235 h 635"/>
                <a:gd name="T76" fmla="*/ 127639 w 634"/>
                <a:gd name="T77" fmla="*/ 16196 h 635"/>
                <a:gd name="T78" fmla="*/ 207324 w 634"/>
                <a:gd name="T79" fmla="*/ 16196 h 635"/>
                <a:gd name="T80" fmla="*/ 212372 w 634"/>
                <a:gd name="T81" fmla="*/ 21235 h 635"/>
                <a:gd name="T82" fmla="*/ 212372 w 634"/>
                <a:gd name="T83" fmla="*/ 100778 h 6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4" h="635">
                  <a:moveTo>
                    <a:pt x="383" y="133"/>
                  </a:moveTo>
                  <a:lnTo>
                    <a:pt x="383" y="133"/>
                  </a:lnTo>
                  <a:cubicBezTo>
                    <a:pt x="354" y="163"/>
                    <a:pt x="354" y="207"/>
                    <a:pt x="383" y="251"/>
                  </a:cubicBezTo>
                  <a:cubicBezTo>
                    <a:pt x="428" y="280"/>
                    <a:pt x="471" y="280"/>
                    <a:pt x="501" y="251"/>
                  </a:cubicBezTo>
                  <a:cubicBezTo>
                    <a:pt x="530" y="207"/>
                    <a:pt x="530" y="163"/>
                    <a:pt x="501" y="133"/>
                  </a:cubicBezTo>
                  <a:cubicBezTo>
                    <a:pt x="471" y="104"/>
                    <a:pt x="428" y="104"/>
                    <a:pt x="383" y="133"/>
                  </a:cubicBezTo>
                  <a:close/>
                  <a:moveTo>
                    <a:pt x="471" y="221"/>
                  </a:moveTo>
                  <a:lnTo>
                    <a:pt x="471" y="221"/>
                  </a:lnTo>
                  <a:cubicBezTo>
                    <a:pt x="457" y="236"/>
                    <a:pt x="428" y="236"/>
                    <a:pt x="412" y="221"/>
                  </a:cubicBezTo>
                  <a:cubicBezTo>
                    <a:pt x="398" y="207"/>
                    <a:pt x="398" y="177"/>
                    <a:pt x="412" y="163"/>
                  </a:cubicBezTo>
                  <a:cubicBezTo>
                    <a:pt x="428" y="148"/>
                    <a:pt x="457" y="148"/>
                    <a:pt x="471" y="163"/>
                  </a:cubicBezTo>
                  <a:cubicBezTo>
                    <a:pt x="486" y="177"/>
                    <a:pt x="486" y="207"/>
                    <a:pt x="471" y="221"/>
                  </a:cubicBezTo>
                  <a:close/>
                  <a:moveTo>
                    <a:pt x="589" y="0"/>
                  </a:moveTo>
                  <a:lnTo>
                    <a:pt x="589" y="0"/>
                  </a:lnTo>
                  <a:cubicBezTo>
                    <a:pt x="339" y="0"/>
                    <a:pt x="339" y="0"/>
                    <a:pt x="339" y="0"/>
                  </a:cubicBezTo>
                  <a:cubicBezTo>
                    <a:pt x="310" y="0"/>
                    <a:pt x="310" y="15"/>
                    <a:pt x="295" y="30"/>
                  </a:cubicBezTo>
                  <a:cubicBezTo>
                    <a:pt x="30" y="295"/>
                    <a:pt x="30" y="295"/>
                    <a:pt x="30" y="295"/>
                  </a:cubicBezTo>
                  <a:cubicBezTo>
                    <a:pt x="0" y="325"/>
                    <a:pt x="0" y="368"/>
                    <a:pt x="30" y="398"/>
                  </a:cubicBezTo>
                  <a:cubicBezTo>
                    <a:pt x="236" y="604"/>
                    <a:pt x="236" y="604"/>
                    <a:pt x="236" y="604"/>
                  </a:cubicBezTo>
                  <a:cubicBezTo>
                    <a:pt x="265" y="634"/>
                    <a:pt x="310" y="634"/>
                    <a:pt x="339" y="604"/>
                  </a:cubicBezTo>
                  <a:cubicBezTo>
                    <a:pt x="604" y="339"/>
                    <a:pt x="604" y="339"/>
                    <a:pt x="604" y="339"/>
                  </a:cubicBezTo>
                  <a:cubicBezTo>
                    <a:pt x="619" y="325"/>
                    <a:pt x="633" y="325"/>
                    <a:pt x="633" y="295"/>
                  </a:cubicBezTo>
                  <a:cubicBezTo>
                    <a:pt x="633" y="45"/>
                    <a:pt x="633" y="45"/>
                    <a:pt x="633" y="45"/>
                  </a:cubicBezTo>
                  <a:cubicBezTo>
                    <a:pt x="633" y="15"/>
                    <a:pt x="619" y="0"/>
                    <a:pt x="589" y="0"/>
                  </a:cubicBezTo>
                  <a:close/>
                  <a:moveTo>
                    <a:pt x="324" y="575"/>
                  </a:moveTo>
                  <a:lnTo>
                    <a:pt x="324" y="575"/>
                  </a:lnTo>
                  <a:cubicBezTo>
                    <a:pt x="295" y="589"/>
                    <a:pt x="280" y="589"/>
                    <a:pt x="265" y="575"/>
                  </a:cubicBezTo>
                  <a:cubicBezTo>
                    <a:pt x="59" y="368"/>
                    <a:pt x="59" y="368"/>
                    <a:pt x="59" y="368"/>
                  </a:cubicBezTo>
                  <a:cubicBezTo>
                    <a:pt x="45" y="354"/>
                    <a:pt x="45" y="339"/>
                    <a:pt x="59" y="325"/>
                  </a:cubicBezTo>
                  <a:cubicBezTo>
                    <a:pt x="89" y="295"/>
                    <a:pt x="89" y="295"/>
                    <a:pt x="89" y="295"/>
                  </a:cubicBezTo>
                  <a:cubicBezTo>
                    <a:pt x="339" y="545"/>
                    <a:pt x="339" y="545"/>
                    <a:pt x="339" y="545"/>
                  </a:cubicBezTo>
                  <a:lnTo>
                    <a:pt x="324" y="575"/>
                  </a:lnTo>
                  <a:close/>
                  <a:moveTo>
                    <a:pt x="589" y="280"/>
                  </a:moveTo>
                  <a:lnTo>
                    <a:pt x="589" y="280"/>
                  </a:lnTo>
                  <a:cubicBezTo>
                    <a:pt x="589" y="295"/>
                    <a:pt x="589" y="310"/>
                    <a:pt x="575" y="325"/>
                  </a:cubicBezTo>
                  <a:cubicBezTo>
                    <a:pt x="369" y="516"/>
                    <a:pt x="369" y="516"/>
                    <a:pt x="369" y="516"/>
                  </a:cubicBezTo>
                  <a:cubicBezTo>
                    <a:pt x="118" y="266"/>
                    <a:pt x="118" y="266"/>
                    <a:pt x="118" y="266"/>
                  </a:cubicBezTo>
                  <a:cubicBezTo>
                    <a:pt x="324" y="59"/>
                    <a:pt x="324" y="59"/>
                    <a:pt x="324" y="59"/>
                  </a:cubicBezTo>
                  <a:cubicBezTo>
                    <a:pt x="324" y="45"/>
                    <a:pt x="339" y="45"/>
                    <a:pt x="354" y="45"/>
                  </a:cubicBezTo>
                  <a:cubicBezTo>
                    <a:pt x="575" y="45"/>
                    <a:pt x="575" y="45"/>
                    <a:pt x="575" y="45"/>
                  </a:cubicBezTo>
                  <a:cubicBezTo>
                    <a:pt x="589" y="45"/>
                    <a:pt x="589" y="45"/>
                    <a:pt x="589" y="59"/>
                  </a:cubicBezTo>
                  <a:lnTo>
                    <a:pt x="589" y="280"/>
                  </a:lnTo>
                  <a:close/>
                </a:path>
              </a:pathLst>
            </a:custGeom>
            <a:solidFill>
              <a:schemeClr val="bg1"/>
            </a:solidFill>
            <a:ln w="9525" cap="flat">
              <a:solidFill>
                <a:schemeClr val="bg1"/>
              </a:solidFill>
              <a:bevel/>
            </a:ln>
            <a:effectLst/>
          </p:spPr>
          <p:txBody>
            <a:bodyPr wrap="none" anchor="ctr"/>
            <a:lstStyle/>
            <a:p>
              <a:endParaRPr lang="en-US" dirty="0">
                <a:latin typeface="微软雅黑" panose="020B0503020204020204" pitchFamily="34" charset="-122"/>
              </a:endParaRPr>
            </a:p>
          </p:txBody>
        </p:sp>
      </p:grpSp>
      <p:grpSp>
        <p:nvGrpSpPr>
          <p:cNvPr id="27" name="组合 26"/>
          <p:cNvGrpSpPr/>
          <p:nvPr/>
        </p:nvGrpSpPr>
        <p:grpSpPr>
          <a:xfrm>
            <a:off x="3991164" y="2582414"/>
            <a:ext cx="861430" cy="861430"/>
            <a:chOff x="3991164" y="2582414"/>
            <a:chExt cx="861430" cy="861430"/>
          </a:xfrm>
        </p:grpSpPr>
        <p:sp>
          <p:nvSpPr>
            <p:cNvPr id="5" name="Oval 39"/>
            <p:cNvSpPr/>
            <p:nvPr/>
          </p:nvSpPr>
          <p:spPr>
            <a:xfrm>
              <a:off x="3991164" y="2582414"/>
              <a:ext cx="861430" cy="861430"/>
            </a:xfrm>
            <a:prstGeom prst="ellipse">
              <a:avLst/>
            </a:prstGeom>
            <a:solidFill>
              <a:srgbClr val="6A8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90"/>
            <p:cNvSpPr>
              <a:spLocks noChangeArrowheads="1"/>
            </p:cNvSpPr>
            <p:nvPr/>
          </p:nvSpPr>
          <p:spPr bwMode="auto">
            <a:xfrm>
              <a:off x="4202014" y="2777330"/>
              <a:ext cx="430420" cy="430420"/>
            </a:xfrm>
            <a:custGeom>
              <a:avLst/>
              <a:gdLst>
                <a:gd name="T0" fmla="*/ 106006 w 634"/>
                <a:gd name="T1" fmla="*/ 169883 h 635"/>
                <a:gd name="T2" fmla="*/ 106006 w 634"/>
                <a:gd name="T3" fmla="*/ 169883 h 635"/>
                <a:gd name="T4" fmla="*/ 111414 w 634"/>
                <a:gd name="T5" fmla="*/ 169883 h 635"/>
                <a:gd name="T6" fmla="*/ 116822 w 634"/>
                <a:gd name="T7" fmla="*/ 169883 h 635"/>
                <a:gd name="T8" fmla="*/ 153600 w 634"/>
                <a:gd name="T9" fmla="*/ 127412 h 635"/>
                <a:gd name="T10" fmla="*/ 153600 w 634"/>
                <a:gd name="T11" fmla="*/ 116974 h 635"/>
                <a:gd name="T12" fmla="*/ 143144 w 634"/>
                <a:gd name="T13" fmla="*/ 116974 h 635"/>
                <a:gd name="T14" fmla="*/ 121870 w 634"/>
                <a:gd name="T15" fmla="*/ 143249 h 635"/>
                <a:gd name="T16" fmla="*/ 121870 w 634"/>
                <a:gd name="T17" fmla="*/ 37432 h 635"/>
                <a:gd name="T18" fmla="*/ 111414 w 634"/>
                <a:gd name="T19" fmla="*/ 26634 h 635"/>
                <a:gd name="T20" fmla="*/ 106006 w 634"/>
                <a:gd name="T21" fmla="*/ 37432 h 635"/>
                <a:gd name="T22" fmla="*/ 106006 w 634"/>
                <a:gd name="T23" fmla="*/ 143249 h 635"/>
                <a:gd name="T24" fmla="*/ 84732 w 634"/>
                <a:gd name="T25" fmla="*/ 116974 h 635"/>
                <a:gd name="T26" fmla="*/ 74276 w 634"/>
                <a:gd name="T27" fmla="*/ 116974 h 635"/>
                <a:gd name="T28" fmla="*/ 74276 w 634"/>
                <a:gd name="T29" fmla="*/ 127412 h 635"/>
                <a:gd name="T30" fmla="*/ 106006 w 634"/>
                <a:gd name="T31" fmla="*/ 169883 h 635"/>
                <a:gd name="T32" fmla="*/ 174873 w 634"/>
                <a:gd name="T33" fmla="*/ 185719 h 635"/>
                <a:gd name="T34" fmla="*/ 174873 w 634"/>
                <a:gd name="T35" fmla="*/ 185719 h 635"/>
                <a:gd name="T36" fmla="*/ 47594 w 634"/>
                <a:gd name="T37" fmla="*/ 185719 h 635"/>
                <a:gd name="T38" fmla="*/ 42186 w 634"/>
                <a:gd name="T39" fmla="*/ 190758 h 635"/>
                <a:gd name="T40" fmla="*/ 47594 w 634"/>
                <a:gd name="T41" fmla="*/ 196157 h 635"/>
                <a:gd name="T42" fmla="*/ 174873 w 634"/>
                <a:gd name="T43" fmla="*/ 196157 h 635"/>
                <a:gd name="T44" fmla="*/ 185690 w 634"/>
                <a:gd name="T45" fmla="*/ 190758 h 635"/>
                <a:gd name="T46" fmla="*/ 174873 w 634"/>
                <a:gd name="T47" fmla="*/ 185719 h 635"/>
                <a:gd name="T48" fmla="*/ 196146 w 634"/>
                <a:gd name="T49" fmla="*/ 0 h 635"/>
                <a:gd name="T50" fmla="*/ 196146 w 634"/>
                <a:gd name="T51" fmla="*/ 0 h 635"/>
                <a:gd name="T52" fmla="*/ 26321 w 634"/>
                <a:gd name="T53" fmla="*/ 0 h 635"/>
                <a:gd name="T54" fmla="*/ 0 w 634"/>
                <a:gd name="T55" fmla="*/ 26634 h 635"/>
                <a:gd name="T56" fmla="*/ 0 w 634"/>
                <a:gd name="T57" fmla="*/ 196157 h 635"/>
                <a:gd name="T58" fmla="*/ 26321 w 634"/>
                <a:gd name="T59" fmla="*/ 228190 h 635"/>
                <a:gd name="T60" fmla="*/ 196146 w 634"/>
                <a:gd name="T61" fmla="*/ 228190 h 635"/>
                <a:gd name="T62" fmla="*/ 228236 w 634"/>
                <a:gd name="T63" fmla="*/ 196157 h 635"/>
                <a:gd name="T64" fmla="*/ 228236 w 634"/>
                <a:gd name="T65" fmla="*/ 26634 h 635"/>
                <a:gd name="T66" fmla="*/ 196146 w 634"/>
                <a:gd name="T67" fmla="*/ 0 h 635"/>
                <a:gd name="T68" fmla="*/ 212011 w 634"/>
                <a:gd name="T69" fmla="*/ 196157 h 635"/>
                <a:gd name="T70" fmla="*/ 212011 w 634"/>
                <a:gd name="T71" fmla="*/ 196157 h 635"/>
                <a:gd name="T72" fmla="*/ 196146 w 634"/>
                <a:gd name="T73" fmla="*/ 211994 h 635"/>
                <a:gd name="T74" fmla="*/ 26321 w 634"/>
                <a:gd name="T75" fmla="*/ 211994 h 635"/>
                <a:gd name="T76" fmla="*/ 15865 w 634"/>
                <a:gd name="T77" fmla="*/ 196157 h 635"/>
                <a:gd name="T78" fmla="*/ 15865 w 634"/>
                <a:gd name="T79" fmla="*/ 26634 h 635"/>
                <a:gd name="T80" fmla="*/ 26321 w 634"/>
                <a:gd name="T81" fmla="*/ 16196 h 635"/>
                <a:gd name="T82" fmla="*/ 196146 w 634"/>
                <a:gd name="T83" fmla="*/ 16196 h 635"/>
                <a:gd name="T84" fmla="*/ 212011 w 634"/>
                <a:gd name="T85" fmla="*/ 26634 h 635"/>
                <a:gd name="T86" fmla="*/ 212011 w 634"/>
                <a:gd name="T87" fmla="*/ 196157 h 6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4" h="635">
                  <a:moveTo>
                    <a:pt x="294" y="472"/>
                  </a:moveTo>
                  <a:lnTo>
                    <a:pt x="294" y="472"/>
                  </a:lnTo>
                  <a:cubicBezTo>
                    <a:pt x="309" y="472"/>
                    <a:pt x="309" y="472"/>
                    <a:pt x="309" y="472"/>
                  </a:cubicBezTo>
                  <a:cubicBezTo>
                    <a:pt x="324" y="472"/>
                    <a:pt x="324" y="472"/>
                    <a:pt x="324" y="472"/>
                  </a:cubicBezTo>
                  <a:cubicBezTo>
                    <a:pt x="426" y="354"/>
                    <a:pt x="426" y="354"/>
                    <a:pt x="426" y="354"/>
                  </a:cubicBezTo>
                  <a:cubicBezTo>
                    <a:pt x="426" y="339"/>
                    <a:pt x="426" y="325"/>
                    <a:pt x="426" y="325"/>
                  </a:cubicBezTo>
                  <a:cubicBezTo>
                    <a:pt x="412" y="310"/>
                    <a:pt x="412" y="310"/>
                    <a:pt x="397" y="325"/>
                  </a:cubicBezTo>
                  <a:cubicBezTo>
                    <a:pt x="338" y="398"/>
                    <a:pt x="338" y="398"/>
                    <a:pt x="338" y="398"/>
                  </a:cubicBezTo>
                  <a:cubicBezTo>
                    <a:pt x="338" y="104"/>
                    <a:pt x="338" y="104"/>
                    <a:pt x="338" y="104"/>
                  </a:cubicBezTo>
                  <a:cubicBezTo>
                    <a:pt x="338" y="89"/>
                    <a:pt x="324" y="74"/>
                    <a:pt x="309" y="74"/>
                  </a:cubicBezTo>
                  <a:cubicBezTo>
                    <a:pt x="309" y="74"/>
                    <a:pt x="294" y="89"/>
                    <a:pt x="294" y="104"/>
                  </a:cubicBezTo>
                  <a:cubicBezTo>
                    <a:pt x="294" y="398"/>
                    <a:pt x="294" y="398"/>
                    <a:pt x="294" y="398"/>
                  </a:cubicBezTo>
                  <a:cubicBezTo>
                    <a:pt x="235" y="325"/>
                    <a:pt x="235" y="325"/>
                    <a:pt x="235" y="325"/>
                  </a:cubicBezTo>
                  <a:cubicBezTo>
                    <a:pt x="220" y="310"/>
                    <a:pt x="206" y="310"/>
                    <a:pt x="206" y="325"/>
                  </a:cubicBezTo>
                  <a:cubicBezTo>
                    <a:pt x="191" y="325"/>
                    <a:pt x="191" y="339"/>
                    <a:pt x="206" y="354"/>
                  </a:cubicBezTo>
                  <a:lnTo>
                    <a:pt x="294" y="472"/>
                  </a:lnTo>
                  <a:close/>
                  <a:moveTo>
                    <a:pt x="485" y="516"/>
                  </a:moveTo>
                  <a:lnTo>
                    <a:pt x="485" y="516"/>
                  </a:lnTo>
                  <a:cubicBezTo>
                    <a:pt x="132" y="516"/>
                    <a:pt x="132" y="516"/>
                    <a:pt x="132" y="516"/>
                  </a:cubicBezTo>
                  <a:cubicBezTo>
                    <a:pt x="132" y="516"/>
                    <a:pt x="117" y="516"/>
                    <a:pt x="117" y="530"/>
                  </a:cubicBezTo>
                  <a:cubicBezTo>
                    <a:pt x="117" y="545"/>
                    <a:pt x="132" y="545"/>
                    <a:pt x="132" y="545"/>
                  </a:cubicBezTo>
                  <a:cubicBezTo>
                    <a:pt x="485" y="545"/>
                    <a:pt x="485" y="545"/>
                    <a:pt x="485" y="545"/>
                  </a:cubicBezTo>
                  <a:cubicBezTo>
                    <a:pt x="500" y="545"/>
                    <a:pt x="515" y="545"/>
                    <a:pt x="515" y="530"/>
                  </a:cubicBezTo>
                  <a:cubicBezTo>
                    <a:pt x="515" y="516"/>
                    <a:pt x="500" y="516"/>
                    <a:pt x="485" y="516"/>
                  </a:cubicBezTo>
                  <a:close/>
                  <a:moveTo>
                    <a:pt x="544" y="0"/>
                  </a:moveTo>
                  <a:lnTo>
                    <a:pt x="544" y="0"/>
                  </a:lnTo>
                  <a:cubicBezTo>
                    <a:pt x="73" y="0"/>
                    <a:pt x="73" y="0"/>
                    <a:pt x="73" y="0"/>
                  </a:cubicBezTo>
                  <a:cubicBezTo>
                    <a:pt x="29" y="0"/>
                    <a:pt x="0" y="30"/>
                    <a:pt x="0" y="74"/>
                  </a:cubicBezTo>
                  <a:cubicBezTo>
                    <a:pt x="0" y="545"/>
                    <a:pt x="0" y="545"/>
                    <a:pt x="0" y="545"/>
                  </a:cubicBezTo>
                  <a:cubicBezTo>
                    <a:pt x="0" y="589"/>
                    <a:pt x="29" y="634"/>
                    <a:pt x="73" y="634"/>
                  </a:cubicBezTo>
                  <a:cubicBezTo>
                    <a:pt x="544" y="634"/>
                    <a:pt x="544" y="634"/>
                    <a:pt x="544" y="634"/>
                  </a:cubicBezTo>
                  <a:cubicBezTo>
                    <a:pt x="588" y="634"/>
                    <a:pt x="633" y="589"/>
                    <a:pt x="633" y="545"/>
                  </a:cubicBezTo>
                  <a:cubicBezTo>
                    <a:pt x="633" y="74"/>
                    <a:pt x="633" y="74"/>
                    <a:pt x="633" y="74"/>
                  </a:cubicBezTo>
                  <a:cubicBezTo>
                    <a:pt x="633" y="30"/>
                    <a:pt x="588" y="0"/>
                    <a:pt x="544" y="0"/>
                  </a:cubicBezTo>
                  <a:close/>
                  <a:moveTo>
                    <a:pt x="588" y="545"/>
                  </a:moveTo>
                  <a:lnTo>
                    <a:pt x="588" y="545"/>
                  </a:lnTo>
                  <a:cubicBezTo>
                    <a:pt x="588" y="575"/>
                    <a:pt x="574" y="589"/>
                    <a:pt x="544" y="589"/>
                  </a:cubicBezTo>
                  <a:cubicBezTo>
                    <a:pt x="73" y="589"/>
                    <a:pt x="73" y="589"/>
                    <a:pt x="73" y="589"/>
                  </a:cubicBezTo>
                  <a:cubicBezTo>
                    <a:pt x="58" y="589"/>
                    <a:pt x="44" y="575"/>
                    <a:pt x="44" y="545"/>
                  </a:cubicBezTo>
                  <a:cubicBezTo>
                    <a:pt x="44" y="74"/>
                    <a:pt x="44" y="74"/>
                    <a:pt x="44" y="74"/>
                  </a:cubicBezTo>
                  <a:cubicBezTo>
                    <a:pt x="44" y="59"/>
                    <a:pt x="58" y="45"/>
                    <a:pt x="73" y="45"/>
                  </a:cubicBezTo>
                  <a:cubicBezTo>
                    <a:pt x="544" y="45"/>
                    <a:pt x="544" y="45"/>
                    <a:pt x="544" y="45"/>
                  </a:cubicBezTo>
                  <a:cubicBezTo>
                    <a:pt x="574" y="45"/>
                    <a:pt x="588" y="59"/>
                    <a:pt x="588" y="74"/>
                  </a:cubicBezTo>
                  <a:lnTo>
                    <a:pt x="588" y="545"/>
                  </a:lnTo>
                  <a:close/>
                </a:path>
              </a:pathLst>
            </a:custGeom>
            <a:solidFill>
              <a:schemeClr val="bg1"/>
            </a:solidFill>
            <a:ln w="9525" cap="flat">
              <a:solidFill>
                <a:schemeClr val="bg1"/>
              </a:solidFill>
              <a:bevel/>
            </a:ln>
            <a:effectLst/>
          </p:spPr>
          <p:txBody>
            <a:bodyPr wrap="none" anchor="ctr"/>
            <a:lstStyle/>
            <a:p>
              <a:endParaRPr lang="en-US" dirty="0">
                <a:latin typeface="微软雅黑" panose="020B0503020204020204" pitchFamily="34" charset="-122"/>
              </a:endParaRPr>
            </a:p>
          </p:txBody>
        </p:sp>
      </p:grpSp>
      <p:grpSp>
        <p:nvGrpSpPr>
          <p:cNvPr id="25" name="组合 24"/>
          <p:cNvGrpSpPr/>
          <p:nvPr/>
        </p:nvGrpSpPr>
        <p:grpSpPr>
          <a:xfrm>
            <a:off x="6847293" y="4560454"/>
            <a:ext cx="861430" cy="861430"/>
            <a:chOff x="6847293" y="4560454"/>
            <a:chExt cx="861430" cy="861430"/>
          </a:xfrm>
        </p:grpSpPr>
        <p:sp>
          <p:nvSpPr>
            <p:cNvPr id="7" name="Oval 41"/>
            <p:cNvSpPr/>
            <p:nvPr/>
          </p:nvSpPr>
          <p:spPr>
            <a:xfrm>
              <a:off x="6847293" y="4560454"/>
              <a:ext cx="861430" cy="861430"/>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70"/>
            <p:cNvSpPr>
              <a:spLocks noChangeArrowheads="1"/>
            </p:cNvSpPr>
            <p:nvPr/>
          </p:nvSpPr>
          <p:spPr bwMode="auto">
            <a:xfrm>
              <a:off x="7064117" y="4775959"/>
              <a:ext cx="427782" cy="427781"/>
            </a:xfrm>
            <a:custGeom>
              <a:avLst/>
              <a:gdLst>
                <a:gd name="T0" fmla="*/ 185701 w 634"/>
                <a:gd name="T1" fmla="*/ 169829 h 634"/>
                <a:gd name="T2" fmla="*/ 79329 w 634"/>
                <a:gd name="T3" fmla="*/ 148555 h 634"/>
                <a:gd name="T4" fmla="*/ 42188 w 634"/>
                <a:gd name="T5" fmla="*/ 169829 h 634"/>
                <a:gd name="T6" fmla="*/ 42188 w 634"/>
                <a:gd name="T7" fmla="*/ 185694 h 634"/>
                <a:gd name="T8" fmla="*/ 79329 w 634"/>
                <a:gd name="T9" fmla="*/ 206968 h 634"/>
                <a:gd name="T10" fmla="*/ 185701 w 634"/>
                <a:gd name="T11" fmla="*/ 185694 h 634"/>
                <a:gd name="T12" fmla="*/ 185701 w 634"/>
                <a:gd name="T13" fmla="*/ 169829 h 634"/>
                <a:gd name="T14" fmla="*/ 79329 w 634"/>
                <a:gd name="T15" fmla="*/ 196511 h 634"/>
                <a:gd name="T16" fmla="*/ 79329 w 634"/>
                <a:gd name="T17" fmla="*/ 159372 h 634"/>
                <a:gd name="T18" fmla="*/ 79329 w 634"/>
                <a:gd name="T19" fmla="*/ 196511 h 634"/>
                <a:gd name="T20" fmla="*/ 185701 w 634"/>
                <a:gd name="T21" fmla="*/ 58412 h 634"/>
                <a:gd name="T22" fmla="*/ 79329 w 634"/>
                <a:gd name="T23" fmla="*/ 37139 h 634"/>
                <a:gd name="T24" fmla="*/ 42188 w 634"/>
                <a:gd name="T25" fmla="*/ 58412 h 634"/>
                <a:gd name="T26" fmla="*/ 42188 w 634"/>
                <a:gd name="T27" fmla="*/ 74278 h 634"/>
                <a:gd name="T28" fmla="*/ 79329 w 634"/>
                <a:gd name="T29" fmla="*/ 95551 h 634"/>
                <a:gd name="T30" fmla="*/ 185701 w 634"/>
                <a:gd name="T31" fmla="*/ 74278 h 634"/>
                <a:gd name="T32" fmla="*/ 185701 w 634"/>
                <a:gd name="T33" fmla="*/ 58412 h 634"/>
                <a:gd name="T34" fmla="*/ 79329 w 634"/>
                <a:gd name="T35" fmla="*/ 84734 h 634"/>
                <a:gd name="T36" fmla="*/ 79329 w 634"/>
                <a:gd name="T37" fmla="*/ 47956 h 634"/>
                <a:gd name="T38" fmla="*/ 79329 w 634"/>
                <a:gd name="T39" fmla="*/ 84734 h 634"/>
                <a:gd name="T40" fmla="*/ 185701 w 634"/>
                <a:gd name="T41" fmla="*/ 116825 h 634"/>
                <a:gd name="T42" fmla="*/ 143152 w 634"/>
                <a:gd name="T43" fmla="*/ 95551 h 634"/>
                <a:gd name="T44" fmla="*/ 42188 w 634"/>
                <a:gd name="T45" fmla="*/ 116825 h 634"/>
                <a:gd name="T46" fmla="*/ 42188 w 634"/>
                <a:gd name="T47" fmla="*/ 127282 h 634"/>
                <a:gd name="T48" fmla="*/ 143152 w 634"/>
                <a:gd name="T49" fmla="*/ 148555 h 634"/>
                <a:gd name="T50" fmla="*/ 185701 w 634"/>
                <a:gd name="T51" fmla="*/ 127282 h 634"/>
                <a:gd name="T52" fmla="*/ 185701 w 634"/>
                <a:gd name="T53" fmla="*/ 116825 h 634"/>
                <a:gd name="T54" fmla="*/ 143152 w 634"/>
                <a:gd name="T55" fmla="*/ 138099 h 634"/>
                <a:gd name="T56" fmla="*/ 143152 w 634"/>
                <a:gd name="T57" fmla="*/ 106008 h 634"/>
                <a:gd name="T58" fmla="*/ 143152 w 634"/>
                <a:gd name="T59" fmla="*/ 138099 h 634"/>
                <a:gd name="T60" fmla="*/ 196158 w 634"/>
                <a:gd name="T61" fmla="*/ 0 h 634"/>
                <a:gd name="T62" fmla="*/ 0 w 634"/>
                <a:gd name="T63" fmla="*/ 31730 h 634"/>
                <a:gd name="T64" fmla="*/ 26323 w 634"/>
                <a:gd name="T65" fmla="*/ 228241 h 634"/>
                <a:gd name="T66" fmla="*/ 228250 w 634"/>
                <a:gd name="T67" fmla="*/ 201559 h 634"/>
                <a:gd name="T68" fmla="*/ 196158 w 634"/>
                <a:gd name="T69" fmla="*/ 0 h 634"/>
                <a:gd name="T70" fmla="*/ 212024 w 634"/>
                <a:gd name="T71" fmla="*/ 201559 h 634"/>
                <a:gd name="T72" fmla="*/ 26323 w 634"/>
                <a:gd name="T73" fmla="*/ 212376 h 634"/>
                <a:gd name="T74" fmla="*/ 15866 w 634"/>
                <a:gd name="T75" fmla="*/ 31730 h 634"/>
                <a:gd name="T76" fmla="*/ 196158 w 634"/>
                <a:gd name="T77" fmla="*/ 15865 h 634"/>
                <a:gd name="T78" fmla="*/ 212024 w 634"/>
                <a:gd name="T79" fmla="*/ 201559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bg1"/>
            </a:solidFill>
            <a:ln>
              <a:noFill/>
            </a:ln>
            <a:effectLst/>
          </p:spPr>
          <p:txBody>
            <a:bodyPr wrap="none" lIns="91431" tIns="45716" rIns="91431" bIns="45716" anchor="ctr"/>
            <a:lstStyle/>
            <a:p>
              <a:endParaRPr lang="en-US" dirty="0">
                <a:latin typeface="微软雅黑" panose="020B0503020204020204" pitchFamily="34" charset="-122"/>
              </a:endParaRPr>
            </a:p>
          </p:txBody>
        </p:sp>
      </p:grpSp>
      <p:grpSp>
        <p:nvGrpSpPr>
          <p:cNvPr id="19" name="组合 18"/>
          <p:cNvGrpSpPr/>
          <p:nvPr/>
        </p:nvGrpSpPr>
        <p:grpSpPr>
          <a:xfrm>
            <a:off x="5296444" y="2523146"/>
            <a:ext cx="1909473" cy="1909474"/>
            <a:chOff x="5296444" y="2523146"/>
            <a:chExt cx="1909473" cy="1909474"/>
          </a:xfrm>
        </p:grpSpPr>
        <p:sp>
          <p:nvSpPr>
            <p:cNvPr id="2" name="Oval 2"/>
            <p:cNvSpPr/>
            <p:nvPr/>
          </p:nvSpPr>
          <p:spPr>
            <a:xfrm>
              <a:off x="5296444" y="2523146"/>
              <a:ext cx="1909473" cy="1909474"/>
            </a:xfrm>
            <a:prstGeom prst="ellipse">
              <a:avLst/>
            </a:prstGeom>
            <a:solidFill>
              <a:srgbClr val="80ABBA"/>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34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219"/>
            <p:cNvSpPr>
              <a:spLocks noChangeArrowheads="1"/>
            </p:cNvSpPr>
            <p:nvPr/>
          </p:nvSpPr>
          <p:spPr bwMode="auto">
            <a:xfrm>
              <a:off x="5846250" y="3051135"/>
              <a:ext cx="801667" cy="901874"/>
            </a:xfrm>
            <a:custGeom>
              <a:avLst/>
              <a:gdLst>
                <a:gd name="T0" fmla="*/ 149245 w 546"/>
                <a:gd name="T1" fmla="*/ 131958 h 619"/>
                <a:gd name="T2" fmla="*/ 149245 w 546"/>
                <a:gd name="T3" fmla="*/ 131958 h 619"/>
                <a:gd name="T4" fmla="*/ 85283 w 546"/>
                <a:gd name="T5" fmla="*/ 131958 h 619"/>
                <a:gd name="T6" fmla="*/ 79862 w 546"/>
                <a:gd name="T7" fmla="*/ 137337 h 619"/>
                <a:gd name="T8" fmla="*/ 85283 w 546"/>
                <a:gd name="T9" fmla="*/ 147736 h 619"/>
                <a:gd name="T10" fmla="*/ 149245 w 546"/>
                <a:gd name="T11" fmla="*/ 147736 h 619"/>
                <a:gd name="T12" fmla="*/ 154304 w 546"/>
                <a:gd name="T13" fmla="*/ 137337 h 619"/>
                <a:gd name="T14" fmla="*/ 149245 w 546"/>
                <a:gd name="T15" fmla="*/ 131958 h 619"/>
                <a:gd name="T16" fmla="*/ 149245 w 546"/>
                <a:gd name="T17" fmla="*/ 95024 h 619"/>
                <a:gd name="T18" fmla="*/ 149245 w 546"/>
                <a:gd name="T19" fmla="*/ 95024 h 619"/>
                <a:gd name="T20" fmla="*/ 85283 w 546"/>
                <a:gd name="T21" fmla="*/ 95024 h 619"/>
                <a:gd name="T22" fmla="*/ 79862 w 546"/>
                <a:gd name="T23" fmla="*/ 105782 h 619"/>
                <a:gd name="T24" fmla="*/ 85283 w 546"/>
                <a:gd name="T25" fmla="*/ 110802 h 619"/>
                <a:gd name="T26" fmla="*/ 149245 w 546"/>
                <a:gd name="T27" fmla="*/ 110802 h 619"/>
                <a:gd name="T28" fmla="*/ 154304 w 546"/>
                <a:gd name="T29" fmla="*/ 105782 h 619"/>
                <a:gd name="T30" fmla="*/ 149245 w 546"/>
                <a:gd name="T31" fmla="*/ 95024 h 619"/>
                <a:gd name="T32" fmla="*/ 149245 w 546"/>
                <a:gd name="T33" fmla="*/ 0 h 619"/>
                <a:gd name="T34" fmla="*/ 149245 w 546"/>
                <a:gd name="T35" fmla="*/ 0 h 619"/>
                <a:gd name="T36" fmla="*/ 63962 w 546"/>
                <a:gd name="T37" fmla="*/ 0 h 619"/>
                <a:gd name="T38" fmla="*/ 37582 w 546"/>
                <a:gd name="T39" fmla="*/ 26535 h 619"/>
                <a:gd name="T40" fmla="*/ 26741 w 546"/>
                <a:gd name="T41" fmla="*/ 26535 h 619"/>
                <a:gd name="T42" fmla="*/ 0 w 546"/>
                <a:gd name="T43" fmla="*/ 52711 h 619"/>
                <a:gd name="T44" fmla="*/ 0 w 546"/>
                <a:gd name="T45" fmla="*/ 195427 h 619"/>
                <a:gd name="T46" fmla="*/ 26741 w 546"/>
                <a:gd name="T47" fmla="*/ 221603 h 619"/>
                <a:gd name="T48" fmla="*/ 132983 w 546"/>
                <a:gd name="T49" fmla="*/ 221603 h 619"/>
                <a:gd name="T50" fmla="*/ 165145 w 546"/>
                <a:gd name="T51" fmla="*/ 195427 h 619"/>
                <a:gd name="T52" fmla="*/ 170566 w 546"/>
                <a:gd name="T53" fmla="*/ 195427 h 619"/>
                <a:gd name="T54" fmla="*/ 196946 w 546"/>
                <a:gd name="T55" fmla="*/ 168892 h 619"/>
                <a:gd name="T56" fmla="*/ 196946 w 546"/>
                <a:gd name="T57" fmla="*/ 68848 h 619"/>
                <a:gd name="T58" fmla="*/ 196946 w 546"/>
                <a:gd name="T59" fmla="*/ 52711 h 619"/>
                <a:gd name="T60" fmla="*/ 149245 w 546"/>
                <a:gd name="T61" fmla="*/ 0 h 619"/>
                <a:gd name="T62" fmla="*/ 132983 w 546"/>
                <a:gd name="T63" fmla="*/ 211205 h 619"/>
                <a:gd name="T64" fmla="*/ 132983 w 546"/>
                <a:gd name="T65" fmla="*/ 211205 h 619"/>
                <a:gd name="T66" fmla="*/ 26741 w 546"/>
                <a:gd name="T67" fmla="*/ 211205 h 619"/>
                <a:gd name="T68" fmla="*/ 16262 w 546"/>
                <a:gd name="T69" fmla="*/ 195427 h 619"/>
                <a:gd name="T70" fmla="*/ 16262 w 546"/>
                <a:gd name="T71" fmla="*/ 52711 h 619"/>
                <a:gd name="T72" fmla="*/ 26741 w 546"/>
                <a:gd name="T73" fmla="*/ 42313 h 619"/>
                <a:gd name="T74" fmla="*/ 37582 w 546"/>
                <a:gd name="T75" fmla="*/ 42313 h 619"/>
                <a:gd name="T76" fmla="*/ 37582 w 546"/>
                <a:gd name="T77" fmla="*/ 168892 h 619"/>
                <a:gd name="T78" fmla="*/ 63962 w 546"/>
                <a:gd name="T79" fmla="*/ 195427 h 619"/>
                <a:gd name="T80" fmla="*/ 149245 w 546"/>
                <a:gd name="T81" fmla="*/ 195427 h 619"/>
                <a:gd name="T82" fmla="*/ 132983 w 546"/>
                <a:gd name="T83" fmla="*/ 211205 h 619"/>
                <a:gd name="T84" fmla="*/ 186466 w 546"/>
                <a:gd name="T85" fmla="*/ 168892 h 619"/>
                <a:gd name="T86" fmla="*/ 186466 w 546"/>
                <a:gd name="T87" fmla="*/ 168892 h 619"/>
                <a:gd name="T88" fmla="*/ 170566 w 546"/>
                <a:gd name="T89" fmla="*/ 179649 h 619"/>
                <a:gd name="T90" fmla="*/ 63962 w 546"/>
                <a:gd name="T91" fmla="*/ 179649 h 619"/>
                <a:gd name="T92" fmla="*/ 48062 w 546"/>
                <a:gd name="T93" fmla="*/ 168892 h 619"/>
                <a:gd name="T94" fmla="*/ 48062 w 546"/>
                <a:gd name="T95" fmla="*/ 26535 h 619"/>
                <a:gd name="T96" fmla="*/ 63962 w 546"/>
                <a:gd name="T97" fmla="*/ 10399 h 619"/>
                <a:gd name="T98" fmla="*/ 132983 w 546"/>
                <a:gd name="T99" fmla="*/ 10399 h 619"/>
                <a:gd name="T100" fmla="*/ 132983 w 546"/>
                <a:gd name="T101" fmla="*/ 42313 h 619"/>
                <a:gd name="T102" fmla="*/ 165145 w 546"/>
                <a:gd name="T103" fmla="*/ 68848 h 619"/>
                <a:gd name="T104" fmla="*/ 186466 w 546"/>
                <a:gd name="T105" fmla="*/ 68848 h 619"/>
                <a:gd name="T106" fmla="*/ 186466 w 546"/>
                <a:gd name="T107" fmla="*/ 168892 h 619"/>
                <a:gd name="T108" fmla="*/ 165145 w 546"/>
                <a:gd name="T109" fmla="*/ 52711 h 619"/>
                <a:gd name="T110" fmla="*/ 165145 w 546"/>
                <a:gd name="T111" fmla="*/ 52711 h 619"/>
                <a:gd name="T112" fmla="*/ 149245 w 546"/>
                <a:gd name="T113" fmla="*/ 31555 h 619"/>
                <a:gd name="T114" fmla="*/ 149245 w 546"/>
                <a:gd name="T115" fmla="*/ 10399 h 619"/>
                <a:gd name="T116" fmla="*/ 149245 w 546"/>
                <a:gd name="T117" fmla="*/ 10399 h 619"/>
                <a:gd name="T118" fmla="*/ 186466 w 546"/>
                <a:gd name="T119" fmla="*/ 52711 h 619"/>
                <a:gd name="T120" fmla="*/ 165145 w 546"/>
                <a:gd name="T121" fmla="*/ 52711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6" h="619">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cubicBezTo>
                    <a:pt x="516" y="147"/>
                    <a:pt x="516" y="147"/>
                    <a:pt x="516" y="147"/>
                  </a:cubicBezTo>
                  <a:lnTo>
                    <a:pt x="457" y="147"/>
                  </a:lnTo>
                  <a:close/>
                </a:path>
              </a:pathLst>
            </a:custGeom>
            <a:solidFill>
              <a:schemeClr val="bg1"/>
            </a:solidFill>
            <a:ln>
              <a:noFill/>
            </a:ln>
            <a:effectLst/>
          </p:spPr>
          <p:txBody>
            <a:bodyPr wrap="none" lIns="91431" tIns="45716" rIns="91431" bIns="45716" anchor="ctr"/>
            <a:lstStyle/>
            <a:p>
              <a:endParaRPr lang="en-US" dirty="0">
                <a:latin typeface="微软雅黑" panose="020B0503020204020204" pitchFamily="34" charset="-122"/>
              </a:endParaRPr>
            </a:p>
          </p:txBody>
        </p:sp>
      </p:grpSp>
      <p:sp>
        <p:nvSpPr>
          <p:cNvPr id="14" name="矩形 13"/>
          <p:cNvSpPr/>
          <p:nvPr/>
        </p:nvSpPr>
        <p:spPr>
          <a:xfrm>
            <a:off x="8751879" y="2616337"/>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5" name="矩形 14"/>
          <p:cNvSpPr/>
          <p:nvPr/>
        </p:nvSpPr>
        <p:spPr>
          <a:xfrm>
            <a:off x="6739084" y="989494"/>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6" name="矩形 15"/>
          <p:cNvSpPr/>
          <p:nvPr/>
        </p:nvSpPr>
        <p:spPr>
          <a:xfrm>
            <a:off x="7925547" y="4482017"/>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7" name="矩形 16"/>
          <p:cNvSpPr/>
          <p:nvPr/>
        </p:nvSpPr>
        <p:spPr>
          <a:xfrm>
            <a:off x="2196311" y="2523146"/>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8" name="矩形 17"/>
          <p:cNvSpPr/>
          <p:nvPr/>
        </p:nvSpPr>
        <p:spPr>
          <a:xfrm>
            <a:off x="3189934" y="4545940"/>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childTnLst>
                                </p:cTn>
                              </p:par>
                            </p:childTnLst>
                          </p:cTn>
                        </p:par>
                        <p:par>
                          <p:cTn id="28" fill="hold">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1+#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 presetClass="entr" presetSubtype="2"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2"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clrChange>
              <a:clrFrom>
                <a:srgbClr val="EBEFF3"/>
              </a:clrFrom>
              <a:clrTo>
                <a:srgbClr val="EBEFF3">
                  <a:alpha val="0"/>
                </a:srgbClr>
              </a:clrTo>
            </a:clrChange>
          </a:blip>
          <a:srcRect/>
          <a:stretch>
            <a:fillRect/>
          </a:stretch>
        </p:blipFill>
        <p:spPr>
          <a:xfrm>
            <a:off x="3913538" y="905875"/>
            <a:ext cx="4364923" cy="1958553"/>
          </a:xfrm>
          <a:prstGeom prst="rect">
            <a:avLst/>
          </a:prstGeom>
          <a:solidFill>
            <a:srgbClr val="EEEEF3"/>
          </a:solidFill>
        </p:spPr>
      </p:pic>
      <p:pic>
        <p:nvPicPr>
          <p:cNvPr id="5" name="图片 4"/>
          <p:cNvPicPr>
            <a:picLocks noChangeAspect="1"/>
          </p:cNvPicPr>
          <p:nvPr/>
        </p:nvPicPr>
        <p:blipFill>
          <a:blip r:embed="rId4" cstate="screen"/>
          <a:stretch>
            <a:fillRect/>
          </a:stretch>
        </p:blipFill>
        <p:spPr>
          <a:xfrm>
            <a:off x="4819650" y="2933700"/>
            <a:ext cx="2447925" cy="3960812"/>
          </a:xfrm>
          <a:prstGeom prst="rect">
            <a:avLst/>
          </a:prstGeom>
        </p:spPr>
      </p:pic>
      <p:sp>
        <p:nvSpPr>
          <p:cNvPr id="6" name="矩形 5"/>
          <p:cNvSpPr/>
          <p:nvPr/>
        </p:nvSpPr>
        <p:spPr>
          <a:xfrm>
            <a:off x="5053597" y="3065403"/>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请输入你的题目</a:t>
            </a:r>
          </a:p>
        </p:txBody>
      </p:sp>
      <p:sp>
        <p:nvSpPr>
          <p:cNvPr id="7" name="矩形 6"/>
          <p:cNvSpPr/>
          <p:nvPr/>
        </p:nvSpPr>
        <p:spPr>
          <a:xfrm>
            <a:off x="5053597" y="3597216"/>
            <a:ext cx="2105025" cy="1615827"/>
          </a:xfrm>
          <a:prstGeom prst="rect">
            <a:avLst/>
          </a:prstGeom>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grpSp>
        <p:nvGrpSpPr>
          <p:cNvPr id="2" name="组合 1"/>
          <p:cNvGrpSpPr/>
          <p:nvPr/>
        </p:nvGrpSpPr>
        <p:grpSpPr>
          <a:xfrm>
            <a:off x="5453061" y="0"/>
            <a:ext cx="1285875" cy="1108513"/>
            <a:chOff x="5453061" y="0"/>
            <a:chExt cx="1285875" cy="1108513"/>
          </a:xfrm>
        </p:grpSpPr>
        <p:sp>
          <p:nvSpPr>
            <p:cNvPr id="8" name="等腰三角形 7"/>
            <p:cNvSpPr/>
            <p:nvPr/>
          </p:nvSpPr>
          <p:spPr>
            <a:xfrm flipV="1">
              <a:off x="5453061" y="0"/>
              <a:ext cx="1285875" cy="1108513"/>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03782" y="77112"/>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519465" y="1412875"/>
            <a:ext cx="10009188" cy="1079500"/>
            <a:chOff x="1200150" y="1412875"/>
            <a:chExt cx="10009188" cy="1079500"/>
          </a:xfrm>
        </p:grpSpPr>
        <p:cxnSp>
          <p:nvCxnSpPr>
            <p:cNvPr id="3" name="直接连接符 2"/>
            <p:cNvCxnSpPr/>
            <p:nvPr/>
          </p:nvCxnSpPr>
          <p:spPr>
            <a:xfrm>
              <a:off x="1200150" y="2492375"/>
              <a:ext cx="10009188" cy="0"/>
            </a:xfrm>
            <a:prstGeom prst="line">
              <a:avLst/>
            </a:prstGeom>
            <a:noFill/>
            <a:ln w="6350" cap="flat" cmpd="sng" algn="ctr">
              <a:solidFill>
                <a:sysClr val="windowText" lastClr="000000">
                  <a:lumMod val="65000"/>
                  <a:lumOff val="35000"/>
                </a:sysClr>
              </a:solidFill>
              <a:prstDash val="sysDash"/>
              <a:miter lim="800000"/>
            </a:ln>
            <a:effectLst/>
          </p:spPr>
        </p:cxnSp>
        <p:cxnSp>
          <p:nvCxnSpPr>
            <p:cNvPr id="4" name="直接连接符 3"/>
            <p:cNvCxnSpPr/>
            <p:nvPr/>
          </p:nvCxnSpPr>
          <p:spPr>
            <a:xfrm>
              <a:off x="1200150" y="1412875"/>
              <a:ext cx="10009188" cy="0"/>
            </a:xfrm>
            <a:prstGeom prst="line">
              <a:avLst/>
            </a:prstGeom>
            <a:noFill/>
            <a:ln w="6350" cap="flat" cmpd="sng" algn="ctr">
              <a:solidFill>
                <a:sysClr val="windowText" lastClr="000000">
                  <a:lumMod val="65000"/>
                  <a:lumOff val="35000"/>
                </a:sysClr>
              </a:solidFill>
              <a:prstDash val="sysDash"/>
              <a:miter lim="800000"/>
            </a:ln>
            <a:effectLst/>
          </p:spPr>
        </p:cxnSp>
        <p:sp>
          <p:nvSpPr>
            <p:cNvPr id="5" name="Freeform 397"/>
            <p:cNvSpPr/>
            <p:nvPr/>
          </p:nvSpPr>
          <p:spPr bwMode="auto">
            <a:xfrm>
              <a:off x="1200150" y="1620838"/>
              <a:ext cx="935038" cy="665162"/>
            </a:xfrm>
            <a:custGeom>
              <a:avLst/>
              <a:gdLst>
                <a:gd name="T0" fmla="*/ 2147483647 w 16292"/>
                <a:gd name="T1" fmla="*/ 2147483647 h 11588"/>
                <a:gd name="T2" fmla="*/ 2147483647 w 16292"/>
                <a:gd name="T3" fmla="*/ 2147483647 h 11588"/>
                <a:gd name="T4" fmla="*/ 2147483647 w 16292"/>
                <a:gd name="T5" fmla="*/ 2147483647 h 11588"/>
                <a:gd name="T6" fmla="*/ 2147483647 w 16292"/>
                <a:gd name="T7" fmla="*/ 2147483647 h 11588"/>
                <a:gd name="T8" fmla="*/ 2147483647 w 16292"/>
                <a:gd name="T9" fmla="*/ 2147483647 h 11588"/>
                <a:gd name="T10" fmla="*/ 2147483647 w 16292"/>
                <a:gd name="T11" fmla="*/ 2147483647 h 11588"/>
                <a:gd name="T12" fmla="*/ 2147483647 w 16292"/>
                <a:gd name="T13" fmla="*/ 2147483647 h 11588"/>
                <a:gd name="T14" fmla="*/ 2147483647 w 16292"/>
                <a:gd name="T15" fmla="*/ 2147483647 h 11588"/>
                <a:gd name="T16" fmla="*/ 2147483647 w 16292"/>
                <a:gd name="T17" fmla="*/ 2147483647 h 11588"/>
                <a:gd name="T18" fmla="*/ 2147483647 w 16292"/>
                <a:gd name="T19" fmla="*/ 2147483647 h 11588"/>
                <a:gd name="T20" fmla="*/ 2147483647 w 16292"/>
                <a:gd name="T21" fmla="*/ 2147483647 h 11588"/>
                <a:gd name="T22" fmla="*/ 2147483647 w 16292"/>
                <a:gd name="T23" fmla="*/ 2147483647 h 11588"/>
                <a:gd name="T24" fmla="*/ 2147483647 w 16292"/>
                <a:gd name="T25" fmla="*/ 2147483647 h 11588"/>
                <a:gd name="T26" fmla="*/ 2147483647 w 16292"/>
                <a:gd name="T27" fmla="*/ 2147483647 h 11588"/>
                <a:gd name="T28" fmla="*/ 2147483647 w 16292"/>
                <a:gd name="T29" fmla="*/ 2147483647 h 11588"/>
                <a:gd name="T30" fmla="*/ 2147483647 w 16292"/>
                <a:gd name="T31" fmla="*/ 2147483647 h 11588"/>
                <a:gd name="T32" fmla="*/ 2147483647 w 16292"/>
                <a:gd name="T33" fmla="*/ 2147483647 h 11588"/>
                <a:gd name="T34" fmla="*/ 2147483647 w 16292"/>
                <a:gd name="T35" fmla="*/ 2147483647 h 11588"/>
                <a:gd name="T36" fmla="*/ 2147483647 w 16292"/>
                <a:gd name="T37" fmla="*/ 2147483647 h 11588"/>
                <a:gd name="T38" fmla="*/ 2147483647 w 16292"/>
                <a:gd name="T39" fmla="*/ 2147483647 h 11588"/>
                <a:gd name="T40" fmla="*/ 2147483647 w 16292"/>
                <a:gd name="T41" fmla="*/ 2147483647 h 11588"/>
                <a:gd name="T42" fmla="*/ 2147483647 w 16292"/>
                <a:gd name="T43" fmla="*/ 2147483647 h 11588"/>
                <a:gd name="T44" fmla="*/ 2147483647 w 16292"/>
                <a:gd name="T45" fmla="*/ 2147483647 h 11588"/>
                <a:gd name="T46" fmla="*/ 2147483647 w 16292"/>
                <a:gd name="T47" fmla="*/ 2147483647 h 11588"/>
                <a:gd name="T48" fmla="*/ 2147483647 w 16292"/>
                <a:gd name="T49" fmla="*/ 2147483647 h 11588"/>
                <a:gd name="T50" fmla="*/ 2147483647 w 16292"/>
                <a:gd name="T51" fmla="*/ 2147483647 h 11588"/>
                <a:gd name="T52" fmla="*/ 2147483647 w 16292"/>
                <a:gd name="T53" fmla="*/ 2147483647 h 11588"/>
                <a:gd name="T54" fmla="*/ 2147483647 w 16292"/>
                <a:gd name="T55" fmla="*/ 2147483647 h 11588"/>
                <a:gd name="T56" fmla="*/ 2147483647 w 16292"/>
                <a:gd name="T57" fmla="*/ 2147483647 h 11588"/>
                <a:gd name="T58" fmla="*/ 2147483647 w 16292"/>
                <a:gd name="T59" fmla="*/ 2147483647 h 11588"/>
                <a:gd name="T60" fmla="*/ 2147483647 w 16292"/>
                <a:gd name="T61" fmla="*/ 2147483647 h 11588"/>
                <a:gd name="T62" fmla="*/ 2147483647 w 16292"/>
                <a:gd name="T63" fmla="*/ 2147483647 h 11588"/>
                <a:gd name="T64" fmla="*/ 2147483647 w 16292"/>
                <a:gd name="T65" fmla="*/ 2147483647 h 11588"/>
                <a:gd name="T66" fmla="*/ 2147483647 w 16292"/>
                <a:gd name="T67" fmla="*/ 2147483647 h 11588"/>
                <a:gd name="T68" fmla="*/ 2147483647 w 16292"/>
                <a:gd name="T69" fmla="*/ 2147483647 h 11588"/>
                <a:gd name="T70" fmla="*/ 2147483647 w 16292"/>
                <a:gd name="T71" fmla="*/ 2147483647 h 11588"/>
                <a:gd name="T72" fmla="*/ 2147483647 w 16292"/>
                <a:gd name="T73" fmla="*/ 2147483647 h 11588"/>
                <a:gd name="T74" fmla="*/ 2147483647 w 16292"/>
                <a:gd name="T75" fmla="*/ 2147483647 h 11588"/>
                <a:gd name="T76" fmla="*/ 2147483647 w 16292"/>
                <a:gd name="T77" fmla="*/ 2147483647 h 11588"/>
                <a:gd name="T78" fmla="*/ 2147483647 w 16292"/>
                <a:gd name="T79" fmla="*/ 2147483647 h 11588"/>
                <a:gd name="T80" fmla="*/ 2147483647 w 16292"/>
                <a:gd name="T81" fmla="*/ 2147483647 h 11588"/>
                <a:gd name="T82" fmla="*/ 2147483647 w 16292"/>
                <a:gd name="T83" fmla="*/ 2147483647 h 11588"/>
                <a:gd name="T84" fmla="*/ 2147483647 w 16292"/>
                <a:gd name="T85" fmla="*/ 2147483647 h 11588"/>
                <a:gd name="T86" fmla="*/ 2147483647 w 16292"/>
                <a:gd name="T87" fmla="*/ 2147483647 h 11588"/>
                <a:gd name="T88" fmla="*/ 2147483647 w 16292"/>
                <a:gd name="T89" fmla="*/ 2147483647 h 11588"/>
                <a:gd name="T90" fmla="*/ 2147483647 w 16292"/>
                <a:gd name="T91" fmla="*/ 2147483647 h 11588"/>
                <a:gd name="T92" fmla="*/ 2147483647 w 16292"/>
                <a:gd name="T93" fmla="*/ 2147483647 h 11588"/>
                <a:gd name="T94" fmla="*/ 2147483647 w 16292"/>
                <a:gd name="T95" fmla="*/ 2147483647 h 11588"/>
                <a:gd name="T96" fmla="*/ 2147483647 w 16292"/>
                <a:gd name="T97" fmla="*/ 2147483647 h 11588"/>
                <a:gd name="T98" fmla="*/ 2147483647 w 16292"/>
                <a:gd name="T99" fmla="*/ 2147483647 h 11588"/>
                <a:gd name="T100" fmla="*/ 2147483647 w 16292"/>
                <a:gd name="T101" fmla="*/ 2147483647 h 11588"/>
                <a:gd name="T102" fmla="*/ 2147483647 w 16292"/>
                <a:gd name="T103" fmla="*/ 2147483647 h 11588"/>
                <a:gd name="T104" fmla="*/ 2147483647 w 16292"/>
                <a:gd name="T105" fmla="*/ 2147483647 h 11588"/>
                <a:gd name="T106" fmla="*/ 2147483647 w 16292"/>
                <a:gd name="T107" fmla="*/ 2147483647 h 11588"/>
                <a:gd name="T108" fmla="*/ 2147483647 w 16292"/>
                <a:gd name="T109" fmla="*/ 2147483647 h 11588"/>
                <a:gd name="T110" fmla="*/ 2147483647 w 16292"/>
                <a:gd name="T111" fmla="*/ 2147483647 h 11588"/>
                <a:gd name="T112" fmla="*/ 2147483647 w 16292"/>
                <a:gd name="T113" fmla="*/ 2147483647 h 11588"/>
                <a:gd name="T114" fmla="*/ 2147483647 w 16292"/>
                <a:gd name="T115" fmla="*/ 2147483647 h 115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292" h="11588">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solidFill>
              <a:srgbClr val="6A8074"/>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eaLnBrk="0" fontAlgn="base" hangingPunct="0">
                <a:spcBef>
                  <a:spcPct val="0"/>
                </a:spcBef>
                <a:spcAft>
                  <a:spcPct val="0"/>
                </a:spcAft>
                <a:defRPr/>
              </a:pPr>
              <a:endParaRPr lang="zh-CN" altLang="en-US" sz="2400" kern="0">
                <a:solidFill>
                  <a:prstClr val="black"/>
                </a:solidFill>
              </a:endParaRPr>
            </a:p>
          </p:txBody>
        </p:sp>
        <p:sp>
          <p:nvSpPr>
            <p:cNvPr id="6" name="矩形 5"/>
            <p:cNvSpPr/>
            <p:nvPr/>
          </p:nvSpPr>
          <p:spPr>
            <a:xfrm>
              <a:off x="3338513" y="1662113"/>
              <a:ext cx="1749425" cy="592137"/>
            </a:xfrm>
            <a:prstGeom prst="rect">
              <a:avLst/>
            </a:prstGeom>
            <a:noFill/>
            <a:ln w="12700" cap="flat" cmpd="sng" algn="ctr">
              <a:noFill/>
              <a:prstDash val="solid"/>
              <a:miter lim="800000"/>
            </a:ln>
            <a:effectLst/>
          </p:spPr>
          <p:txBody>
            <a:bodyPr anchor="ctr"/>
            <a:lstStyle/>
            <a:p>
              <a:pPr algn="ctr" defTabSz="1218565">
                <a:defRPr/>
              </a:pPr>
              <a:r>
                <a:rPr lang="en-US" altLang="zh-CN" sz="2800" kern="0" dirty="0">
                  <a:solidFill>
                    <a:srgbClr val="6A8074"/>
                  </a:solidFill>
                  <a:latin typeface="Impact" panose="020B0806030902050204" pitchFamily="34" charset="0"/>
                  <a:ea typeface="造字工房尚雅体演示版常规体" pitchFamily="50" charset="-122"/>
                </a:rPr>
                <a:t>45%</a:t>
              </a:r>
              <a:endParaRPr lang="zh-CN" altLang="en-US" sz="2800" kern="0" dirty="0">
                <a:solidFill>
                  <a:srgbClr val="6A8074"/>
                </a:solidFill>
                <a:latin typeface="Impact" panose="020B0806030902050204" pitchFamily="34" charset="0"/>
                <a:ea typeface="造字工房尚雅体演示版常规体" pitchFamily="50" charset="-122"/>
              </a:endParaRPr>
            </a:p>
          </p:txBody>
        </p:sp>
        <p:sp>
          <p:nvSpPr>
            <p:cNvPr id="7" name="矩形 1"/>
            <p:cNvSpPr>
              <a:spLocks noChangeArrowheads="1"/>
            </p:cNvSpPr>
            <p:nvPr/>
          </p:nvSpPr>
          <p:spPr bwMode="auto">
            <a:xfrm>
              <a:off x="5786438" y="1533526"/>
              <a:ext cx="518160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eaLnBrk="0" fontAlgn="base" hangingPunct="0">
                <a:lnSpc>
                  <a:spcPct val="150000"/>
                </a:lnSpc>
                <a:spcBef>
                  <a:spcPts val="1335"/>
                </a:spcBef>
                <a:spcAft>
                  <a:spcPct val="0"/>
                </a:spcAft>
                <a:defRPr/>
              </a:pPr>
              <a:r>
                <a:rPr lang="zh-CN" altLang="en-US" sz="1200" kern="0" dirty="0">
                  <a:solidFill>
                    <a:srgbClr val="6A8074"/>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单击此处添加段落文本单击此处添加段落文本单击此处添加段落文本单单击此处添加段落文本单击此处添加段落文本</a:t>
              </a:r>
              <a:endParaRPr lang="zh-CN" altLang="en-US" sz="1200" kern="0" dirty="0">
                <a:solidFill>
                  <a:srgbClr val="6A8074"/>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bwMode="auto">
          <a:xfrm>
            <a:off x="1519465" y="2852743"/>
            <a:ext cx="10009188" cy="1079501"/>
            <a:chOff x="1199456" y="2852738"/>
            <a:chExt cx="10009882" cy="1079500"/>
          </a:xfrm>
        </p:grpSpPr>
        <p:cxnSp>
          <p:nvCxnSpPr>
            <p:cNvPr id="9" name="直接连接符 8"/>
            <p:cNvCxnSpPr/>
            <p:nvPr/>
          </p:nvCxnSpPr>
          <p:spPr>
            <a:xfrm>
              <a:off x="1199456" y="3932238"/>
              <a:ext cx="10009882" cy="0"/>
            </a:xfrm>
            <a:prstGeom prst="line">
              <a:avLst/>
            </a:prstGeom>
            <a:noFill/>
            <a:ln w="6350" cap="flat" cmpd="sng" algn="ctr">
              <a:solidFill>
                <a:sysClr val="windowText" lastClr="000000">
                  <a:lumMod val="65000"/>
                  <a:lumOff val="35000"/>
                </a:sysClr>
              </a:solidFill>
              <a:prstDash val="sysDash"/>
              <a:miter lim="800000"/>
            </a:ln>
            <a:effectLst/>
          </p:spPr>
        </p:cxnSp>
        <p:cxnSp>
          <p:nvCxnSpPr>
            <p:cNvPr id="10" name="直接连接符 9"/>
            <p:cNvCxnSpPr/>
            <p:nvPr/>
          </p:nvCxnSpPr>
          <p:spPr>
            <a:xfrm>
              <a:off x="1199456" y="2852738"/>
              <a:ext cx="10009882" cy="0"/>
            </a:xfrm>
            <a:prstGeom prst="line">
              <a:avLst/>
            </a:prstGeom>
            <a:noFill/>
            <a:ln w="6350" cap="flat" cmpd="sng" algn="ctr">
              <a:solidFill>
                <a:sysClr val="windowText" lastClr="000000">
                  <a:lumMod val="65000"/>
                  <a:lumOff val="35000"/>
                </a:sysClr>
              </a:solidFill>
              <a:prstDash val="sysDash"/>
              <a:miter lim="800000"/>
            </a:ln>
            <a:effectLst/>
          </p:spPr>
        </p:cxnSp>
        <p:grpSp>
          <p:nvGrpSpPr>
            <p:cNvPr id="11" name="Group 178"/>
            <p:cNvGrpSpPr/>
            <p:nvPr/>
          </p:nvGrpSpPr>
          <p:grpSpPr bwMode="auto">
            <a:xfrm>
              <a:off x="1199456" y="3013364"/>
              <a:ext cx="720725" cy="758825"/>
              <a:chOff x="3918" y="2385"/>
              <a:chExt cx="454" cy="478"/>
            </a:xfrm>
            <a:solidFill>
              <a:srgbClr val="135707"/>
            </a:solidFill>
          </p:grpSpPr>
          <p:sp>
            <p:nvSpPr>
              <p:cNvPr id="14" name="AutoShape 166"/>
              <p:cNvSpPr>
                <a:spLocks noChangeArrowheads="1"/>
              </p:cNvSpPr>
              <p:nvPr/>
            </p:nvSpPr>
            <p:spPr bwMode="auto">
              <a:xfrm>
                <a:off x="4150" y="2385"/>
                <a:ext cx="214" cy="340"/>
              </a:xfrm>
              <a:prstGeom prst="rtTriangle">
                <a:avLst/>
              </a:prstGeom>
              <a:solidFill>
                <a:srgbClr val="80ABBA"/>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15" name="AutoShape 173"/>
              <p:cNvSpPr>
                <a:spLocks noChangeArrowheads="1"/>
              </p:cNvSpPr>
              <p:nvPr/>
            </p:nvSpPr>
            <p:spPr bwMode="auto">
              <a:xfrm flipH="1">
                <a:off x="3923" y="2441"/>
                <a:ext cx="205" cy="284"/>
              </a:xfrm>
              <a:prstGeom prst="rtTriangle">
                <a:avLst/>
              </a:prstGeom>
              <a:solidFill>
                <a:srgbClr val="80ABBA"/>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16" name="AutoShape 176"/>
              <p:cNvSpPr>
                <a:spLocks noChangeArrowheads="1"/>
              </p:cNvSpPr>
              <p:nvPr/>
            </p:nvSpPr>
            <p:spPr bwMode="auto">
              <a:xfrm rot="10800000">
                <a:off x="3918" y="2657"/>
                <a:ext cx="454" cy="20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10425" y="10800"/>
                    </a:moveTo>
                    <a:cubicBezTo>
                      <a:pt x="10425" y="10592"/>
                      <a:pt x="10592" y="10425"/>
                      <a:pt x="10800" y="10425"/>
                    </a:cubicBezTo>
                    <a:cubicBezTo>
                      <a:pt x="11007" y="10424"/>
                      <a:pt x="11174" y="10592"/>
                      <a:pt x="11175" y="10799"/>
                    </a:cubicBezTo>
                    <a:lnTo>
                      <a:pt x="21600" y="10800"/>
                    </a:lnTo>
                    <a:cubicBezTo>
                      <a:pt x="21600" y="4835"/>
                      <a:pt x="16764" y="0"/>
                      <a:pt x="10800" y="0"/>
                    </a:cubicBezTo>
                    <a:cubicBezTo>
                      <a:pt x="4835" y="0"/>
                      <a:pt x="0" y="4835"/>
                      <a:pt x="0" y="10800"/>
                    </a:cubicBezTo>
                    <a:lnTo>
                      <a:pt x="10425" y="10800"/>
                    </a:lnTo>
                    <a:close/>
                  </a:path>
                </a:pathLst>
              </a:custGeom>
              <a:solidFill>
                <a:srgbClr val="80ABBA"/>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endParaRPr>
              </a:p>
            </p:txBody>
          </p:sp>
        </p:grpSp>
        <p:sp>
          <p:nvSpPr>
            <p:cNvPr id="12" name="矩形 11"/>
            <p:cNvSpPr/>
            <p:nvPr/>
          </p:nvSpPr>
          <p:spPr>
            <a:xfrm>
              <a:off x="3337967" y="3095625"/>
              <a:ext cx="1749546" cy="593725"/>
            </a:xfrm>
            <a:prstGeom prst="rect">
              <a:avLst/>
            </a:prstGeom>
            <a:noFill/>
            <a:ln w="12700" cap="flat" cmpd="sng" algn="ctr">
              <a:noFill/>
              <a:prstDash val="solid"/>
              <a:miter lim="800000"/>
            </a:ln>
            <a:effectLst/>
          </p:spPr>
          <p:txBody>
            <a:bodyPr anchor="ctr"/>
            <a:lstStyle/>
            <a:p>
              <a:pPr algn="ctr" defTabSz="1218565">
                <a:defRPr/>
              </a:pPr>
              <a:r>
                <a:rPr lang="en-US" altLang="zh-CN" sz="2800" kern="0" dirty="0">
                  <a:solidFill>
                    <a:srgbClr val="80ABBA"/>
                  </a:solidFill>
                  <a:latin typeface="Impact" panose="020B0806030902050204" pitchFamily="34" charset="0"/>
                  <a:ea typeface="造字工房尚雅体演示版常规体" pitchFamily="50" charset="-122"/>
                </a:rPr>
                <a:t>45%</a:t>
              </a:r>
              <a:endParaRPr lang="zh-CN" altLang="en-US" sz="2800" kern="0" dirty="0">
                <a:solidFill>
                  <a:srgbClr val="80ABBA"/>
                </a:solidFill>
                <a:latin typeface="Impact" panose="020B0806030902050204" pitchFamily="34" charset="0"/>
                <a:ea typeface="造字工房尚雅体演示版常规体" pitchFamily="50" charset="-122"/>
              </a:endParaRPr>
            </a:p>
          </p:txBody>
        </p:sp>
        <p:sp>
          <p:nvSpPr>
            <p:cNvPr id="13" name="矩形 72"/>
            <p:cNvSpPr>
              <a:spLocks noChangeArrowheads="1"/>
            </p:cNvSpPr>
            <p:nvPr/>
          </p:nvSpPr>
          <p:spPr bwMode="auto">
            <a:xfrm>
              <a:off x="5786438" y="2989263"/>
              <a:ext cx="4946650" cy="6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eaLnBrk="0" fontAlgn="base" hangingPunct="0">
                <a:lnSpc>
                  <a:spcPct val="150000"/>
                </a:lnSpc>
                <a:spcBef>
                  <a:spcPts val="1335"/>
                </a:spcBef>
                <a:spcAft>
                  <a:spcPct val="0"/>
                </a:spcAft>
                <a:defRPr/>
              </a:pPr>
              <a:r>
                <a:rPr lang="zh-CN" altLang="en-US" sz="1200" kern="0" dirty="0">
                  <a:solidFill>
                    <a:srgbClr val="6A8074"/>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单击此处添加段落文本单击此处添加段落文本单击此处添加段落文本单单击此处添加段落文本单击此处添加段落文本</a:t>
              </a:r>
              <a:endParaRPr lang="zh-CN" altLang="en-US" sz="1200" kern="0" dirty="0">
                <a:solidFill>
                  <a:srgbClr val="6A8074"/>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bwMode="auto">
          <a:xfrm>
            <a:off x="1490890" y="4292606"/>
            <a:ext cx="10037763" cy="1079501"/>
            <a:chOff x="1171146" y="4292600"/>
            <a:chExt cx="10038192" cy="1079500"/>
          </a:xfrm>
        </p:grpSpPr>
        <p:cxnSp>
          <p:nvCxnSpPr>
            <p:cNvPr id="18" name="直接连接符 17"/>
            <p:cNvCxnSpPr/>
            <p:nvPr/>
          </p:nvCxnSpPr>
          <p:spPr>
            <a:xfrm>
              <a:off x="1199722" y="5372100"/>
              <a:ext cx="10009616" cy="0"/>
            </a:xfrm>
            <a:prstGeom prst="line">
              <a:avLst/>
            </a:prstGeom>
            <a:noFill/>
            <a:ln w="6350" cap="flat" cmpd="sng" algn="ctr">
              <a:solidFill>
                <a:sysClr val="windowText" lastClr="000000">
                  <a:lumMod val="65000"/>
                  <a:lumOff val="35000"/>
                </a:sysClr>
              </a:solidFill>
              <a:prstDash val="sysDash"/>
              <a:miter lim="800000"/>
            </a:ln>
            <a:effectLst/>
          </p:spPr>
        </p:cxnSp>
        <p:cxnSp>
          <p:nvCxnSpPr>
            <p:cNvPr id="19" name="直接连接符 18"/>
            <p:cNvCxnSpPr/>
            <p:nvPr/>
          </p:nvCxnSpPr>
          <p:spPr>
            <a:xfrm>
              <a:off x="1199722" y="4292600"/>
              <a:ext cx="10009616" cy="0"/>
            </a:xfrm>
            <a:prstGeom prst="line">
              <a:avLst/>
            </a:prstGeom>
            <a:noFill/>
            <a:ln w="6350" cap="flat" cmpd="sng" algn="ctr">
              <a:solidFill>
                <a:sysClr val="windowText" lastClr="000000">
                  <a:lumMod val="65000"/>
                  <a:lumOff val="35000"/>
                </a:sysClr>
              </a:solidFill>
              <a:prstDash val="sysDash"/>
              <a:miter lim="800000"/>
            </a:ln>
            <a:effectLst/>
          </p:spPr>
        </p:cxnSp>
        <p:grpSp>
          <p:nvGrpSpPr>
            <p:cNvPr id="20" name="Group 315"/>
            <p:cNvGrpSpPr/>
            <p:nvPr/>
          </p:nvGrpSpPr>
          <p:grpSpPr bwMode="auto">
            <a:xfrm>
              <a:off x="1171146" y="4520447"/>
              <a:ext cx="1100138" cy="650875"/>
              <a:chOff x="736" y="1570"/>
              <a:chExt cx="3824" cy="2263"/>
            </a:xfrm>
            <a:solidFill>
              <a:srgbClr val="72BB2C"/>
            </a:solidFill>
          </p:grpSpPr>
          <p:sp>
            <p:nvSpPr>
              <p:cNvPr id="23" name="AutoShape 316"/>
              <p:cNvSpPr>
                <a:spLocks noChangeArrowheads="1"/>
              </p:cNvSpPr>
              <p:nvPr/>
            </p:nvSpPr>
            <p:spPr bwMode="auto">
              <a:xfrm>
                <a:off x="736" y="2200"/>
                <a:ext cx="1603" cy="1603"/>
              </a:xfrm>
              <a:custGeom>
                <a:avLst/>
                <a:gdLst>
                  <a:gd name="T0" fmla="*/ 4 w 21600"/>
                  <a:gd name="T1" fmla="*/ 0 h 21600"/>
                  <a:gd name="T2" fmla="*/ 1 w 21600"/>
                  <a:gd name="T3" fmla="*/ 1 h 21600"/>
                  <a:gd name="T4" fmla="*/ 0 w 21600"/>
                  <a:gd name="T5" fmla="*/ 4 h 21600"/>
                  <a:gd name="T6" fmla="*/ 1 w 21600"/>
                  <a:gd name="T7" fmla="*/ 8 h 21600"/>
                  <a:gd name="T8" fmla="*/ 4 w 21600"/>
                  <a:gd name="T9" fmla="*/ 9 h 21600"/>
                  <a:gd name="T10" fmla="*/ 8 w 21600"/>
                  <a:gd name="T11" fmla="*/ 8 h 21600"/>
                  <a:gd name="T12" fmla="*/ 9 w 21600"/>
                  <a:gd name="T13" fmla="*/ 4 h 21600"/>
                  <a:gd name="T14" fmla="*/ 8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23" y="10800"/>
                    </a:moveTo>
                    <a:cubicBezTo>
                      <a:pt x="2223" y="15537"/>
                      <a:pt x="6063" y="19377"/>
                      <a:pt x="10800" y="19377"/>
                    </a:cubicBezTo>
                    <a:cubicBezTo>
                      <a:pt x="15537" y="19377"/>
                      <a:pt x="19377" y="15537"/>
                      <a:pt x="19377" y="10800"/>
                    </a:cubicBezTo>
                    <a:cubicBezTo>
                      <a:pt x="19377" y="6063"/>
                      <a:pt x="15537" y="2223"/>
                      <a:pt x="10800" y="2223"/>
                    </a:cubicBezTo>
                    <a:cubicBezTo>
                      <a:pt x="6063" y="2223"/>
                      <a:pt x="2223" y="6063"/>
                      <a:pt x="2223" y="10800"/>
                    </a:cubicBezTo>
                    <a:close/>
                  </a:path>
                </a:pathLst>
              </a:custGeom>
              <a:solidFill>
                <a:srgbClr val="A5C3CE"/>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endParaRPr>
              </a:p>
            </p:txBody>
          </p:sp>
          <p:sp>
            <p:nvSpPr>
              <p:cNvPr id="24" name="AutoShape 317"/>
              <p:cNvSpPr>
                <a:spLocks noChangeArrowheads="1"/>
              </p:cNvSpPr>
              <p:nvPr/>
            </p:nvSpPr>
            <p:spPr bwMode="auto">
              <a:xfrm>
                <a:off x="2957" y="2230"/>
                <a:ext cx="1603" cy="1603"/>
              </a:xfrm>
              <a:custGeom>
                <a:avLst/>
                <a:gdLst>
                  <a:gd name="T0" fmla="*/ 4 w 21600"/>
                  <a:gd name="T1" fmla="*/ 0 h 21600"/>
                  <a:gd name="T2" fmla="*/ 1 w 21600"/>
                  <a:gd name="T3" fmla="*/ 1 h 21600"/>
                  <a:gd name="T4" fmla="*/ 0 w 21600"/>
                  <a:gd name="T5" fmla="*/ 4 h 21600"/>
                  <a:gd name="T6" fmla="*/ 1 w 21600"/>
                  <a:gd name="T7" fmla="*/ 8 h 21600"/>
                  <a:gd name="T8" fmla="*/ 4 w 21600"/>
                  <a:gd name="T9" fmla="*/ 9 h 21600"/>
                  <a:gd name="T10" fmla="*/ 8 w 21600"/>
                  <a:gd name="T11" fmla="*/ 8 h 21600"/>
                  <a:gd name="T12" fmla="*/ 9 w 21600"/>
                  <a:gd name="T13" fmla="*/ 4 h 21600"/>
                  <a:gd name="T14" fmla="*/ 8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23" y="10800"/>
                    </a:moveTo>
                    <a:cubicBezTo>
                      <a:pt x="2223" y="15537"/>
                      <a:pt x="6063" y="19377"/>
                      <a:pt x="10800" y="19377"/>
                    </a:cubicBezTo>
                    <a:cubicBezTo>
                      <a:pt x="15537" y="19377"/>
                      <a:pt x="19377" y="15537"/>
                      <a:pt x="19377" y="10800"/>
                    </a:cubicBezTo>
                    <a:cubicBezTo>
                      <a:pt x="19377" y="6063"/>
                      <a:pt x="15537" y="2223"/>
                      <a:pt x="10800" y="2223"/>
                    </a:cubicBezTo>
                    <a:cubicBezTo>
                      <a:pt x="6063" y="2223"/>
                      <a:pt x="2223" y="6063"/>
                      <a:pt x="2223" y="10800"/>
                    </a:cubicBezTo>
                    <a:close/>
                  </a:path>
                </a:pathLst>
              </a:custGeom>
              <a:solidFill>
                <a:srgbClr val="A5C3CE"/>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dirty="0">
                  <a:solidFill>
                    <a:prstClr val="black"/>
                  </a:solidFill>
                </a:endParaRPr>
              </a:p>
            </p:txBody>
          </p:sp>
          <p:sp>
            <p:nvSpPr>
              <p:cNvPr id="25" name="Rectangle 318"/>
              <p:cNvSpPr>
                <a:spLocks noChangeArrowheads="1"/>
              </p:cNvSpPr>
              <p:nvPr/>
            </p:nvSpPr>
            <p:spPr bwMode="auto">
              <a:xfrm>
                <a:off x="1556" y="2935"/>
                <a:ext cx="950" cy="87"/>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26" name="Rectangle 319"/>
              <p:cNvSpPr>
                <a:spLocks noChangeArrowheads="1"/>
              </p:cNvSpPr>
              <p:nvPr/>
            </p:nvSpPr>
            <p:spPr bwMode="auto">
              <a:xfrm rot="-2879465">
                <a:off x="2278" y="2501"/>
                <a:ext cx="1203" cy="79"/>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27" name="Oval 320"/>
              <p:cNvSpPr>
                <a:spLocks noChangeArrowheads="1"/>
              </p:cNvSpPr>
              <p:nvPr/>
            </p:nvSpPr>
            <p:spPr bwMode="auto">
              <a:xfrm>
                <a:off x="1451" y="2901"/>
                <a:ext cx="177" cy="177"/>
              </a:xfrm>
              <a:prstGeom prst="ellipse">
                <a:avLst/>
              </a:prstGeom>
              <a:solidFill>
                <a:srgbClr val="A5C3CE"/>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28" name="Oval 321"/>
              <p:cNvSpPr>
                <a:spLocks noChangeArrowheads="1"/>
              </p:cNvSpPr>
              <p:nvPr/>
            </p:nvSpPr>
            <p:spPr bwMode="auto">
              <a:xfrm>
                <a:off x="3673" y="2931"/>
                <a:ext cx="177" cy="177"/>
              </a:xfrm>
              <a:prstGeom prst="ellipse">
                <a:avLst/>
              </a:prstGeom>
              <a:solidFill>
                <a:srgbClr val="A5C3CE"/>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29" name="Rectangle 322"/>
              <p:cNvSpPr>
                <a:spLocks noChangeArrowheads="1"/>
              </p:cNvSpPr>
              <p:nvPr/>
            </p:nvSpPr>
            <p:spPr bwMode="auto">
              <a:xfrm rot="-7127351">
                <a:off x="2635" y="2264"/>
                <a:ext cx="1471" cy="83"/>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30" name="Rectangle 323"/>
              <p:cNvSpPr>
                <a:spLocks noChangeArrowheads="1"/>
              </p:cNvSpPr>
              <p:nvPr/>
            </p:nvSpPr>
            <p:spPr bwMode="auto">
              <a:xfrm>
                <a:off x="2117" y="2037"/>
                <a:ext cx="1110" cy="76"/>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31" name="Rectangle 324"/>
              <p:cNvSpPr>
                <a:spLocks noChangeArrowheads="1"/>
              </p:cNvSpPr>
              <p:nvPr/>
            </p:nvSpPr>
            <p:spPr bwMode="auto">
              <a:xfrm rot="-6801848">
                <a:off x="1589" y="2352"/>
                <a:ext cx="1312" cy="82"/>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grpSp>
            <p:nvGrpSpPr>
              <p:cNvPr id="32" name="Group 325"/>
              <p:cNvGrpSpPr/>
              <p:nvPr/>
            </p:nvGrpSpPr>
            <p:grpSpPr bwMode="auto">
              <a:xfrm rot="308454">
                <a:off x="3027" y="1614"/>
                <a:ext cx="443" cy="177"/>
                <a:chOff x="3034" y="1607"/>
                <a:chExt cx="443" cy="177"/>
              </a:xfrm>
              <a:grpFill/>
            </p:grpSpPr>
            <p:sp>
              <p:nvSpPr>
                <p:cNvPr id="35" name="Rectangle 326"/>
                <p:cNvSpPr>
                  <a:spLocks noChangeArrowheads="1"/>
                </p:cNvSpPr>
                <p:nvPr/>
              </p:nvSpPr>
              <p:spPr bwMode="auto">
                <a:xfrm>
                  <a:off x="3034" y="1658"/>
                  <a:ext cx="368" cy="90"/>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36" name="Oval 327"/>
                <p:cNvSpPr>
                  <a:spLocks noChangeArrowheads="1"/>
                </p:cNvSpPr>
                <p:nvPr/>
              </p:nvSpPr>
              <p:spPr bwMode="auto">
                <a:xfrm>
                  <a:off x="3300" y="1607"/>
                  <a:ext cx="177" cy="177"/>
                </a:xfrm>
                <a:prstGeom prst="ellipse">
                  <a:avLst/>
                </a:prstGeom>
                <a:solidFill>
                  <a:srgbClr val="A5C3CE"/>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grpSp>
          <p:sp>
            <p:nvSpPr>
              <p:cNvPr id="33" name="AutoShape 328"/>
              <p:cNvSpPr>
                <a:spLocks noChangeArrowheads="1"/>
              </p:cNvSpPr>
              <p:nvPr/>
            </p:nvSpPr>
            <p:spPr bwMode="auto">
              <a:xfrm>
                <a:off x="1617" y="1667"/>
                <a:ext cx="835" cy="429"/>
              </a:xfrm>
              <a:custGeom>
                <a:avLst/>
                <a:gdLst>
                  <a:gd name="T0" fmla="*/ 1 w 21600"/>
                  <a:gd name="T1" fmla="*/ 0 h 21600"/>
                  <a:gd name="T2" fmla="*/ 0 w 21600"/>
                  <a:gd name="T3" fmla="*/ 0 h 21600"/>
                  <a:gd name="T4" fmla="*/ 1 w 21600"/>
                  <a:gd name="T5" fmla="*/ 0 h 21600"/>
                  <a:gd name="T6" fmla="*/ 1 w 21600"/>
                  <a:gd name="T7" fmla="*/ 0 h 21600"/>
                  <a:gd name="T8" fmla="*/ 0 60000 65536"/>
                  <a:gd name="T9" fmla="*/ 0 60000 65536"/>
                  <a:gd name="T10" fmla="*/ 0 60000 65536"/>
                  <a:gd name="T11" fmla="*/ 0 60000 65536"/>
                  <a:gd name="T12" fmla="*/ 1216 w 21600"/>
                  <a:gd name="T13" fmla="*/ 0 h 21600"/>
                  <a:gd name="T14" fmla="*/ 20384 w 21600"/>
                  <a:gd name="T15" fmla="*/ 10271 h 21600"/>
                </a:gdLst>
                <a:ahLst/>
                <a:cxnLst>
                  <a:cxn ang="T8">
                    <a:pos x="T0" y="T1"/>
                  </a:cxn>
                  <a:cxn ang="T9">
                    <a:pos x="T2" y="T3"/>
                  </a:cxn>
                  <a:cxn ang="T10">
                    <a:pos x="T4" y="T5"/>
                  </a:cxn>
                  <a:cxn ang="T11">
                    <a:pos x="T6" y="T7"/>
                  </a:cxn>
                </a:cxnLst>
                <a:rect l="T12" t="T13" r="T14" b="T15"/>
                <a:pathLst>
                  <a:path w="21600" h="21600">
                    <a:moveTo>
                      <a:pt x="9952" y="10078"/>
                    </a:moveTo>
                    <a:cubicBezTo>
                      <a:pt x="10164" y="9830"/>
                      <a:pt x="10473" y="9686"/>
                      <a:pt x="10800" y="9687"/>
                    </a:cubicBezTo>
                    <a:cubicBezTo>
                      <a:pt x="11126" y="9687"/>
                      <a:pt x="11435" y="9830"/>
                      <a:pt x="11647" y="10078"/>
                    </a:cubicBezTo>
                    <a:lnTo>
                      <a:pt x="19023" y="3798"/>
                    </a:lnTo>
                    <a:cubicBezTo>
                      <a:pt x="16971" y="1388"/>
                      <a:pt x="13965" y="-1"/>
                      <a:pt x="10799" y="0"/>
                    </a:cubicBezTo>
                    <a:cubicBezTo>
                      <a:pt x="7634" y="0"/>
                      <a:pt x="4628" y="1388"/>
                      <a:pt x="2576" y="3798"/>
                    </a:cubicBezTo>
                    <a:lnTo>
                      <a:pt x="9952" y="10078"/>
                    </a:lnTo>
                    <a:close/>
                  </a:path>
                </a:pathLst>
              </a:cu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endParaRPr>
              </a:p>
            </p:txBody>
          </p:sp>
          <p:sp>
            <p:nvSpPr>
              <p:cNvPr id="34" name="Rectangle 329"/>
              <p:cNvSpPr>
                <a:spLocks noChangeArrowheads="1"/>
              </p:cNvSpPr>
              <p:nvPr/>
            </p:nvSpPr>
            <p:spPr bwMode="auto">
              <a:xfrm rot="-3643988">
                <a:off x="1272" y="2452"/>
                <a:ext cx="1113" cy="74"/>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grpSp>
        <p:sp>
          <p:nvSpPr>
            <p:cNvPr id="21" name="矩形 20"/>
            <p:cNvSpPr/>
            <p:nvPr/>
          </p:nvSpPr>
          <p:spPr>
            <a:xfrm>
              <a:off x="3338177" y="4494213"/>
              <a:ext cx="1749500" cy="593725"/>
            </a:xfrm>
            <a:prstGeom prst="rect">
              <a:avLst/>
            </a:prstGeom>
            <a:noFill/>
            <a:ln w="12700" cap="flat" cmpd="sng" algn="ctr">
              <a:noFill/>
              <a:prstDash val="solid"/>
              <a:miter lim="800000"/>
            </a:ln>
            <a:effectLst/>
          </p:spPr>
          <p:txBody>
            <a:bodyPr anchor="ctr"/>
            <a:lstStyle/>
            <a:p>
              <a:pPr algn="ctr" defTabSz="1218565">
                <a:defRPr/>
              </a:pPr>
              <a:r>
                <a:rPr lang="en-US" altLang="zh-CN" sz="2800" kern="0" dirty="0">
                  <a:solidFill>
                    <a:srgbClr val="A5C3CE"/>
                  </a:solidFill>
                  <a:latin typeface="Impact" panose="020B0806030902050204" pitchFamily="34" charset="0"/>
                  <a:ea typeface="造字工房尚雅体演示版常规体" pitchFamily="50" charset="-122"/>
                </a:rPr>
                <a:t>45%</a:t>
              </a:r>
              <a:endParaRPr lang="zh-CN" altLang="en-US" sz="2800" kern="0" dirty="0">
                <a:solidFill>
                  <a:srgbClr val="A5C3CE"/>
                </a:solidFill>
                <a:latin typeface="Impact" panose="020B0806030902050204" pitchFamily="34" charset="0"/>
                <a:ea typeface="造字工房尚雅体演示版常规体" pitchFamily="50" charset="-122"/>
              </a:endParaRPr>
            </a:p>
          </p:txBody>
        </p:sp>
        <p:sp>
          <p:nvSpPr>
            <p:cNvPr id="22" name="矩形 74"/>
            <p:cNvSpPr>
              <a:spLocks noChangeArrowheads="1"/>
            </p:cNvSpPr>
            <p:nvPr/>
          </p:nvSpPr>
          <p:spPr bwMode="auto">
            <a:xfrm>
              <a:off x="5786438" y="4405313"/>
              <a:ext cx="4946650" cy="6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eaLnBrk="0" fontAlgn="base" hangingPunct="0">
                <a:lnSpc>
                  <a:spcPct val="150000"/>
                </a:lnSpc>
                <a:spcBef>
                  <a:spcPts val="1335"/>
                </a:spcBef>
                <a:spcAft>
                  <a:spcPct val="0"/>
                </a:spcAft>
                <a:defRPr/>
              </a:pPr>
              <a:r>
                <a:rPr lang="zh-CN" altLang="en-US" sz="1200" kern="0" dirty="0">
                  <a:solidFill>
                    <a:srgbClr val="6A8074"/>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单击此处添加段落文本单击此处添加段落文本单击此处添加段落文本单单击此处添加段落文本单击此处添加段落文本</a:t>
              </a:r>
              <a:endParaRPr lang="zh-CN" altLang="en-US" sz="1200" kern="0" dirty="0">
                <a:solidFill>
                  <a:srgbClr val="6A8074"/>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a:spLocks noChangeArrowheads="1"/>
          </p:cNvSpPr>
          <p:nvPr/>
        </p:nvSpPr>
        <p:spPr bwMode="auto">
          <a:xfrm>
            <a:off x="3228202" y="2114096"/>
            <a:ext cx="1754639" cy="1512384"/>
          </a:xfrm>
          <a:prstGeom prst="hexagon">
            <a:avLst>
              <a:gd name="adj" fmla="val 24999"/>
              <a:gd name="vf" fmla="val 115470"/>
            </a:avLst>
          </a:prstGeom>
          <a:solidFill>
            <a:srgbClr val="A5C3CE"/>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 name="六边形 41"/>
          <p:cNvSpPr>
            <a:spLocks noChangeArrowheads="1"/>
          </p:cNvSpPr>
          <p:nvPr/>
        </p:nvSpPr>
        <p:spPr bwMode="auto">
          <a:xfrm>
            <a:off x="4662101" y="2870288"/>
            <a:ext cx="1754639" cy="1512384"/>
          </a:xfrm>
          <a:prstGeom prst="hexagon">
            <a:avLst>
              <a:gd name="adj" fmla="val 24999"/>
              <a:gd name="vf" fmla="val 115470"/>
            </a:avLst>
          </a:prstGeom>
          <a:solidFill>
            <a:srgbClr val="6A8074"/>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六边形 42"/>
          <p:cNvSpPr>
            <a:spLocks noChangeArrowheads="1"/>
          </p:cNvSpPr>
          <p:nvPr/>
        </p:nvSpPr>
        <p:spPr bwMode="auto">
          <a:xfrm>
            <a:off x="6096000" y="2114096"/>
            <a:ext cx="1754639" cy="1512384"/>
          </a:xfrm>
          <a:prstGeom prst="hexagon">
            <a:avLst>
              <a:gd name="adj" fmla="val 24999"/>
              <a:gd name="vf" fmla="val 115470"/>
            </a:avLst>
          </a:prstGeom>
          <a:solidFill>
            <a:srgbClr val="A5C3CE"/>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六边形 43"/>
          <p:cNvSpPr>
            <a:spLocks noChangeArrowheads="1"/>
          </p:cNvSpPr>
          <p:nvPr/>
        </p:nvSpPr>
        <p:spPr bwMode="auto">
          <a:xfrm>
            <a:off x="7529899" y="2870288"/>
            <a:ext cx="1754639" cy="1512384"/>
          </a:xfrm>
          <a:prstGeom prst="hexagon">
            <a:avLst>
              <a:gd name="adj" fmla="val 24999"/>
              <a:gd name="vf" fmla="val 115470"/>
            </a:avLst>
          </a:prstGeom>
          <a:solidFill>
            <a:srgbClr val="6A8074"/>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六边形 101"/>
          <p:cNvSpPr>
            <a:spLocks noChangeArrowheads="1"/>
          </p:cNvSpPr>
          <p:nvPr/>
        </p:nvSpPr>
        <p:spPr bwMode="auto">
          <a:xfrm>
            <a:off x="1794701" y="2870288"/>
            <a:ext cx="1754474" cy="1512384"/>
          </a:xfrm>
          <a:prstGeom prst="hexagon">
            <a:avLst>
              <a:gd name="adj" fmla="val 24995"/>
              <a:gd name="vf" fmla="val 115470"/>
            </a:avLst>
          </a:prstGeom>
          <a:noFill/>
          <a:ln w="12700" cap="flat" cmpd="sng">
            <a:solidFill>
              <a:srgbClr val="80ABBA"/>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六边形 102"/>
          <p:cNvSpPr>
            <a:spLocks noChangeArrowheads="1"/>
          </p:cNvSpPr>
          <p:nvPr/>
        </p:nvSpPr>
        <p:spPr bwMode="auto">
          <a:xfrm>
            <a:off x="8963564" y="2135857"/>
            <a:ext cx="1754474" cy="1512384"/>
          </a:xfrm>
          <a:prstGeom prst="hexagon">
            <a:avLst>
              <a:gd name="adj" fmla="val 24995"/>
              <a:gd name="vf" fmla="val 115470"/>
            </a:avLst>
          </a:prstGeom>
          <a:noFill/>
          <a:ln w="12700" cap="flat" cmpd="sng">
            <a:solidFill>
              <a:srgbClr val="6A8074"/>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Freeform 2345"/>
          <p:cNvSpPr>
            <a:spLocks noEditPoints="1" noChangeArrowheads="1"/>
          </p:cNvSpPr>
          <p:nvPr/>
        </p:nvSpPr>
        <p:spPr bwMode="auto">
          <a:xfrm>
            <a:off x="2427127" y="3233424"/>
            <a:ext cx="501862" cy="928919"/>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rgbClr val="A5C3CE"/>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 name="Freeform 2345"/>
          <p:cNvSpPr>
            <a:spLocks noEditPoints="1" noChangeArrowheads="1"/>
          </p:cNvSpPr>
          <p:nvPr/>
        </p:nvSpPr>
        <p:spPr bwMode="auto">
          <a:xfrm>
            <a:off x="9575590" y="2466351"/>
            <a:ext cx="501862" cy="928919"/>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rgbClr val="6A8074"/>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 name="文本框 9"/>
          <p:cNvSpPr txBox="1"/>
          <p:nvPr/>
        </p:nvSpPr>
        <p:spPr>
          <a:xfrm>
            <a:off x="3514551" y="2376812"/>
            <a:ext cx="1293299" cy="110799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1" name="文本框 10"/>
          <p:cNvSpPr txBox="1"/>
          <p:nvPr/>
        </p:nvSpPr>
        <p:spPr>
          <a:xfrm>
            <a:off x="4927101" y="3072482"/>
            <a:ext cx="1293299" cy="110799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2" name="文本框 11"/>
          <p:cNvSpPr txBox="1"/>
          <p:nvPr/>
        </p:nvSpPr>
        <p:spPr>
          <a:xfrm>
            <a:off x="6360766" y="2316317"/>
            <a:ext cx="1293299" cy="110799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3" name="文本框 12"/>
          <p:cNvSpPr txBox="1"/>
          <p:nvPr/>
        </p:nvSpPr>
        <p:spPr>
          <a:xfrm>
            <a:off x="7816015" y="3012902"/>
            <a:ext cx="1293299" cy="110799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ircle(in)">
                                      <p:cBhvr>
                                        <p:cTn id="49" dur="2000"/>
                                        <p:tgtEl>
                                          <p:spTgt spid="3"/>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circle(in)">
                                      <p:cBhvr>
                                        <p:cTn id="52" dur="2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76707" y="1554718"/>
            <a:ext cx="3838586" cy="3821589"/>
            <a:chOff x="4176708" y="2023031"/>
            <a:chExt cx="3838586" cy="3821589"/>
          </a:xfrm>
        </p:grpSpPr>
        <p:sp>
          <p:nvSpPr>
            <p:cNvPr id="4" name="Freeform 7"/>
            <p:cNvSpPr/>
            <p:nvPr/>
          </p:nvSpPr>
          <p:spPr bwMode="auto">
            <a:xfrm>
              <a:off x="4379261" y="2023031"/>
              <a:ext cx="1978784" cy="1725239"/>
            </a:xfrm>
            <a:custGeom>
              <a:avLst/>
              <a:gdLst>
                <a:gd name="T0" fmla="*/ 796 w 833"/>
                <a:gd name="T1" fmla="*/ 446 h 726"/>
                <a:gd name="T2" fmla="*/ 682 w 833"/>
                <a:gd name="T3" fmla="*/ 464 h 726"/>
                <a:gd name="T4" fmla="*/ 450 w 833"/>
                <a:gd name="T5" fmla="*/ 726 h 726"/>
                <a:gd name="T6" fmla="*/ 450 w 833"/>
                <a:gd name="T7" fmla="*/ 726 h 726"/>
                <a:gd name="T8" fmla="*/ 1 w 833"/>
                <a:gd name="T9" fmla="*/ 726 h 726"/>
                <a:gd name="T10" fmla="*/ 0 w 833"/>
                <a:gd name="T11" fmla="*/ 726 h 726"/>
                <a:gd name="T12" fmla="*/ 539 w 833"/>
                <a:gd name="T13" fmla="*/ 43 h 726"/>
                <a:gd name="T14" fmla="*/ 794 w 833"/>
                <a:gd name="T15" fmla="*/ 0 h 726"/>
                <a:gd name="T16" fmla="*/ 827 w 833"/>
                <a:gd name="T17" fmla="*/ 1 h 726"/>
                <a:gd name="T18" fmla="*/ 827 w 833"/>
                <a:gd name="T19" fmla="*/ 445 h 726"/>
                <a:gd name="T20" fmla="*/ 814 w 833"/>
                <a:gd name="T21" fmla="*/ 446 h 726"/>
                <a:gd name="T22" fmla="*/ 796 w 833"/>
                <a:gd name="T23" fmla="*/ 44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3" h="726">
                  <a:moveTo>
                    <a:pt x="796" y="446"/>
                  </a:moveTo>
                  <a:cubicBezTo>
                    <a:pt x="758" y="446"/>
                    <a:pt x="720" y="452"/>
                    <a:pt x="682" y="464"/>
                  </a:cubicBezTo>
                  <a:cubicBezTo>
                    <a:pt x="559" y="506"/>
                    <a:pt x="475" y="608"/>
                    <a:pt x="450" y="726"/>
                  </a:cubicBezTo>
                  <a:cubicBezTo>
                    <a:pt x="450" y="726"/>
                    <a:pt x="450" y="726"/>
                    <a:pt x="450" y="726"/>
                  </a:cubicBezTo>
                  <a:cubicBezTo>
                    <a:pt x="1" y="726"/>
                    <a:pt x="1" y="726"/>
                    <a:pt x="1" y="726"/>
                  </a:cubicBezTo>
                  <a:cubicBezTo>
                    <a:pt x="0" y="726"/>
                    <a:pt x="0" y="726"/>
                    <a:pt x="0" y="726"/>
                  </a:cubicBezTo>
                  <a:cubicBezTo>
                    <a:pt x="28" y="421"/>
                    <a:pt x="231" y="147"/>
                    <a:pt x="539" y="43"/>
                  </a:cubicBezTo>
                  <a:cubicBezTo>
                    <a:pt x="623" y="14"/>
                    <a:pt x="709" y="0"/>
                    <a:pt x="794" y="0"/>
                  </a:cubicBezTo>
                  <a:cubicBezTo>
                    <a:pt x="797" y="0"/>
                    <a:pt x="828" y="0"/>
                    <a:pt x="827" y="1"/>
                  </a:cubicBezTo>
                  <a:cubicBezTo>
                    <a:pt x="827" y="445"/>
                    <a:pt x="827" y="445"/>
                    <a:pt x="827" y="445"/>
                  </a:cubicBezTo>
                  <a:cubicBezTo>
                    <a:pt x="833" y="445"/>
                    <a:pt x="808" y="445"/>
                    <a:pt x="814" y="446"/>
                  </a:cubicBezTo>
                  <a:cubicBezTo>
                    <a:pt x="796" y="446"/>
                    <a:pt x="796" y="446"/>
                    <a:pt x="796" y="446"/>
                  </a:cubicBezTo>
                  <a:close/>
                </a:path>
              </a:pathLst>
            </a:custGeom>
            <a:solidFill>
              <a:srgbClr val="6A8074"/>
            </a:solidFill>
            <a:ln w="23813" cap="flat">
              <a:noFill/>
              <a:prstDash val="solid"/>
              <a:miter lim="800000"/>
            </a:ln>
          </p:spPr>
          <p:txBody>
            <a:bodyPr vert="horz" wrap="square" lIns="91440" tIns="45720" rIns="91440" bIns="45720" numCol="1" anchor="t" anchorCtr="0" compatLnSpc="1"/>
            <a:lstStyle/>
            <a:p>
              <a:endParaRPr lang="zh-CN" altLang="en-US"/>
            </a:p>
          </p:txBody>
        </p:sp>
        <p:sp>
          <p:nvSpPr>
            <p:cNvPr id="32" name="Freeform 12"/>
            <p:cNvSpPr/>
            <p:nvPr/>
          </p:nvSpPr>
          <p:spPr bwMode="auto">
            <a:xfrm>
              <a:off x="4176708" y="3653367"/>
              <a:ext cx="1932041" cy="2048190"/>
            </a:xfrm>
            <a:custGeom>
              <a:avLst/>
              <a:gdLst>
                <a:gd name="T0" fmla="*/ 455 w 813"/>
                <a:gd name="T1" fmla="*/ 46 h 862"/>
                <a:gd name="T2" fmla="*/ 474 w 813"/>
                <a:gd name="T3" fmla="*/ 163 h 862"/>
                <a:gd name="T4" fmla="*/ 813 w 813"/>
                <a:gd name="T5" fmla="*/ 407 h 862"/>
                <a:gd name="T6" fmla="*/ 813 w 813"/>
                <a:gd name="T7" fmla="*/ 862 h 862"/>
                <a:gd name="T8" fmla="*/ 0 w 813"/>
                <a:gd name="T9" fmla="*/ 48 h 862"/>
                <a:gd name="T10" fmla="*/ 0 w 813"/>
                <a:gd name="T11" fmla="*/ 0 h 862"/>
                <a:gd name="T12" fmla="*/ 455 w 813"/>
                <a:gd name="T13" fmla="*/ 0 h 862"/>
                <a:gd name="T14" fmla="*/ 455 w 813"/>
                <a:gd name="T15" fmla="*/ 46 h 8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3" h="862">
                  <a:moveTo>
                    <a:pt x="455" y="46"/>
                  </a:moveTo>
                  <a:cubicBezTo>
                    <a:pt x="455" y="85"/>
                    <a:pt x="461" y="124"/>
                    <a:pt x="474" y="163"/>
                  </a:cubicBezTo>
                  <a:cubicBezTo>
                    <a:pt x="524" y="312"/>
                    <a:pt x="664" y="407"/>
                    <a:pt x="813" y="407"/>
                  </a:cubicBezTo>
                  <a:cubicBezTo>
                    <a:pt x="813" y="862"/>
                    <a:pt x="813" y="862"/>
                    <a:pt x="813" y="862"/>
                  </a:cubicBezTo>
                  <a:cubicBezTo>
                    <a:pt x="397" y="861"/>
                    <a:pt x="10" y="451"/>
                    <a:pt x="0" y="48"/>
                  </a:cubicBezTo>
                  <a:cubicBezTo>
                    <a:pt x="0" y="0"/>
                    <a:pt x="0" y="0"/>
                    <a:pt x="0" y="0"/>
                  </a:cubicBezTo>
                  <a:cubicBezTo>
                    <a:pt x="455" y="0"/>
                    <a:pt x="455" y="0"/>
                    <a:pt x="455" y="0"/>
                  </a:cubicBezTo>
                  <a:cubicBezTo>
                    <a:pt x="455" y="46"/>
                    <a:pt x="455" y="46"/>
                    <a:pt x="455" y="46"/>
                  </a:cubicBezTo>
                  <a:close/>
                </a:path>
              </a:pathLst>
            </a:custGeom>
            <a:solidFill>
              <a:srgbClr val="80ABBA"/>
            </a:solidFill>
            <a:ln w="23813" cap="flat">
              <a:noFill/>
              <a:prstDash val="solid"/>
              <a:miter lim="800000"/>
            </a:ln>
          </p:spPr>
          <p:txBody>
            <a:bodyPr vert="horz" wrap="square" lIns="91440" tIns="45720" rIns="91440" bIns="45720" numCol="1" anchor="t" anchorCtr="0" compatLnSpc="1"/>
            <a:lstStyle/>
            <a:p>
              <a:endParaRPr lang="zh-CN" altLang="en-US"/>
            </a:p>
          </p:txBody>
        </p:sp>
        <p:sp>
          <p:nvSpPr>
            <p:cNvPr id="7" name="任意多边形 54"/>
            <p:cNvSpPr/>
            <p:nvPr/>
          </p:nvSpPr>
          <p:spPr bwMode="auto">
            <a:xfrm>
              <a:off x="5972770" y="4037607"/>
              <a:ext cx="1923542" cy="1807013"/>
            </a:xfrm>
            <a:custGeom>
              <a:avLst/>
              <a:gdLst>
                <a:gd name="connsiteX0" fmla="*/ 861106 w 1923542"/>
                <a:gd name="connsiteY0" fmla="*/ 0 h 1807013"/>
                <a:gd name="connsiteX1" fmla="*/ 1029273 w 1923542"/>
                <a:gd name="connsiteY1" fmla="*/ 0 h 1807013"/>
                <a:gd name="connsiteX2" fmla="*/ 1029535 w 1923542"/>
                <a:gd name="connsiteY2" fmla="*/ 4973 h 1807013"/>
                <a:gd name="connsiteX3" fmla="*/ 1923542 w 1923542"/>
                <a:gd name="connsiteY3" fmla="*/ 4973 h 1807013"/>
                <a:gd name="connsiteX4" fmla="*/ 33288 w 1923542"/>
                <a:gd name="connsiteY4" fmla="*/ 1807013 h 1807013"/>
                <a:gd name="connsiteX5" fmla="*/ 0 w 1923542"/>
                <a:gd name="connsiteY5" fmla="*/ 1807013 h 1807013"/>
                <a:gd name="connsiteX6" fmla="*/ 0 w 1923542"/>
                <a:gd name="connsiteY6" fmla="*/ 749087 h 1807013"/>
                <a:gd name="connsiteX7" fmla="*/ 28532 w 1923542"/>
                <a:gd name="connsiteY7" fmla="*/ 749087 h 1807013"/>
                <a:gd name="connsiteX8" fmla="*/ 299588 w 1923542"/>
                <a:gd name="connsiteY8" fmla="*/ 703917 h 1807013"/>
                <a:gd name="connsiteX9" fmla="*/ 857673 w 1923542"/>
                <a:gd name="connsiteY9" fmla="*/ 43424 h 180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542" h="1807013">
                  <a:moveTo>
                    <a:pt x="861106" y="0"/>
                  </a:moveTo>
                  <a:lnTo>
                    <a:pt x="1029273" y="0"/>
                  </a:lnTo>
                  <a:lnTo>
                    <a:pt x="1029535" y="4973"/>
                  </a:lnTo>
                  <a:cubicBezTo>
                    <a:pt x="1923542" y="4973"/>
                    <a:pt x="1923542" y="4973"/>
                    <a:pt x="1923542" y="4973"/>
                  </a:cubicBezTo>
                  <a:cubicBezTo>
                    <a:pt x="1875989" y="1012974"/>
                    <a:pt x="1041423" y="1807013"/>
                    <a:pt x="33288" y="1807013"/>
                  </a:cubicBezTo>
                  <a:cubicBezTo>
                    <a:pt x="0" y="1807013"/>
                    <a:pt x="0" y="1807013"/>
                    <a:pt x="0" y="1807013"/>
                  </a:cubicBezTo>
                  <a:cubicBezTo>
                    <a:pt x="0" y="749087"/>
                    <a:pt x="0" y="749087"/>
                    <a:pt x="0" y="749087"/>
                  </a:cubicBezTo>
                  <a:cubicBezTo>
                    <a:pt x="28532" y="749087"/>
                    <a:pt x="28532" y="749087"/>
                    <a:pt x="28532" y="749087"/>
                  </a:cubicBezTo>
                  <a:cubicBezTo>
                    <a:pt x="118884" y="749087"/>
                    <a:pt x="209236" y="734823"/>
                    <a:pt x="299588" y="703917"/>
                  </a:cubicBezTo>
                  <a:cubicBezTo>
                    <a:pt x="603336" y="601988"/>
                    <a:pt x="810603" y="339884"/>
                    <a:pt x="857673" y="43424"/>
                  </a:cubicBezTo>
                  <a:close/>
                </a:path>
              </a:pathLst>
            </a:custGeom>
            <a:solidFill>
              <a:srgbClr val="6A8074"/>
            </a:solidFill>
            <a:ln w="23813" cap="flat">
              <a:noFill/>
              <a:prstDash val="solid"/>
              <a:miter lim="800000"/>
            </a:ln>
          </p:spPr>
          <p:txBody>
            <a:bodyPr vert="horz" wrap="square" lIns="91440" tIns="45720" rIns="91440" bIns="45720" numCol="1" anchor="t" anchorCtr="0" compatLnSpc="1">
              <a:noAutofit/>
            </a:bodyPr>
            <a:lstStyle/>
            <a:p>
              <a:endParaRPr lang="zh-CN" altLang="en-US"/>
            </a:p>
          </p:txBody>
        </p:sp>
        <p:sp>
          <p:nvSpPr>
            <p:cNvPr id="30" name="Freeform 5"/>
            <p:cNvSpPr/>
            <p:nvPr/>
          </p:nvSpPr>
          <p:spPr bwMode="auto">
            <a:xfrm>
              <a:off x="6273058" y="2232666"/>
              <a:ext cx="1742236" cy="1810226"/>
            </a:xfrm>
            <a:custGeom>
              <a:avLst/>
              <a:gdLst>
                <a:gd name="T0" fmla="*/ 307 w 733"/>
                <a:gd name="T1" fmla="*/ 762 h 762"/>
                <a:gd name="T2" fmla="*/ 289 w 733"/>
                <a:gd name="T3" fmla="*/ 653 h 762"/>
                <a:gd name="T4" fmla="*/ 0 w 733"/>
                <a:gd name="T5" fmla="*/ 424 h 762"/>
                <a:gd name="T6" fmla="*/ 0 w 733"/>
                <a:gd name="T7" fmla="*/ 0 h 762"/>
                <a:gd name="T8" fmla="*/ 733 w 733"/>
                <a:gd name="T9" fmla="*/ 761 h 762"/>
                <a:gd name="T10" fmla="*/ 733 w 733"/>
                <a:gd name="T11" fmla="*/ 762 h 762"/>
                <a:gd name="T12" fmla="*/ 307 w 733"/>
                <a:gd name="T13" fmla="*/ 762 h 762"/>
                <a:gd name="T14" fmla="*/ 307 w 733"/>
                <a:gd name="T15" fmla="*/ 762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3" h="762">
                  <a:moveTo>
                    <a:pt x="307" y="762"/>
                  </a:moveTo>
                  <a:cubicBezTo>
                    <a:pt x="307" y="726"/>
                    <a:pt x="301" y="689"/>
                    <a:pt x="289" y="653"/>
                  </a:cubicBezTo>
                  <a:cubicBezTo>
                    <a:pt x="241" y="513"/>
                    <a:pt x="140" y="425"/>
                    <a:pt x="0" y="424"/>
                  </a:cubicBezTo>
                  <a:cubicBezTo>
                    <a:pt x="0" y="0"/>
                    <a:pt x="0" y="0"/>
                    <a:pt x="0" y="0"/>
                  </a:cubicBezTo>
                  <a:cubicBezTo>
                    <a:pt x="365" y="0"/>
                    <a:pt x="733" y="393"/>
                    <a:pt x="733" y="761"/>
                  </a:cubicBezTo>
                  <a:cubicBezTo>
                    <a:pt x="733" y="762"/>
                    <a:pt x="733" y="762"/>
                    <a:pt x="733" y="762"/>
                  </a:cubicBezTo>
                  <a:cubicBezTo>
                    <a:pt x="307" y="762"/>
                    <a:pt x="307" y="762"/>
                    <a:pt x="307" y="762"/>
                  </a:cubicBezTo>
                  <a:cubicBezTo>
                    <a:pt x="307" y="762"/>
                    <a:pt x="307" y="762"/>
                    <a:pt x="307" y="762"/>
                  </a:cubicBezTo>
                  <a:close/>
                </a:path>
              </a:pathLst>
            </a:custGeom>
            <a:solidFill>
              <a:srgbClr val="80ABBA"/>
            </a:solidFill>
            <a:ln w="23813" cap="flat">
              <a:noFill/>
              <a:prstDash val="solid"/>
              <a:miter lim="800000"/>
            </a:ln>
          </p:spPr>
          <p:txBody>
            <a:bodyPr vert="horz" wrap="square" lIns="91440" tIns="45720" rIns="91440" bIns="45720" numCol="1" anchor="t" anchorCtr="0" compatLnSpc="1"/>
            <a:lstStyle/>
            <a:p>
              <a:endParaRPr lang="zh-CN" altLang="en-US"/>
            </a:p>
          </p:txBody>
        </p:sp>
        <p:grpSp>
          <p:nvGrpSpPr>
            <p:cNvPr id="11" name="组合 10"/>
            <p:cNvGrpSpPr/>
            <p:nvPr/>
          </p:nvGrpSpPr>
          <p:grpSpPr>
            <a:xfrm>
              <a:off x="5670155" y="3421280"/>
              <a:ext cx="942846" cy="948890"/>
              <a:chOff x="4554538" y="4102100"/>
              <a:chExt cx="495300" cy="498475"/>
            </a:xfrm>
            <a:solidFill>
              <a:srgbClr val="1D495D"/>
            </a:solidFill>
          </p:grpSpPr>
          <p:sp>
            <p:nvSpPr>
              <p:cNvPr id="27"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rgbClr val="80A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rgbClr val="80A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rgbClr val="80A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文本框 11"/>
            <p:cNvSpPr txBox="1"/>
            <p:nvPr/>
          </p:nvSpPr>
          <p:spPr>
            <a:xfrm>
              <a:off x="5588957" y="2312287"/>
              <a:ext cx="797617" cy="584775"/>
            </a:xfrm>
            <a:prstGeom prst="rect">
              <a:avLst/>
            </a:prstGeom>
            <a:noFill/>
          </p:spPr>
          <p:txBody>
            <a:bodyPr wrap="square" rtlCol="0">
              <a:spAutoFit/>
            </a:bodyPr>
            <a:lstStyle/>
            <a:p>
              <a:r>
                <a:rPr lang="en-US" altLang="zh-CN" sz="3200" dirty="0">
                  <a:solidFill>
                    <a:srgbClr val="F5EDE8"/>
                  </a:solidFill>
                  <a:latin typeface="方正综艺简体" panose="03000509000000000000" pitchFamily="65" charset="-122"/>
                  <a:ea typeface="方正综艺简体" panose="03000509000000000000" pitchFamily="65" charset="-122"/>
                </a:rPr>
                <a:t>01</a:t>
              </a:r>
              <a:endParaRPr lang="zh-CN" altLang="en-US" sz="3200" dirty="0">
                <a:solidFill>
                  <a:srgbClr val="F5EDE8"/>
                </a:solidFill>
                <a:latin typeface="方正综艺简体" panose="03000509000000000000" pitchFamily="65" charset="-122"/>
                <a:ea typeface="方正综艺简体" panose="03000509000000000000" pitchFamily="65" charset="-122"/>
              </a:endParaRPr>
            </a:p>
          </p:txBody>
        </p:sp>
        <p:sp>
          <p:nvSpPr>
            <p:cNvPr id="13" name="文本框 12"/>
            <p:cNvSpPr txBox="1"/>
            <p:nvPr/>
          </p:nvSpPr>
          <p:spPr>
            <a:xfrm>
              <a:off x="6076637" y="5023373"/>
              <a:ext cx="797617" cy="584775"/>
            </a:xfrm>
            <a:prstGeom prst="rect">
              <a:avLst/>
            </a:prstGeom>
            <a:noFill/>
          </p:spPr>
          <p:txBody>
            <a:bodyPr wrap="square" rtlCol="0">
              <a:spAutoFit/>
            </a:bodyPr>
            <a:lstStyle/>
            <a:p>
              <a:r>
                <a:rPr lang="en-US" altLang="zh-CN" sz="3200" dirty="0">
                  <a:solidFill>
                    <a:srgbClr val="F5EDE8"/>
                  </a:solidFill>
                  <a:latin typeface="方正综艺简体" panose="03000509000000000000" pitchFamily="65" charset="-122"/>
                  <a:ea typeface="方正综艺简体" panose="03000509000000000000" pitchFamily="65" charset="-122"/>
                </a:rPr>
                <a:t>03</a:t>
              </a:r>
              <a:endParaRPr lang="zh-CN" altLang="en-US" sz="3200" dirty="0">
                <a:solidFill>
                  <a:srgbClr val="F5EDE8"/>
                </a:solidFill>
                <a:latin typeface="方正综艺简体" panose="03000509000000000000" pitchFamily="65" charset="-122"/>
                <a:ea typeface="方正综艺简体" panose="03000509000000000000" pitchFamily="65" charset="-122"/>
              </a:endParaRPr>
            </a:p>
          </p:txBody>
        </p:sp>
        <p:sp>
          <p:nvSpPr>
            <p:cNvPr id="14" name="文本框 13"/>
            <p:cNvSpPr txBox="1"/>
            <p:nvPr/>
          </p:nvSpPr>
          <p:spPr>
            <a:xfrm>
              <a:off x="7144176" y="3398420"/>
              <a:ext cx="797617" cy="584775"/>
            </a:xfrm>
            <a:prstGeom prst="rect">
              <a:avLst/>
            </a:prstGeom>
            <a:noFill/>
          </p:spPr>
          <p:txBody>
            <a:bodyPr wrap="square" rtlCol="0">
              <a:spAutoFit/>
            </a:bodyPr>
            <a:lstStyle/>
            <a:p>
              <a:r>
                <a:rPr lang="en-US" altLang="zh-CN" sz="3200" dirty="0">
                  <a:solidFill>
                    <a:srgbClr val="F5EDE8"/>
                  </a:solidFill>
                  <a:latin typeface="方正综艺简体" panose="03000509000000000000" pitchFamily="65" charset="-122"/>
                  <a:ea typeface="方正综艺简体" panose="03000509000000000000" pitchFamily="65" charset="-122"/>
                </a:rPr>
                <a:t>02</a:t>
              </a:r>
              <a:endParaRPr lang="zh-CN" altLang="en-US" sz="3200" dirty="0">
                <a:solidFill>
                  <a:srgbClr val="F5EDE8"/>
                </a:solidFill>
                <a:latin typeface="方正综艺简体" panose="03000509000000000000" pitchFamily="65" charset="-122"/>
                <a:ea typeface="方正综艺简体" panose="03000509000000000000" pitchFamily="65" charset="-122"/>
              </a:endParaRPr>
            </a:p>
          </p:txBody>
        </p:sp>
        <p:sp>
          <p:nvSpPr>
            <p:cNvPr id="15" name="文本框 14"/>
            <p:cNvSpPr txBox="1"/>
            <p:nvPr/>
          </p:nvSpPr>
          <p:spPr>
            <a:xfrm>
              <a:off x="4428001" y="3766832"/>
              <a:ext cx="797617" cy="584775"/>
            </a:xfrm>
            <a:prstGeom prst="rect">
              <a:avLst/>
            </a:prstGeom>
            <a:noFill/>
          </p:spPr>
          <p:txBody>
            <a:bodyPr wrap="square" rtlCol="0">
              <a:spAutoFit/>
            </a:bodyPr>
            <a:lstStyle/>
            <a:p>
              <a:r>
                <a:rPr lang="en-US" altLang="zh-CN" sz="3200" dirty="0">
                  <a:solidFill>
                    <a:srgbClr val="F5EDE8"/>
                  </a:solidFill>
                  <a:latin typeface="方正综艺简体" panose="03000509000000000000" pitchFamily="65" charset="-122"/>
                  <a:ea typeface="方正综艺简体" panose="03000509000000000000" pitchFamily="65" charset="-122"/>
                </a:rPr>
                <a:t>04</a:t>
              </a:r>
              <a:endParaRPr lang="zh-CN" altLang="en-US" sz="3200" dirty="0">
                <a:solidFill>
                  <a:srgbClr val="F5EDE8"/>
                </a:solidFill>
                <a:latin typeface="方正综艺简体" panose="03000509000000000000" pitchFamily="65" charset="-122"/>
                <a:ea typeface="方正综艺简体" panose="03000509000000000000" pitchFamily="65" charset="-122"/>
              </a:endParaRPr>
            </a:p>
          </p:txBody>
        </p:sp>
        <p:grpSp>
          <p:nvGrpSpPr>
            <p:cNvPr id="16" name="组合 15"/>
            <p:cNvGrpSpPr>
              <a:grpSpLocks noChangeAspect="1"/>
            </p:cNvGrpSpPr>
            <p:nvPr/>
          </p:nvGrpSpPr>
          <p:grpSpPr>
            <a:xfrm>
              <a:off x="6934541" y="4717612"/>
              <a:ext cx="288000" cy="288000"/>
              <a:chOff x="7463847" y="1611569"/>
              <a:chExt cx="360000" cy="360000"/>
            </a:xfrm>
          </p:grpSpPr>
          <p:sp>
            <p:nvSpPr>
              <p:cNvPr id="25" name="Oval 128"/>
              <p:cNvSpPr>
                <a:spLocks noChangeArrowheads="1"/>
              </p:cNvSpPr>
              <p:nvPr/>
            </p:nvSpPr>
            <p:spPr bwMode="auto">
              <a:xfrm>
                <a:off x="7463847" y="1611569"/>
                <a:ext cx="360000" cy="360000"/>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sp>
            <p:nvSpPr>
              <p:cNvPr id="26" name="Freeform 129"/>
              <p:cNvSpPr/>
              <p:nvPr/>
            </p:nvSpPr>
            <p:spPr bwMode="auto">
              <a:xfrm>
                <a:off x="7560683" y="1710370"/>
                <a:ext cx="167469" cy="164669"/>
              </a:xfrm>
              <a:custGeom>
                <a:avLst/>
                <a:gdLst>
                  <a:gd name="T0" fmla="*/ 51 w 61"/>
                  <a:gd name="T1" fmla="*/ 0 h 60"/>
                  <a:gd name="T2" fmla="*/ 50 w 61"/>
                  <a:gd name="T3" fmla="*/ 0 h 60"/>
                  <a:gd name="T4" fmla="*/ 31 w 61"/>
                  <a:gd name="T5" fmla="*/ 19 h 60"/>
                  <a:gd name="T6" fmla="*/ 11 w 61"/>
                  <a:gd name="T7" fmla="*/ 0 h 60"/>
                  <a:gd name="T8" fmla="*/ 10 w 61"/>
                  <a:gd name="T9" fmla="*/ 0 h 60"/>
                  <a:gd name="T10" fmla="*/ 9 w 61"/>
                  <a:gd name="T11" fmla="*/ 0 h 60"/>
                  <a:gd name="T12" fmla="*/ 1 w 61"/>
                  <a:gd name="T13" fmla="*/ 8 h 60"/>
                  <a:gd name="T14" fmla="*/ 1 w 61"/>
                  <a:gd name="T15" fmla="*/ 11 h 60"/>
                  <a:gd name="T16" fmla="*/ 20 w 61"/>
                  <a:gd name="T17" fmla="*/ 30 h 60"/>
                  <a:gd name="T18" fmla="*/ 1 w 61"/>
                  <a:gd name="T19" fmla="*/ 49 h 60"/>
                  <a:gd name="T20" fmla="*/ 1 w 61"/>
                  <a:gd name="T21" fmla="*/ 51 h 60"/>
                  <a:gd name="T22" fmla="*/ 9 w 61"/>
                  <a:gd name="T23" fmla="*/ 59 h 60"/>
                  <a:gd name="T24" fmla="*/ 10 w 61"/>
                  <a:gd name="T25" fmla="*/ 60 h 60"/>
                  <a:gd name="T26" fmla="*/ 11 w 61"/>
                  <a:gd name="T27" fmla="*/ 59 h 60"/>
                  <a:gd name="T28" fmla="*/ 31 w 61"/>
                  <a:gd name="T29" fmla="*/ 40 h 60"/>
                  <a:gd name="T30" fmla="*/ 50 w 61"/>
                  <a:gd name="T31" fmla="*/ 59 h 60"/>
                  <a:gd name="T32" fmla="*/ 51 w 61"/>
                  <a:gd name="T33" fmla="*/ 60 h 60"/>
                  <a:gd name="T34" fmla="*/ 52 w 61"/>
                  <a:gd name="T35" fmla="*/ 59 h 60"/>
                  <a:gd name="T36" fmla="*/ 60 w 61"/>
                  <a:gd name="T37" fmla="*/ 51 h 60"/>
                  <a:gd name="T38" fmla="*/ 60 w 61"/>
                  <a:gd name="T39" fmla="*/ 49 h 60"/>
                  <a:gd name="T40" fmla="*/ 41 w 61"/>
                  <a:gd name="T41" fmla="*/ 30 h 60"/>
                  <a:gd name="T42" fmla="*/ 60 w 61"/>
                  <a:gd name="T43" fmla="*/ 11 h 60"/>
                  <a:gd name="T44" fmla="*/ 60 w 61"/>
                  <a:gd name="T45" fmla="*/ 8 h 60"/>
                  <a:gd name="T46" fmla="*/ 52 w 61"/>
                  <a:gd name="T47" fmla="*/ 0 h 60"/>
                  <a:gd name="T48" fmla="*/ 51 w 61"/>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0">
                    <a:moveTo>
                      <a:pt x="51" y="0"/>
                    </a:moveTo>
                    <a:cubicBezTo>
                      <a:pt x="50" y="0"/>
                      <a:pt x="50" y="0"/>
                      <a:pt x="50" y="0"/>
                    </a:cubicBezTo>
                    <a:cubicBezTo>
                      <a:pt x="31" y="19"/>
                      <a:pt x="31" y="19"/>
                      <a:pt x="31" y="19"/>
                    </a:cubicBezTo>
                    <a:cubicBezTo>
                      <a:pt x="11" y="0"/>
                      <a:pt x="11" y="0"/>
                      <a:pt x="11" y="0"/>
                    </a:cubicBezTo>
                    <a:cubicBezTo>
                      <a:pt x="11" y="0"/>
                      <a:pt x="11" y="0"/>
                      <a:pt x="10" y="0"/>
                    </a:cubicBezTo>
                    <a:cubicBezTo>
                      <a:pt x="10" y="0"/>
                      <a:pt x="9" y="0"/>
                      <a:pt x="9" y="0"/>
                    </a:cubicBezTo>
                    <a:cubicBezTo>
                      <a:pt x="1" y="8"/>
                      <a:pt x="1" y="8"/>
                      <a:pt x="1" y="8"/>
                    </a:cubicBezTo>
                    <a:cubicBezTo>
                      <a:pt x="0" y="9"/>
                      <a:pt x="0" y="10"/>
                      <a:pt x="1" y="11"/>
                    </a:cubicBezTo>
                    <a:cubicBezTo>
                      <a:pt x="20" y="30"/>
                      <a:pt x="20" y="30"/>
                      <a:pt x="20" y="30"/>
                    </a:cubicBezTo>
                    <a:cubicBezTo>
                      <a:pt x="1" y="49"/>
                      <a:pt x="1" y="49"/>
                      <a:pt x="1" y="49"/>
                    </a:cubicBezTo>
                    <a:cubicBezTo>
                      <a:pt x="0" y="49"/>
                      <a:pt x="0" y="51"/>
                      <a:pt x="1" y="51"/>
                    </a:cubicBezTo>
                    <a:cubicBezTo>
                      <a:pt x="9" y="59"/>
                      <a:pt x="9" y="59"/>
                      <a:pt x="9" y="59"/>
                    </a:cubicBezTo>
                    <a:cubicBezTo>
                      <a:pt x="9" y="59"/>
                      <a:pt x="10" y="60"/>
                      <a:pt x="10" y="60"/>
                    </a:cubicBezTo>
                    <a:cubicBezTo>
                      <a:pt x="11" y="60"/>
                      <a:pt x="11" y="59"/>
                      <a:pt x="11" y="59"/>
                    </a:cubicBezTo>
                    <a:cubicBezTo>
                      <a:pt x="31" y="40"/>
                      <a:pt x="31" y="40"/>
                      <a:pt x="31" y="40"/>
                    </a:cubicBezTo>
                    <a:cubicBezTo>
                      <a:pt x="50" y="59"/>
                      <a:pt x="50" y="59"/>
                      <a:pt x="50" y="59"/>
                    </a:cubicBezTo>
                    <a:cubicBezTo>
                      <a:pt x="50" y="59"/>
                      <a:pt x="50" y="60"/>
                      <a:pt x="51" y="60"/>
                    </a:cubicBezTo>
                    <a:cubicBezTo>
                      <a:pt x="51" y="60"/>
                      <a:pt x="52" y="59"/>
                      <a:pt x="52" y="59"/>
                    </a:cubicBezTo>
                    <a:cubicBezTo>
                      <a:pt x="60" y="51"/>
                      <a:pt x="60" y="51"/>
                      <a:pt x="60" y="51"/>
                    </a:cubicBezTo>
                    <a:cubicBezTo>
                      <a:pt x="61" y="51"/>
                      <a:pt x="61" y="49"/>
                      <a:pt x="60" y="49"/>
                    </a:cubicBezTo>
                    <a:cubicBezTo>
                      <a:pt x="41" y="30"/>
                      <a:pt x="41" y="30"/>
                      <a:pt x="41" y="30"/>
                    </a:cubicBezTo>
                    <a:cubicBezTo>
                      <a:pt x="60" y="11"/>
                      <a:pt x="60" y="11"/>
                      <a:pt x="60" y="11"/>
                    </a:cubicBezTo>
                    <a:cubicBezTo>
                      <a:pt x="61" y="10"/>
                      <a:pt x="61" y="9"/>
                      <a:pt x="60" y="8"/>
                    </a:cubicBezTo>
                    <a:cubicBezTo>
                      <a:pt x="52" y="0"/>
                      <a:pt x="52" y="0"/>
                      <a:pt x="52" y="0"/>
                    </a:cubicBezTo>
                    <a:cubicBezTo>
                      <a:pt x="52" y="0"/>
                      <a:pt x="51" y="0"/>
                      <a:pt x="51" y="0"/>
                    </a:cubicBezTo>
                  </a:path>
                </a:pathLst>
              </a:custGeom>
              <a:solidFill>
                <a:srgbClr val="6A8074"/>
              </a:solidFill>
              <a:ln>
                <a:noFill/>
              </a:ln>
            </p:spPr>
            <p:txBody>
              <a:bodyPr vert="horz" wrap="square" lIns="91440" tIns="45720" rIns="91440" bIns="45720" numCol="1" anchor="t" anchorCtr="0" compatLnSpc="1"/>
              <a:lstStyle/>
              <a:p>
                <a:endParaRPr lang="zh-CN" altLang="en-US"/>
              </a:p>
            </p:txBody>
          </p:sp>
        </p:grpSp>
        <p:grpSp>
          <p:nvGrpSpPr>
            <p:cNvPr id="17" name="组合 16"/>
            <p:cNvGrpSpPr>
              <a:grpSpLocks noChangeAspect="1"/>
            </p:cNvGrpSpPr>
            <p:nvPr/>
          </p:nvGrpSpPr>
          <p:grpSpPr>
            <a:xfrm>
              <a:off x="6934541" y="2965752"/>
              <a:ext cx="288000" cy="288000"/>
              <a:chOff x="8867230" y="1631100"/>
              <a:chExt cx="360000" cy="360000"/>
            </a:xfrm>
          </p:grpSpPr>
          <p:sp>
            <p:nvSpPr>
              <p:cNvPr id="23" name="Oval 133"/>
              <p:cNvSpPr>
                <a:spLocks noChangeArrowheads="1"/>
              </p:cNvSpPr>
              <p:nvPr/>
            </p:nvSpPr>
            <p:spPr bwMode="auto">
              <a:xfrm>
                <a:off x="8867230" y="1631100"/>
                <a:ext cx="360000" cy="360000"/>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sp>
            <p:nvSpPr>
              <p:cNvPr id="24" name="Freeform 134"/>
              <p:cNvSpPr/>
              <p:nvPr/>
            </p:nvSpPr>
            <p:spPr bwMode="auto">
              <a:xfrm>
                <a:off x="8923656" y="1785548"/>
                <a:ext cx="246019" cy="52240"/>
              </a:xfrm>
              <a:custGeom>
                <a:avLst/>
                <a:gdLst>
                  <a:gd name="T0" fmla="*/ 88 w 90"/>
                  <a:gd name="T1" fmla="*/ 0 h 19"/>
                  <a:gd name="T2" fmla="*/ 2 w 90"/>
                  <a:gd name="T3" fmla="*/ 0 h 19"/>
                  <a:gd name="T4" fmla="*/ 0 w 90"/>
                  <a:gd name="T5" fmla="*/ 3 h 19"/>
                  <a:gd name="T6" fmla="*/ 0 w 90"/>
                  <a:gd name="T7" fmla="*/ 16 h 19"/>
                  <a:gd name="T8" fmla="*/ 2 w 90"/>
                  <a:gd name="T9" fmla="*/ 19 h 19"/>
                  <a:gd name="T10" fmla="*/ 88 w 90"/>
                  <a:gd name="T11" fmla="*/ 19 h 19"/>
                  <a:gd name="T12" fmla="*/ 90 w 90"/>
                  <a:gd name="T13" fmla="*/ 16 h 19"/>
                  <a:gd name="T14" fmla="*/ 90 w 90"/>
                  <a:gd name="T15" fmla="*/ 3 h 19"/>
                  <a:gd name="T16" fmla="*/ 88 w 9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9">
                    <a:moveTo>
                      <a:pt x="88" y="0"/>
                    </a:moveTo>
                    <a:cubicBezTo>
                      <a:pt x="2" y="0"/>
                      <a:pt x="2" y="0"/>
                      <a:pt x="2" y="0"/>
                    </a:cubicBezTo>
                    <a:cubicBezTo>
                      <a:pt x="1" y="0"/>
                      <a:pt x="0" y="1"/>
                      <a:pt x="0" y="3"/>
                    </a:cubicBezTo>
                    <a:cubicBezTo>
                      <a:pt x="0" y="16"/>
                      <a:pt x="0" y="16"/>
                      <a:pt x="0" y="16"/>
                    </a:cubicBezTo>
                    <a:cubicBezTo>
                      <a:pt x="0" y="18"/>
                      <a:pt x="1" y="19"/>
                      <a:pt x="2" y="19"/>
                    </a:cubicBezTo>
                    <a:cubicBezTo>
                      <a:pt x="88" y="19"/>
                      <a:pt x="88" y="19"/>
                      <a:pt x="88" y="19"/>
                    </a:cubicBezTo>
                    <a:cubicBezTo>
                      <a:pt x="89" y="19"/>
                      <a:pt x="90" y="18"/>
                      <a:pt x="90" y="16"/>
                    </a:cubicBezTo>
                    <a:cubicBezTo>
                      <a:pt x="90" y="3"/>
                      <a:pt x="90" y="3"/>
                      <a:pt x="90" y="3"/>
                    </a:cubicBezTo>
                    <a:cubicBezTo>
                      <a:pt x="90" y="1"/>
                      <a:pt x="89" y="0"/>
                      <a:pt x="88" y="0"/>
                    </a:cubicBezTo>
                  </a:path>
                </a:pathLst>
              </a:custGeom>
              <a:solidFill>
                <a:srgbClr val="498B9C"/>
              </a:solidFill>
              <a:ln>
                <a:noFill/>
              </a:ln>
            </p:spPr>
            <p:txBody>
              <a:bodyPr vert="horz" wrap="square" lIns="91440" tIns="45720" rIns="91440" bIns="45720" numCol="1" anchor="t" anchorCtr="0" compatLnSpc="1"/>
              <a:lstStyle/>
              <a:p>
                <a:endParaRPr lang="zh-CN" altLang="en-US"/>
              </a:p>
            </p:txBody>
          </p:sp>
        </p:grpSp>
        <p:sp>
          <p:nvSpPr>
            <p:cNvPr id="18" name="Oval 138"/>
            <p:cNvSpPr>
              <a:spLocks noChangeArrowheads="1"/>
            </p:cNvSpPr>
            <p:nvPr/>
          </p:nvSpPr>
          <p:spPr bwMode="auto">
            <a:xfrm>
              <a:off x="5025894" y="2777779"/>
              <a:ext cx="288000" cy="288000"/>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sp>
          <p:nvSpPr>
            <p:cNvPr id="19" name="Freeform 139"/>
            <p:cNvSpPr/>
            <p:nvPr/>
          </p:nvSpPr>
          <p:spPr bwMode="auto">
            <a:xfrm>
              <a:off x="5122501" y="2834285"/>
              <a:ext cx="110278" cy="174987"/>
            </a:xfrm>
            <a:custGeom>
              <a:avLst/>
              <a:gdLst>
                <a:gd name="T0" fmla="*/ 10 w 50"/>
                <a:gd name="T1" fmla="*/ 0 h 79"/>
                <a:gd name="T2" fmla="*/ 9 w 50"/>
                <a:gd name="T3" fmla="*/ 0 h 79"/>
                <a:gd name="T4" fmla="*/ 1 w 50"/>
                <a:gd name="T5" fmla="*/ 8 h 79"/>
                <a:gd name="T6" fmla="*/ 1 w 50"/>
                <a:gd name="T7" fmla="*/ 11 h 79"/>
                <a:gd name="T8" fmla="*/ 29 w 50"/>
                <a:gd name="T9" fmla="*/ 39 h 79"/>
                <a:gd name="T10" fmla="*/ 1 w 50"/>
                <a:gd name="T11" fmla="*/ 68 h 79"/>
                <a:gd name="T12" fmla="*/ 1 w 50"/>
                <a:gd name="T13" fmla="*/ 70 h 79"/>
                <a:gd name="T14" fmla="*/ 9 w 50"/>
                <a:gd name="T15" fmla="*/ 79 h 79"/>
                <a:gd name="T16" fmla="*/ 10 w 50"/>
                <a:gd name="T17" fmla="*/ 79 h 79"/>
                <a:gd name="T18" fmla="*/ 12 w 50"/>
                <a:gd name="T19" fmla="*/ 79 h 79"/>
                <a:gd name="T20" fmla="*/ 41 w 50"/>
                <a:gd name="T21" fmla="*/ 49 h 79"/>
                <a:gd name="T22" fmla="*/ 50 w 50"/>
                <a:gd name="T23" fmla="*/ 41 h 79"/>
                <a:gd name="T24" fmla="*/ 50 w 50"/>
                <a:gd name="T25" fmla="*/ 38 h 79"/>
                <a:gd name="T26" fmla="*/ 41 w 50"/>
                <a:gd name="T27" fmla="*/ 30 h 79"/>
                <a:gd name="T28" fmla="*/ 12 w 50"/>
                <a:gd name="T29" fmla="*/ 0 h 79"/>
                <a:gd name="T30" fmla="*/ 10 w 50"/>
                <a:gd name="T3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9">
                  <a:moveTo>
                    <a:pt x="10" y="0"/>
                  </a:moveTo>
                  <a:cubicBezTo>
                    <a:pt x="10" y="0"/>
                    <a:pt x="9" y="0"/>
                    <a:pt x="9" y="0"/>
                  </a:cubicBezTo>
                  <a:cubicBezTo>
                    <a:pt x="1" y="8"/>
                    <a:pt x="1" y="8"/>
                    <a:pt x="1" y="8"/>
                  </a:cubicBezTo>
                  <a:cubicBezTo>
                    <a:pt x="0" y="9"/>
                    <a:pt x="0" y="10"/>
                    <a:pt x="1" y="11"/>
                  </a:cubicBezTo>
                  <a:cubicBezTo>
                    <a:pt x="29" y="39"/>
                    <a:pt x="29" y="39"/>
                    <a:pt x="29" y="39"/>
                  </a:cubicBezTo>
                  <a:cubicBezTo>
                    <a:pt x="1" y="68"/>
                    <a:pt x="1" y="68"/>
                    <a:pt x="1" y="68"/>
                  </a:cubicBezTo>
                  <a:cubicBezTo>
                    <a:pt x="0" y="68"/>
                    <a:pt x="0" y="70"/>
                    <a:pt x="1" y="70"/>
                  </a:cubicBezTo>
                  <a:cubicBezTo>
                    <a:pt x="9" y="79"/>
                    <a:pt x="9" y="79"/>
                    <a:pt x="9" y="79"/>
                  </a:cubicBezTo>
                  <a:cubicBezTo>
                    <a:pt x="9" y="79"/>
                    <a:pt x="10" y="79"/>
                    <a:pt x="10" y="79"/>
                  </a:cubicBezTo>
                  <a:cubicBezTo>
                    <a:pt x="11" y="79"/>
                    <a:pt x="11" y="79"/>
                    <a:pt x="12" y="79"/>
                  </a:cubicBezTo>
                  <a:cubicBezTo>
                    <a:pt x="41" y="49"/>
                    <a:pt x="41" y="49"/>
                    <a:pt x="41" y="49"/>
                  </a:cubicBezTo>
                  <a:cubicBezTo>
                    <a:pt x="50" y="41"/>
                    <a:pt x="50" y="41"/>
                    <a:pt x="50" y="41"/>
                  </a:cubicBezTo>
                  <a:cubicBezTo>
                    <a:pt x="50" y="40"/>
                    <a:pt x="50" y="39"/>
                    <a:pt x="50" y="38"/>
                  </a:cubicBezTo>
                  <a:cubicBezTo>
                    <a:pt x="41" y="30"/>
                    <a:pt x="41" y="30"/>
                    <a:pt x="41" y="30"/>
                  </a:cubicBezTo>
                  <a:cubicBezTo>
                    <a:pt x="12" y="0"/>
                    <a:pt x="12" y="0"/>
                    <a:pt x="12" y="0"/>
                  </a:cubicBezTo>
                  <a:cubicBezTo>
                    <a:pt x="11" y="0"/>
                    <a:pt x="11" y="0"/>
                    <a:pt x="10" y="0"/>
                  </a:cubicBezTo>
                </a:path>
              </a:pathLst>
            </a:custGeom>
            <a:solidFill>
              <a:srgbClr val="6A8074"/>
            </a:solidFill>
            <a:ln>
              <a:noFill/>
            </a:ln>
          </p:spPr>
          <p:txBody>
            <a:bodyPr vert="horz" wrap="square" lIns="91440" tIns="45720" rIns="91440" bIns="45720" numCol="1" anchor="t" anchorCtr="0" compatLnSpc="1"/>
            <a:lstStyle/>
            <a:p>
              <a:endParaRPr lang="zh-CN" altLang="en-US"/>
            </a:p>
          </p:txBody>
        </p:sp>
        <p:grpSp>
          <p:nvGrpSpPr>
            <p:cNvPr id="20" name="组合 19"/>
            <p:cNvGrpSpPr>
              <a:grpSpLocks noChangeAspect="1"/>
            </p:cNvGrpSpPr>
            <p:nvPr/>
          </p:nvGrpSpPr>
          <p:grpSpPr>
            <a:xfrm>
              <a:off x="4998728" y="4640388"/>
              <a:ext cx="288000" cy="288000"/>
              <a:chOff x="9479777" y="1641940"/>
              <a:chExt cx="360000" cy="360000"/>
            </a:xfrm>
          </p:grpSpPr>
          <p:sp>
            <p:nvSpPr>
              <p:cNvPr id="21" name="Oval 143"/>
              <p:cNvSpPr>
                <a:spLocks noChangeArrowheads="1"/>
              </p:cNvSpPr>
              <p:nvPr/>
            </p:nvSpPr>
            <p:spPr bwMode="auto">
              <a:xfrm>
                <a:off x="9479777" y="1641940"/>
                <a:ext cx="360000" cy="360000"/>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sp>
            <p:nvSpPr>
              <p:cNvPr id="22" name="Freeform 144"/>
              <p:cNvSpPr/>
              <p:nvPr/>
            </p:nvSpPr>
            <p:spPr bwMode="auto">
              <a:xfrm>
                <a:off x="9561286" y="1726580"/>
                <a:ext cx="196981" cy="192978"/>
              </a:xfrm>
              <a:custGeom>
                <a:avLst/>
                <a:gdLst>
                  <a:gd name="T0" fmla="*/ 41 w 72"/>
                  <a:gd name="T1" fmla="*/ 0 h 71"/>
                  <a:gd name="T2" fmla="*/ 30 w 72"/>
                  <a:gd name="T3" fmla="*/ 0 h 71"/>
                  <a:gd name="T4" fmla="*/ 29 w 72"/>
                  <a:gd name="T5" fmla="*/ 1 h 71"/>
                  <a:gd name="T6" fmla="*/ 29 w 72"/>
                  <a:gd name="T7" fmla="*/ 28 h 71"/>
                  <a:gd name="T8" fmla="*/ 2 w 72"/>
                  <a:gd name="T9" fmla="*/ 28 h 71"/>
                  <a:gd name="T10" fmla="*/ 0 w 72"/>
                  <a:gd name="T11" fmla="*/ 30 h 71"/>
                  <a:gd name="T12" fmla="*/ 0 w 72"/>
                  <a:gd name="T13" fmla="*/ 41 h 71"/>
                  <a:gd name="T14" fmla="*/ 2 w 72"/>
                  <a:gd name="T15" fmla="*/ 43 h 71"/>
                  <a:gd name="T16" fmla="*/ 29 w 72"/>
                  <a:gd name="T17" fmla="*/ 43 h 71"/>
                  <a:gd name="T18" fmla="*/ 29 w 72"/>
                  <a:gd name="T19" fmla="*/ 69 h 71"/>
                  <a:gd name="T20" fmla="*/ 30 w 72"/>
                  <a:gd name="T21" fmla="*/ 71 h 71"/>
                  <a:gd name="T22" fmla="*/ 41 w 72"/>
                  <a:gd name="T23" fmla="*/ 71 h 71"/>
                  <a:gd name="T24" fmla="*/ 43 w 72"/>
                  <a:gd name="T25" fmla="*/ 69 h 71"/>
                  <a:gd name="T26" fmla="*/ 43 w 72"/>
                  <a:gd name="T27" fmla="*/ 43 h 71"/>
                  <a:gd name="T28" fmla="*/ 70 w 72"/>
                  <a:gd name="T29" fmla="*/ 43 h 71"/>
                  <a:gd name="T30" fmla="*/ 72 w 72"/>
                  <a:gd name="T31" fmla="*/ 41 h 71"/>
                  <a:gd name="T32" fmla="*/ 72 w 72"/>
                  <a:gd name="T33" fmla="*/ 30 h 71"/>
                  <a:gd name="T34" fmla="*/ 70 w 72"/>
                  <a:gd name="T35" fmla="*/ 28 h 71"/>
                  <a:gd name="T36" fmla="*/ 43 w 72"/>
                  <a:gd name="T37" fmla="*/ 28 h 71"/>
                  <a:gd name="T38" fmla="*/ 43 w 72"/>
                  <a:gd name="T39" fmla="*/ 1 h 71"/>
                  <a:gd name="T40" fmla="*/ 41 w 72"/>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71">
                    <a:moveTo>
                      <a:pt x="41" y="0"/>
                    </a:moveTo>
                    <a:cubicBezTo>
                      <a:pt x="30" y="0"/>
                      <a:pt x="30" y="0"/>
                      <a:pt x="30" y="0"/>
                    </a:cubicBezTo>
                    <a:cubicBezTo>
                      <a:pt x="30" y="0"/>
                      <a:pt x="29" y="0"/>
                      <a:pt x="29" y="1"/>
                    </a:cubicBezTo>
                    <a:cubicBezTo>
                      <a:pt x="29" y="28"/>
                      <a:pt x="29" y="28"/>
                      <a:pt x="29" y="28"/>
                    </a:cubicBezTo>
                    <a:cubicBezTo>
                      <a:pt x="2" y="28"/>
                      <a:pt x="2" y="28"/>
                      <a:pt x="2" y="28"/>
                    </a:cubicBezTo>
                    <a:cubicBezTo>
                      <a:pt x="1" y="28"/>
                      <a:pt x="0" y="29"/>
                      <a:pt x="0" y="30"/>
                    </a:cubicBezTo>
                    <a:cubicBezTo>
                      <a:pt x="0" y="41"/>
                      <a:pt x="0" y="41"/>
                      <a:pt x="0" y="41"/>
                    </a:cubicBezTo>
                    <a:cubicBezTo>
                      <a:pt x="0" y="42"/>
                      <a:pt x="1" y="43"/>
                      <a:pt x="2" y="43"/>
                    </a:cubicBezTo>
                    <a:cubicBezTo>
                      <a:pt x="29" y="43"/>
                      <a:pt x="29" y="43"/>
                      <a:pt x="29" y="43"/>
                    </a:cubicBezTo>
                    <a:cubicBezTo>
                      <a:pt x="29" y="69"/>
                      <a:pt x="29" y="69"/>
                      <a:pt x="29" y="69"/>
                    </a:cubicBezTo>
                    <a:cubicBezTo>
                      <a:pt x="29" y="70"/>
                      <a:pt x="30" y="71"/>
                      <a:pt x="30" y="71"/>
                    </a:cubicBezTo>
                    <a:cubicBezTo>
                      <a:pt x="41" y="71"/>
                      <a:pt x="41" y="71"/>
                      <a:pt x="41" y="71"/>
                    </a:cubicBezTo>
                    <a:cubicBezTo>
                      <a:pt x="42" y="71"/>
                      <a:pt x="43" y="70"/>
                      <a:pt x="43" y="69"/>
                    </a:cubicBezTo>
                    <a:cubicBezTo>
                      <a:pt x="43" y="43"/>
                      <a:pt x="43" y="43"/>
                      <a:pt x="43" y="43"/>
                    </a:cubicBezTo>
                    <a:cubicBezTo>
                      <a:pt x="70" y="43"/>
                      <a:pt x="70" y="43"/>
                      <a:pt x="70" y="43"/>
                    </a:cubicBezTo>
                    <a:cubicBezTo>
                      <a:pt x="71" y="43"/>
                      <a:pt x="72" y="42"/>
                      <a:pt x="72" y="41"/>
                    </a:cubicBezTo>
                    <a:cubicBezTo>
                      <a:pt x="72" y="30"/>
                      <a:pt x="72" y="30"/>
                      <a:pt x="72" y="30"/>
                    </a:cubicBezTo>
                    <a:cubicBezTo>
                      <a:pt x="72" y="29"/>
                      <a:pt x="71" y="28"/>
                      <a:pt x="70" y="28"/>
                    </a:cubicBezTo>
                    <a:cubicBezTo>
                      <a:pt x="43" y="28"/>
                      <a:pt x="43" y="28"/>
                      <a:pt x="43" y="28"/>
                    </a:cubicBezTo>
                    <a:cubicBezTo>
                      <a:pt x="43" y="1"/>
                      <a:pt x="43" y="1"/>
                      <a:pt x="43" y="1"/>
                    </a:cubicBezTo>
                    <a:cubicBezTo>
                      <a:pt x="43" y="0"/>
                      <a:pt x="42" y="0"/>
                      <a:pt x="41" y="0"/>
                    </a:cubicBezTo>
                  </a:path>
                </a:pathLst>
              </a:custGeom>
              <a:solidFill>
                <a:srgbClr val="498B9C"/>
              </a:solidFill>
              <a:ln>
                <a:noFill/>
              </a:ln>
            </p:spPr>
            <p:txBody>
              <a:bodyPr vert="horz" wrap="square" lIns="91440" tIns="45720" rIns="91440" bIns="45720" numCol="1" anchor="t" anchorCtr="0" compatLnSpc="1"/>
              <a:lstStyle/>
              <a:p>
                <a:endParaRPr lang="zh-CN" altLang="en-US"/>
              </a:p>
            </p:txBody>
          </p:sp>
        </p:grpSp>
      </p:grpSp>
      <p:sp>
        <p:nvSpPr>
          <p:cNvPr id="34" name="矩形 33"/>
          <p:cNvSpPr/>
          <p:nvPr/>
        </p:nvSpPr>
        <p:spPr>
          <a:xfrm>
            <a:off x="7596269" y="1437802"/>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35" name="矩形 34"/>
          <p:cNvSpPr/>
          <p:nvPr/>
        </p:nvSpPr>
        <p:spPr>
          <a:xfrm>
            <a:off x="7896311" y="4232501"/>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36" name="矩形 35"/>
          <p:cNvSpPr/>
          <p:nvPr/>
        </p:nvSpPr>
        <p:spPr>
          <a:xfrm>
            <a:off x="3110179" y="1437802"/>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37" name="矩形 36"/>
          <p:cNvSpPr/>
          <p:nvPr/>
        </p:nvSpPr>
        <p:spPr>
          <a:xfrm>
            <a:off x="2778027" y="4108304"/>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1+#ppt_w/2"/>
                                          </p:val>
                                        </p:tav>
                                        <p:tav tm="100000">
                                          <p:val>
                                            <p:strVal val="#ppt_x"/>
                                          </p:val>
                                        </p:tav>
                                      </p:tavLst>
                                    </p:anim>
                                    <p:anim calcmode="lin" valueType="num">
                                      <p:cBhvr additive="base">
                                        <p:cTn id="17" dur="500" fill="hold"/>
                                        <p:tgtEl>
                                          <p:spTgt spid="35"/>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1+#ppt_w/2"/>
                                          </p:val>
                                        </p:tav>
                                        <p:tav tm="100000">
                                          <p:val>
                                            <p:strVal val="#ppt_x"/>
                                          </p:val>
                                        </p:tav>
                                      </p:tavLst>
                                    </p:anim>
                                    <p:anim calcmode="lin" valueType="num">
                                      <p:cBhvr additive="base">
                                        <p:cTn id="22" dur="500" fill="hold"/>
                                        <p:tgtEl>
                                          <p:spTgt spid="3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1+#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2"/>
          <p:cNvSpPr>
            <a:spLocks noChangeArrowheads="1"/>
          </p:cNvSpPr>
          <p:nvPr/>
        </p:nvSpPr>
        <p:spPr bwMode="auto">
          <a:xfrm>
            <a:off x="9171214" y="3308577"/>
            <a:ext cx="692150" cy="1695450"/>
          </a:xfrm>
          <a:prstGeom prst="rect">
            <a:avLst/>
          </a:prstGeom>
          <a:solidFill>
            <a:srgbClr val="A5C3CE"/>
          </a:solid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5"/>
          <p:cNvGrpSpPr/>
          <p:nvPr/>
        </p:nvGrpSpPr>
        <p:grpSpPr bwMode="auto">
          <a:xfrm>
            <a:off x="5543777" y="3308577"/>
            <a:ext cx="3500437" cy="1695450"/>
            <a:chOff x="0" y="0"/>
            <a:chExt cx="3500557" cy="1694573"/>
          </a:xfrm>
        </p:grpSpPr>
        <p:sp>
          <p:nvSpPr>
            <p:cNvPr id="4" name="矩形 37"/>
            <p:cNvSpPr>
              <a:spLocks noChangeArrowheads="1"/>
            </p:cNvSpPr>
            <p:nvPr/>
          </p:nvSpPr>
          <p:spPr bwMode="auto">
            <a:xfrm>
              <a:off x="0" y="0"/>
              <a:ext cx="3500557" cy="1694573"/>
            </a:xfrm>
            <a:prstGeom prst="rect">
              <a:avLst/>
            </a:prstGeom>
            <a:solidFill>
              <a:srgbClr val="6A807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7"/>
            <p:cNvGrpSpPr/>
            <p:nvPr/>
          </p:nvGrpSpPr>
          <p:grpSpPr bwMode="auto">
            <a:xfrm>
              <a:off x="98321" y="105915"/>
              <a:ext cx="3210644" cy="1165505"/>
              <a:chOff x="0" y="0"/>
              <a:chExt cx="3210644" cy="1165505"/>
            </a:xfrm>
          </p:grpSpPr>
          <p:sp>
            <p:nvSpPr>
              <p:cNvPr id="6" name="矩形 44"/>
              <p:cNvSpPr>
                <a:spLocks noChangeArrowheads="1"/>
              </p:cNvSpPr>
              <p:nvPr/>
            </p:nvSpPr>
            <p:spPr bwMode="auto">
              <a:xfrm>
                <a:off x="0" y="0"/>
                <a:ext cx="2324071" cy="27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请输入你的题目</a:t>
                </a:r>
              </a:p>
            </p:txBody>
          </p:sp>
          <p:sp>
            <p:nvSpPr>
              <p:cNvPr id="7" name="矩形 45"/>
              <p:cNvSpPr>
                <a:spLocks noChangeArrowheads="1"/>
              </p:cNvSpPr>
              <p:nvPr/>
            </p:nvSpPr>
            <p:spPr bwMode="auto">
              <a:xfrm>
                <a:off x="0" y="227271"/>
                <a:ext cx="3210644" cy="93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请在此处添加详细描述文本，尽量与标题文本语言风格相符合，语言描述尽量简洁生动。请在此处添加详细描述文本，尽量与标题文本语言风格相符合，语言描述尽量简洁生动。</a:t>
                </a:r>
                <a:endParaRPr lang="zh-CN" altLang="en-US" sz="1100" dirty="0">
                  <a:solidFill>
                    <a:schemeClr val="bg1"/>
                  </a:solidFill>
                </a:endParaRPr>
              </a:p>
              <a:p>
                <a:endParaRPr lang="zh-CN" altLang="en-US" sz="1100" dirty="0">
                  <a:solidFill>
                    <a:schemeClr val="bg1"/>
                  </a:solidFill>
                </a:endParaRPr>
              </a:p>
            </p:txBody>
          </p:sp>
        </p:grpSp>
      </p:grpSp>
      <p:sp>
        <p:nvSpPr>
          <p:cNvPr id="8" name="矩形 46"/>
          <p:cNvSpPr>
            <a:spLocks noChangeAspect="1" noChangeArrowheads="1"/>
          </p:cNvSpPr>
          <p:nvPr/>
        </p:nvSpPr>
        <p:spPr bwMode="auto">
          <a:xfrm>
            <a:off x="2876777" y="3308577"/>
            <a:ext cx="2541587" cy="1695450"/>
          </a:xfrm>
          <a:prstGeom prst="rect">
            <a:avLst/>
          </a:prstGeom>
          <a:blipFill dpi="0" rotWithShape="1">
            <a:blip r:embed="rId3" cstate="screen"/>
            <a:srcRect/>
            <a:stretch>
              <a:fillRect/>
            </a:stretch>
          </a:blip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47"/>
          <p:cNvSpPr>
            <a:spLocks noChangeAspect="1" noChangeArrowheads="1"/>
          </p:cNvSpPr>
          <p:nvPr/>
        </p:nvSpPr>
        <p:spPr bwMode="auto">
          <a:xfrm>
            <a:off x="4677002" y="1509940"/>
            <a:ext cx="2540000" cy="1693862"/>
          </a:xfrm>
          <a:prstGeom prst="rect">
            <a:avLst/>
          </a:prstGeom>
          <a:blipFill dpi="0" rotWithShape="1">
            <a:blip r:embed="rId4"/>
            <a:srcRect/>
            <a:tile tx="0" ty="1270000" sx="50000" sy="50000" flip="none" algn="br"/>
          </a:blip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Group 12"/>
          <p:cNvGrpSpPr/>
          <p:nvPr/>
        </p:nvGrpSpPr>
        <p:grpSpPr bwMode="auto">
          <a:xfrm>
            <a:off x="10149114" y="3054577"/>
            <a:ext cx="342900" cy="398463"/>
            <a:chOff x="0" y="0"/>
            <a:chExt cx="343086" cy="397851"/>
          </a:xfrm>
          <a:solidFill>
            <a:srgbClr val="A5C3CE"/>
          </a:solidFill>
        </p:grpSpPr>
        <p:sp>
          <p:nvSpPr>
            <p:cNvPr id="11" name="燕尾形 5"/>
            <p:cNvSpPr>
              <a:spLocks noChangeArrowheads="1"/>
            </p:cNvSpPr>
            <p:nvPr/>
          </p:nvSpPr>
          <p:spPr bwMode="auto">
            <a:xfrm>
              <a:off x="0" y="3903"/>
              <a:ext cx="216024" cy="393948"/>
            </a:xfrm>
            <a:prstGeom prst="chevron">
              <a:avLst>
                <a:gd name="adj" fmla="val 6450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燕尾形 51"/>
            <p:cNvSpPr>
              <a:spLocks noChangeArrowheads="1"/>
            </p:cNvSpPr>
            <p:nvPr/>
          </p:nvSpPr>
          <p:spPr bwMode="auto">
            <a:xfrm>
              <a:off x="127062" y="0"/>
              <a:ext cx="216024" cy="393948"/>
            </a:xfrm>
            <a:prstGeom prst="chevron">
              <a:avLst>
                <a:gd name="adj" fmla="val 6450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15"/>
          <p:cNvGrpSpPr/>
          <p:nvPr/>
        </p:nvGrpSpPr>
        <p:grpSpPr bwMode="auto">
          <a:xfrm>
            <a:off x="2249714" y="3054577"/>
            <a:ext cx="341313" cy="393700"/>
            <a:chOff x="0" y="0"/>
            <a:chExt cx="340415" cy="393948"/>
          </a:xfrm>
          <a:solidFill>
            <a:srgbClr val="A5C3CE"/>
          </a:solidFill>
        </p:grpSpPr>
        <p:sp>
          <p:nvSpPr>
            <p:cNvPr id="14" name="燕尾形 50"/>
            <p:cNvSpPr>
              <a:spLocks noChangeArrowheads="1"/>
            </p:cNvSpPr>
            <p:nvPr/>
          </p:nvSpPr>
          <p:spPr bwMode="auto">
            <a:xfrm flipH="1">
              <a:off x="124391" y="0"/>
              <a:ext cx="216024" cy="393948"/>
            </a:xfrm>
            <a:prstGeom prst="chevron">
              <a:avLst>
                <a:gd name="adj" fmla="val 6450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燕尾形 52"/>
            <p:cNvSpPr>
              <a:spLocks noChangeArrowheads="1"/>
            </p:cNvSpPr>
            <p:nvPr/>
          </p:nvSpPr>
          <p:spPr bwMode="auto">
            <a:xfrm flipH="1">
              <a:off x="0" y="0"/>
              <a:ext cx="216024" cy="393948"/>
            </a:xfrm>
            <a:prstGeom prst="chevron">
              <a:avLst>
                <a:gd name="adj" fmla="val 6450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Group 18"/>
          <p:cNvGrpSpPr/>
          <p:nvPr/>
        </p:nvGrpSpPr>
        <p:grpSpPr bwMode="auto">
          <a:xfrm>
            <a:off x="2876777" y="1508352"/>
            <a:ext cx="1695450" cy="1695450"/>
            <a:chOff x="0" y="0"/>
            <a:chExt cx="1695710" cy="1694573"/>
          </a:xfrm>
        </p:grpSpPr>
        <p:sp>
          <p:nvSpPr>
            <p:cNvPr id="17" name="矩形 1"/>
            <p:cNvSpPr>
              <a:spLocks noChangeArrowheads="1"/>
            </p:cNvSpPr>
            <p:nvPr/>
          </p:nvSpPr>
          <p:spPr bwMode="auto">
            <a:xfrm>
              <a:off x="1" y="0"/>
              <a:ext cx="1695709" cy="1694573"/>
            </a:xfrm>
            <a:prstGeom prst="rect">
              <a:avLst/>
            </a:prstGeom>
            <a:solidFill>
              <a:srgbClr val="8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860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Group 20"/>
            <p:cNvGrpSpPr/>
            <p:nvPr/>
          </p:nvGrpSpPr>
          <p:grpSpPr bwMode="auto">
            <a:xfrm>
              <a:off x="0" y="81532"/>
              <a:ext cx="1614341" cy="977264"/>
              <a:chOff x="0" y="0"/>
              <a:chExt cx="2125341" cy="977264"/>
            </a:xfrm>
          </p:grpSpPr>
          <p:sp>
            <p:nvSpPr>
              <p:cNvPr id="19" name="矩形 56"/>
              <p:cNvSpPr>
                <a:spLocks noChangeArrowheads="1"/>
              </p:cNvSpPr>
              <p:nvPr/>
            </p:nvSpPr>
            <p:spPr bwMode="auto">
              <a:xfrm>
                <a:off x="0" y="0"/>
                <a:ext cx="2125338" cy="27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请输入你的题目</a:t>
                </a:r>
              </a:p>
            </p:txBody>
          </p:sp>
          <p:sp>
            <p:nvSpPr>
              <p:cNvPr id="20" name="矩形 57"/>
              <p:cNvSpPr>
                <a:spLocks noChangeArrowheads="1"/>
              </p:cNvSpPr>
              <p:nvPr/>
            </p:nvSpPr>
            <p:spPr bwMode="auto">
              <a:xfrm>
                <a:off x="0" y="208221"/>
                <a:ext cx="2125341" cy="76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100" dirty="0">
                  <a:solidFill>
                    <a:schemeClr val="bg1"/>
                  </a:solidFill>
                </a:endParaRPr>
              </a:p>
            </p:txBody>
          </p:sp>
        </p:grpSp>
      </p:grpSp>
      <p:sp>
        <p:nvSpPr>
          <p:cNvPr id="21" name="矩形 59"/>
          <p:cNvSpPr>
            <a:spLocks noChangeAspect="1" noChangeArrowheads="1"/>
          </p:cNvSpPr>
          <p:nvPr/>
        </p:nvSpPr>
        <p:spPr bwMode="auto">
          <a:xfrm>
            <a:off x="7321777" y="1508352"/>
            <a:ext cx="2541587" cy="1695450"/>
          </a:xfrm>
          <a:prstGeom prst="rect">
            <a:avLst/>
          </a:prstGeom>
          <a:blipFill dpi="0" rotWithShape="1">
            <a:blip r:embed="rId5" cstate="screen"/>
            <a:srcRect/>
            <a:stretch>
              <a:fillRect/>
            </a:stretch>
          </a:blip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clrChange>
              <a:clrFrom>
                <a:srgbClr val="EBEFF3"/>
              </a:clrFrom>
              <a:clrTo>
                <a:srgbClr val="EBEFF3">
                  <a:alpha val="0"/>
                </a:srgbClr>
              </a:clrTo>
            </a:clrChange>
          </a:blip>
          <a:srcRect/>
          <a:stretch>
            <a:fillRect/>
          </a:stretch>
        </p:blipFill>
        <p:spPr>
          <a:xfrm>
            <a:off x="2997146" y="592666"/>
            <a:ext cx="5892855" cy="2644140"/>
          </a:xfrm>
          <a:prstGeom prst="rect">
            <a:avLst/>
          </a:prstGeom>
          <a:solidFill>
            <a:srgbClr val="EEEEF3"/>
          </a:solidFill>
        </p:spPr>
      </p:pic>
      <p:pic>
        <p:nvPicPr>
          <p:cNvPr id="3" name="图片 2"/>
          <p:cNvPicPr>
            <a:picLocks noChangeAspect="1"/>
          </p:cNvPicPr>
          <p:nvPr/>
        </p:nvPicPr>
        <p:blipFill>
          <a:blip r:embed="rId4">
            <a:biLevel thresh="50000"/>
          </a:blip>
          <a:stretch>
            <a:fillRect/>
          </a:stretch>
        </p:blipFill>
        <p:spPr>
          <a:xfrm>
            <a:off x="1567934" y="3064879"/>
            <a:ext cx="8168734" cy="343854"/>
          </a:xfrm>
          <a:prstGeom prst="rect">
            <a:avLst/>
          </a:prstGeom>
        </p:spPr>
      </p:pic>
      <p:sp>
        <p:nvSpPr>
          <p:cNvPr id="4" name="文本框 3"/>
          <p:cNvSpPr txBox="1"/>
          <p:nvPr/>
        </p:nvSpPr>
        <p:spPr>
          <a:xfrm>
            <a:off x="4715933" y="3465513"/>
            <a:ext cx="2114681" cy="523220"/>
          </a:xfrm>
          <a:prstGeom prst="rect">
            <a:avLst/>
          </a:prstGeom>
          <a:noFill/>
        </p:spPr>
        <p:txBody>
          <a:bodyPr wrap="none" rtlCol="0">
            <a:spAutoFit/>
          </a:bodyPr>
          <a:lstStyle/>
          <a:p>
            <a:r>
              <a:rPr lang="en-US" altLang="zh-CN" sz="2800" dirty="0">
                <a:solidFill>
                  <a:srgbClr val="6A8074"/>
                </a:solidFill>
              </a:rPr>
              <a:t>THANK YOU</a:t>
            </a:r>
            <a:endParaRPr lang="zh-CN" altLang="en-US" sz="2800" dirty="0">
              <a:solidFill>
                <a:srgbClr val="6A8074"/>
              </a:solidFill>
            </a:endParaRPr>
          </a:p>
        </p:txBody>
      </p:sp>
      <p:sp>
        <p:nvSpPr>
          <p:cNvPr id="5" name="矩形 4"/>
          <p:cNvSpPr/>
          <p:nvPr/>
        </p:nvSpPr>
        <p:spPr>
          <a:xfrm>
            <a:off x="5052563" y="3914708"/>
            <a:ext cx="1292341" cy="261610"/>
          </a:xfrm>
          <a:prstGeom prst="rect">
            <a:avLst/>
          </a:prstGeom>
          <a:noFill/>
        </p:spPr>
        <p:txBody>
          <a:bodyPr wrap="none" rtlCol="0">
            <a:spAutoFit/>
          </a:bodyPr>
          <a:lstStyle/>
          <a:p>
            <a:r>
              <a:rPr lang="zh-CN" altLang="en-US" sz="1100">
                <a:solidFill>
                  <a:srgbClr val="6A8074"/>
                </a:solidFill>
              </a:rPr>
              <a:t>汇报人</a:t>
            </a:r>
            <a:r>
              <a:rPr lang="en-US" altLang="zh-CN" sz="1100">
                <a:solidFill>
                  <a:srgbClr val="6A8074"/>
                </a:solidFill>
              </a:rPr>
              <a:t>——xiazaii </a:t>
            </a:r>
            <a:endParaRPr lang="zh-CN" altLang="en-US" sz="1100" dirty="0">
              <a:solidFill>
                <a:srgbClr val="6A8074"/>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 calcmode="lin" valueType="num">
                                      <p:cBhvr>
                                        <p:cTn id="2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clrChange>
              <a:clrFrom>
                <a:srgbClr val="EBEFF3"/>
              </a:clrFrom>
              <a:clrTo>
                <a:srgbClr val="EBEFF3">
                  <a:alpha val="0"/>
                </a:srgbClr>
              </a:clrTo>
            </a:clrChange>
          </a:blip>
          <a:srcRect/>
          <a:stretch>
            <a:fillRect/>
          </a:stretch>
        </p:blipFill>
        <p:spPr>
          <a:xfrm>
            <a:off x="3913538" y="905875"/>
            <a:ext cx="4364923" cy="1958553"/>
          </a:xfrm>
          <a:prstGeom prst="rect">
            <a:avLst/>
          </a:prstGeom>
          <a:solidFill>
            <a:srgbClr val="EEEEF3"/>
          </a:solidFill>
        </p:spPr>
      </p:pic>
      <p:pic>
        <p:nvPicPr>
          <p:cNvPr id="5" name="图片 4"/>
          <p:cNvPicPr>
            <a:picLocks noChangeAspect="1"/>
          </p:cNvPicPr>
          <p:nvPr/>
        </p:nvPicPr>
        <p:blipFill>
          <a:blip r:embed="rId4" cstate="screen"/>
          <a:stretch>
            <a:fillRect/>
          </a:stretch>
        </p:blipFill>
        <p:spPr>
          <a:xfrm>
            <a:off x="4819650" y="2933700"/>
            <a:ext cx="2447925" cy="3960812"/>
          </a:xfrm>
          <a:prstGeom prst="rect">
            <a:avLst/>
          </a:prstGeom>
        </p:spPr>
      </p:pic>
      <p:sp>
        <p:nvSpPr>
          <p:cNvPr id="6" name="矩形 5"/>
          <p:cNvSpPr/>
          <p:nvPr/>
        </p:nvSpPr>
        <p:spPr>
          <a:xfrm>
            <a:off x="5053597" y="3065403"/>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请输入你的题目</a:t>
            </a:r>
          </a:p>
        </p:txBody>
      </p:sp>
      <p:sp>
        <p:nvSpPr>
          <p:cNvPr id="7" name="矩形 6"/>
          <p:cNvSpPr/>
          <p:nvPr/>
        </p:nvSpPr>
        <p:spPr>
          <a:xfrm>
            <a:off x="5053597" y="3597216"/>
            <a:ext cx="2105025" cy="1615827"/>
          </a:xfrm>
          <a:prstGeom prst="rect">
            <a:avLst/>
          </a:prstGeom>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grpSp>
        <p:nvGrpSpPr>
          <p:cNvPr id="2" name="组合 1"/>
          <p:cNvGrpSpPr/>
          <p:nvPr/>
        </p:nvGrpSpPr>
        <p:grpSpPr>
          <a:xfrm>
            <a:off x="5453061" y="0"/>
            <a:ext cx="1285875" cy="1108513"/>
            <a:chOff x="5453061" y="0"/>
            <a:chExt cx="1285875" cy="1108513"/>
          </a:xfrm>
        </p:grpSpPr>
        <p:sp>
          <p:nvSpPr>
            <p:cNvPr id="8" name="等腰三角形 7"/>
            <p:cNvSpPr/>
            <p:nvPr/>
          </p:nvSpPr>
          <p:spPr>
            <a:xfrm flipV="1">
              <a:off x="5453061" y="0"/>
              <a:ext cx="1285875" cy="1108513"/>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03782" y="77112"/>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4419413" y="1895829"/>
            <a:ext cx="3353173" cy="2981765"/>
            <a:chOff x="3949950" y="1935228"/>
            <a:chExt cx="4292100" cy="3816694"/>
          </a:xfrm>
        </p:grpSpPr>
        <p:sp>
          <p:nvSpPr>
            <p:cNvPr id="7" name="Freeform 28"/>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8" name="Freeform 29"/>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FFFFFF"/>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9" name="Freeform 30"/>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solidFill>
              <a:srgbClr val="FFFFFF"/>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0" name="Freeform 31"/>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1" name="Freeform 32"/>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2" name="Freeform 33"/>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3" name="Freeform 34"/>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4" name="Freeform 35"/>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5" name="Freeform 36"/>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6" name="Freeform 37"/>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7" name="Freeform 38"/>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8" name="Freeform 39"/>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9" name="Freeform 40"/>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0" name="Freeform 41"/>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1" name="Freeform 42"/>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2" name="Freeform 43"/>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4" name="Freeform 75"/>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80ABBA"/>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7" name="Freeform 73"/>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rgbClr val="BBCED2"/>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0" name="Freeform 69"/>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BBCED2"/>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grpSp>
          <p:nvGrpSpPr>
            <p:cNvPr id="32" name="Group 66"/>
            <p:cNvGrpSpPr/>
            <p:nvPr/>
          </p:nvGrpSpPr>
          <p:grpSpPr>
            <a:xfrm>
              <a:off x="6674717" y="4979124"/>
              <a:ext cx="362796" cy="338611"/>
              <a:chOff x="4418013" y="3475038"/>
              <a:chExt cx="285750" cy="266701"/>
            </a:xfrm>
            <a:solidFill>
              <a:srgbClr val="FFFFFF"/>
            </a:solidFill>
          </p:grpSpPr>
          <p:sp>
            <p:nvSpPr>
              <p:cNvPr id="33"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4"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grpSp>
        <p:grpSp>
          <p:nvGrpSpPr>
            <p:cNvPr id="35" name="Group 47"/>
            <p:cNvGrpSpPr/>
            <p:nvPr/>
          </p:nvGrpSpPr>
          <p:grpSpPr>
            <a:xfrm>
              <a:off x="4614716" y="3843575"/>
              <a:ext cx="2002354" cy="1908347"/>
              <a:chOff x="4614716" y="3843575"/>
              <a:chExt cx="2002354" cy="1908347"/>
            </a:xfrm>
          </p:grpSpPr>
          <p:sp>
            <p:nvSpPr>
              <p:cNvPr id="38" name="Freeform 63"/>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rgbClr val="A5C3CE"/>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7" name="Freeform 18"/>
              <p:cNvSpPr/>
              <p:nvPr/>
            </p:nvSpPr>
            <p:spPr bwMode="auto">
              <a:xfrm>
                <a:off x="5122816" y="4936315"/>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grpSp>
        <p:sp>
          <p:nvSpPr>
            <p:cNvPr id="41" name="Freeform 59"/>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A5C3CE"/>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44" name="Freeform 53"/>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rgbClr val="80ABBA"/>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46" name="Shape 222"/>
            <p:cNvSpPr/>
            <p:nvPr/>
          </p:nvSpPr>
          <p:spPr>
            <a:xfrm>
              <a:off x="4445538" y="3585006"/>
              <a:ext cx="328470" cy="412689"/>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endParaRPr/>
            </a:p>
          </p:txBody>
        </p:sp>
        <p:grpSp>
          <p:nvGrpSpPr>
            <p:cNvPr id="47" name="Group 83"/>
            <p:cNvGrpSpPr/>
            <p:nvPr/>
          </p:nvGrpSpPr>
          <p:grpSpPr>
            <a:xfrm>
              <a:off x="5051424" y="2328257"/>
              <a:ext cx="612143" cy="429803"/>
              <a:chOff x="7350125" y="1003300"/>
              <a:chExt cx="522288" cy="366713"/>
            </a:xfrm>
            <a:solidFill>
              <a:schemeClr val="bg1"/>
            </a:solidFill>
          </p:grpSpPr>
          <p:sp>
            <p:nvSpPr>
              <p:cNvPr id="48" name="Freeform 21"/>
              <p:cNvSpPr>
                <a:spLocks noEditPoints="1"/>
              </p:cNvSpPr>
              <p:nvPr/>
            </p:nvSpPr>
            <p:spPr bwMode="auto">
              <a:xfrm>
                <a:off x="7350125" y="1003300"/>
                <a:ext cx="373063" cy="366713"/>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微软雅黑" panose="020B0503020204020204" pitchFamily="34" charset="-122"/>
                </a:endParaRPr>
              </a:p>
            </p:txBody>
          </p:sp>
          <p:sp>
            <p:nvSpPr>
              <p:cNvPr id="49" name="Freeform 22"/>
              <p:cNvSpPr>
                <a:spLocks noEditPoints="1"/>
              </p:cNvSpPr>
              <p:nvPr/>
            </p:nvSpPr>
            <p:spPr bwMode="auto">
              <a:xfrm>
                <a:off x="7699375" y="1189038"/>
                <a:ext cx="173038" cy="176213"/>
              </a:xfrm>
              <a:custGeom>
                <a:avLst/>
                <a:gdLst>
                  <a:gd name="T0" fmla="*/ 41 w 46"/>
                  <a:gd name="T1" fmla="*/ 22 h 47"/>
                  <a:gd name="T2" fmla="*/ 40 w 46"/>
                  <a:gd name="T3" fmla="*/ 19 h 47"/>
                  <a:gd name="T4" fmla="*/ 44 w 46"/>
                  <a:gd name="T5" fmla="*/ 13 h 47"/>
                  <a:gd name="T6" fmla="*/ 42 w 46"/>
                  <a:gd name="T7" fmla="*/ 9 h 47"/>
                  <a:gd name="T8" fmla="*/ 35 w 46"/>
                  <a:gd name="T9" fmla="*/ 10 h 47"/>
                  <a:gd name="T10" fmla="*/ 32 w 46"/>
                  <a:gd name="T11" fmla="*/ 8 h 47"/>
                  <a:gd name="T12" fmla="*/ 31 w 46"/>
                  <a:gd name="T13" fmla="*/ 1 h 47"/>
                  <a:gd name="T14" fmla="*/ 26 w 46"/>
                  <a:gd name="T15" fmla="*/ 0 h 47"/>
                  <a:gd name="T16" fmla="*/ 22 w 46"/>
                  <a:gd name="T17" fmla="*/ 5 h 47"/>
                  <a:gd name="T18" fmla="*/ 19 w 46"/>
                  <a:gd name="T19" fmla="*/ 6 h 47"/>
                  <a:gd name="T20" fmla="*/ 13 w 46"/>
                  <a:gd name="T21" fmla="*/ 2 h 47"/>
                  <a:gd name="T22" fmla="*/ 9 w 46"/>
                  <a:gd name="T23" fmla="*/ 5 h 47"/>
                  <a:gd name="T24" fmla="*/ 10 w 46"/>
                  <a:gd name="T25" fmla="*/ 12 h 47"/>
                  <a:gd name="T26" fmla="*/ 8 w 46"/>
                  <a:gd name="T27" fmla="*/ 14 h 47"/>
                  <a:gd name="T28" fmla="*/ 1 w 46"/>
                  <a:gd name="T29" fmla="*/ 15 h 47"/>
                  <a:gd name="T30" fmla="*/ 0 w 46"/>
                  <a:gd name="T31" fmla="*/ 20 h 47"/>
                  <a:gd name="T32" fmla="*/ 6 w 46"/>
                  <a:gd name="T33" fmla="*/ 25 h 47"/>
                  <a:gd name="T34" fmla="*/ 6 w 46"/>
                  <a:gd name="T35" fmla="*/ 28 h 47"/>
                  <a:gd name="T36" fmla="*/ 2 w 46"/>
                  <a:gd name="T37" fmla="*/ 34 h 47"/>
                  <a:gd name="T38" fmla="*/ 5 w 46"/>
                  <a:gd name="T39" fmla="*/ 38 h 47"/>
                  <a:gd name="T40" fmla="*/ 11 w 46"/>
                  <a:gd name="T41" fmla="*/ 37 h 47"/>
                  <a:gd name="T42" fmla="*/ 14 w 46"/>
                  <a:gd name="T43" fmla="*/ 39 h 47"/>
                  <a:gd name="T44" fmla="*/ 15 w 46"/>
                  <a:gd name="T45" fmla="*/ 46 h 47"/>
                  <a:gd name="T46" fmla="*/ 20 w 46"/>
                  <a:gd name="T47" fmla="*/ 47 h 47"/>
                  <a:gd name="T48" fmla="*/ 24 w 46"/>
                  <a:gd name="T49" fmla="*/ 41 h 47"/>
                  <a:gd name="T50" fmla="*/ 27 w 46"/>
                  <a:gd name="T51" fmla="*/ 41 h 47"/>
                  <a:gd name="T52" fmla="*/ 33 w 46"/>
                  <a:gd name="T53" fmla="*/ 45 h 47"/>
                  <a:gd name="T54" fmla="*/ 37 w 46"/>
                  <a:gd name="T55" fmla="*/ 42 h 47"/>
                  <a:gd name="T56" fmla="*/ 36 w 46"/>
                  <a:gd name="T57" fmla="*/ 35 h 47"/>
                  <a:gd name="T58" fmla="*/ 38 w 46"/>
                  <a:gd name="T59" fmla="*/ 33 h 47"/>
                  <a:gd name="T60" fmla="*/ 45 w 46"/>
                  <a:gd name="T61" fmla="*/ 31 h 47"/>
                  <a:gd name="T62" fmla="*/ 46 w 46"/>
                  <a:gd name="T63" fmla="*/ 26 h 47"/>
                  <a:gd name="T64" fmla="*/ 41 w 46"/>
                  <a:gd name="T65" fmla="*/ 22 h 47"/>
                  <a:gd name="T66" fmla="*/ 30 w 46"/>
                  <a:gd name="T67" fmla="*/ 25 h 47"/>
                  <a:gd name="T68" fmla="*/ 21 w 46"/>
                  <a:gd name="T69" fmla="*/ 31 h 47"/>
                  <a:gd name="T70" fmla="*/ 16 w 46"/>
                  <a:gd name="T71" fmla="*/ 22 h 47"/>
                  <a:gd name="T72" fmla="*/ 25 w 46"/>
                  <a:gd name="T73" fmla="*/ 16 h 47"/>
                  <a:gd name="T74" fmla="*/ 30 w 46"/>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微软雅黑" panose="020B0503020204020204" pitchFamily="34" charset="-122"/>
                </a:endParaRPr>
              </a:p>
            </p:txBody>
          </p:sp>
        </p:grpSp>
        <p:sp>
          <p:nvSpPr>
            <p:cNvPr id="50" name="Freeform 71"/>
            <p:cNvSpPr>
              <a:spLocks noEditPoints="1"/>
            </p:cNvSpPr>
            <p:nvPr/>
          </p:nvSpPr>
          <p:spPr bwMode="auto">
            <a:xfrm>
              <a:off x="6760765" y="2349305"/>
              <a:ext cx="252470" cy="38313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51" name="Shape 227"/>
            <p:cNvSpPr/>
            <p:nvPr/>
          </p:nvSpPr>
          <p:spPr>
            <a:xfrm>
              <a:off x="7351672" y="3651621"/>
              <a:ext cx="433011" cy="461888"/>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endParaRPr/>
            </a:p>
          </p:txBody>
        </p:sp>
      </p:grpSp>
      <p:sp>
        <p:nvSpPr>
          <p:cNvPr id="53" name="TextBox 18"/>
          <p:cNvSpPr txBox="1"/>
          <p:nvPr/>
        </p:nvSpPr>
        <p:spPr>
          <a:xfrm>
            <a:off x="6433835" y="850968"/>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54" name="TextBox 18"/>
          <p:cNvSpPr txBox="1"/>
          <p:nvPr/>
        </p:nvSpPr>
        <p:spPr>
          <a:xfrm>
            <a:off x="7832392" y="2554977"/>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55" name="TextBox 18"/>
          <p:cNvSpPr txBox="1"/>
          <p:nvPr/>
        </p:nvSpPr>
        <p:spPr>
          <a:xfrm>
            <a:off x="7477723" y="4221129"/>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56" name="TextBox 18"/>
          <p:cNvSpPr txBox="1"/>
          <p:nvPr/>
        </p:nvSpPr>
        <p:spPr>
          <a:xfrm>
            <a:off x="3736258" y="5079601"/>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57" name="TextBox 18"/>
          <p:cNvSpPr txBox="1"/>
          <p:nvPr/>
        </p:nvSpPr>
        <p:spPr>
          <a:xfrm>
            <a:off x="1955194" y="3005483"/>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58" name="TextBox 18"/>
          <p:cNvSpPr txBox="1"/>
          <p:nvPr/>
        </p:nvSpPr>
        <p:spPr>
          <a:xfrm>
            <a:off x="2742057" y="1373399"/>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2)">
                                      <p:cBhvr>
                                        <p:cTn id="7" dur="2000"/>
                                        <p:tgtEl>
                                          <p:spTgt spid="5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1000"/>
                                        <p:tgtEl>
                                          <p:spTgt spid="53"/>
                                        </p:tgtEl>
                                      </p:cBhvr>
                                    </p:animEffect>
                                    <p:anim calcmode="lin" valueType="num">
                                      <p:cBhvr>
                                        <p:cTn id="11" dur="1000" fill="hold"/>
                                        <p:tgtEl>
                                          <p:spTgt spid="53"/>
                                        </p:tgtEl>
                                        <p:attrNameLst>
                                          <p:attrName>ppt_x</p:attrName>
                                        </p:attrNameLst>
                                      </p:cBhvr>
                                      <p:tavLst>
                                        <p:tav tm="0">
                                          <p:val>
                                            <p:strVal val="#ppt_x"/>
                                          </p:val>
                                        </p:tav>
                                        <p:tav tm="100000">
                                          <p:val>
                                            <p:strVal val="#ppt_x"/>
                                          </p:val>
                                        </p:tav>
                                      </p:tavLst>
                                    </p:anim>
                                    <p:anim calcmode="lin" valueType="num">
                                      <p:cBhvr>
                                        <p:cTn id="12" dur="1000" fill="hold"/>
                                        <p:tgtEl>
                                          <p:spTgt spid="5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anim calcmode="lin" valueType="num">
                                      <p:cBhvr>
                                        <p:cTn id="16" dur="1000" fill="hold"/>
                                        <p:tgtEl>
                                          <p:spTgt spid="54"/>
                                        </p:tgtEl>
                                        <p:attrNameLst>
                                          <p:attrName>ppt_x</p:attrName>
                                        </p:attrNameLst>
                                      </p:cBhvr>
                                      <p:tavLst>
                                        <p:tav tm="0">
                                          <p:val>
                                            <p:strVal val="#ppt_x"/>
                                          </p:val>
                                        </p:tav>
                                        <p:tav tm="100000">
                                          <p:val>
                                            <p:strVal val="#ppt_x"/>
                                          </p:val>
                                        </p:tav>
                                      </p:tavLst>
                                    </p:anim>
                                    <p:anim calcmode="lin" valueType="num">
                                      <p:cBhvr>
                                        <p:cTn id="17" dur="1000" fill="hold"/>
                                        <p:tgtEl>
                                          <p:spTgt spid="5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1000"/>
                                        <p:tgtEl>
                                          <p:spTgt spid="57"/>
                                        </p:tgtEl>
                                      </p:cBhvr>
                                    </p:animEffect>
                                    <p:anim calcmode="lin" valueType="num">
                                      <p:cBhvr>
                                        <p:cTn id="31" dur="1000" fill="hold"/>
                                        <p:tgtEl>
                                          <p:spTgt spid="57"/>
                                        </p:tgtEl>
                                        <p:attrNameLst>
                                          <p:attrName>ppt_x</p:attrName>
                                        </p:attrNameLst>
                                      </p:cBhvr>
                                      <p:tavLst>
                                        <p:tav tm="0">
                                          <p:val>
                                            <p:strVal val="#ppt_x"/>
                                          </p:val>
                                        </p:tav>
                                        <p:tav tm="100000">
                                          <p:val>
                                            <p:strVal val="#ppt_x"/>
                                          </p:val>
                                        </p:tav>
                                      </p:tavLst>
                                    </p:anim>
                                    <p:anim calcmode="lin" valueType="num">
                                      <p:cBhvr>
                                        <p:cTn id="32" dur="1000" fill="hold"/>
                                        <p:tgtEl>
                                          <p:spTgt spid="5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1000"/>
                                        <p:tgtEl>
                                          <p:spTgt spid="58"/>
                                        </p:tgtEl>
                                      </p:cBhvr>
                                    </p:animEffect>
                                    <p:anim calcmode="lin" valueType="num">
                                      <p:cBhvr>
                                        <p:cTn id="36" dur="1000" fill="hold"/>
                                        <p:tgtEl>
                                          <p:spTgt spid="58"/>
                                        </p:tgtEl>
                                        <p:attrNameLst>
                                          <p:attrName>ppt_x</p:attrName>
                                        </p:attrNameLst>
                                      </p:cBhvr>
                                      <p:tavLst>
                                        <p:tav tm="0">
                                          <p:val>
                                            <p:strVal val="#ppt_x"/>
                                          </p:val>
                                        </p:tav>
                                        <p:tav tm="100000">
                                          <p:val>
                                            <p:strVal val="#ppt_x"/>
                                          </p:val>
                                        </p:tav>
                                      </p:tavLst>
                                    </p:anim>
                                    <p:anim calcmode="lin" valueType="num">
                                      <p:cBhvr>
                                        <p:cTn id="3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7"/>
          <p:cNvGrpSpPr/>
          <p:nvPr/>
        </p:nvGrpSpPr>
        <p:grpSpPr bwMode="auto">
          <a:xfrm>
            <a:off x="1540015" y="4102105"/>
            <a:ext cx="1415771" cy="707959"/>
            <a:chOff x="1105871" y="2593799"/>
            <a:chExt cx="1061573" cy="530865"/>
          </a:xfrm>
        </p:grpSpPr>
        <p:sp>
          <p:nvSpPr>
            <p:cNvPr id="12" name="TextBox 76"/>
            <p:cNvSpPr txBox="1">
              <a:spLocks noChangeArrowheads="1"/>
            </p:cNvSpPr>
            <p:nvPr/>
          </p:nvSpPr>
          <p:spPr bwMode="auto">
            <a:xfrm>
              <a:off x="1105871" y="2870798"/>
              <a:ext cx="1061573" cy="25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600">
                  <a:solidFill>
                    <a:srgbClr val="6A8074"/>
                  </a:solidFill>
                  <a:latin typeface="Impact" panose="020B0806030902050204" pitchFamily="34" charset="0"/>
                  <a:ea typeface="Hiragino Sans GB W3" pitchFamily="34" charset="-122"/>
                </a:rPr>
                <a:t>添加标题文字</a:t>
              </a:r>
            </a:p>
          </p:txBody>
        </p:sp>
        <p:sp>
          <p:nvSpPr>
            <p:cNvPr id="13" name="TextBox 7"/>
            <p:cNvSpPr txBox="1"/>
            <p:nvPr/>
          </p:nvSpPr>
          <p:spPr>
            <a:xfrm>
              <a:off x="1370022" y="2593799"/>
              <a:ext cx="442563" cy="284686"/>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defRPr/>
              </a:pPr>
              <a:r>
                <a:rPr lang="en-US" altLang="zh-CN" sz="1865" dirty="0">
                  <a:solidFill>
                    <a:srgbClr val="6A8074"/>
                  </a:solidFill>
                  <a:latin typeface="Impact" panose="020B0806030902050204" pitchFamily="34" charset="0"/>
                  <a:ea typeface="造字工房尚雅体演示版常规体" pitchFamily="50" charset="-122"/>
                </a:rPr>
                <a:t>42%</a:t>
              </a:r>
              <a:endParaRPr lang="zh-CN" altLang="en-US" sz="1865" dirty="0">
                <a:solidFill>
                  <a:srgbClr val="6A8074"/>
                </a:solidFill>
                <a:latin typeface="Impact" panose="020B0806030902050204" pitchFamily="34" charset="0"/>
                <a:ea typeface="造字工房尚雅体演示版常规体" pitchFamily="50" charset="-122"/>
              </a:endParaRPr>
            </a:p>
          </p:txBody>
        </p:sp>
      </p:grpSp>
      <p:grpSp>
        <p:nvGrpSpPr>
          <p:cNvPr id="14" name="组合 86"/>
          <p:cNvGrpSpPr/>
          <p:nvPr/>
        </p:nvGrpSpPr>
        <p:grpSpPr bwMode="auto">
          <a:xfrm>
            <a:off x="2206765" y="2908304"/>
            <a:ext cx="1415771" cy="707994"/>
            <a:chOff x="1105975" y="2593799"/>
            <a:chExt cx="1061366" cy="530841"/>
          </a:xfrm>
        </p:grpSpPr>
        <p:sp>
          <p:nvSpPr>
            <p:cNvPr id="15" name="TextBox 87"/>
            <p:cNvSpPr txBox="1">
              <a:spLocks noChangeArrowheads="1"/>
            </p:cNvSpPr>
            <p:nvPr/>
          </p:nvSpPr>
          <p:spPr bwMode="auto">
            <a:xfrm>
              <a:off x="1105975" y="2870798"/>
              <a:ext cx="1061366" cy="25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600" dirty="0">
                  <a:solidFill>
                    <a:srgbClr val="6A8074"/>
                  </a:solidFill>
                  <a:latin typeface="Impact" panose="020B0806030902050204" pitchFamily="34" charset="0"/>
                  <a:ea typeface="Hiragino Sans GB W3" pitchFamily="34" charset="-122"/>
                </a:rPr>
                <a:t>添加标题文字</a:t>
              </a:r>
            </a:p>
          </p:txBody>
        </p:sp>
        <p:sp>
          <p:nvSpPr>
            <p:cNvPr id="16" name="TextBox 10"/>
            <p:cNvSpPr txBox="1"/>
            <p:nvPr/>
          </p:nvSpPr>
          <p:spPr>
            <a:xfrm>
              <a:off x="1370075" y="2593799"/>
              <a:ext cx="442477" cy="284659"/>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defRPr/>
              </a:pPr>
              <a:r>
                <a:rPr lang="en-US" altLang="zh-CN" sz="1865" dirty="0">
                  <a:solidFill>
                    <a:srgbClr val="6A8074"/>
                  </a:solidFill>
                  <a:latin typeface="Impact" panose="020B0806030902050204" pitchFamily="34" charset="0"/>
                  <a:ea typeface="造字工房尚雅体演示版常规体" pitchFamily="50" charset="-122"/>
                </a:rPr>
                <a:t>42%</a:t>
              </a:r>
              <a:endParaRPr lang="zh-CN" altLang="en-US" sz="1865" dirty="0">
                <a:solidFill>
                  <a:srgbClr val="6A8074"/>
                </a:solidFill>
                <a:latin typeface="Impact" panose="020B0806030902050204" pitchFamily="34" charset="0"/>
                <a:ea typeface="造字工房尚雅体演示版常规体" pitchFamily="50" charset="-122"/>
              </a:endParaRPr>
            </a:p>
          </p:txBody>
        </p:sp>
      </p:grpSp>
      <p:grpSp>
        <p:nvGrpSpPr>
          <p:cNvPr id="17" name="组合 92"/>
          <p:cNvGrpSpPr/>
          <p:nvPr/>
        </p:nvGrpSpPr>
        <p:grpSpPr bwMode="auto">
          <a:xfrm>
            <a:off x="5692915" y="1304930"/>
            <a:ext cx="1415771" cy="707959"/>
            <a:chOff x="1105871" y="2593799"/>
            <a:chExt cx="1061573" cy="530865"/>
          </a:xfrm>
        </p:grpSpPr>
        <p:sp>
          <p:nvSpPr>
            <p:cNvPr id="18" name="TextBox 93"/>
            <p:cNvSpPr txBox="1">
              <a:spLocks noChangeArrowheads="1"/>
            </p:cNvSpPr>
            <p:nvPr/>
          </p:nvSpPr>
          <p:spPr bwMode="auto">
            <a:xfrm>
              <a:off x="1105871" y="2870798"/>
              <a:ext cx="1061573" cy="25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600">
                  <a:solidFill>
                    <a:srgbClr val="6A8074"/>
                  </a:solidFill>
                  <a:latin typeface="Impact" panose="020B0806030902050204" pitchFamily="34" charset="0"/>
                  <a:ea typeface="Hiragino Sans GB W3" pitchFamily="34" charset="-122"/>
                </a:rPr>
                <a:t>添加标题文字</a:t>
              </a:r>
            </a:p>
          </p:txBody>
        </p:sp>
        <p:sp>
          <p:nvSpPr>
            <p:cNvPr id="19" name="TextBox 13"/>
            <p:cNvSpPr txBox="1"/>
            <p:nvPr/>
          </p:nvSpPr>
          <p:spPr>
            <a:xfrm>
              <a:off x="1370022" y="2593799"/>
              <a:ext cx="442563" cy="284686"/>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defRPr/>
              </a:pPr>
              <a:r>
                <a:rPr lang="en-US" altLang="zh-CN" sz="1865" dirty="0">
                  <a:solidFill>
                    <a:srgbClr val="6A8074"/>
                  </a:solidFill>
                  <a:latin typeface="Impact" panose="020B0806030902050204" pitchFamily="34" charset="0"/>
                  <a:ea typeface="造字工房尚雅体演示版常规体" pitchFamily="50" charset="-122"/>
                </a:rPr>
                <a:t>42%</a:t>
              </a:r>
              <a:endParaRPr lang="zh-CN" altLang="en-US" sz="1865" dirty="0">
                <a:solidFill>
                  <a:srgbClr val="6A8074"/>
                </a:solidFill>
                <a:latin typeface="Impact" panose="020B0806030902050204" pitchFamily="34" charset="0"/>
                <a:ea typeface="造字工房尚雅体演示版常规体" pitchFamily="50" charset="-122"/>
              </a:endParaRPr>
            </a:p>
          </p:txBody>
        </p:sp>
      </p:grpSp>
      <p:grpSp>
        <p:nvGrpSpPr>
          <p:cNvPr id="20" name="组合 98"/>
          <p:cNvGrpSpPr/>
          <p:nvPr/>
        </p:nvGrpSpPr>
        <p:grpSpPr bwMode="auto">
          <a:xfrm>
            <a:off x="8993327" y="3892555"/>
            <a:ext cx="1415771" cy="707959"/>
            <a:chOff x="1105871" y="2593799"/>
            <a:chExt cx="1061573" cy="530865"/>
          </a:xfrm>
        </p:grpSpPr>
        <p:sp>
          <p:nvSpPr>
            <p:cNvPr id="21" name="TextBox 99"/>
            <p:cNvSpPr txBox="1">
              <a:spLocks noChangeArrowheads="1"/>
            </p:cNvSpPr>
            <p:nvPr/>
          </p:nvSpPr>
          <p:spPr bwMode="auto">
            <a:xfrm>
              <a:off x="1105871" y="2870798"/>
              <a:ext cx="1061573" cy="25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600">
                  <a:solidFill>
                    <a:srgbClr val="6A8074"/>
                  </a:solidFill>
                  <a:latin typeface="Impact" panose="020B0806030902050204" pitchFamily="34" charset="0"/>
                  <a:ea typeface="Hiragino Sans GB W3" pitchFamily="34" charset="-122"/>
                </a:rPr>
                <a:t>添加标题文字</a:t>
              </a:r>
            </a:p>
          </p:txBody>
        </p:sp>
        <p:sp>
          <p:nvSpPr>
            <p:cNvPr id="22" name="TextBox 16"/>
            <p:cNvSpPr txBox="1"/>
            <p:nvPr/>
          </p:nvSpPr>
          <p:spPr>
            <a:xfrm>
              <a:off x="1370022" y="2593799"/>
              <a:ext cx="442563" cy="284686"/>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defRPr/>
              </a:pPr>
              <a:r>
                <a:rPr lang="en-US" altLang="zh-CN" sz="1865" dirty="0">
                  <a:solidFill>
                    <a:srgbClr val="6A8074"/>
                  </a:solidFill>
                  <a:latin typeface="Impact" panose="020B0806030902050204" pitchFamily="34" charset="0"/>
                  <a:ea typeface="造字工房尚雅体演示版常规体" pitchFamily="50" charset="-122"/>
                </a:rPr>
                <a:t>42%</a:t>
              </a:r>
              <a:endParaRPr lang="zh-CN" altLang="en-US" sz="1865" dirty="0">
                <a:solidFill>
                  <a:srgbClr val="6A8074"/>
                </a:solidFill>
                <a:latin typeface="Impact" panose="020B0806030902050204" pitchFamily="34" charset="0"/>
                <a:ea typeface="造字工房尚雅体演示版常规体" pitchFamily="50" charset="-122"/>
              </a:endParaRPr>
            </a:p>
          </p:txBody>
        </p:sp>
      </p:grpSp>
      <p:grpSp>
        <p:nvGrpSpPr>
          <p:cNvPr id="23" name="组合 22"/>
          <p:cNvGrpSpPr/>
          <p:nvPr/>
        </p:nvGrpSpPr>
        <p:grpSpPr bwMode="auto">
          <a:xfrm>
            <a:off x="3441700" y="2166939"/>
            <a:ext cx="5849939" cy="3440112"/>
            <a:chOff x="3441700" y="2166938"/>
            <a:chExt cx="5849938" cy="3440112"/>
          </a:xfrm>
        </p:grpSpPr>
        <p:grpSp>
          <p:nvGrpSpPr>
            <p:cNvPr id="24" name="组合 6"/>
            <p:cNvGrpSpPr/>
            <p:nvPr/>
          </p:nvGrpSpPr>
          <p:grpSpPr bwMode="auto">
            <a:xfrm>
              <a:off x="3441700" y="2166938"/>
              <a:ext cx="5849938" cy="3440112"/>
              <a:chOff x="1509707" y="496053"/>
              <a:chExt cx="4387562" cy="2579753"/>
            </a:xfrm>
          </p:grpSpPr>
          <p:sp>
            <p:nvSpPr>
              <p:cNvPr id="28" name="等腰三角形 27"/>
              <p:cNvSpPr/>
              <p:nvPr/>
            </p:nvSpPr>
            <p:spPr>
              <a:xfrm rot="16024701">
                <a:off x="4928091" y="1855439"/>
                <a:ext cx="198809" cy="1739547"/>
              </a:xfrm>
              <a:prstGeom prst="triangle">
                <a:avLst/>
              </a:prstGeom>
              <a:solidFill>
                <a:srgbClr val="80ABBA"/>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29" name="等腰三角形 28"/>
              <p:cNvSpPr/>
              <p:nvPr/>
            </p:nvSpPr>
            <p:spPr>
              <a:xfrm rot="15173371">
                <a:off x="4625665" y="1965004"/>
                <a:ext cx="199999" cy="1195417"/>
              </a:xfrm>
              <a:prstGeom prst="triangle">
                <a:avLst/>
              </a:prstGeom>
              <a:solidFill>
                <a:srgbClr val="BBCED2"/>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0" name="等腰三角形 29"/>
              <p:cNvSpPr/>
              <p:nvPr/>
            </p:nvSpPr>
            <p:spPr>
              <a:xfrm rot="14542785">
                <a:off x="4728656" y="1428655"/>
                <a:ext cx="189285" cy="1738355"/>
              </a:xfrm>
              <a:prstGeom prst="triangle">
                <a:avLst/>
              </a:prstGeom>
              <a:solidFill>
                <a:srgbClr val="A5C3CE"/>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1" name="等腰三角形 30"/>
              <p:cNvSpPr/>
              <p:nvPr/>
            </p:nvSpPr>
            <p:spPr>
              <a:xfrm rot="13737274">
                <a:off x="4515526" y="1383433"/>
                <a:ext cx="147619" cy="1525229"/>
              </a:xfrm>
              <a:prstGeom prst="triangle">
                <a:avLst/>
              </a:prstGeom>
              <a:solidFill>
                <a:srgbClr val="6A8074"/>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2" name="等腰三角形 31"/>
              <p:cNvSpPr/>
              <p:nvPr/>
            </p:nvSpPr>
            <p:spPr>
              <a:xfrm rot="13361146">
                <a:off x="4405379" y="890099"/>
                <a:ext cx="185742" cy="2016660"/>
              </a:xfrm>
              <a:prstGeom prst="triangle">
                <a:avLst/>
              </a:prstGeom>
              <a:solidFill>
                <a:sysClr val="window" lastClr="FFFFFF">
                  <a:lumMod val="75000"/>
                </a:sysClr>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3" name="等腰三角形 32"/>
              <p:cNvSpPr/>
              <p:nvPr/>
            </p:nvSpPr>
            <p:spPr>
              <a:xfrm rot="12494462">
                <a:off x="4066042" y="828194"/>
                <a:ext cx="207174" cy="1965470"/>
              </a:xfrm>
              <a:prstGeom prst="triangle">
                <a:avLst/>
              </a:prstGeom>
              <a:solidFill>
                <a:srgbClr val="80ABBA"/>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4" name="等腰三角形 33"/>
              <p:cNvSpPr/>
              <p:nvPr/>
            </p:nvSpPr>
            <p:spPr>
              <a:xfrm rot="11935275">
                <a:off x="3740993" y="1315098"/>
                <a:ext cx="216699" cy="1339281"/>
              </a:xfrm>
              <a:prstGeom prst="triangle">
                <a:avLst/>
              </a:prstGeom>
              <a:solidFill>
                <a:srgbClr val="BBCED2"/>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5" name="等腰三角形 34"/>
              <p:cNvSpPr/>
              <p:nvPr/>
            </p:nvSpPr>
            <p:spPr>
              <a:xfrm rot="11173838">
                <a:off x="3596925" y="744861"/>
                <a:ext cx="266707" cy="1901185"/>
              </a:xfrm>
              <a:prstGeom prst="triangle">
                <a:avLst/>
              </a:prstGeom>
              <a:solidFill>
                <a:srgbClr val="A5C3CE"/>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6" name="等腰三角形 35"/>
              <p:cNvSpPr/>
              <p:nvPr/>
            </p:nvSpPr>
            <p:spPr>
              <a:xfrm rot="10624701">
                <a:off x="3390941" y="496053"/>
                <a:ext cx="198840" cy="1739280"/>
              </a:xfrm>
              <a:prstGeom prst="triangle">
                <a:avLst/>
              </a:prstGeom>
              <a:solidFill>
                <a:srgbClr val="6A8074"/>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7" name="等腰三角形 36"/>
              <p:cNvSpPr/>
              <p:nvPr/>
            </p:nvSpPr>
            <p:spPr>
              <a:xfrm rot="9773371">
                <a:off x="3229012" y="1069861"/>
                <a:ext cx="198840" cy="1195234"/>
              </a:xfrm>
              <a:prstGeom prst="triangle">
                <a:avLst/>
              </a:prstGeom>
              <a:solidFill>
                <a:sysClr val="window" lastClr="FFFFFF">
                  <a:lumMod val="75000"/>
                </a:sysClr>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8" name="等腰三角形 37"/>
              <p:cNvSpPr/>
              <p:nvPr/>
            </p:nvSpPr>
            <p:spPr>
              <a:xfrm rot="9142785">
                <a:off x="2968259" y="700814"/>
                <a:ext cx="190505" cy="1738089"/>
              </a:xfrm>
              <a:prstGeom prst="triangle">
                <a:avLst/>
              </a:prstGeom>
              <a:solidFill>
                <a:srgbClr val="80ABBA"/>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9" name="等腰三角形 38"/>
              <p:cNvSpPr/>
              <p:nvPr/>
            </p:nvSpPr>
            <p:spPr>
              <a:xfrm rot="8337274">
                <a:off x="2837287" y="1041289"/>
                <a:ext cx="147641" cy="1524995"/>
              </a:xfrm>
              <a:prstGeom prst="triangle">
                <a:avLst/>
              </a:prstGeom>
              <a:solidFill>
                <a:srgbClr val="BBCED2"/>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40" name="等腰三角形 39"/>
              <p:cNvSpPr/>
              <p:nvPr/>
            </p:nvSpPr>
            <p:spPr>
              <a:xfrm rot="7961146">
                <a:off x="2570595" y="886373"/>
                <a:ext cx="185714" cy="2016969"/>
              </a:xfrm>
              <a:prstGeom prst="triangle">
                <a:avLst/>
              </a:prstGeom>
              <a:solidFill>
                <a:srgbClr val="A5C3CE"/>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41" name="等腰三角形 40"/>
              <p:cNvSpPr/>
              <p:nvPr/>
            </p:nvSpPr>
            <p:spPr>
              <a:xfrm rot="7094462">
                <a:off x="2471772" y="1241137"/>
                <a:ext cx="208332" cy="1965771"/>
              </a:xfrm>
              <a:prstGeom prst="triangle">
                <a:avLst/>
              </a:prstGeom>
              <a:solidFill>
                <a:srgbClr val="6A8074"/>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42" name="等腰三角形 41"/>
              <p:cNvSpPr/>
              <p:nvPr/>
            </p:nvSpPr>
            <p:spPr>
              <a:xfrm rot="6535275">
                <a:off x="2640845" y="1874517"/>
                <a:ext cx="217857" cy="1339486"/>
              </a:xfrm>
              <a:prstGeom prst="triangle">
                <a:avLst/>
              </a:prstGeom>
              <a:solidFill>
                <a:sysClr val="window" lastClr="FFFFFF">
                  <a:lumMod val="75000"/>
                </a:sysClr>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43" name="等腰三角形 42"/>
              <p:cNvSpPr/>
              <p:nvPr/>
            </p:nvSpPr>
            <p:spPr>
              <a:xfrm rot="5773838">
                <a:off x="2327112" y="1713165"/>
                <a:ext cx="266666" cy="1901476"/>
              </a:xfrm>
              <a:prstGeom prst="triangle">
                <a:avLst/>
              </a:prstGeom>
              <a:solidFill>
                <a:srgbClr val="80ABBA"/>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44" name="椭圆 43"/>
              <p:cNvSpPr/>
              <p:nvPr/>
            </p:nvSpPr>
            <p:spPr>
              <a:xfrm>
                <a:off x="3204009" y="2284142"/>
                <a:ext cx="791785" cy="791664"/>
              </a:xfrm>
              <a:prstGeom prst="ellipse">
                <a:avLst/>
              </a:prstGeom>
              <a:solidFill>
                <a:sysClr val="window" lastClr="FFFFFF">
                  <a:lumMod val="95000"/>
                </a:sysClr>
              </a:solidFill>
              <a:ln w="44450" cap="flat" cmpd="sng" algn="ctr">
                <a:solidFill>
                  <a:srgbClr val="135707"/>
                </a:solid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grpSp>
        <p:grpSp>
          <p:nvGrpSpPr>
            <p:cNvPr id="25" name="组合 24"/>
            <p:cNvGrpSpPr/>
            <p:nvPr/>
          </p:nvGrpSpPr>
          <p:grpSpPr>
            <a:xfrm>
              <a:off x="6095185" y="4777614"/>
              <a:ext cx="265643" cy="626840"/>
              <a:chOff x="4967412" y="68003"/>
              <a:chExt cx="638068" cy="1566170"/>
            </a:xfrm>
            <a:solidFill>
              <a:srgbClr val="72BB2C"/>
            </a:solidFill>
          </p:grpSpPr>
          <p:sp>
            <p:nvSpPr>
              <p:cNvPr id="26" name="Freeform 468"/>
              <p:cNvSpPr/>
              <p:nvPr/>
            </p:nvSpPr>
            <p:spPr bwMode="auto">
              <a:xfrm>
                <a:off x="5004048" y="68003"/>
                <a:ext cx="564797" cy="1566170"/>
              </a:xfrm>
              <a:custGeom>
                <a:avLst/>
                <a:gdLst>
                  <a:gd name="T0" fmla="*/ 0 w 6132"/>
                  <a:gd name="T1" fmla="*/ 0 h 16980"/>
                  <a:gd name="T2" fmla="*/ 0 w 6132"/>
                  <a:gd name="T3" fmla="*/ 0 h 16980"/>
                  <a:gd name="T4" fmla="*/ 0 w 6132"/>
                  <a:gd name="T5" fmla="*/ 0 h 16980"/>
                  <a:gd name="T6" fmla="*/ 0 w 6132"/>
                  <a:gd name="T7" fmla="*/ 0 h 16980"/>
                  <a:gd name="T8" fmla="*/ 0 w 6132"/>
                  <a:gd name="T9" fmla="*/ 0 h 16980"/>
                  <a:gd name="T10" fmla="*/ 0 w 6132"/>
                  <a:gd name="T11" fmla="*/ 0 h 16980"/>
                  <a:gd name="T12" fmla="*/ 0 w 6132"/>
                  <a:gd name="T13" fmla="*/ 0 h 16980"/>
                  <a:gd name="T14" fmla="*/ 0 w 6132"/>
                  <a:gd name="T15" fmla="*/ 0 h 16980"/>
                  <a:gd name="T16" fmla="*/ 0 w 6132"/>
                  <a:gd name="T17" fmla="*/ 0 h 16980"/>
                  <a:gd name="T18" fmla="*/ 0 w 6132"/>
                  <a:gd name="T19" fmla="*/ 0 h 16980"/>
                  <a:gd name="T20" fmla="*/ 0 w 6132"/>
                  <a:gd name="T21" fmla="*/ 0 h 16980"/>
                  <a:gd name="T22" fmla="*/ 0 w 6132"/>
                  <a:gd name="T23" fmla="*/ 0 h 16980"/>
                  <a:gd name="T24" fmla="*/ 0 w 6132"/>
                  <a:gd name="T25" fmla="*/ 0 h 16980"/>
                  <a:gd name="T26" fmla="*/ 0 w 6132"/>
                  <a:gd name="T27" fmla="*/ 0 h 16980"/>
                  <a:gd name="T28" fmla="*/ 0 w 6132"/>
                  <a:gd name="T29" fmla="*/ 0 h 16980"/>
                  <a:gd name="T30" fmla="*/ 0 w 6132"/>
                  <a:gd name="T31" fmla="*/ 0 h 16980"/>
                  <a:gd name="T32" fmla="*/ 0 w 6132"/>
                  <a:gd name="T33" fmla="*/ 0 h 16980"/>
                  <a:gd name="T34" fmla="*/ 0 w 6132"/>
                  <a:gd name="T35" fmla="*/ 0 h 16980"/>
                  <a:gd name="T36" fmla="*/ 0 w 6132"/>
                  <a:gd name="T37" fmla="*/ 0 h 16980"/>
                  <a:gd name="T38" fmla="*/ 0 w 6132"/>
                  <a:gd name="T39" fmla="*/ 0 h 16980"/>
                  <a:gd name="T40" fmla="*/ 0 w 6132"/>
                  <a:gd name="T41" fmla="*/ 0 h 16980"/>
                  <a:gd name="T42" fmla="*/ 0 w 6132"/>
                  <a:gd name="T43" fmla="*/ 0 h 16980"/>
                  <a:gd name="T44" fmla="*/ 0 w 6132"/>
                  <a:gd name="T45" fmla="*/ 0 h 16980"/>
                  <a:gd name="T46" fmla="*/ 0 w 6132"/>
                  <a:gd name="T47" fmla="*/ 0 h 16980"/>
                  <a:gd name="T48" fmla="*/ 0 w 6132"/>
                  <a:gd name="T49" fmla="*/ 0 h 16980"/>
                  <a:gd name="T50" fmla="*/ 0 w 6132"/>
                  <a:gd name="T51" fmla="*/ 0 h 16980"/>
                  <a:gd name="T52" fmla="*/ 0 w 6132"/>
                  <a:gd name="T53" fmla="*/ 0 h 16980"/>
                  <a:gd name="T54" fmla="*/ 0 w 6132"/>
                  <a:gd name="T55" fmla="*/ 0 h 16980"/>
                  <a:gd name="T56" fmla="*/ 0 w 6132"/>
                  <a:gd name="T57" fmla="*/ 0 h 16980"/>
                  <a:gd name="T58" fmla="*/ 0 w 6132"/>
                  <a:gd name="T59" fmla="*/ 0 h 16980"/>
                  <a:gd name="T60" fmla="*/ 0 w 6132"/>
                  <a:gd name="T61" fmla="*/ 0 h 16980"/>
                  <a:gd name="T62" fmla="*/ 0 w 6132"/>
                  <a:gd name="T63" fmla="*/ 0 h 16980"/>
                  <a:gd name="T64" fmla="*/ 0 w 6132"/>
                  <a:gd name="T65" fmla="*/ 0 h 16980"/>
                  <a:gd name="T66" fmla="*/ 0 w 6132"/>
                  <a:gd name="T67" fmla="*/ 0 h 16980"/>
                  <a:gd name="T68" fmla="*/ 0 w 6132"/>
                  <a:gd name="T69" fmla="*/ 0 h 16980"/>
                  <a:gd name="T70" fmla="*/ 0 w 6132"/>
                  <a:gd name="T71" fmla="*/ 0 h 16980"/>
                  <a:gd name="T72" fmla="*/ 0 w 6132"/>
                  <a:gd name="T73" fmla="*/ 0 h 16980"/>
                  <a:gd name="T74" fmla="*/ 0 w 6132"/>
                  <a:gd name="T75" fmla="*/ 0 h 16980"/>
                  <a:gd name="T76" fmla="*/ 0 w 6132"/>
                  <a:gd name="T77" fmla="*/ 0 h 16980"/>
                  <a:gd name="T78" fmla="*/ 0 w 6132"/>
                  <a:gd name="T79" fmla="*/ 0 h 16980"/>
                  <a:gd name="T80" fmla="*/ 0 w 6132"/>
                  <a:gd name="T81" fmla="*/ 0 h 16980"/>
                  <a:gd name="T82" fmla="*/ 0 w 6132"/>
                  <a:gd name="T83" fmla="*/ 0 h 16980"/>
                  <a:gd name="T84" fmla="*/ 0 w 6132"/>
                  <a:gd name="T85" fmla="*/ 0 h 16980"/>
                  <a:gd name="T86" fmla="*/ 0 w 6132"/>
                  <a:gd name="T87" fmla="*/ 0 h 16980"/>
                  <a:gd name="T88" fmla="*/ 0 w 6132"/>
                  <a:gd name="T89" fmla="*/ 0 h 16980"/>
                  <a:gd name="T90" fmla="*/ 0 w 6132"/>
                  <a:gd name="T91" fmla="*/ 0 h 16980"/>
                  <a:gd name="T92" fmla="*/ 0 w 6132"/>
                  <a:gd name="T93" fmla="*/ 0 h 16980"/>
                  <a:gd name="T94" fmla="*/ 0 w 6132"/>
                  <a:gd name="T95" fmla="*/ 0 h 16980"/>
                  <a:gd name="T96" fmla="*/ 0 w 6132"/>
                  <a:gd name="T97" fmla="*/ 0 h 16980"/>
                  <a:gd name="T98" fmla="*/ 0 w 6132"/>
                  <a:gd name="T99" fmla="*/ 0 h 16980"/>
                  <a:gd name="T100" fmla="*/ 0 w 6132"/>
                  <a:gd name="T101" fmla="*/ 0 h 16980"/>
                  <a:gd name="T102" fmla="*/ 0 w 6132"/>
                  <a:gd name="T103" fmla="*/ 0 h 16980"/>
                  <a:gd name="T104" fmla="*/ 0 w 6132"/>
                  <a:gd name="T105" fmla="*/ 0 h 16980"/>
                  <a:gd name="T106" fmla="*/ 0 w 6132"/>
                  <a:gd name="T107" fmla="*/ 0 h 16980"/>
                  <a:gd name="T108" fmla="*/ 0 w 6132"/>
                  <a:gd name="T109" fmla="*/ 0 h 16980"/>
                  <a:gd name="T110" fmla="*/ 0 w 6132"/>
                  <a:gd name="T111" fmla="*/ 0 h 16980"/>
                  <a:gd name="T112" fmla="*/ 0 w 6132"/>
                  <a:gd name="T113" fmla="*/ 0 h 16980"/>
                  <a:gd name="T114" fmla="*/ 0 w 6132"/>
                  <a:gd name="T115" fmla="*/ 0 h 16980"/>
                  <a:gd name="T116" fmla="*/ 0 w 6132"/>
                  <a:gd name="T117" fmla="*/ 0 h 16980"/>
                  <a:gd name="T118" fmla="*/ 0 w 6132"/>
                  <a:gd name="T119" fmla="*/ 0 h 16980"/>
                  <a:gd name="T120" fmla="*/ 0 w 6132"/>
                  <a:gd name="T121" fmla="*/ 0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80ABBA"/>
              </a:solidFill>
              <a:ln w="9525">
                <a:noFill/>
                <a:round/>
              </a:ln>
            </p:spPr>
            <p:txBody>
              <a:bodyPr/>
              <a:lstStyle/>
              <a:p>
                <a:pPr defTabSz="1218565">
                  <a:defRPr/>
                </a:pPr>
                <a:endParaRPr lang="zh-CN" altLang="en-US" sz="2400" kern="0">
                  <a:solidFill>
                    <a:prstClr val="black"/>
                  </a:solidFill>
                  <a:latin typeface="造字工房尚雅体演示版常规体" pitchFamily="50" charset="-122"/>
                  <a:ea typeface="造字工房尚雅体演示版常规体" pitchFamily="50" charset="-122"/>
                </a:endParaRPr>
              </a:p>
            </p:txBody>
          </p:sp>
          <p:sp>
            <p:nvSpPr>
              <p:cNvPr id="27" name="AutoShape 469"/>
              <p:cNvSpPr>
                <a:spLocks noChangeArrowheads="1"/>
              </p:cNvSpPr>
              <p:nvPr/>
            </p:nvSpPr>
            <p:spPr bwMode="auto">
              <a:xfrm rot="10800000">
                <a:off x="4967412" y="887856"/>
                <a:ext cx="638068" cy="4029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80ABBA"/>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latin typeface="造字工房尚雅体演示版常规体" pitchFamily="50" charset="-122"/>
                  <a:ea typeface="造字工房尚雅体演示版常规体" pitchFamily="50"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2097139" y="1828800"/>
            <a:ext cx="2922376" cy="178483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3" name="Rectangle 5"/>
          <p:cNvSpPr/>
          <p:nvPr/>
        </p:nvSpPr>
        <p:spPr>
          <a:xfrm>
            <a:off x="2097139" y="4155139"/>
            <a:ext cx="2922376" cy="1317791"/>
          </a:xfrm>
          <a:prstGeom prst="rect">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14"/>
          <p:cNvSpPr txBox="1"/>
          <p:nvPr/>
        </p:nvSpPr>
        <p:spPr>
          <a:xfrm>
            <a:off x="2263422" y="4345938"/>
            <a:ext cx="2384346" cy="992579"/>
          </a:xfrm>
          <a:prstGeom prst="rect">
            <a:avLst/>
          </a:prstGeom>
          <a:noFill/>
        </p:spPr>
        <p:txBody>
          <a:bodyPr wrap="square" lIns="0" tIns="0" rIns="0" bIns="0" numCol="1" spcCol="360000">
            <a:spAutoFit/>
          </a:bodyPr>
          <a:lstStyle/>
          <a:p>
            <a:pPr algn="just"/>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5" name="Rectangle 16"/>
          <p:cNvSpPr/>
          <p:nvPr/>
        </p:nvSpPr>
        <p:spPr>
          <a:xfrm>
            <a:off x="5195625" y="1828800"/>
            <a:ext cx="2922376" cy="1784837"/>
          </a:xfrm>
          <a:prstGeom prst="rect">
            <a:avLst/>
          </a:prstGeom>
          <a:blipFill dpi="0" rotWithShape="1">
            <a:blip r:embed="rId4" cstate="screen"/>
            <a:srcRect/>
            <a:tile tx="0" ty="-635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17"/>
          <p:cNvSpPr/>
          <p:nvPr/>
        </p:nvSpPr>
        <p:spPr>
          <a:xfrm>
            <a:off x="5195625" y="4155139"/>
            <a:ext cx="2922376" cy="1317791"/>
          </a:xfrm>
          <a:prstGeom prst="rect">
            <a:avLst/>
          </a:prstGeom>
          <a:solidFill>
            <a:srgbClr val="B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8"/>
          <p:cNvSpPr txBox="1"/>
          <p:nvPr/>
        </p:nvSpPr>
        <p:spPr>
          <a:xfrm>
            <a:off x="5361912" y="4382872"/>
            <a:ext cx="2384346" cy="992579"/>
          </a:xfrm>
          <a:prstGeom prst="rect">
            <a:avLst/>
          </a:prstGeom>
          <a:noFill/>
        </p:spPr>
        <p:txBody>
          <a:bodyPr wrap="square" lIns="0" tIns="0" rIns="0" bIns="0" numCol="1" spcCol="360000">
            <a:spAutoFit/>
          </a:bodyPr>
          <a:lstStyle/>
          <a:p>
            <a:pPr algn="just"/>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8" name="Rectangle 19"/>
          <p:cNvSpPr/>
          <p:nvPr/>
        </p:nvSpPr>
        <p:spPr>
          <a:xfrm>
            <a:off x="8284288" y="1828800"/>
            <a:ext cx="2922376" cy="1784837"/>
          </a:xfrm>
          <a:prstGeom prst="rect">
            <a:avLst/>
          </a:prstGeom>
          <a:blipFill dpi="0" rotWithShape="1">
            <a:blip r:embed="rId5" cstate="screen">
              <a:duotone>
                <a:schemeClr val="accent6">
                  <a:shade val="45000"/>
                  <a:satMod val="135000"/>
                </a:schemeClr>
                <a:prstClr val="white"/>
              </a:duotone>
            </a:blip>
            <a:srcRect/>
            <a:tile tx="0" ty="-635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20"/>
          <p:cNvSpPr/>
          <p:nvPr/>
        </p:nvSpPr>
        <p:spPr>
          <a:xfrm>
            <a:off x="8284288" y="4155139"/>
            <a:ext cx="2922376" cy="1317791"/>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21"/>
          <p:cNvSpPr txBox="1"/>
          <p:nvPr/>
        </p:nvSpPr>
        <p:spPr>
          <a:xfrm>
            <a:off x="8450576" y="4382872"/>
            <a:ext cx="2384346" cy="992579"/>
          </a:xfrm>
          <a:prstGeom prst="rect">
            <a:avLst/>
          </a:prstGeom>
          <a:noFill/>
        </p:spPr>
        <p:txBody>
          <a:bodyPr wrap="square" lIns="0" tIns="0" rIns="0" bIns="0" numCol="1" spcCol="360000">
            <a:spAutoFit/>
          </a:bodyPr>
          <a:lstStyle/>
          <a:p>
            <a:pPr algn="just"/>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19150" y="2895600"/>
            <a:ext cx="11372849" cy="3962399"/>
          </a:xfrm>
          <a:prstGeom prst="rect">
            <a:avLst/>
          </a:prstGeom>
        </p:spPr>
      </p:pic>
      <p:grpSp>
        <p:nvGrpSpPr>
          <p:cNvPr id="3" name="组合 2"/>
          <p:cNvGrpSpPr/>
          <p:nvPr/>
        </p:nvGrpSpPr>
        <p:grpSpPr>
          <a:xfrm>
            <a:off x="4928784" y="1739363"/>
            <a:ext cx="2334431" cy="1112323"/>
            <a:chOff x="4928784" y="1739363"/>
            <a:chExt cx="2334431" cy="1112323"/>
          </a:xfrm>
        </p:grpSpPr>
        <p:sp>
          <p:nvSpPr>
            <p:cNvPr id="8" name="任意多边形: 形状 7"/>
            <p:cNvSpPr/>
            <p:nvPr/>
          </p:nvSpPr>
          <p:spPr>
            <a:xfrm flipV="1">
              <a:off x="4928784" y="1739363"/>
              <a:ext cx="2334431" cy="1112323"/>
            </a:xfrm>
            <a:custGeom>
              <a:avLst/>
              <a:gdLst>
                <a:gd name="connsiteX0" fmla="*/ 846880 w 1783623"/>
                <a:gd name="connsiteY0" fmla="*/ 336 h 849871"/>
                <a:gd name="connsiteX1" fmla="*/ 837080 w 1783623"/>
                <a:gd name="connsiteY1" fmla="*/ 431061 h 849871"/>
                <a:gd name="connsiteX2" fmla="*/ 833768 w 1783623"/>
                <a:gd name="connsiteY2" fmla="*/ 480476 h 849871"/>
                <a:gd name="connsiteX3" fmla="*/ 831689 w 1783623"/>
                <a:gd name="connsiteY3" fmla="*/ 504486 h 849871"/>
                <a:gd name="connsiteX4" fmla="*/ 829883 w 1783623"/>
                <a:gd name="connsiteY4" fmla="*/ 527658 h 849871"/>
                <a:gd name="connsiteX5" fmla="*/ 826961 w 1783623"/>
                <a:gd name="connsiteY5" fmla="*/ 550833 h 849871"/>
                <a:gd name="connsiteX6" fmla="*/ 823754 w 1783623"/>
                <a:gd name="connsiteY6" fmla="*/ 573171 h 849871"/>
                <a:gd name="connsiteX7" fmla="*/ 819709 w 1783623"/>
                <a:gd name="connsiteY7" fmla="*/ 595231 h 849871"/>
                <a:gd name="connsiteX8" fmla="*/ 814824 w 1783623"/>
                <a:gd name="connsiteY8" fmla="*/ 617015 h 849871"/>
                <a:gd name="connsiteX9" fmla="*/ 812100 w 1783623"/>
                <a:gd name="connsiteY9" fmla="*/ 627629 h 849871"/>
                <a:gd name="connsiteX10" fmla="*/ 808819 w 1783623"/>
                <a:gd name="connsiteY10" fmla="*/ 638243 h 849871"/>
                <a:gd name="connsiteX11" fmla="*/ 805815 w 1783623"/>
                <a:gd name="connsiteY11" fmla="*/ 648578 h 849871"/>
                <a:gd name="connsiteX12" fmla="*/ 801971 w 1783623"/>
                <a:gd name="connsiteY12" fmla="*/ 658635 h 849871"/>
                <a:gd name="connsiteX13" fmla="*/ 798128 w 1783623"/>
                <a:gd name="connsiteY13" fmla="*/ 668693 h 849871"/>
                <a:gd name="connsiteX14" fmla="*/ 794007 w 1783623"/>
                <a:gd name="connsiteY14" fmla="*/ 679030 h 849871"/>
                <a:gd name="connsiteX15" fmla="*/ 789043 w 1783623"/>
                <a:gd name="connsiteY15" fmla="*/ 688533 h 849871"/>
                <a:gd name="connsiteX16" fmla="*/ 784083 w 1783623"/>
                <a:gd name="connsiteY16" fmla="*/ 698593 h 849871"/>
                <a:gd name="connsiteX17" fmla="*/ 778561 w 1783623"/>
                <a:gd name="connsiteY17" fmla="*/ 708096 h 849871"/>
                <a:gd name="connsiteX18" fmla="*/ 773320 w 1783623"/>
                <a:gd name="connsiteY18" fmla="*/ 717877 h 849871"/>
                <a:gd name="connsiteX19" fmla="*/ 766959 w 1783623"/>
                <a:gd name="connsiteY19" fmla="*/ 727104 h 849871"/>
                <a:gd name="connsiteX20" fmla="*/ 760040 w 1783623"/>
                <a:gd name="connsiteY20" fmla="*/ 736330 h 849871"/>
                <a:gd name="connsiteX21" fmla="*/ 753121 w 1783623"/>
                <a:gd name="connsiteY21" fmla="*/ 745558 h 849871"/>
                <a:gd name="connsiteX22" fmla="*/ 745924 w 1783623"/>
                <a:gd name="connsiteY22" fmla="*/ 755064 h 849871"/>
                <a:gd name="connsiteX23" fmla="*/ 737884 w 1783623"/>
                <a:gd name="connsiteY23" fmla="*/ 763737 h 849871"/>
                <a:gd name="connsiteX24" fmla="*/ 729009 w 1783623"/>
                <a:gd name="connsiteY24" fmla="*/ 772689 h 849871"/>
                <a:gd name="connsiteX25" fmla="*/ 719857 w 1783623"/>
                <a:gd name="connsiteY25" fmla="*/ 781922 h 849871"/>
                <a:gd name="connsiteX26" fmla="*/ 709866 w 1783623"/>
                <a:gd name="connsiteY26" fmla="*/ 790877 h 849871"/>
                <a:gd name="connsiteX27" fmla="*/ 699309 w 1783623"/>
                <a:gd name="connsiteY27" fmla="*/ 798717 h 849871"/>
                <a:gd name="connsiteX28" fmla="*/ 688748 w 1783623"/>
                <a:gd name="connsiteY28" fmla="*/ 805998 h 849871"/>
                <a:gd name="connsiteX29" fmla="*/ 677626 w 1783623"/>
                <a:gd name="connsiteY29" fmla="*/ 812723 h 849871"/>
                <a:gd name="connsiteX30" fmla="*/ 666504 w 1783623"/>
                <a:gd name="connsiteY30" fmla="*/ 819448 h 849871"/>
                <a:gd name="connsiteX31" fmla="*/ 655374 w 1783623"/>
                <a:gd name="connsiteY31" fmla="*/ 825056 h 849871"/>
                <a:gd name="connsiteX32" fmla="*/ 643406 w 1783623"/>
                <a:gd name="connsiteY32" fmla="*/ 830387 h 849871"/>
                <a:gd name="connsiteX33" fmla="*/ 631707 w 1783623"/>
                <a:gd name="connsiteY33" fmla="*/ 834322 h 849871"/>
                <a:gd name="connsiteX34" fmla="*/ 619172 w 1783623"/>
                <a:gd name="connsiteY34" fmla="*/ 838537 h 849871"/>
                <a:gd name="connsiteX35" fmla="*/ 607189 w 1783623"/>
                <a:gd name="connsiteY35" fmla="*/ 841636 h 849871"/>
                <a:gd name="connsiteX36" fmla="*/ 594925 w 1783623"/>
                <a:gd name="connsiteY36" fmla="*/ 844455 h 849871"/>
                <a:gd name="connsiteX37" fmla="*/ 582935 w 1783623"/>
                <a:gd name="connsiteY37" fmla="*/ 846436 h 849871"/>
                <a:gd name="connsiteX38" fmla="*/ 570105 w 1783623"/>
                <a:gd name="connsiteY38" fmla="*/ 848140 h 849871"/>
                <a:gd name="connsiteX39" fmla="*/ 557827 w 1783623"/>
                <a:gd name="connsiteY39" fmla="*/ 848727 h 849871"/>
                <a:gd name="connsiteX40" fmla="*/ 545553 w 1783623"/>
                <a:gd name="connsiteY40" fmla="*/ 849871 h 849871"/>
                <a:gd name="connsiteX41" fmla="*/ 532708 w 1783623"/>
                <a:gd name="connsiteY41" fmla="*/ 849343 h 849871"/>
                <a:gd name="connsiteX42" fmla="*/ 520143 w 1783623"/>
                <a:gd name="connsiteY42" fmla="*/ 848534 h 849871"/>
                <a:gd name="connsiteX43" fmla="*/ 507849 w 1783623"/>
                <a:gd name="connsiteY43" fmla="*/ 846887 h 849871"/>
                <a:gd name="connsiteX44" fmla="*/ 495276 w 1783623"/>
                <a:gd name="connsiteY44" fmla="*/ 844963 h 849871"/>
                <a:gd name="connsiteX45" fmla="*/ 483257 w 1783623"/>
                <a:gd name="connsiteY45" fmla="*/ 842478 h 849871"/>
                <a:gd name="connsiteX46" fmla="*/ 470674 w 1783623"/>
                <a:gd name="connsiteY46" fmla="*/ 838878 h 849871"/>
                <a:gd name="connsiteX47" fmla="*/ 458925 w 1783623"/>
                <a:gd name="connsiteY47" fmla="*/ 834997 h 849871"/>
                <a:gd name="connsiteX48" fmla="*/ 446895 w 1783623"/>
                <a:gd name="connsiteY48" fmla="*/ 830838 h 849871"/>
                <a:gd name="connsiteX49" fmla="*/ 435416 w 1783623"/>
                <a:gd name="connsiteY49" fmla="*/ 825560 h 849871"/>
                <a:gd name="connsiteX50" fmla="*/ 423938 w 1783623"/>
                <a:gd name="connsiteY50" fmla="*/ 820283 h 849871"/>
                <a:gd name="connsiteX51" fmla="*/ 412730 w 1783623"/>
                <a:gd name="connsiteY51" fmla="*/ 813610 h 849871"/>
                <a:gd name="connsiteX52" fmla="*/ 401521 w 1783623"/>
                <a:gd name="connsiteY52" fmla="*/ 806936 h 849871"/>
                <a:gd name="connsiteX53" fmla="*/ 390586 w 1783623"/>
                <a:gd name="connsiteY53" fmla="*/ 799425 h 849871"/>
                <a:gd name="connsiteX54" fmla="*/ 380488 w 1783623"/>
                <a:gd name="connsiteY54" fmla="*/ 791633 h 849871"/>
                <a:gd name="connsiteX55" fmla="*/ 370382 w 1783623"/>
                <a:gd name="connsiteY55" fmla="*/ 782722 h 849871"/>
                <a:gd name="connsiteX56" fmla="*/ 360272 w 1783623"/>
                <a:gd name="connsiteY56" fmla="*/ 773255 h 849871"/>
                <a:gd name="connsiteX57" fmla="*/ 349594 w 1783623"/>
                <a:gd name="connsiteY57" fmla="*/ 762114 h 849871"/>
                <a:gd name="connsiteX58" fmla="*/ 340028 w 1783623"/>
                <a:gd name="connsiteY58" fmla="*/ 750413 h 849871"/>
                <a:gd name="connsiteX59" fmla="*/ 331016 w 1783623"/>
                <a:gd name="connsiteY59" fmla="*/ 738152 h 849871"/>
                <a:gd name="connsiteX60" fmla="*/ 322564 w 1783623"/>
                <a:gd name="connsiteY60" fmla="*/ 725890 h 849871"/>
                <a:gd name="connsiteX61" fmla="*/ 315787 w 1783623"/>
                <a:gd name="connsiteY61" fmla="*/ 713623 h 849871"/>
                <a:gd name="connsiteX62" fmla="*/ 309562 w 1783623"/>
                <a:gd name="connsiteY62" fmla="*/ 700797 h 849871"/>
                <a:gd name="connsiteX63" fmla="*/ 304453 w 1783623"/>
                <a:gd name="connsiteY63" fmla="*/ 687411 h 849871"/>
                <a:gd name="connsiteX64" fmla="*/ 299900 w 1783623"/>
                <a:gd name="connsiteY64" fmla="*/ 674023 h 849871"/>
                <a:gd name="connsiteX65" fmla="*/ 295903 w 1783623"/>
                <a:gd name="connsiteY65" fmla="*/ 660075 h 849871"/>
                <a:gd name="connsiteX66" fmla="*/ 293022 w 1783623"/>
                <a:gd name="connsiteY66" fmla="*/ 646125 h 849871"/>
                <a:gd name="connsiteX67" fmla="*/ 290700 w 1783623"/>
                <a:gd name="connsiteY67" fmla="*/ 632174 h 849871"/>
                <a:gd name="connsiteX68" fmla="*/ 289494 w 1783623"/>
                <a:gd name="connsiteY68" fmla="*/ 618220 h 849871"/>
                <a:gd name="connsiteX69" fmla="*/ 288565 w 1783623"/>
                <a:gd name="connsiteY69" fmla="*/ 603986 h 849871"/>
                <a:gd name="connsiteX70" fmla="*/ 288472 w 1783623"/>
                <a:gd name="connsiteY70" fmla="*/ 589472 h 849871"/>
                <a:gd name="connsiteX71" fmla="*/ 289776 w 1783623"/>
                <a:gd name="connsiteY71" fmla="*/ 575233 h 849871"/>
                <a:gd name="connsiteX72" fmla="*/ 291636 w 1783623"/>
                <a:gd name="connsiteY72" fmla="*/ 560434 h 849871"/>
                <a:gd name="connsiteX73" fmla="*/ 276573 w 1783623"/>
                <a:gd name="connsiteY73" fmla="*/ 562144 h 849871"/>
                <a:gd name="connsiteX74" fmla="*/ 262065 w 1783623"/>
                <a:gd name="connsiteY74" fmla="*/ 563294 h 849871"/>
                <a:gd name="connsiteX75" fmla="*/ 247550 w 1783623"/>
                <a:gd name="connsiteY75" fmla="*/ 563327 h 849871"/>
                <a:gd name="connsiteX76" fmla="*/ 233590 w 1783623"/>
                <a:gd name="connsiteY76" fmla="*/ 562801 h 849871"/>
                <a:gd name="connsiteX77" fmla="*/ 219345 w 1783623"/>
                <a:gd name="connsiteY77" fmla="*/ 561438 h 849871"/>
                <a:gd name="connsiteX78" fmla="*/ 205374 w 1783623"/>
                <a:gd name="connsiteY78" fmla="*/ 559237 h 849871"/>
                <a:gd name="connsiteX79" fmla="*/ 191400 w 1783623"/>
                <a:gd name="connsiteY79" fmla="*/ 556478 h 849871"/>
                <a:gd name="connsiteX80" fmla="*/ 177980 w 1783623"/>
                <a:gd name="connsiteY80" fmla="*/ 553159 h 849871"/>
                <a:gd name="connsiteX81" fmla="*/ 164553 w 1783623"/>
                <a:gd name="connsiteY81" fmla="*/ 548723 h 849871"/>
                <a:gd name="connsiteX82" fmla="*/ 151122 w 1783623"/>
                <a:gd name="connsiteY82" fmla="*/ 543729 h 849871"/>
                <a:gd name="connsiteX83" fmla="*/ 137962 w 1783623"/>
                <a:gd name="connsiteY83" fmla="*/ 537339 h 849871"/>
                <a:gd name="connsiteX84" fmla="*/ 125356 w 1783623"/>
                <a:gd name="connsiteY84" fmla="*/ 530390 h 849871"/>
                <a:gd name="connsiteX85" fmla="*/ 113020 w 1783623"/>
                <a:gd name="connsiteY85" fmla="*/ 522045 h 849871"/>
                <a:gd name="connsiteX86" fmla="*/ 100681 w 1783623"/>
                <a:gd name="connsiteY86" fmla="*/ 513140 h 849871"/>
                <a:gd name="connsiteX87" fmla="*/ 88897 w 1783623"/>
                <a:gd name="connsiteY87" fmla="*/ 503677 h 849871"/>
                <a:gd name="connsiteX88" fmla="*/ 77664 w 1783623"/>
                <a:gd name="connsiteY88" fmla="*/ 493096 h 849871"/>
                <a:gd name="connsiteX89" fmla="*/ 68389 w 1783623"/>
                <a:gd name="connsiteY89" fmla="*/ 483346 h 849871"/>
                <a:gd name="connsiteX90" fmla="*/ 59673 w 1783623"/>
                <a:gd name="connsiteY90" fmla="*/ 473598 h 849871"/>
                <a:gd name="connsiteX91" fmla="*/ 51231 w 1783623"/>
                <a:gd name="connsiteY91" fmla="*/ 463010 h 849871"/>
                <a:gd name="connsiteX92" fmla="*/ 43625 w 1783623"/>
                <a:gd name="connsiteY92" fmla="*/ 452141 h 849871"/>
                <a:gd name="connsiteX93" fmla="*/ 36854 w 1783623"/>
                <a:gd name="connsiteY93" fmla="*/ 440991 h 849871"/>
                <a:gd name="connsiteX94" fmla="*/ 30365 w 1783623"/>
                <a:gd name="connsiteY94" fmla="*/ 430120 h 849871"/>
                <a:gd name="connsiteX95" fmla="*/ 24707 w 1783623"/>
                <a:gd name="connsiteY95" fmla="*/ 418410 h 849871"/>
                <a:gd name="connsiteX96" fmla="*/ 19611 w 1783623"/>
                <a:gd name="connsiteY96" fmla="*/ 407255 h 849871"/>
                <a:gd name="connsiteX97" fmla="*/ 15066 w 1783623"/>
                <a:gd name="connsiteY97" fmla="*/ 394984 h 849871"/>
                <a:gd name="connsiteX98" fmla="*/ 11083 w 1783623"/>
                <a:gd name="connsiteY98" fmla="*/ 383269 h 849871"/>
                <a:gd name="connsiteX99" fmla="*/ 7655 w 1783623"/>
                <a:gd name="connsiteY99" fmla="*/ 370996 h 849871"/>
                <a:gd name="connsiteX100" fmla="*/ 4784 w 1783623"/>
                <a:gd name="connsiteY100" fmla="*/ 358721 h 849871"/>
                <a:gd name="connsiteX101" fmla="*/ 2750 w 1783623"/>
                <a:gd name="connsiteY101" fmla="*/ 346165 h 849871"/>
                <a:gd name="connsiteX102" fmla="*/ 996 w 1783623"/>
                <a:gd name="connsiteY102" fmla="*/ 333886 h 849871"/>
                <a:gd name="connsiteX103" fmla="*/ 78 w 1783623"/>
                <a:gd name="connsiteY103" fmla="*/ 321328 h 849871"/>
                <a:gd name="connsiteX104" fmla="*/ 0 w 1783623"/>
                <a:gd name="connsiteY104" fmla="*/ 309046 h 849871"/>
                <a:gd name="connsiteX105" fmla="*/ 476 w 1783623"/>
                <a:gd name="connsiteY105" fmla="*/ 296205 h 849871"/>
                <a:gd name="connsiteX106" fmla="*/ 955 w 1783623"/>
                <a:gd name="connsiteY106" fmla="*/ 283922 h 849871"/>
                <a:gd name="connsiteX107" fmla="*/ 2548 w 1783623"/>
                <a:gd name="connsiteY107" fmla="*/ 271077 h 849871"/>
                <a:gd name="connsiteX108" fmla="*/ 4425 w 1783623"/>
                <a:gd name="connsiteY108" fmla="*/ 259071 h 849871"/>
                <a:gd name="connsiteX109" fmla="*/ 7137 w 1783623"/>
                <a:gd name="connsiteY109" fmla="*/ 246783 h 849871"/>
                <a:gd name="connsiteX110" fmla="*/ 10131 w 1783623"/>
                <a:gd name="connsiteY110" fmla="*/ 234774 h 849871"/>
                <a:gd name="connsiteX111" fmla="*/ 14238 w 1783623"/>
                <a:gd name="connsiteY111" fmla="*/ 222202 h 849871"/>
                <a:gd name="connsiteX112" fmla="*/ 18352 w 1783623"/>
                <a:gd name="connsiteY112" fmla="*/ 210748 h 849871"/>
                <a:gd name="connsiteX113" fmla="*/ 23297 w 1783623"/>
                <a:gd name="connsiteY113" fmla="*/ 198455 h 849871"/>
                <a:gd name="connsiteX114" fmla="*/ 29089 w 1783623"/>
                <a:gd name="connsiteY114" fmla="*/ 187556 h 849871"/>
                <a:gd name="connsiteX115" fmla="*/ 35435 w 1783623"/>
                <a:gd name="connsiteY115" fmla="*/ 176097 h 849871"/>
                <a:gd name="connsiteX116" fmla="*/ 42344 w 1783623"/>
                <a:gd name="connsiteY116" fmla="*/ 165195 h 849871"/>
                <a:gd name="connsiteX117" fmla="*/ 49534 w 1783623"/>
                <a:gd name="connsiteY117" fmla="*/ 154572 h 849871"/>
                <a:gd name="connsiteX118" fmla="*/ 57281 w 1783623"/>
                <a:gd name="connsiteY118" fmla="*/ 143946 h 849871"/>
                <a:gd name="connsiteX119" fmla="*/ 65868 w 1783623"/>
                <a:gd name="connsiteY119" fmla="*/ 133600 h 849871"/>
                <a:gd name="connsiteX120" fmla="*/ 75021 w 1783623"/>
                <a:gd name="connsiteY120" fmla="*/ 124367 h 849871"/>
                <a:gd name="connsiteX121" fmla="*/ 83896 w 1783623"/>
                <a:gd name="connsiteY121" fmla="*/ 115414 h 849871"/>
                <a:gd name="connsiteX122" fmla="*/ 92498 w 1783623"/>
                <a:gd name="connsiteY122" fmla="*/ 107299 h 849871"/>
                <a:gd name="connsiteX123" fmla="*/ 101941 w 1783623"/>
                <a:gd name="connsiteY123" fmla="*/ 100021 h 849871"/>
                <a:gd name="connsiteX124" fmla="*/ 111108 w 1783623"/>
                <a:gd name="connsiteY124" fmla="*/ 93021 h 849871"/>
                <a:gd name="connsiteX125" fmla="*/ 120556 w 1783623"/>
                <a:gd name="connsiteY125" fmla="*/ 86301 h 849871"/>
                <a:gd name="connsiteX126" fmla="*/ 129726 w 1783623"/>
                <a:gd name="connsiteY126" fmla="*/ 79860 h 849871"/>
                <a:gd name="connsiteX127" fmla="*/ 139180 w 1783623"/>
                <a:gd name="connsiteY127" fmla="*/ 74255 h 849871"/>
                <a:gd name="connsiteX128" fmla="*/ 148635 w 1783623"/>
                <a:gd name="connsiteY128" fmla="*/ 68650 h 849871"/>
                <a:gd name="connsiteX129" fmla="*/ 158651 w 1783623"/>
                <a:gd name="connsiteY129" fmla="*/ 63603 h 849871"/>
                <a:gd name="connsiteX130" fmla="*/ 168391 w 1783623"/>
                <a:gd name="connsiteY130" fmla="*/ 58835 h 849871"/>
                <a:gd name="connsiteX131" fmla="*/ 178693 w 1783623"/>
                <a:gd name="connsiteY131" fmla="*/ 54625 h 849871"/>
                <a:gd name="connsiteX132" fmla="*/ 188716 w 1783623"/>
                <a:gd name="connsiteY132" fmla="*/ 50693 h 849871"/>
                <a:gd name="connsiteX133" fmla="*/ 198740 w 1783623"/>
                <a:gd name="connsiteY133" fmla="*/ 46763 h 849871"/>
                <a:gd name="connsiteX134" fmla="*/ 208767 w 1783623"/>
                <a:gd name="connsiteY134" fmla="*/ 43390 h 849871"/>
                <a:gd name="connsiteX135" fmla="*/ 219353 w 1783623"/>
                <a:gd name="connsiteY135" fmla="*/ 40017 h 849871"/>
                <a:gd name="connsiteX136" fmla="*/ 229942 w 1783623"/>
                <a:gd name="connsiteY136" fmla="*/ 37201 h 849871"/>
                <a:gd name="connsiteX137" fmla="*/ 251683 w 1783623"/>
                <a:gd name="connsiteY137" fmla="*/ 32126 h 849871"/>
                <a:gd name="connsiteX138" fmla="*/ 273707 w 1783623"/>
                <a:gd name="connsiteY138" fmla="*/ 27890 h 849871"/>
                <a:gd name="connsiteX139" fmla="*/ 296297 w 1783623"/>
                <a:gd name="connsiteY139" fmla="*/ 24767 h 849871"/>
                <a:gd name="connsiteX140" fmla="*/ 319165 w 1783623"/>
                <a:gd name="connsiteY140" fmla="*/ 21365 h 849871"/>
                <a:gd name="connsiteX141" fmla="*/ 342320 w 1783623"/>
                <a:gd name="connsiteY141" fmla="*/ 19358 h 849871"/>
                <a:gd name="connsiteX142" fmla="*/ 366313 w 1783623"/>
                <a:gd name="connsiteY142" fmla="*/ 17070 h 849871"/>
                <a:gd name="connsiteX143" fmla="*/ 415977 w 1783623"/>
                <a:gd name="connsiteY143" fmla="*/ 13606 h 849871"/>
                <a:gd name="connsiteX144" fmla="*/ 932918 w 1783623"/>
                <a:gd name="connsiteY144" fmla="*/ 0 h 849871"/>
                <a:gd name="connsiteX145" fmla="*/ 1363332 w 1783623"/>
                <a:gd name="connsiteY145" fmla="*/ 11396 h 849871"/>
                <a:gd name="connsiteX146" fmla="*/ 1413310 w 1783623"/>
                <a:gd name="connsiteY146" fmla="*/ 14921 h 849871"/>
                <a:gd name="connsiteX147" fmla="*/ 1437326 w 1783623"/>
                <a:gd name="connsiteY147" fmla="*/ 17104 h 849871"/>
                <a:gd name="connsiteX148" fmla="*/ 1460783 w 1783623"/>
                <a:gd name="connsiteY148" fmla="*/ 19289 h 849871"/>
                <a:gd name="connsiteX149" fmla="*/ 1483408 w 1783623"/>
                <a:gd name="connsiteY149" fmla="*/ 22313 h 849871"/>
                <a:gd name="connsiteX150" fmla="*/ 1506034 w 1783623"/>
                <a:gd name="connsiteY150" fmla="*/ 25335 h 849871"/>
                <a:gd name="connsiteX151" fmla="*/ 1528112 w 1783623"/>
                <a:gd name="connsiteY151" fmla="*/ 30035 h 849871"/>
                <a:gd name="connsiteX152" fmla="*/ 1549910 w 1783623"/>
                <a:gd name="connsiteY152" fmla="*/ 34455 h 849871"/>
                <a:gd name="connsiteX153" fmla="*/ 1560534 w 1783623"/>
                <a:gd name="connsiteY153" fmla="*/ 37224 h 849871"/>
                <a:gd name="connsiteX154" fmla="*/ 1571160 w 1783623"/>
                <a:gd name="connsiteY154" fmla="*/ 40551 h 849871"/>
                <a:gd name="connsiteX155" fmla="*/ 1581229 w 1783623"/>
                <a:gd name="connsiteY155" fmla="*/ 43879 h 849871"/>
                <a:gd name="connsiteX156" fmla="*/ 1591583 w 1783623"/>
                <a:gd name="connsiteY156" fmla="*/ 48044 h 849871"/>
                <a:gd name="connsiteX157" fmla="*/ 1601375 w 1783623"/>
                <a:gd name="connsiteY157" fmla="*/ 51652 h 849871"/>
                <a:gd name="connsiteX158" fmla="*/ 1611728 w 1783623"/>
                <a:gd name="connsiteY158" fmla="*/ 55816 h 849871"/>
                <a:gd name="connsiteX159" fmla="*/ 1621528 w 1783623"/>
                <a:gd name="connsiteY159" fmla="*/ 60541 h 849871"/>
                <a:gd name="connsiteX160" fmla="*/ 1631607 w 1783623"/>
                <a:gd name="connsiteY160" fmla="*/ 65544 h 849871"/>
                <a:gd name="connsiteX161" fmla="*/ 1641133 w 1783623"/>
                <a:gd name="connsiteY161" fmla="*/ 71105 h 849871"/>
                <a:gd name="connsiteX162" fmla="*/ 1650940 w 1783623"/>
                <a:gd name="connsiteY162" fmla="*/ 76946 h 849871"/>
                <a:gd name="connsiteX163" fmla="*/ 1660188 w 1783623"/>
                <a:gd name="connsiteY163" fmla="*/ 82787 h 849871"/>
                <a:gd name="connsiteX164" fmla="*/ 1669444 w 1783623"/>
                <a:gd name="connsiteY164" fmla="*/ 89744 h 849871"/>
                <a:gd name="connsiteX165" fmla="*/ 1679258 w 1783623"/>
                <a:gd name="connsiteY165" fmla="*/ 96702 h 849871"/>
                <a:gd name="connsiteX166" fmla="*/ 1687959 w 1783623"/>
                <a:gd name="connsiteY166" fmla="*/ 104218 h 849871"/>
                <a:gd name="connsiteX167" fmla="*/ 1697223 w 1783623"/>
                <a:gd name="connsiteY167" fmla="*/ 112293 h 849871"/>
                <a:gd name="connsiteX168" fmla="*/ 1706209 w 1783623"/>
                <a:gd name="connsiteY168" fmla="*/ 120647 h 849871"/>
                <a:gd name="connsiteX169" fmla="*/ 1715482 w 1783623"/>
                <a:gd name="connsiteY169" fmla="*/ 130395 h 849871"/>
                <a:gd name="connsiteX170" fmla="*/ 1723922 w 1783623"/>
                <a:gd name="connsiteY170" fmla="*/ 140425 h 849871"/>
                <a:gd name="connsiteX171" fmla="*/ 1731807 w 1783623"/>
                <a:gd name="connsiteY171" fmla="*/ 151013 h 849871"/>
                <a:gd name="connsiteX172" fmla="*/ 1739692 w 1783623"/>
                <a:gd name="connsiteY172" fmla="*/ 161602 h 849871"/>
                <a:gd name="connsiteX173" fmla="*/ 1746741 w 1783623"/>
                <a:gd name="connsiteY173" fmla="*/ 172471 h 849871"/>
                <a:gd name="connsiteX174" fmla="*/ 1752677 w 1783623"/>
                <a:gd name="connsiteY174" fmla="*/ 183901 h 849871"/>
                <a:gd name="connsiteX175" fmla="*/ 1758333 w 1783623"/>
                <a:gd name="connsiteY175" fmla="*/ 195052 h 849871"/>
                <a:gd name="connsiteX176" fmla="*/ 1763714 w 1783623"/>
                <a:gd name="connsiteY176" fmla="*/ 207041 h 849871"/>
                <a:gd name="connsiteX177" fmla="*/ 1768258 w 1783623"/>
                <a:gd name="connsiteY177" fmla="*/ 218753 h 849871"/>
                <a:gd name="connsiteX178" fmla="*/ 1772247 w 1783623"/>
                <a:gd name="connsiteY178" fmla="*/ 231024 h 849871"/>
                <a:gd name="connsiteX179" fmla="*/ 1775115 w 1783623"/>
                <a:gd name="connsiteY179" fmla="*/ 242739 h 849871"/>
                <a:gd name="connsiteX180" fmla="*/ 1777987 w 1783623"/>
                <a:gd name="connsiteY180" fmla="*/ 255012 h 849871"/>
                <a:gd name="connsiteX181" fmla="*/ 1780302 w 1783623"/>
                <a:gd name="connsiteY181" fmla="*/ 267286 h 849871"/>
                <a:gd name="connsiteX182" fmla="*/ 1782062 w 1783623"/>
                <a:gd name="connsiteY182" fmla="*/ 280121 h 849871"/>
                <a:gd name="connsiteX183" fmla="*/ 1782702 w 1783623"/>
                <a:gd name="connsiteY183" fmla="*/ 292398 h 849871"/>
                <a:gd name="connsiteX184" fmla="*/ 1783623 w 1783623"/>
                <a:gd name="connsiteY184" fmla="*/ 304954 h 849871"/>
                <a:gd name="connsiteX185" fmla="*/ 1783427 w 1783623"/>
                <a:gd name="connsiteY185" fmla="*/ 317514 h 849871"/>
                <a:gd name="connsiteX186" fmla="*/ 1782115 w 1783623"/>
                <a:gd name="connsiteY186" fmla="*/ 330074 h 849871"/>
                <a:gd name="connsiteX187" fmla="*/ 1781081 w 1783623"/>
                <a:gd name="connsiteY187" fmla="*/ 342356 h 849871"/>
                <a:gd name="connsiteX188" fmla="*/ 1778929 w 1783623"/>
                <a:gd name="connsiteY188" fmla="*/ 354640 h 849871"/>
                <a:gd name="connsiteX189" fmla="*/ 1776501 w 1783623"/>
                <a:gd name="connsiteY189" fmla="*/ 367203 h 849871"/>
                <a:gd name="connsiteX190" fmla="*/ 1773234 w 1783623"/>
                <a:gd name="connsiteY190" fmla="*/ 379488 h 849871"/>
                <a:gd name="connsiteX191" fmla="*/ 1769404 w 1783623"/>
                <a:gd name="connsiteY191" fmla="*/ 391217 h 849871"/>
                <a:gd name="connsiteX192" fmla="*/ 1765021 w 1783623"/>
                <a:gd name="connsiteY192" fmla="*/ 403506 h 849871"/>
                <a:gd name="connsiteX193" fmla="*/ 1760072 w 1783623"/>
                <a:gd name="connsiteY193" fmla="*/ 414679 h 849871"/>
                <a:gd name="connsiteX194" fmla="*/ 1754568 w 1783623"/>
                <a:gd name="connsiteY194" fmla="*/ 426411 h 849871"/>
                <a:gd name="connsiteX195" fmla="*/ 1747946 w 1783623"/>
                <a:gd name="connsiteY195" fmla="*/ 437588 h 849871"/>
                <a:gd name="connsiteX196" fmla="*/ 1741599 w 1783623"/>
                <a:gd name="connsiteY196" fmla="*/ 448484 h 849871"/>
                <a:gd name="connsiteX197" fmla="*/ 1734136 w 1783623"/>
                <a:gd name="connsiteY197" fmla="*/ 459384 h 849871"/>
                <a:gd name="connsiteX198" fmla="*/ 1725834 w 1783623"/>
                <a:gd name="connsiteY198" fmla="*/ 470006 h 849871"/>
                <a:gd name="connsiteX199" fmla="*/ 1717247 w 1783623"/>
                <a:gd name="connsiteY199" fmla="*/ 479791 h 849871"/>
                <a:gd name="connsiteX200" fmla="*/ 1708104 w 1783623"/>
                <a:gd name="connsiteY200" fmla="*/ 489577 h 849871"/>
                <a:gd name="connsiteX201" fmla="*/ 1697011 w 1783623"/>
                <a:gd name="connsiteY201" fmla="*/ 500204 h 849871"/>
                <a:gd name="connsiteX202" fmla="*/ 1685353 w 1783623"/>
                <a:gd name="connsiteY202" fmla="*/ 509716 h 849871"/>
                <a:gd name="connsiteX203" fmla="*/ 1673134 w 1783623"/>
                <a:gd name="connsiteY203" fmla="*/ 518672 h 849871"/>
                <a:gd name="connsiteX204" fmla="*/ 1660909 w 1783623"/>
                <a:gd name="connsiteY204" fmla="*/ 527069 h 849871"/>
                <a:gd name="connsiteX205" fmla="*/ 1648120 w 1783623"/>
                <a:gd name="connsiteY205" fmla="*/ 534352 h 849871"/>
                <a:gd name="connsiteX206" fmla="*/ 1635601 w 1783623"/>
                <a:gd name="connsiteY206" fmla="*/ 540238 h 849871"/>
                <a:gd name="connsiteX207" fmla="*/ 1622238 w 1783623"/>
                <a:gd name="connsiteY207" fmla="*/ 545289 h 849871"/>
                <a:gd name="connsiteX208" fmla="*/ 1608596 w 1783623"/>
                <a:gd name="connsiteY208" fmla="*/ 550061 h 849871"/>
                <a:gd name="connsiteX209" fmla="*/ 1595503 w 1783623"/>
                <a:gd name="connsiteY209" fmla="*/ 553715 h 849871"/>
                <a:gd name="connsiteX210" fmla="*/ 1581287 w 1783623"/>
                <a:gd name="connsiteY210" fmla="*/ 556257 h 849871"/>
                <a:gd name="connsiteX211" fmla="*/ 1567348 w 1783623"/>
                <a:gd name="connsiteY211" fmla="*/ 558519 h 849871"/>
                <a:gd name="connsiteX212" fmla="*/ 1553402 w 1783623"/>
                <a:gd name="connsiteY212" fmla="*/ 559663 h 849871"/>
                <a:gd name="connsiteX213" fmla="*/ 1538894 w 1783623"/>
                <a:gd name="connsiteY213" fmla="*/ 560251 h 849871"/>
                <a:gd name="connsiteX214" fmla="*/ 1524664 w 1783623"/>
                <a:gd name="connsiteY214" fmla="*/ 560559 h 849871"/>
                <a:gd name="connsiteX215" fmla="*/ 1510421 w 1783623"/>
                <a:gd name="connsiteY215" fmla="*/ 559193 h 849871"/>
                <a:gd name="connsiteX216" fmla="*/ 1495340 w 1783623"/>
                <a:gd name="connsiteY216" fmla="*/ 557549 h 849871"/>
                <a:gd name="connsiteX217" fmla="*/ 1497392 w 1783623"/>
                <a:gd name="connsiteY217" fmla="*/ 572336 h 849871"/>
                <a:gd name="connsiteX218" fmla="*/ 1498605 w 1783623"/>
                <a:gd name="connsiteY218" fmla="*/ 586845 h 849871"/>
                <a:gd name="connsiteX219" fmla="*/ 1498419 w 1783623"/>
                <a:gd name="connsiteY219" fmla="*/ 601078 h 849871"/>
                <a:gd name="connsiteX220" fmla="*/ 1497958 w 1783623"/>
                <a:gd name="connsiteY220" fmla="*/ 615591 h 849871"/>
                <a:gd name="connsiteX221" fmla="*/ 1496935 w 1783623"/>
                <a:gd name="connsiteY221" fmla="*/ 629547 h 849871"/>
                <a:gd name="connsiteX222" fmla="*/ 1494794 w 1783623"/>
                <a:gd name="connsiteY222" fmla="*/ 643505 h 849871"/>
                <a:gd name="connsiteX223" fmla="*/ 1492377 w 1783623"/>
                <a:gd name="connsiteY223" fmla="*/ 657743 h 849871"/>
                <a:gd name="connsiteX224" fmla="*/ 1488560 w 1783623"/>
                <a:gd name="connsiteY224" fmla="*/ 671146 h 849871"/>
                <a:gd name="connsiteX225" fmla="*/ 1484461 w 1783623"/>
                <a:gd name="connsiteY225" fmla="*/ 684271 h 849871"/>
                <a:gd name="connsiteX226" fmla="*/ 1479249 w 1783623"/>
                <a:gd name="connsiteY226" fmla="*/ 697956 h 849871"/>
                <a:gd name="connsiteX227" fmla="*/ 1473195 w 1783623"/>
                <a:gd name="connsiteY227" fmla="*/ 710805 h 849871"/>
                <a:gd name="connsiteX228" fmla="*/ 1466301 w 1783623"/>
                <a:gd name="connsiteY228" fmla="*/ 723379 h 849871"/>
                <a:gd name="connsiteX229" fmla="*/ 1458012 w 1783623"/>
                <a:gd name="connsiteY229" fmla="*/ 735675 h 849871"/>
                <a:gd name="connsiteX230" fmla="*/ 1449162 w 1783623"/>
                <a:gd name="connsiteY230" fmla="*/ 747971 h 849871"/>
                <a:gd name="connsiteX231" fmla="*/ 1439751 w 1783623"/>
                <a:gd name="connsiteY231" fmla="*/ 759712 h 849871"/>
                <a:gd name="connsiteX232" fmla="*/ 1429221 w 1783623"/>
                <a:gd name="connsiteY232" fmla="*/ 770896 h 849871"/>
                <a:gd name="connsiteX233" fmla="*/ 1419237 w 1783623"/>
                <a:gd name="connsiteY233" fmla="*/ 780406 h 849871"/>
                <a:gd name="connsiteX234" fmla="*/ 1409251 w 1783623"/>
                <a:gd name="connsiteY234" fmla="*/ 789357 h 849871"/>
                <a:gd name="connsiteX235" fmla="*/ 1399255 w 1783623"/>
                <a:gd name="connsiteY235" fmla="*/ 797192 h 849871"/>
                <a:gd name="connsiteX236" fmla="*/ 1388421 w 1783623"/>
                <a:gd name="connsiteY236" fmla="*/ 804749 h 849871"/>
                <a:gd name="connsiteX237" fmla="*/ 1377303 w 1783623"/>
                <a:gd name="connsiteY237" fmla="*/ 811469 h 849871"/>
                <a:gd name="connsiteX238" fmla="*/ 1366185 w 1783623"/>
                <a:gd name="connsiteY238" fmla="*/ 818189 h 849871"/>
                <a:gd name="connsiteX239" fmla="*/ 1354778 w 1783623"/>
                <a:gd name="connsiteY239" fmla="*/ 823516 h 849871"/>
                <a:gd name="connsiteX240" fmla="*/ 1343370 w 1783623"/>
                <a:gd name="connsiteY240" fmla="*/ 828841 h 849871"/>
                <a:gd name="connsiteX241" fmla="*/ 1331398 w 1783623"/>
                <a:gd name="connsiteY241" fmla="*/ 833052 h 849871"/>
                <a:gd name="connsiteX242" fmla="*/ 1319703 w 1783623"/>
                <a:gd name="connsiteY242" fmla="*/ 836983 h 849871"/>
                <a:gd name="connsiteX243" fmla="*/ 1307170 w 1783623"/>
                <a:gd name="connsiteY243" fmla="*/ 840636 h 849871"/>
                <a:gd name="connsiteX244" fmla="*/ 1294627 w 1783623"/>
                <a:gd name="connsiteY244" fmla="*/ 843175 h 849871"/>
                <a:gd name="connsiteX245" fmla="*/ 1282641 w 1783623"/>
                <a:gd name="connsiteY245" fmla="*/ 845152 h 849871"/>
                <a:gd name="connsiteX246" fmla="*/ 1270091 w 1783623"/>
                <a:gd name="connsiteY246" fmla="*/ 846573 h 849871"/>
                <a:gd name="connsiteX247" fmla="*/ 1257820 w 1783623"/>
                <a:gd name="connsiteY247" fmla="*/ 847716 h 849871"/>
                <a:gd name="connsiteX248" fmla="*/ 1245540 w 1783623"/>
                <a:gd name="connsiteY248" fmla="*/ 847740 h 849871"/>
                <a:gd name="connsiteX249" fmla="*/ 1232699 w 1783623"/>
                <a:gd name="connsiteY249" fmla="*/ 847209 h 849871"/>
                <a:gd name="connsiteX250" fmla="*/ 1220416 w 1783623"/>
                <a:gd name="connsiteY250" fmla="*/ 846676 h 849871"/>
                <a:gd name="connsiteX251" fmla="*/ 1207567 w 1783623"/>
                <a:gd name="connsiteY251" fmla="*/ 845027 h 849871"/>
                <a:gd name="connsiteX252" fmla="*/ 1195273 w 1783623"/>
                <a:gd name="connsiteY252" fmla="*/ 842820 h 849871"/>
                <a:gd name="connsiteX253" fmla="*/ 1182975 w 1783623"/>
                <a:gd name="connsiteY253" fmla="*/ 840054 h 849871"/>
                <a:gd name="connsiteX254" fmla="*/ 1171236 w 1783623"/>
                <a:gd name="connsiteY254" fmla="*/ 837288 h 849871"/>
                <a:gd name="connsiteX255" fmla="*/ 1158930 w 1783623"/>
                <a:gd name="connsiteY255" fmla="*/ 833406 h 849871"/>
                <a:gd name="connsiteX256" fmla="*/ 1146902 w 1783623"/>
                <a:gd name="connsiteY256" fmla="*/ 829245 h 849871"/>
                <a:gd name="connsiteX257" fmla="*/ 1135144 w 1783623"/>
                <a:gd name="connsiteY257" fmla="*/ 823688 h 849871"/>
                <a:gd name="connsiteX258" fmla="*/ 1123667 w 1783623"/>
                <a:gd name="connsiteY258" fmla="*/ 818409 h 849871"/>
                <a:gd name="connsiteX259" fmla="*/ 1112740 w 1783623"/>
                <a:gd name="connsiteY259" fmla="*/ 812013 h 849871"/>
                <a:gd name="connsiteX260" fmla="*/ 1101533 w 1783623"/>
                <a:gd name="connsiteY260" fmla="*/ 805338 h 849871"/>
                <a:gd name="connsiteX261" fmla="*/ 1090599 w 1783623"/>
                <a:gd name="connsiteY261" fmla="*/ 797826 h 849871"/>
                <a:gd name="connsiteX262" fmla="*/ 1080496 w 1783623"/>
                <a:gd name="connsiteY262" fmla="*/ 789474 h 849871"/>
                <a:gd name="connsiteX263" fmla="*/ 1070394 w 1783623"/>
                <a:gd name="connsiteY263" fmla="*/ 781121 h 849871"/>
                <a:gd name="connsiteX264" fmla="*/ 1060566 w 1783623"/>
                <a:gd name="connsiteY264" fmla="*/ 771933 h 849871"/>
                <a:gd name="connsiteX265" fmla="*/ 1051857 w 1783623"/>
                <a:gd name="connsiteY265" fmla="*/ 763300 h 849871"/>
                <a:gd name="connsiteX266" fmla="*/ 1043702 w 1783623"/>
                <a:gd name="connsiteY266" fmla="*/ 754107 h 849871"/>
                <a:gd name="connsiteX267" fmla="*/ 1036387 w 1783623"/>
                <a:gd name="connsiteY267" fmla="*/ 745192 h 849871"/>
                <a:gd name="connsiteX268" fmla="*/ 1028790 w 1783623"/>
                <a:gd name="connsiteY268" fmla="*/ 735998 h 849871"/>
                <a:gd name="connsiteX269" fmla="*/ 1022030 w 1783623"/>
                <a:gd name="connsiteY269" fmla="*/ 726524 h 849871"/>
                <a:gd name="connsiteX270" fmla="*/ 1015831 w 1783623"/>
                <a:gd name="connsiteY270" fmla="*/ 717606 h 849871"/>
                <a:gd name="connsiteX271" fmla="*/ 1010182 w 1783623"/>
                <a:gd name="connsiteY271" fmla="*/ 707571 h 849871"/>
                <a:gd name="connsiteX272" fmla="*/ 1004538 w 1783623"/>
                <a:gd name="connsiteY272" fmla="*/ 698094 h 849871"/>
                <a:gd name="connsiteX273" fmla="*/ 999448 w 1783623"/>
                <a:gd name="connsiteY273" fmla="*/ 688058 h 849871"/>
                <a:gd name="connsiteX274" fmla="*/ 994638 w 1783623"/>
                <a:gd name="connsiteY274" fmla="*/ 678300 h 849871"/>
                <a:gd name="connsiteX275" fmla="*/ 990107 w 1783623"/>
                <a:gd name="connsiteY275" fmla="*/ 668262 h 849871"/>
                <a:gd name="connsiteX276" fmla="*/ 986414 w 1783623"/>
                <a:gd name="connsiteY276" fmla="*/ 658502 h 849871"/>
                <a:gd name="connsiteX277" fmla="*/ 982159 w 1783623"/>
                <a:gd name="connsiteY277" fmla="*/ 648186 h 849871"/>
                <a:gd name="connsiteX278" fmla="*/ 979020 w 1783623"/>
                <a:gd name="connsiteY278" fmla="*/ 637866 h 849871"/>
                <a:gd name="connsiteX279" fmla="*/ 973017 w 1783623"/>
                <a:gd name="connsiteY279" fmla="*/ 616390 h 849871"/>
                <a:gd name="connsiteX280" fmla="*/ 967852 w 1783623"/>
                <a:gd name="connsiteY280" fmla="*/ 595191 h 849871"/>
                <a:gd name="connsiteX281" fmla="*/ 963239 w 1783623"/>
                <a:gd name="connsiteY281" fmla="*/ 572875 h 849871"/>
                <a:gd name="connsiteX282" fmla="*/ 959741 w 1783623"/>
                <a:gd name="connsiteY282" fmla="*/ 550557 h 849871"/>
                <a:gd name="connsiteX283" fmla="*/ 956798 w 1783623"/>
                <a:gd name="connsiteY283" fmla="*/ 527678 h 849871"/>
                <a:gd name="connsiteX284" fmla="*/ 954410 w 1783623"/>
                <a:gd name="connsiteY284" fmla="*/ 504241 h 849871"/>
                <a:gd name="connsiteX285" fmla="*/ 952017 w 1783623"/>
                <a:gd name="connsiteY285" fmla="*/ 480245 h 849871"/>
                <a:gd name="connsiteX286" fmla="*/ 947780 w 1783623"/>
                <a:gd name="connsiteY286" fmla="*/ 430579 h 84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783623" h="849871">
                  <a:moveTo>
                    <a:pt x="846880" y="336"/>
                  </a:moveTo>
                  <a:lnTo>
                    <a:pt x="837080" y="431061"/>
                  </a:lnTo>
                  <a:lnTo>
                    <a:pt x="833768" y="480476"/>
                  </a:lnTo>
                  <a:lnTo>
                    <a:pt x="831689" y="504486"/>
                  </a:lnTo>
                  <a:lnTo>
                    <a:pt x="829883" y="527658"/>
                  </a:lnTo>
                  <a:lnTo>
                    <a:pt x="826961" y="550833"/>
                  </a:lnTo>
                  <a:lnTo>
                    <a:pt x="823754" y="573171"/>
                  </a:lnTo>
                  <a:lnTo>
                    <a:pt x="819709" y="595231"/>
                  </a:lnTo>
                  <a:lnTo>
                    <a:pt x="814824" y="617015"/>
                  </a:lnTo>
                  <a:lnTo>
                    <a:pt x="812100" y="627629"/>
                  </a:lnTo>
                  <a:lnTo>
                    <a:pt x="808819" y="638243"/>
                  </a:lnTo>
                  <a:lnTo>
                    <a:pt x="805815" y="648578"/>
                  </a:lnTo>
                  <a:lnTo>
                    <a:pt x="801971" y="658635"/>
                  </a:lnTo>
                  <a:lnTo>
                    <a:pt x="798128" y="668693"/>
                  </a:lnTo>
                  <a:lnTo>
                    <a:pt x="794007" y="679030"/>
                  </a:lnTo>
                  <a:lnTo>
                    <a:pt x="789043" y="688533"/>
                  </a:lnTo>
                  <a:lnTo>
                    <a:pt x="784083" y="698593"/>
                  </a:lnTo>
                  <a:lnTo>
                    <a:pt x="778561" y="708096"/>
                  </a:lnTo>
                  <a:lnTo>
                    <a:pt x="773320" y="717877"/>
                  </a:lnTo>
                  <a:lnTo>
                    <a:pt x="766959" y="727104"/>
                  </a:lnTo>
                  <a:lnTo>
                    <a:pt x="760040" y="736330"/>
                  </a:lnTo>
                  <a:lnTo>
                    <a:pt x="753121" y="745558"/>
                  </a:lnTo>
                  <a:lnTo>
                    <a:pt x="745924" y="755064"/>
                  </a:lnTo>
                  <a:lnTo>
                    <a:pt x="737884" y="763737"/>
                  </a:lnTo>
                  <a:lnTo>
                    <a:pt x="729009" y="772689"/>
                  </a:lnTo>
                  <a:lnTo>
                    <a:pt x="719857" y="781922"/>
                  </a:lnTo>
                  <a:lnTo>
                    <a:pt x="709866" y="790877"/>
                  </a:lnTo>
                  <a:lnTo>
                    <a:pt x="699309" y="798717"/>
                  </a:lnTo>
                  <a:lnTo>
                    <a:pt x="688748" y="805998"/>
                  </a:lnTo>
                  <a:lnTo>
                    <a:pt x="677626" y="812723"/>
                  </a:lnTo>
                  <a:lnTo>
                    <a:pt x="666504" y="819448"/>
                  </a:lnTo>
                  <a:lnTo>
                    <a:pt x="655374" y="825056"/>
                  </a:lnTo>
                  <a:lnTo>
                    <a:pt x="643406" y="830387"/>
                  </a:lnTo>
                  <a:lnTo>
                    <a:pt x="631707" y="834322"/>
                  </a:lnTo>
                  <a:lnTo>
                    <a:pt x="619172" y="838537"/>
                  </a:lnTo>
                  <a:lnTo>
                    <a:pt x="607189" y="841636"/>
                  </a:lnTo>
                  <a:lnTo>
                    <a:pt x="594925" y="844455"/>
                  </a:lnTo>
                  <a:lnTo>
                    <a:pt x="582935" y="846436"/>
                  </a:lnTo>
                  <a:lnTo>
                    <a:pt x="570105" y="848140"/>
                  </a:lnTo>
                  <a:lnTo>
                    <a:pt x="557827" y="848727"/>
                  </a:lnTo>
                  <a:lnTo>
                    <a:pt x="545553" y="849871"/>
                  </a:lnTo>
                  <a:lnTo>
                    <a:pt x="532708" y="849343"/>
                  </a:lnTo>
                  <a:lnTo>
                    <a:pt x="520143" y="848534"/>
                  </a:lnTo>
                  <a:lnTo>
                    <a:pt x="507849" y="846887"/>
                  </a:lnTo>
                  <a:lnTo>
                    <a:pt x="495276" y="844963"/>
                  </a:lnTo>
                  <a:lnTo>
                    <a:pt x="483257" y="842478"/>
                  </a:lnTo>
                  <a:lnTo>
                    <a:pt x="470674" y="838878"/>
                  </a:lnTo>
                  <a:lnTo>
                    <a:pt x="458925" y="834997"/>
                  </a:lnTo>
                  <a:lnTo>
                    <a:pt x="446895" y="830838"/>
                  </a:lnTo>
                  <a:lnTo>
                    <a:pt x="435416" y="825560"/>
                  </a:lnTo>
                  <a:lnTo>
                    <a:pt x="423938" y="820283"/>
                  </a:lnTo>
                  <a:lnTo>
                    <a:pt x="412730" y="813610"/>
                  </a:lnTo>
                  <a:lnTo>
                    <a:pt x="401521" y="806936"/>
                  </a:lnTo>
                  <a:lnTo>
                    <a:pt x="390586" y="799425"/>
                  </a:lnTo>
                  <a:lnTo>
                    <a:pt x="380488" y="791633"/>
                  </a:lnTo>
                  <a:lnTo>
                    <a:pt x="370382" y="782722"/>
                  </a:lnTo>
                  <a:lnTo>
                    <a:pt x="360272" y="773255"/>
                  </a:lnTo>
                  <a:lnTo>
                    <a:pt x="349594" y="762114"/>
                  </a:lnTo>
                  <a:lnTo>
                    <a:pt x="340028" y="750413"/>
                  </a:lnTo>
                  <a:lnTo>
                    <a:pt x="331016" y="738152"/>
                  </a:lnTo>
                  <a:lnTo>
                    <a:pt x="322564" y="725890"/>
                  </a:lnTo>
                  <a:lnTo>
                    <a:pt x="315787" y="713623"/>
                  </a:lnTo>
                  <a:lnTo>
                    <a:pt x="309562" y="700797"/>
                  </a:lnTo>
                  <a:lnTo>
                    <a:pt x="304453" y="687411"/>
                  </a:lnTo>
                  <a:lnTo>
                    <a:pt x="299900" y="674023"/>
                  </a:lnTo>
                  <a:lnTo>
                    <a:pt x="295903" y="660075"/>
                  </a:lnTo>
                  <a:lnTo>
                    <a:pt x="293022" y="646125"/>
                  </a:lnTo>
                  <a:lnTo>
                    <a:pt x="290700" y="632174"/>
                  </a:lnTo>
                  <a:lnTo>
                    <a:pt x="289494" y="618220"/>
                  </a:lnTo>
                  <a:lnTo>
                    <a:pt x="288565" y="603986"/>
                  </a:lnTo>
                  <a:lnTo>
                    <a:pt x="288472" y="589472"/>
                  </a:lnTo>
                  <a:lnTo>
                    <a:pt x="289776" y="575233"/>
                  </a:lnTo>
                  <a:lnTo>
                    <a:pt x="291636" y="560434"/>
                  </a:lnTo>
                  <a:lnTo>
                    <a:pt x="276573" y="562144"/>
                  </a:lnTo>
                  <a:lnTo>
                    <a:pt x="262065" y="563294"/>
                  </a:lnTo>
                  <a:lnTo>
                    <a:pt x="247550" y="563327"/>
                  </a:lnTo>
                  <a:lnTo>
                    <a:pt x="233590" y="562801"/>
                  </a:lnTo>
                  <a:lnTo>
                    <a:pt x="219345" y="561438"/>
                  </a:lnTo>
                  <a:lnTo>
                    <a:pt x="205374" y="559237"/>
                  </a:lnTo>
                  <a:lnTo>
                    <a:pt x="191400" y="556478"/>
                  </a:lnTo>
                  <a:lnTo>
                    <a:pt x="177980" y="553159"/>
                  </a:lnTo>
                  <a:lnTo>
                    <a:pt x="164553" y="548723"/>
                  </a:lnTo>
                  <a:lnTo>
                    <a:pt x="151122" y="543729"/>
                  </a:lnTo>
                  <a:lnTo>
                    <a:pt x="137962" y="537339"/>
                  </a:lnTo>
                  <a:lnTo>
                    <a:pt x="125356" y="530390"/>
                  </a:lnTo>
                  <a:lnTo>
                    <a:pt x="113020" y="522045"/>
                  </a:lnTo>
                  <a:lnTo>
                    <a:pt x="100681" y="513140"/>
                  </a:lnTo>
                  <a:lnTo>
                    <a:pt x="88897" y="503677"/>
                  </a:lnTo>
                  <a:lnTo>
                    <a:pt x="77664" y="493096"/>
                  </a:lnTo>
                  <a:lnTo>
                    <a:pt x="68389" y="483346"/>
                  </a:lnTo>
                  <a:lnTo>
                    <a:pt x="59673" y="473598"/>
                  </a:lnTo>
                  <a:lnTo>
                    <a:pt x="51231" y="463010"/>
                  </a:lnTo>
                  <a:lnTo>
                    <a:pt x="43625" y="452141"/>
                  </a:lnTo>
                  <a:lnTo>
                    <a:pt x="36854" y="440991"/>
                  </a:lnTo>
                  <a:lnTo>
                    <a:pt x="30365" y="430120"/>
                  </a:lnTo>
                  <a:lnTo>
                    <a:pt x="24707" y="418410"/>
                  </a:lnTo>
                  <a:lnTo>
                    <a:pt x="19611" y="407255"/>
                  </a:lnTo>
                  <a:lnTo>
                    <a:pt x="15066" y="394984"/>
                  </a:lnTo>
                  <a:lnTo>
                    <a:pt x="11083" y="383269"/>
                  </a:lnTo>
                  <a:lnTo>
                    <a:pt x="7655" y="370996"/>
                  </a:lnTo>
                  <a:lnTo>
                    <a:pt x="4784" y="358721"/>
                  </a:lnTo>
                  <a:lnTo>
                    <a:pt x="2750" y="346165"/>
                  </a:lnTo>
                  <a:lnTo>
                    <a:pt x="996" y="333886"/>
                  </a:lnTo>
                  <a:lnTo>
                    <a:pt x="78" y="321328"/>
                  </a:lnTo>
                  <a:lnTo>
                    <a:pt x="0" y="309046"/>
                  </a:lnTo>
                  <a:lnTo>
                    <a:pt x="476" y="296205"/>
                  </a:lnTo>
                  <a:lnTo>
                    <a:pt x="955" y="283922"/>
                  </a:lnTo>
                  <a:lnTo>
                    <a:pt x="2548" y="271077"/>
                  </a:lnTo>
                  <a:lnTo>
                    <a:pt x="4425" y="259071"/>
                  </a:lnTo>
                  <a:lnTo>
                    <a:pt x="7137" y="246783"/>
                  </a:lnTo>
                  <a:lnTo>
                    <a:pt x="10131" y="234774"/>
                  </a:lnTo>
                  <a:lnTo>
                    <a:pt x="14238" y="222202"/>
                  </a:lnTo>
                  <a:lnTo>
                    <a:pt x="18352" y="210748"/>
                  </a:lnTo>
                  <a:lnTo>
                    <a:pt x="23297" y="198455"/>
                  </a:lnTo>
                  <a:lnTo>
                    <a:pt x="29089" y="187556"/>
                  </a:lnTo>
                  <a:lnTo>
                    <a:pt x="35435" y="176097"/>
                  </a:lnTo>
                  <a:lnTo>
                    <a:pt x="42344" y="165195"/>
                  </a:lnTo>
                  <a:lnTo>
                    <a:pt x="49534" y="154572"/>
                  </a:lnTo>
                  <a:lnTo>
                    <a:pt x="57281" y="143946"/>
                  </a:lnTo>
                  <a:lnTo>
                    <a:pt x="65868" y="133600"/>
                  </a:lnTo>
                  <a:lnTo>
                    <a:pt x="75021" y="124367"/>
                  </a:lnTo>
                  <a:lnTo>
                    <a:pt x="83896" y="115414"/>
                  </a:lnTo>
                  <a:lnTo>
                    <a:pt x="92498" y="107299"/>
                  </a:lnTo>
                  <a:lnTo>
                    <a:pt x="101941" y="100021"/>
                  </a:lnTo>
                  <a:lnTo>
                    <a:pt x="111108" y="93021"/>
                  </a:lnTo>
                  <a:lnTo>
                    <a:pt x="120556" y="86301"/>
                  </a:lnTo>
                  <a:lnTo>
                    <a:pt x="129726" y="79860"/>
                  </a:lnTo>
                  <a:lnTo>
                    <a:pt x="139180" y="74255"/>
                  </a:lnTo>
                  <a:lnTo>
                    <a:pt x="148635" y="68650"/>
                  </a:lnTo>
                  <a:lnTo>
                    <a:pt x="158651" y="63603"/>
                  </a:lnTo>
                  <a:lnTo>
                    <a:pt x="168391" y="58835"/>
                  </a:lnTo>
                  <a:lnTo>
                    <a:pt x="178693" y="54625"/>
                  </a:lnTo>
                  <a:lnTo>
                    <a:pt x="188716" y="50693"/>
                  </a:lnTo>
                  <a:lnTo>
                    <a:pt x="198740" y="46763"/>
                  </a:lnTo>
                  <a:lnTo>
                    <a:pt x="208767" y="43390"/>
                  </a:lnTo>
                  <a:lnTo>
                    <a:pt x="219353" y="40017"/>
                  </a:lnTo>
                  <a:lnTo>
                    <a:pt x="229942" y="37201"/>
                  </a:lnTo>
                  <a:lnTo>
                    <a:pt x="251683" y="32126"/>
                  </a:lnTo>
                  <a:lnTo>
                    <a:pt x="273707" y="27890"/>
                  </a:lnTo>
                  <a:lnTo>
                    <a:pt x="296297" y="24767"/>
                  </a:lnTo>
                  <a:lnTo>
                    <a:pt x="319165" y="21365"/>
                  </a:lnTo>
                  <a:lnTo>
                    <a:pt x="342320" y="19358"/>
                  </a:lnTo>
                  <a:lnTo>
                    <a:pt x="366313" y="17070"/>
                  </a:lnTo>
                  <a:lnTo>
                    <a:pt x="415977" y="13606"/>
                  </a:lnTo>
                  <a:close/>
                  <a:moveTo>
                    <a:pt x="932918" y="0"/>
                  </a:moveTo>
                  <a:lnTo>
                    <a:pt x="1363332" y="11396"/>
                  </a:lnTo>
                  <a:lnTo>
                    <a:pt x="1413310" y="14921"/>
                  </a:lnTo>
                  <a:lnTo>
                    <a:pt x="1437326" y="17104"/>
                  </a:lnTo>
                  <a:lnTo>
                    <a:pt x="1460783" y="19289"/>
                  </a:lnTo>
                  <a:lnTo>
                    <a:pt x="1483408" y="22313"/>
                  </a:lnTo>
                  <a:lnTo>
                    <a:pt x="1506034" y="25335"/>
                  </a:lnTo>
                  <a:lnTo>
                    <a:pt x="1528112" y="30035"/>
                  </a:lnTo>
                  <a:lnTo>
                    <a:pt x="1549910" y="34455"/>
                  </a:lnTo>
                  <a:lnTo>
                    <a:pt x="1560534" y="37224"/>
                  </a:lnTo>
                  <a:lnTo>
                    <a:pt x="1571160" y="40551"/>
                  </a:lnTo>
                  <a:lnTo>
                    <a:pt x="1581229" y="43879"/>
                  </a:lnTo>
                  <a:lnTo>
                    <a:pt x="1591583" y="48044"/>
                  </a:lnTo>
                  <a:lnTo>
                    <a:pt x="1601375" y="51652"/>
                  </a:lnTo>
                  <a:lnTo>
                    <a:pt x="1611728" y="55816"/>
                  </a:lnTo>
                  <a:lnTo>
                    <a:pt x="1621528" y="60541"/>
                  </a:lnTo>
                  <a:lnTo>
                    <a:pt x="1631607" y="65544"/>
                  </a:lnTo>
                  <a:lnTo>
                    <a:pt x="1641133" y="71105"/>
                  </a:lnTo>
                  <a:lnTo>
                    <a:pt x="1650940" y="76946"/>
                  </a:lnTo>
                  <a:lnTo>
                    <a:pt x="1660188" y="82787"/>
                  </a:lnTo>
                  <a:lnTo>
                    <a:pt x="1669444" y="89744"/>
                  </a:lnTo>
                  <a:lnTo>
                    <a:pt x="1679258" y="96702"/>
                  </a:lnTo>
                  <a:lnTo>
                    <a:pt x="1687959" y="104218"/>
                  </a:lnTo>
                  <a:lnTo>
                    <a:pt x="1697223" y="112293"/>
                  </a:lnTo>
                  <a:lnTo>
                    <a:pt x="1706209" y="120647"/>
                  </a:lnTo>
                  <a:lnTo>
                    <a:pt x="1715482" y="130395"/>
                  </a:lnTo>
                  <a:lnTo>
                    <a:pt x="1723922" y="140425"/>
                  </a:lnTo>
                  <a:lnTo>
                    <a:pt x="1731807" y="151013"/>
                  </a:lnTo>
                  <a:lnTo>
                    <a:pt x="1739692" y="161602"/>
                  </a:lnTo>
                  <a:lnTo>
                    <a:pt x="1746741" y="172471"/>
                  </a:lnTo>
                  <a:lnTo>
                    <a:pt x="1752677" y="183901"/>
                  </a:lnTo>
                  <a:lnTo>
                    <a:pt x="1758333" y="195052"/>
                  </a:lnTo>
                  <a:lnTo>
                    <a:pt x="1763714" y="207041"/>
                  </a:lnTo>
                  <a:lnTo>
                    <a:pt x="1768258" y="218753"/>
                  </a:lnTo>
                  <a:lnTo>
                    <a:pt x="1772247" y="231024"/>
                  </a:lnTo>
                  <a:lnTo>
                    <a:pt x="1775115" y="242739"/>
                  </a:lnTo>
                  <a:lnTo>
                    <a:pt x="1777987" y="255012"/>
                  </a:lnTo>
                  <a:lnTo>
                    <a:pt x="1780302" y="267286"/>
                  </a:lnTo>
                  <a:lnTo>
                    <a:pt x="1782062" y="280121"/>
                  </a:lnTo>
                  <a:lnTo>
                    <a:pt x="1782702" y="292398"/>
                  </a:lnTo>
                  <a:lnTo>
                    <a:pt x="1783623" y="304954"/>
                  </a:lnTo>
                  <a:lnTo>
                    <a:pt x="1783427" y="317514"/>
                  </a:lnTo>
                  <a:lnTo>
                    <a:pt x="1782115" y="330074"/>
                  </a:lnTo>
                  <a:lnTo>
                    <a:pt x="1781081" y="342356"/>
                  </a:lnTo>
                  <a:lnTo>
                    <a:pt x="1778929" y="354640"/>
                  </a:lnTo>
                  <a:lnTo>
                    <a:pt x="1776501" y="367203"/>
                  </a:lnTo>
                  <a:lnTo>
                    <a:pt x="1773234" y="379488"/>
                  </a:lnTo>
                  <a:lnTo>
                    <a:pt x="1769404" y="391217"/>
                  </a:lnTo>
                  <a:lnTo>
                    <a:pt x="1765021" y="403506"/>
                  </a:lnTo>
                  <a:lnTo>
                    <a:pt x="1760072" y="414679"/>
                  </a:lnTo>
                  <a:lnTo>
                    <a:pt x="1754568" y="426411"/>
                  </a:lnTo>
                  <a:lnTo>
                    <a:pt x="1747946" y="437588"/>
                  </a:lnTo>
                  <a:lnTo>
                    <a:pt x="1741599" y="448484"/>
                  </a:lnTo>
                  <a:lnTo>
                    <a:pt x="1734136" y="459384"/>
                  </a:lnTo>
                  <a:lnTo>
                    <a:pt x="1725834" y="470006"/>
                  </a:lnTo>
                  <a:lnTo>
                    <a:pt x="1717247" y="479791"/>
                  </a:lnTo>
                  <a:lnTo>
                    <a:pt x="1708104" y="489577"/>
                  </a:lnTo>
                  <a:lnTo>
                    <a:pt x="1697011" y="500204"/>
                  </a:lnTo>
                  <a:lnTo>
                    <a:pt x="1685353" y="509716"/>
                  </a:lnTo>
                  <a:lnTo>
                    <a:pt x="1673134" y="518672"/>
                  </a:lnTo>
                  <a:lnTo>
                    <a:pt x="1660909" y="527069"/>
                  </a:lnTo>
                  <a:lnTo>
                    <a:pt x="1648120" y="534352"/>
                  </a:lnTo>
                  <a:lnTo>
                    <a:pt x="1635601" y="540238"/>
                  </a:lnTo>
                  <a:lnTo>
                    <a:pt x="1622238" y="545289"/>
                  </a:lnTo>
                  <a:lnTo>
                    <a:pt x="1608596" y="550061"/>
                  </a:lnTo>
                  <a:lnTo>
                    <a:pt x="1595503" y="553715"/>
                  </a:lnTo>
                  <a:lnTo>
                    <a:pt x="1581287" y="556257"/>
                  </a:lnTo>
                  <a:lnTo>
                    <a:pt x="1567348" y="558519"/>
                  </a:lnTo>
                  <a:lnTo>
                    <a:pt x="1553402" y="559663"/>
                  </a:lnTo>
                  <a:lnTo>
                    <a:pt x="1538894" y="560251"/>
                  </a:lnTo>
                  <a:lnTo>
                    <a:pt x="1524664" y="560559"/>
                  </a:lnTo>
                  <a:lnTo>
                    <a:pt x="1510421" y="559193"/>
                  </a:lnTo>
                  <a:lnTo>
                    <a:pt x="1495340" y="557549"/>
                  </a:lnTo>
                  <a:lnTo>
                    <a:pt x="1497392" y="572336"/>
                  </a:lnTo>
                  <a:lnTo>
                    <a:pt x="1498605" y="586845"/>
                  </a:lnTo>
                  <a:lnTo>
                    <a:pt x="1498419" y="601078"/>
                  </a:lnTo>
                  <a:lnTo>
                    <a:pt x="1497958" y="615591"/>
                  </a:lnTo>
                  <a:lnTo>
                    <a:pt x="1496935" y="629547"/>
                  </a:lnTo>
                  <a:lnTo>
                    <a:pt x="1494794" y="643505"/>
                  </a:lnTo>
                  <a:lnTo>
                    <a:pt x="1492377" y="657743"/>
                  </a:lnTo>
                  <a:lnTo>
                    <a:pt x="1488560" y="671146"/>
                  </a:lnTo>
                  <a:lnTo>
                    <a:pt x="1484461" y="684271"/>
                  </a:lnTo>
                  <a:lnTo>
                    <a:pt x="1479249" y="697956"/>
                  </a:lnTo>
                  <a:lnTo>
                    <a:pt x="1473195" y="710805"/>
                  </a:lnTo>
                  <a:lnTo>
                    <a:pt x="1466301" y="723379"/>
                  </a:lnTo>
                  <a:lnTo>
                    <a:pt x="1458012" y="735675"/>
                  </a:lnTo>
                  <a:lnTo>
                    <a:pt x="1449162" y="747971"/>
                  </a:lnTo>
                  <a:lnTo>
                    <a:pt x="1439751" y="759712"/>
                  </a:lnTo>
                  <a:lnTo>
                    <a:pt x="1429221" y="770896"/>
                  </a:lnTo>
                  <a:lnTo>
                    <a:pt x="1419237" y="780406"/>
                  </a:lnTo>
                  <a:lnTo>
                    <a:pt x="1409251" y="789357"/>
                  </a:lnTo>
                  <a:lnTo>
                    <a:pt x="1399255" y="797192"/>
                  </a:lnTo>
                  <a:lnTo>
                    <a:pt x="1388421" y="804749"/>
                  </a:lnTo>
                  <a:lnTo>
                    <a:pt x="1377303" y="811469"/>
                  </a:lnTo>
                  <a:lnTo>
                    <a:pt x="1366185" y="818189"/>
                  </a:lnTo>
                  <a:lnTo>
                    <a:pt x="1354778" y="823516"/>
                  </a:lnTo>
                  <a:lnTo>
                    <a:pt x="1343370" y="828841"/>
                  </a:lnTo>
                  <a:lnTo>
                    <a:pt x="1331398" y="833052"/>
                  </a:lnTo>
                  <a:lnTo>
                    <a:pt x="1319703" y="836983"/>
                  </a:lnTo>
                  <a:lnTo>
                    <a:pt x="1307170" y="840636"/>
                  </a:lnTo>
                  <a:lnTo>
                    <a:pt x="1294627" y="843175"/>
                  </a:lnTo>
                  <a:lnTo>
                    <a:pt x="1282641" y="845152"/>
                  </a:lnTo>
                  <a:lnTo>
                    <a:pt x="1270091" y="846573"/>
                  </a:lnTo>
                  <a:lnTo>
                    <a:pt x="1257820" y="847716"/>
                  </a:lnTo>
                  <a:lnTo>
                    <a:pt x="1245540" y="847740"/>
                  </a:lnTo>
                  <a:lnTo>
                    <a:pt x="1232699" y="847209"/>
                  </a:lnTo>
                  <a:lnTo>
                    <a:pt x="1220416" y="846676"/>
                  </a:lnTo>
                  <a:lnTo>
                    <a:pt x="1207567" y="845027"/>
                  </a:lnTo>
                  <a:lnTo>
                    <a:pt x="1195273" y="842820"/>
                  </a:lnTo>
                  <a:lnTo>
                    <a:pt x="1182975" y="840054"/>
                  </a:lnTo>
                  <a:lnTo>
                    <a:pt x="1171236" y="837288"/>
                  </a:lnTo>
                  <a:lnTo>
                    <a:pt x="1158930" y="833406"/>
                  </a:lnTo>
                  <a:lnTo>
                    <a:pt x="1146902" y="829245"/>
                  </a:lnTo>
                  <a:lnTo>
                    <a:pt x="1135144" y="823688"/>
                  </a:lnTo>
                  <a:lnTo>
                    <a:pt x="1123667" y="818409"/>
                  </a:lnTo>
                  <a:lnTo>
                    <a:pt x="1112740" y="812013"/>
                  </a:lnTo>
                  <a:lnTo>
                    <a:pt x="1101533" y="805338"/>
                  </a:lnTo>
                  <a:lnTo>
                    <a:pt x="1090599" y="797826"/>
                  </a:lnTo>
                  <a:lnTo>
                    <a:pt x="1080496" y="789474"/>
                  </a:lnTo>
                  <a:lnTo>
                    <a:pt x="1070394" y="781121"/>
                  </a:lnTo>
                  <a:lnTo>
                    <a:pt x="1060566" y="771933"/>
                  </a:lnTo>
                  <a:lnTo>
                    <a:pt x="1051857" y="763300"/>
                  </a:lnTo>
                  <a:lnTo>
                    <a:pt x="1043702" y="754107"/>
                  </a:lnTo>
                  <a:lnTo>
                    <a:pt x="1036387" y="745192"/>
                  </a:lnTo>
                  <a:lnTo>
                    <a:pt x="1028790" y="735998"/>
                  </a:lnTo>
                  <a:lnTo>
                    <a:pt x="1022030" y="726524"/>
                  </a:lnTo>
                  <a:lnTo>
                    <a:pt x="1015831" y="717606"/>
                  </a:lnTo>
                  <a:lnTo>
                    <a:pt x="1010182" y="707571"/>
                  </a:lnTo>
                  <a:lnTo>
                    <a:pt x="1004538" y="698094"/>
                  </a:lnTo>
                  <a:lnTo>
                    <a:pt x="999448" y="688058"/>
                  </a:lnTo>
                  <a:lnTo>
                    <a:pt x="994638" y="678300"/>
                  </a:lnTo>
                  <a:lnTo>
                    <a:pt x="990107" y="668262"/>
                  </a:lnTo>
                  <a:lnTo>
                    <a:pt x="986414" y="658502"/>
                  </a:lnTo>
                  <a:lnTo>
                    <a:pt x="982159" y="648186"/>
                  </a:lnTo>
                  <a:lnTo>
                    <a:pt x="979020" y="637866"/>
                  </a:lnTo>
                  <a:lnTo>
                    <a:pt x="973017" y="616390"/>
                  </a:lnTo>
                  <a:lnTo>
                    <a:pt x="967852" y="595191"/>
                  </a:lnTo>
                  <a:lnTo>
                    <a:pt x="963239" y="572875"/>
                  </a:lnTo>
                  <a:lnTo>
                    <a:pt x="959741" y="550557"/>
                  </a:lnTo>
                  <a:lnTo>
                    <a:pt x="956798" y="527678"/>
                  </a:lnTo>
                  <a:lnTo>
                    <a:pt x="954410" y="504241"/>
                  </a:lnTo>
                  <a:lnTo>
                    <a:pt x="952017" y="480245"/>
                  </a:lnTo>
                  <a:lnTo>
                    <a:pt x="947780" y="430579"/>
                  </a:lnTo>
                  <a:close/>
                </a:path>
              </a:pathLst>
            </a:cu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71"/>
            <p:cNvSpPr>
              <a:spLocks noEditPoints="1"/>
            </p:cNvSpPr>
            <p:nvPr/>
          </p:nvSpPr>
          <p:spPr bwMode="auto">
            <a:xfrm>
              <a:off x="6461016" y="2143125"/>
              <a:ext cx="303941" cy="46124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0" name="Shape 227"/>
            <p:cNvSpPr/>
            <p:nvPr/>
          </p:nvSpPr>
          <p:spPr>
            <a:xfrm>
              <a:off x="5362576" y="2143125"/>
              <a:ext cx="468534" cy="499780"/>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endParaRPr/>
            </a:p>
          </p:txBody>
        </p:sp>
      </p:grpSp>
      <p:grpSp>
        <p:nvGrpSpPr>
          <p:cNvPr id="4" name="组合 3"/>
          <p:cNvGrpSpPr/>
          <p:nvPr/>
        </p:nvGrpSpPr>
        <p:grpSpPr>
          <a:xfrm>
            <a:off x="4928784" y="2983427"/>
            <a:ext cx="2334431" cy="1112323"/>
            <a:chOff x="4928784" y="2983427"/>
            <a:chExt cx="2334431" cy="1112323"/>
          </a:xfrm>
        </p:grpSpPr>
        <p:sp>
          <p:nvSpPr>
            <p:cNvPr id="6" name="任意多边形: 形状 5"/>
            <p:cNvSpPr/>
            <p:nvPr/>
          </p:nvSpPr>
          <p:spPr>
            <a:xfrm>
              <a:off x="4928784" y="2983427"/>
              <a:ext cx="2334431" cy="1112323"/>
            </a:xfrm>
            <a:custGeom>
              <a:avLst/>
              <a:gdLst>
                <a:gd name="connsiteX0" fmla="*/ 846880 w 1783623"/>
                <a:gd name="connsiteY0" fmla="*/ 336 h 849871"/>
                <a:gd name="connsiteX1" fmla="*/ 837080 w 1783623"/>
                <a:gd name="connsiteY1" fmla="*/ 431061 h 849871"/>
                <a:gd name="connsiteX2" fmla="*/ 833768 w 1783623"/>
                <a:gd name="connsiteY2" fmla="*/ 480476 h 849871"/>
                <a:gd name="connsiteX3" fmla="*/ 831689 w 1783623"/>
                <a:gd name="connsiteY3" fmla="*/ 504486 h 849871"/>
                <a:gd name="connsiteX4" fmla="*/ 829883 w 1783623"/>
                <a:gd name="connsiteY4" fmla="*/ 527658 h 849871"/>
                <a:gd name="connsiteX5" fmla="*/ 826961 w 1783623"/>
                <a:gd name="connsiteY5" fmla="*/ 550833 h 849871"/>
                <a:gd name="connsiteX6" fmla="*/ 823754 w 1783623"/>
                <a:gd name="connsiteY6" fmla="*/ 573171 h 849871"/>
                <a:gd name="connsiteX7" fmla="*/ 819709 w 1783623"/>
                <a:gd name="connsiteY7" fmla="*/ 595231 h 849871"/>
                <a:gd name="connsiteX8" fmla="*/ 814824 w 1783623"/>
                <a:gd name="connsiteY8" fmla="*/ 617015 h 849871"/>
                <a:gd name="connsiteX9" fmla="*/ 812100 w 1783623"/>
                <a:gd name="connsiteY9" fmla="*/ 627629 h 849871"/>
                <a:gd name="connsiteX10" fmla="*/ 808819 w 1783623"/>
                <a:gd name="connsiteY10" fmla="*/ 638243 h 849871"/>
                <a:gd name="connsiteX11" fmla="*/ 805815 w 1783623"/>
                <a:gd name="connsiteY11" fmla="*/ 648578 h 849871"/>
                <a:gd name="connsiteX12" fmla="*/ 801971 w 1783623"/>
                <a:gd name="connsiteY12" fmla="*/ 658635 h 849871"/>
                <a:gd name="connsiteX13" fmla="*/ 798128 w 1783623"/>
                <a:gd name="connsiteY13" fmla="*/ 668693 h 849871"/>
                <a:gd name="connsiteX14" fmla="*/ 794007 w 1783623"/>
                <a:gd name="connsiteY14" fmla="*/ 679030 h 849871"/>
                <a:gd name="connsiteX15" fmla="*/ 789043 w 1783623"/>
                <a:gd name="connsiteY15" fmla="*/ 688533 h 849871"/>
                <a:gd name="connsiteX16" fmla="*/ 784083 w 1783623"/>
                <a:gd name="connsiteY16" fmla="*/ 698593 h 849871"/>
                <a:gd name="connsiteX17" fmla="*/ 778561 w 1783623"/>
                <a:gd name="connsiteY17" fmla="*/ 708096 h 849871"/>
                <a:gd name="connsiteX18" fmla="*/ 773320 w 1783623"/>
                <a:gd name="connsiteY18" fmla="*/ 717877 h 849871"/>
                <a:gd name="connsiteX19" fmla="*/ 766959 w 1783623"/>
                <a:gd name="connsiteY19" fmla="*/ 727104 h 849871"/>
                <a:gd name="connsiteX20" fmla="*/ 760040 w 1783623"/>
                <a:gd name="connsiteY20" fmla="*/ 736330 h 849871"/>
                <a:gd name="connsiteX21" fmla="*/ 753121 w 1783623"/>
                <a:gd name="connsiteY21" fmla="*/ 745558 h 849871"/>
                <a:gd name="connsiteX22" fmla="*/ 745924 w 1783623"/>
                <a:gd name="connsiteY22" fmla="*/ 755064 h 849871"/>
                <a:gd name="connsiteX23" fmla="*/ 737884 w 1783623"/>
                <a:gd name="connsiteY23" fmla="*/ 763737 h 849871"/>
                <a:gd name="connsiteX24" fmla="*/ 729009 w 1783623"/>
                <a:gd name="connsiteY24" fmla="*/ 772689 h 849871"/>
                <a:gd name="connsiteX25" fmla="*/ 719857 w 1783623"/>
                <a:gd name="connsiteY25" fmla="*/ 781922 h 849871"/>
                <a:gd name="connsiteX26" fmla="*/ 709866 w 1783623"/>
                <a:gd name="connsiteY26" fmla="*/ 790877 h 849871"/>
                <a:gd name="connsiteX27" fmla="*/ 699309 w 1783623"/>
                <a:gd name="connsiteY27" fmla="*/ 798717 h 849871"/>
                <a:gd name="connsiteX28" fmla="*/ 688748 w 1783623"/>
                <a:gd name="connsiteY28" fmla="*/ 805998 h 849871"/>
                <a:gd name="connsiteX29" fmla="*/ 677626 w 1783623"/>
                <a:gd name="connsiteY29" fmla="*/ 812723 h 849871"/>
                <a:gd name="connsiteX30" fmla="*/ 666504 w 1783623"/>
                <a:gd name="connsiteY30" fmla="*/ 819448 h 849871"/>
                <a:gd name="connsiteX31" fmla="*/ 655374 w 1783623"/>
                <a:gd name="connsiteY31" fmla="*/ 825056 h 849871"/>
                <a:gd name="connsiteX32" fmla="*/ 643406 w 1783623"/>
                <a:gd name="connsiteY32" fmla="*/ 830387 h 849871"/>
                <a:gd name="connsiteX33" fmla="*/ 631707 w 1783623"/>
                <a:gd name="connsiteY33" fmla="*/ 834322 h 849871"/>
                <a:gd name="connsiteX34" fmla="*/ 619172 w 1783623"/>
                <a:gd name="connsiteY34" fmla="*/ 838537 h 849871"/>
                <a:gd name="connsiteX35" fmla="*/ 607189 w 1783623"/>
                <a:gd name="connsiteY35" fmla="*/ 841636 h 849871"/>
                <a:gd name="connsiteX36" fmla="*/ 594925 w 1783623"/>
                <a:gd name="connsiteY36" fmla="*/ 844455 h 849871"/>
                <a:gd name="connsiteX37" fmla="*/ 582935 w 1783623"/>
                <a:gd name="connsiteY37" fmla="*/ 846436 h 849871"/>
                <a:gd name="connsiteX38" fmla="*/ 570105 w 1783623"/>
                <a:gd name="connsiteY38" fmla="*/ 848140 h 849871"/>
                <a:gd name="connsiteX39" fmla="*/ 557827 w 1783623"/>
                <a:gd name="connsiteY39" fmla="*/ 848727 h 849871"/>
                <a:gd name="connsiteX40" fmla="*/ 545553 w 1783623"/>
                <a:gd name="connsiteY40" fmla="*/ 849871 h 849871"/>
                <a:gd name="connsiteX41" fmla="*/ 532708 w 1783623"/>
                <a:gd name="connsiteY41" fmla="*/ 849343 h 849871"/>
                <a:gd name="connsiteX42" fmla="*/ 520143 w 1783623"/>
                <a:gd name="connsiteY42" fmla="*/ 848534 h 849871"/>
                <a:gd name="connsiteX43" fmla="*/ 507849 w 1783623"/>
                <a:gd name="connsiteY43" fmla="*/ 846887 h 849871"/>
                <a:gd name="connsiteX44" fmla="*/ 495276 w 1783623"/>
                <a:gd name="connsiteY44" fmla="*/ 844963 h 849871"/>
                <a:gd name="connsiteX45" fmla="*/ 483257 w 1783623"/>
                <a:gd name="connsiteY45" fmla="*/ 842478 h 849871"/>
                <a:gd name="connsiteX46" fmla="*/ 470674 w 1783623"/>
                <a:gd name="connsiteY46" fmla="*/ 838878 h 849871"/>
                <a:gd name="connsiteX47" fmla="*/ 458925 w 1783623"/>
                <a:gd name="connsiteY47" fmla="*/ 834997 h 849871"/>
                <a:gd name="connsiteX48" fmla="*/ 446895 w 1783623"/>
                <a:gd name="connsiteY48" fmla="*/ 830838 h 849871"/>
                <a:gd name="connsiteX49" fmla="*/ 435416 w 1783623"/>
                <a:gd name="connsiteY49" fmla="*/ 825560 h 849871"/>
                <a:gd name="connsiteX50" fmla="*/ 423938 w 1783623"/>
                <a:gd name="connsiteY50" fmla="*/ 820283 h 849871"/>
                <a:gd name="connsiteX51" fmla="*/ 412730 w 1783623"/>
                <a:gd name="connsiteY51" fmla="*/ 813610 h 849871"/>
                <a:gd name="connsiteX52" fmla="*/ 401521 w 1783623"/>
                <a:gd name="connsiteY52" fmla="*/ 806936 h 849871"/>
                <a:gd name="connsiteX53" fmla="*/ 390586 w 1783623"/>
                <a:gd name="connsiteY53" fmla="*/ 799425 h 849871"/>
                <a:gd name="connsiteX54" fmla="*/ 380488 w 1783623"/>
                <a:gd name="connsiteY54" fmla="*/ 791633 h 849871"/>
                <a:gd name="connsiteX55" fmla="*/ 370382 w 1783623"/>
                <a:gd name="connsiteY55" fmla="*/ 782722 h 849871"/>
                <a:gd name="connsiteX56" fmla="*/ 360272 w 1783623"/>
                <a:gd name="connsiteY56" fmla="*/ 773255 h 849871"/>
                <a:gd name="connsiteX57" fmla="*/ 349594 w 1783623"/>
                <a:gd name="connsiteY57" fmla="*/ 762114 h 849871"/>
                <a:gd name="connsiteX58" fmla="*/ 340028 w 1783623"/>
                <a:gd name="connsiteY58" fmla="*/ 750413 h 849871"/>
                <a:gd name="connsiteX59" fmla="*/ 331016 w 1783623"/>
                <a:gd name="connsiteY59" fmla="*/ 738152 h 849871"/>
                <a:gd name="connsiteX60" fmla="*/ 322564 w 1783623"/>
                <a:gd name="connsiteY60" fmla="*/ 725890 h 849871"/>
                <a:gd name="connsiteX61" fmla="*/ 315787 w 1783623"/>
                <a:gd name="connsiteY61" fmla="*/ 713623 h 849871"/>
                <a:gd name="connsiteX62" fmla="*/ 309562 w 1783623"/>
                <a:gd name="connsiteY62" fmla="*/ 700797 h 849871"/>
                <a:gd name="connsiteX63" fmla="*/ 304453 w 1783623"/>
                <a:gd name="connsiteY63" fmla="*/ 687411 h 849871"/>
                <a:gd name="connsiteX64" fmla="*/ 299900 w 1783623"/>
                <a:gd name="connsiteY64" fmla="*/ 674023 h 849871"/>
                <a:gd name="connsiteX65" fmla="*/ 295903 w 1783623"/>
                <a:gd name="connsiteY65" fmla="*/ 660075 h 849871"/>
                <a:gd name="connsiteX66" fmla="*/ 293022 w 1783623"/>
                <a:gd name="connsiteY66" fmla="*/ 646125 h 849871"/>
                <a:gd name="connsiteX67" fmla="*/ 290700 w 1783623"/>
                <a:gd name="connsiteY67" fmla="*/ 632174 h 849871"/>
                <a:gd name="connsiteX68" fmla="*/ 289494 w 1783623"/>
                <a:gd name="connsiteY68" fmla="*/ 618220 h 849871"/>
                <a:gd name="connsiteX69" fmla="*/ 288565 w 1783623"/>
                <a:gd name="connsiteY69" fmla="*/ 603986 h 849871"/>
                <a:gd name="connsiteX70" fmla="*/ 288472 w 1783623"/>
                <a:gd name="connsiteY70" fmla="*/ 589472 h 849871"/>
                <a:gd name="connsiteX71" fmla="*/ 289776 w 1783623"/>
                <a:gd name="connsiteY71" fmla="*/ 575233 h 849871"/>
                <a:gd name="connsiteX72" fmla="*/ 291636 w 1783623"/>
                <a:gd name="connsiteY72" fmla="*/ 560434 h 849871"/>
                <a:gd name="connsiteX73" fmla="*/ 276573 w 1783623"/>
                <a:gd name="connsiteY73" fmla="*/ 562144 h 849871"/>
                <a:gd name="connsiteX74" fmla="*/ 262065 w 1783623"/>
                <a:gd name="connsiteY74" fmla="*/ 563294 h 849871"/>
                <a:gd name="connsiteX75" fmla="*/ 247550 w 1783623"/>
                <a:gd name="connsiteY75" fmla="*/ 563327 h 849871"/>
                <a:gd name="connsiteX76" fmla="*/ 233590 w 1783623"/>
                <a:gd name="connsiteY76" fmla="*/ 562801 h 849871"/>
                <a:gd name="connsiteX77" fmla="*/ 219345 w 1783623"/>
                <a:gd name="connsiteY77" fmla="*/ 561438 h 849871"/>
                <a:gd name="connsiteX78" fmla="*/ 205374 w 1783623"/>
                <a:gd name="connsiteY78" fmla="*/ 559237 h 849871"/>
                <a:gd name="connsiteX79" fmla="*/ 191400 w 1783623"/>
                <a:gd name="connsiteY79" fmla="*/ 556478 h 849871"/>
                <a:gd name="connsiteX80" fmla="*/ 177980 w 1783623"/>
                <a:gd name="connsiteY80" fmla="*/ 553159 h 849871"/>
                <a:gd name="connsiteX81" fmla="*/ 164553 w 1783623"/>
                <a:gd name="connsiteY81" fmla="*/ 548723 h 849871"/>
                <a:gd name="connsiteX82" fmla="*/ 151122 w 1783623"/>
                <a:gd name="connsiteY82" fmla="*/ 543729 h 849871"/>
                <a:gd name="connsiteX83" fmla="*/ 137962 w 1783623"/>
                <a:gd name="connsiteY83" fmla="*/ 537339 h 849871"/>
                <a:gd name="connsiteX84" fmla="*/ 125356 w 1783623"/>
                <a:gd name="connsiteY84" fmla="*/ 530390 h 849871"/>
                <a:gd name="connsiteX85" fmla="*/ 113020 w 1783623"/>
                <a:gd name="connsiteY85" fmla="*/ 522045 h 849871"/>
                <a:gd name="connsiteX86" fmla="*/ 100681 w 1783623"/>
                <a:gd name="connsiteY86" fmla="*/ 513140 h 849871"/>
                <a:gd name="connsiteX87" fmla="*/ 88897 w 1783623"/>
                <a:gd name="connsiteY87" fmla="*/ 503677 h 849871"/>
                <a:gd name="connsiteX88" fmla="*/ 77664 w 1783623"/>
                <a:gd name="connsiteY88" fmla="*/ 493096 h 849871"/>
                <a:gd name="connsiteX89" fmla="*/ 68389 w 1783623"/>
                <a:gd name="connsiteY89" fmla="*/ 483346 h 849871"/>
                <a:gd name="connsiteX90" fmla="*/ 59673 w 1783623"/>
                <a:gd name="connsiteY90" fmla="*/ 473598 h 849871"/>
                <a:gd name="connsiteX91" fmla="*/ 51231 w 1783623"/>
                <a:gd name="connsiteY91" fmla="*/ 463010 h 849871"/>
                <a:gd name="connsiteX92" fmla="*/ 43625 w 1783623"/>
                <a:gd name="connsiteY92" fmla="*/ 452141 h 849871"/>
                <a:gd name="connsiteX93" fmla="*/ 36854 w 1783623"/>
                <a:gd name="connsiteY93" fmla="*/ 440991 h 849871"/>
                <a:gd name="connsiteX94" fmla="*/ 30365 w 1783623"/>
                <a:gd name="connsiteY94" fmla="*/ 430120 h 849871"/>
                <a:gd name="connsiteX95" fmla="*/ 24707 w 1783623"/>
                <a:gd name="connsiteY95" fmla="*/ 418410 h 849871"/>
                <a:gd name="connsiteX96" fmla="*/ 19611 w 1783623"/>
                <a:gd name="connsiteY96" fmla="*/ 407255 h 849871"/>
                <a:gd name="connsiteX97" fmla="*/ 15066 w 1783623"/>
                <a:gd name="connsiteY97" fmla="*/ 394984 h 849871"/>
                <a:gd name="connsiteX98" fmla="*/ 11083 w 1783623"/>
                <a:gd name="connsiteY98" fmla="*/ 383269 h 849871"/>
                <a:gd name="connsiteX99" fmla="*/ 7655 w 1783623"/>
                <a:gd name="connsiteY99" fmla="*/ 370996 h 849871"/>
                <a:gd name="connsiteX100" fmla="*/ 4784 w 1783623"/>
                <a:gd name="connsiteY100" fmla="*/ 358721 h 849871"/>
                <a:gd name="connsiteX101" fmla="*/ 2750 w 1783623"/>
                <a:gd name="connsiteY101" fmla="*/ 346165 h 849871"/>
                <a:gd name="connsiteX102" fmla="*/ 996 w 1783623"/>
                <a:gd name="connsiteY102" fmla="*/ 333886 h 849871"/>
                <a:gd name="connsiteX103" fmla="*/ 78 w 1783623"/>
                <a:gd name="connsiteY103" fmla="*/ 321328 h 849871"/>
                <a:gd name="connsiteX104" fmla="*/ 0 w 1783623"/>
                <a:gd name="connsiteY104" fmla="*/ 309046 h 849871"/>
                <a:gd name="connsiteX105" fmla="*/ 476 w 1783623"/>
                <a:gd name="connsiteY105" fmla="*/ 296205 h 849871"/>
                <a:gd name="connsiteX106" fmla="*/ 955 w 1783623"/>
                <a:gd name="connsiteY106" fmla="*/ 283922 h 849871"/>
                <a:gd name="connsiteX107" fmla="*/ 2548 w 1783623"/>
                <a:gd name="connsiteY107" fmla="*/ 271077 h 849871"/>
                <a:gd name="connsiteX108" fmla="*/ 4425 w 1783623"/>
                <a:gd name="connsiteY108" fmla="*/ 259071 h 849871"/>
                <a:gd name="connsiteX109" fmla="*/ 7137 w 1783623"/>
                <a:gd name="connsiteY109" fmla="*/ 246783 h 849871"/>
                <a:gd name="connsiteX110" fmla="*/ 10131 w 1783623"/>
                <a:gd name="connsiteY110" fmla="*/ 234774 h 849871"/>
                <a:gd name="connsiteX111" fmla="*/ 14238 w 1783623"/>
                <a:gd name="connsiteY111" fmla="*/ 222202 h 849871"/>
                <a:gd name="connsiteX112" fmla="*/ 18352 w 1783623"/>
                <a:gd name="connsiteY112" fmla="*/ 210748 h 849871"/>
                <a:gd name="connsiteX113" fmla="*/ 23297 w 1783623"/>
                <a:gd name="connsiteY113" fmla="*/ 198455 h 849871"/>
                <a:gd name="connsiteX114" fmla="*/ 29089 w 1783623"/>
                <a:gd name="connsiteY114" fmla="*/ 187556 h 849871"/>
                <a:gd name="connsiteX115" fmla="*/ 35435 w 1783623"/>
                <a:gd name="connsiteY115" fmla="*/ 176097 h 849871"/>
                <a:gd name="connsiteX116" fmla="*/ 42344 w 1783623"/>
                <a:gd name="connsiteY116" fmla="*/ 165195 h 849871"/>
                <a:gd name="connsiteX117" fmla="*/ 49534 w 1783623"/>
                <a:gd name="connsiteY117" fmla="*/ 154572 h 849871"/>
                <a:gd name="connsiteX118" fmla="*/ 57281 w 1783623"/>
                <a:gd name="connsiteY118" fmla="*/ 143946 h 849871"/>
                <a:gd name="connsiteX119" fmla="*/ 65868 w 1783623"/>
                <a:gd name="connsiteY119" fmla="*/ 133600 h 849871"/>
                <a:gd name="connsiteX120" fmla="*/ 75021 w 1783623"/>
                <a:gd name="connsiteY120" fmla="*/ 124367 h 849871"/>
                <a:gd name="connsiteX121" fmla="*/ 83896 w 1783623"/>
                <a:gd name="connsiteY121" fmla="*/ 115414 h 849871"/>
                <a:gd name="connsiteX122" fmla="*/ 92498 w 1783623"/>
                <a:gd name="connsiteY122" fmla="*/ 107299 h 849871"/>
                <a:gd name="connsiteX123" fmla="*/ 101941 w 1783623"/>
                <a:gd name="connsiteY123" fmla="*/ 100021 h 849871"/>
                <a:gd name="connsiteX124" fmla="*/ 111108 w 1783623"/>
                <a:gd name="connsiteY124" fmla="*/ 93021 h 849871"/>
                <a:gd name="connsiteX125" fmla="*/ 120556 w 1783623"/>
                <a:gd name="connsiteY125" fmla="*/ 86301 h 849871"/>
                <a:gd name="connsiteX126" fmla="*/ 129726 w 1783623"/>
                <a:gd name="connsiteY126" fmla="*/ 79860 h 849871"/>
                <a:gd name="connsiteX127" fmla="*/ 139180 w 1783623"/>
                <a:gd name="connsiteY127" fmla="*/ 74255 h 849871"/>
                <a:gd name="connsiteX128" fmla="*/ 148635 w 1783623"/>
                <a:gd name="connsiteY128" fmla="*/ 68650 h 849871"/>
                <a:gd name="connsiteX129" fmla="*/ 158651 w 1783623"/>
                <a:gd name="connsiteY129" fmla="*/ 63603 h 849871"/>
                <a:gd name="connsiteX130" fmla="*/ 168391 w 1783623"/>
                <a:gd name="connsiteY130" fmla="*/ 58835 h 849871"/>
                <a:gd name="connsiteX131" fmla="*/ 178693 w 1783623"/>
                <a:gd name="connsiteY131" fmla="*/ 54625 h 849871"/>
                <a:gd name="connsiteX132" fmla="*/ 188716 w 1783623"/>
                <a:gd name="connsiteY132" fmla="*/ 50693 h 849871"/>
                <a:gd name="connsiteX133" fmla="*/ 198740 w 1783623"/>
                <a:gd name="connsiteY133" fmla="*/ 46763 h 849871"/>
                <a:gd name="connsiteX134" fmla="*/ 208767 w 1783623"/>
                <a:gd name="connsiteY134" fmla="*/ 43390 h 849871"/>
                <a:gd name="connsiteX135" fmla="*/ 219353 w 1783623"/>
                <a:gd name="connsiteY135" fmla="*/ 40017 h 849871"/>
                <a:gd name="connsiteX136" fmla="*/ 229942 w 1783623"/>
                <a:gd name="connsiteY136" fmla="*/ 37201 h 849871"/>
                <a:gd name="connsiteX137" fmla="*/ 251683 w 1783623"/>
                <a:gd name="connsiteY137" fmla="*/ 32126 h 849871"/>
                <a:gd name="connsiteX138" fmla="*/ 273707 w 1783623"/>
                <a:gd name="connsiteY138" fmla="*/ 27890 h 849871"/>
                <a:gd name="connsiteX139" fmla="*/ 296297 w 1783623"/>
                <a:gd name="connsiteY139" fmla="*/ 24767 h 849871"/>
                <a:gd name="connsiteX140" fmla="*/ 319165 w 1783623"/>
                <a:gd name="connsiteY140" fmla="*/ 21365 h 849871"/>
                <a:gd name="connsiteX141" fmla="*/ 342320 w 1783623"/>
                <a:gd name="connsiteY141" fmla="*/ 19358 h 849871"/>
                <a:gd name="connsiteX142" fmla="*/ 366313 w 1783623"/>
                <a:gd name="connsiteY142" fmla="*/ 17070 h 849871"/>
                <a:gd name="connsiteX143" fmla="*/ 415977 w 1783623"/>
                <a:gd name="connsiteY143" fmla="*/ 13606 h 849871"/>
                <a:gd name="connsiteX144" fmla="*/ 932918 w 1783623"/>
                <a:gd name="connsiteY144" fmla="*/ 0 h 849871"/>
                <a:gd name="connsiteX145" fmla="*/ 1363332 w 1783623"/>
                <a:gd name="connsiteY145" fmla="*/ 11396 h 849871"/>
                <a:gd name="connsiteX146" fmla="*/ 1413310 w 1783623"/>
                <a:gd name="connsiteY146" fmla="*/ 14921 h 849871"/>
                <a:gd name="connsiteX147" fmla="*/ 1437326 w 1783623"/>
                <a:gd name="connsiteY147" fmla="*/ 17104 h 849871"/>
                <a:gd name="connsiteX148" fmla="*/ 1460783 w 1783623"/>
                <a:gd name="connsiteY148" fmla="*/ 19289 h 849871"/>
                <a:gd name="connsiteX149" fmla="*/ 1483408 w 1783623"/>
                <a:gd name="connsiteY149" fmla="*/ 22313 h 849871"/>
                <a:gd name="connsiteX150" fmla="*/ 1506034 w 1783623"/>
                <a:gd name="connsiteY150" fmla="*/ 25335 h 849871"/>
                <a:gd name="connsiteX151" fmla="*/ 1528112 w 1783623"/>
                <a:gd name="connsiteY151" fmla="*/ 30035 h 849871"/>
                <a:gd name="connsiteX152" fmla="*/ 1549910 w 1783623"/>
                <a:gd name="connsiteY152" fmla="*/ 34455 h 849871"/>
                <a:gd name="connsiteX153" fmla="*/ 1560534 w 1783623"/>
                <a:gd name="connsiteY153" fmla="*/ 37224 h 849871"/>
                <a:gd name="connsiteX154" fmla="*/ 1571160 w 1783623"/>
                <a:gd name="connsiteY154" fmla="*/ 40551 h 849871"/>
                <a:gd name="connsiteX155" fmla="*/ 1581229 w 1783623"/>
                <a:gd name="connsiteY155" fmla="*/ 43879 h 849871"/>
                <a:gd name="connsiteX156" fmla="*/ 1591583 w 1783623"/>
                <a:gd name="connsiteY156" fmla="*/ 48044 h 849871"/>
                <a:gd name="connsiteX157" fmla="*/ 1601375 w 1783623"/>
                <a:gd name="connsiteY157" fmla="*/ 51652 h 849871"/>
                <a:gd name="connsiteX158" fmla="*/ 1611728 w 1783623"/>
                <a:gd name="connsiteY158" fmla="*/ 55816 h 849871"/>
                <a:gd name="connsiteX159" fmla="*/ 1621528 w 1783623"/>
                <a:gd name="connsiteY159" fmla="*/ 60541 h 849871"/>
                <a:gd name="connsiteX160" fmla="*/ 1631607 w 1783623"/>
                <a:gd name="connsiteY160" fmla="*/ 65544 h 849871"/>
                <a:gd name="connsiteX161" fmla="*/ 1641133 w 1783623"/>
                <a:gd name="connsiteY161" fmla="*/ 71105 h 849871"/>
                <a:gd name="connsiteX162" fmla="*/ 1650940 w 1783623"/>
                <a:gd name="connsiteY162" fmla="*/ 76946 h 849871"/>
                <a:gd name="connsiteX163" fmla="*/ 1660188 w 1783623"/>
                <a:gd name="connsiteY163" fmla="*/ 82787 h 849871"/>
                <a:gd name="connsiteX164" fmla="*/ 1669444 w 1783623"/>
                <a:gd name="connsiteY164" fmla="*/ 89744 h 849871"/>
                <a:gd name="connsiteX165" fmla="*/ 1679258 w 1783623"/>
                <a:gd name="connsiteY165" fmla="*/ 96702 h 849871"/>
                <a:gd name="connsiteX166" fmla="*/ 1687959 w 1783623"/>
                <a:gd name="connsiteY166" fmla="*/ 104218 h 849871"/>
                <a:gd name="connsiteX167" fmla="*/ 1697223 w 1783623"/>
                <a:gd name="connsiteY167" fmla="*/ 112293 h 849871"/>
                <a:gd name="connsiteX168" fmla="*/ 1706209 w 1783623"/>
                <a:gd name="connsiteY168" fmla="*/ 120647 h 849871"/>
                <a:gd name="connsiteX169" fmla="*/ 1715482 w 1783623"/>
                <a:gd name="connsiteY169" fmla="*/ 130395 h 849871"/>
                <a:gd name="connsiteX170" fmla="*/ 1723922 w 1783623"/>
                <a:gd name="connsiteY170" fmla="*/ 140425 h 849871"/>
                <a:gd name="connsiteX171" fmla="*/ 1731807 w 1783623"/>
                <a:gd name="connsiteY171" fmla="*/ 151013 h 849871"/>
                <a:gd name="connsiteX172" fmla="*/ 1739692 w 1783623"/>
                <a:gd name="connsiteY172" fmla="*/ 161602 h 849871"/>
                <a:gd name="connsiteX173" fmla="*/ 1746741 w 1783623"/>
                <a:gd name="connsiteY173" fmla="*/ 172471 h 849871"/>
                <a:gd name="connsiteX174" fmla="*/ 1752677 w 1783623"/>
                <a:gd name="connsiteY174" fmla="*/ 183901 h 849871"/>
                <a:gd name="connsiteX175" fmla="*/ 1758333 w 1783623"/>
                <a:gd name="connsiteY175" fmla="*/ 195052 h 849871"/>
                <a:gd name="connsiteX176" fmla="*/ 1763714 w 1783623"/>
                <a:gd name="connsiteY176" fmla="*/ 207041 h 849871"/>
                <a:gd name="connsiteX177" fmla="*/ 1768258 w 1783623"/>
                <a:gd name="connsiteY177" fmla="*/ 218753 h 849871"/>
                <a:gd name="connsiteX178" fmla="*/ 1772247 w 1783623"/>
                <a:gd name="connsiteY178" fmla="*/ 231024 h 849871"/>
                <a:gd name="connsiteX179" fmla="*/ 1775115 w 1783623"/>
                <a:gd name="connsiteY179" fmla="*/ 242739 h 849871"/>
                <a:gd name="connsiteX180" fmla="*/ 1777987 w 1783623"/>
                <a:gd name="connsiteY180" fmla="*/ 255012 h 849871"/>
                <a:gd name="connsiteX181" fmla="*/ 1780302 w 1783623"/>
                <a:gd name="connsiteY181" fmla="*/ 267286 h 849871"/>
                <a:gd name="connsiteX182" fmla="*/ 1782062 w 1783623"/>
                <a:gd name="connsiteY182" fmla="*/ 280121 h 849871"/>
                <a:gd name="connsiteX183" fmla="*/ 1782702 w 1783623"/>
                <a:gd name="connsiteY183" fmla="*/ 292398 h 849871"/>
                <a:gd name="connsiteX184" fmla="*/ 1783623 w 1783623"/>
                <a:gd name="connsiteY184" fmla="*/ 304954 h 849871"/>
                <a:gd name="connsiteX185" fmla="*/ 1783427 w 1783623"/>
                <a:gd name="connsiteY185" fmla="*/ 317514 h 849871"/>
                <a:gd name="connsiteX186" fmla="*/ 1782115 w 1783623"/>
                <a:gd name="connsiteY186" fmla="*/ 330074 h 849871"/>
                <a:gd name="connsiteX187" fmla="*/ 1781081 w 1783623"/>
                <a:gd name="connsiteY187" fmla="*/ 342356 h 849871"/>
                <a:gd name="connsiteX188" fmla="*/ 1778929 w 1783623"/>
                <a:gd name="connsiteY188" fmla="*/ 354640 h 849871"/>
                <a:gd name="connsiteX189" fmla="*/ 1776501 w 1783623"/>
                <a:gd name="connsiteY189" fmla="*/ 367203 h 849871"/>
                <a:gd name="connsiteX190" fmla="*/ 1773234 w 1783623"/>
                <a:gd name="connsiteY190" fmla="*/ 379488 h 849871"/>
                <a:gd name="connsiteX191" fmla="*/ 1769404 w 1783623"/>
                <a:gd name="connsiteY191" fmla="*/ 391217 h 849871"/>
                <a:gd name="connsiteX192" fmla="*/ 1765021 w 1783623"/>
                <a:gd name="connsiteY192" fmla="*/ 403506 h 849871"/>
                <a:gd name="connsiteX193" fmla="*/ 1760072 w 1783623"/>
                <a:gd name="connsiteY193" fmla="*/ 414679 h 849871"/>
                <a:gd name="connsiteX194" fmla="*/ 1754568 w 1783623"/>
                <a:gd name="connsiteY194" fmla="*/ 426411 h 849871"/>
                <a:gd name="connsiteX195" fmla="*/ 1747946 w 1783623"/>
                <a:gd name="connsiteY195" fmla="*/ 437588 h 849871"/>
                <a:gd name="connsiteX196" fmla="*/ 1741599 w 1783623"/>
                <a:gd name="connsiteY196" fmla="*/ 448484 h 849871"/>
                <a:gd name="connsiteX197" fmla="*/ 1734136 w 1783623"/>
                <a:gd name="connsiteY197" fmla="*/ 459384 h 849871"/>
                <a:gd name="connsiteX198" fmla="*/ 1725834 w 1783623"/>
                <a:gd name="connsiteY198" fmla="*/ 470006 h 849871"/>
                <a:gd name="connsiteX199" fmla="*/ 1717247 w 1783623"/>
                <a:gd name="connsiteY199" fmla="*/ 479791 h 849871"/>
                <a:gd name="connsiteX200" fmla="*/ 1708104 w 1783623"/>
                <a:gd name="connsiteY200" fmla="*/ 489577 h 849871"/>
                <a:gd name="connsiteX201" fmla="*/ 1697011 w 1783623"/>
                <a:gd name="connsiteY201" fmla="*/ 500204 h 849871"/>
                <a:gd name="connsiteX202" fmla="*/ 1685353 w 1783623"/>
                <a:gd name="connsiteY202" fmla="*/ 509716 h 849871"/>
                <a:gd name="connsiteX203" fmla="*/ 1673134 w 1783623"/>
                <a:gd name="connsiteY203" fmla="*/ 518672 h 849871"/>
                <a:gd name="connsiteX204" fmla="*/ 1660909 w 1783623"/>
                <a:gd name="connsiteY204" fmla="*/ 527069 h 849871"/>
                <a:gd name="connsiteX205" fmla="*/ 1648120 w 1783623"/>
                <a:gd name="connsiteY205" fmla="*/ 534352 h 849871"/>
                <a:gd name="connsiteX206" fmla="*/ 1635601 w 1783623"/>
                <a:gd name="connsiteY206" fmla="*/ 540238 h 849871"/>
                <a:gd name="connsiteX207" fmla="*/ 1622238 w 1783623"/>
                <a:gd name="connsiteY207" fmla="*/ 545289 h 849871"/>
                <a:gd name="connsiteX208" fmla="*/ 1608596 w 1783623"/>
                <a:gd name="connsiteY208" fmla="*/ 550061 h 849871"/>
                <a:gd name="connsiteX209" fmla="*/ 1595503 w 1783623"/>
                <a:gd name="connsiteY209" fmla="*/ 553715 h 849871"/>
                <a:gd name="connsiteX210" fmla="*/ 1581287 w 1783623"/>
                <a:gd name="connsiteY210" fmla="*/ 556257 h 849871"/>
                <a:gd name="connsiteX211" fmla="*/ 1567348 w 1783623"/>
                <a:gd name="connsiteY211" fmla="*/ 558519 h 849871"/>
                <a:gd name="connsiteX212" fmla="*/ 1553402 w 1783623"/>
                <a:gd name="connsiteY212" fmla="*/ 559663 h 849871"/>
                <a:gd name="connsiteX213" fmla="*/ 1538894 w 1783623"/>
                <a:gd name="connsiteY213" fmla="*/ 560251 h 849871"/>
                <a:gd name="connsiteX214" fmla="*/ 1524664 w 1783623"/>
                <a:gd name="connsiteY214" fmla="*/ 560559 h 849871"/>
                <a:gd name="connsiteX215" fmla="*/ 1510421 w 1783623"/>
                <a:gd name="connsiteY215" fmla="*/ 559193 h 849871"/>
                <a:gd name="connsiteX216" fmla="*/ 1495340 w 1783623"/>
                <a:gd name="connsiteY216" fmla="*/ 557549 h 849871"/>
                <a:gd name="connsiteX217" fmla="*/ 1497392 w 1783623"/>
                <a:gd name="connsiteY217" fmla="*/ 572336 h 849871"/>
                <a:gd name="connsiteX218" fmla="*/ 1498605 w 1783623"/>
                <a:gd name="connsiteY218" fmla="*/ 586845 h 849871"/>
                <a:gd name="connsiteX219" fmla="*/ 1498419 w 1783623"/>
                <a:gd name="connsiteY219" fmla="*/ 601078 h 849871"/>
                <a:gd name="connsiteX220" fmla="*/ 1497958 w 1783623"/>
                <a:gd name="connsiteY220" fmla="*/ 615591 h 849871"/>
                <a:gd name="connsiteX221" fmla="*/ 1496935 w 1783623"/>
                <a:gd name="connsiteY221" fmla="*/ 629547 h 849871"/>
                <a:gd name="connsiteX222" fmla="*/ 1494794 w 1783623"/>
                <a:gd name="connsiteY222" fmla="*/ 643505 h 849871"/>
                <a:gd name="connsiteX223" fmla="*/ 1492377 w 1783623"/>
                <a:gd name="connsiteY223" fmla="*/ 657743 h 849871"/>
                <a:gd name="connsiteX224" fmla="*/ 1488560 w 1783623"/>
                <a:gd name="connsiteY224" fmla="*/ 671146 h 849871"/>
                <a:gd name="connsiteX225" fmla="*/ 1484461 w 1783623"/>
                <a:gd name="connsiteY225" fmla="*/ 684271 h 849871"/>
                <a:gd name="connsiteX226" fmla="*/ 1479249 w 1783623"/>
                <a:gd name="connsiteY226" fmla="*/ 697956 h 849871"/>
                <a:gd name="connsiteX227" fmla="*/ 1473195 w 1783623"/>
                <a:gd name="connsiteY227" fmla="*/ 710805 h 849871"/>
                <a:gd name="connsiteX228" fmla="*/ 1466301 w 1783623"/>
                <a:gd name="connsiteY228" fmla="*/ 723379 h 849871"/>
                <a:gd name="connsiteX229" fmla="*/ 1458012 w 1783623"/>
                <a:gd name="connsiteY229" fmla="*/ 735675 h 849871"/>
                <a:gd name="connsiteX230" fmla="*/ 1449162 w 1783623"/>
                <a:gd name="connsiteY230" fmla="*/ 747971 h 849871"/>
                <a:gd name="connsiteX231" fmla="*/ 1439751 w 1783623"/>
                <a:gd name="connsiteY231" fmla="*/ 759712 h 849871"/>
                <a:gd name="connsiteX232" fmla="*/ 1429221 w 1783623"/>
                <a:gd name="connsiteY232" fmla="*/ 770896 h 849871"/>
                <a:gd name="connsiteX233" fmla="*/ 1419237 w 1783623"/>
                <a:gd name="connsiteY233" fmla="*/ 780406 h 849871"/>
                <a:gd name="connsiteX234" fmla="*/ 1409251 w 1783623"/>
                <a:gd name="connsiteY234" fmla="*/ 789357 h 849871"/>
                <a:gd name="connsiteX235" fmla="*/ 1399255 w 1783623"/>
                <a:gd name="connsiteY235" fmla="*/ 797192 h 849871"/>
                <a:gd name="connsiteX236" fmla="*/ 1388421 w 1783623"/>
                <a:gd name="connsiteY236" fmla="*/ 804749 h 849871"/>
                <a:gd name="connsiteX237" fmla="*/ 1377303 w 1783623"/>
                <a:gd name="connsiteY237" fmla="*/ 811469 h 849871"/>
                <a:gd name="connsiteX238" fmla="*/ 1366185 w 1783623"/>
                <a:gd name="connsiteY238" fmla="*/ 818189 h 849871"/>
                <a:gd name="connsiteX239" fmla="*/ 1354778 w 1783623"/>
                <a:gd name="connsiteY239" fmla="*/ 823516 h 849871"/>
                <a:gd name="connsiteX240" fmla="*/ 1343370 w 1783623"/>
                <a:gd name="connsiteY240" fmla="*/ 828841 h 849871"/>
                <a:gd name="connsiteX241" fmla="*/ 1331398 w 1783623"/>
                <a:gd name="connsiteY241" fmla="*/ 833052 h 849871"/>
                <a:gd name="connsiteX242" fmla="*/ 1319703 w 1783623"/>
                <a:gd name="connsiteY242" fmla="*/ 836983 h 849871"/>
                <a:gd name="connsiteX243" fmla="*/ 1307170 w 1783623"/>
                <a:gd name="connsiteY243" fmla="*/ 840636 h 849871"/>
                <a:gd name="connsiteX244" fmla="*/ 1294627 w 1783623"/>
                <a:gd name="connsiteY244" fmla="*/ 843175 h 849871"/>
                <a:gd name="connsiteX245" fmla="*/ 1282641 w 1783623"/>
                <a:gd name="connsiteY245" fmla="*/ 845152 h 849871"/>
                <a:gd name="connsiteX246" fmla="*/ 1270091 w 1783623"/>
                <a:gd name="connsiteY246" fmla="*/ 846573 h 849871"/>
                <a:gd name="connsiteX247" fmla="*/ 1257820 w 1783623"/>
                <a:gd name="connsiteY247" fmla="*/ 847716 h 849871"/>
                <a:gd name="connsiteX248" fmla="*/ 1245540 w 1783623"/>
                <a:gd name="connsiteY248" fmla="*/ 847740 h 849871"/>
                <a:gd name="connsiteX249" fmla="*/ 1232699 w 1783623"/>
                <a:gd name="connsiteY249" fmla="*/ 847209 h 849871"/>
                <a:gd name="connsiteX250" fmla="*/ 1220416 w 1783623"/>
                <a:gd name="connsiteY250" fmla="*/ 846676 h 849871"/>
                <a:gd name="connsiteX251" fmla="*/ 1207567 w 1783623"/>
                <a:gd name="connsiteY251" fmla="*/ 845027 h 849871"/>
                <a:gd name="connsiteX252" fmla="*/ 1195273 w 1783623"/>
                <a:gd name="connsiteY252" fmla="*/ 842820 h 849871"/>
                <a:gd name="connsiteX253" fmla="*/ 1182975 w 1783623"/>
                <a:gd name="connsiteY253" fmla="*/ 840054 h 849871"/>
                <a:gd name="connsiteX254" fmla="*/ 1171236 w 1783623"/>
                <a:gd name="connsiteY254" fmla="*/ 837288 h 849871"/>
                <a:gd name="connsiteX255" fmla="*/ 1158930 w 1783623"/>
                <a:gd name="connsiteY255" fmla="*/ 833406 h 849871"/>
                <a:gd name="connsiteX256" fmla="*/ 1146902 w 1783623"/>
                <a:gd name="connsiteY256" fmla="*/ 829245 h 849871"/>
                <a:gd name="connsiteX257" fmla="*/ 1135144 w 1783623"/>
                <a:gd name="connsiteY257" fmla="*/ 823688 h 849871"/>
                <a:gd name="connsiteX258" fmla="*/ 1123667 w 1783623"/>
                <a:gd name="connsiteY258" fmla="*/ 818409 h 849871"/>
                <a:gd name="connsiteX259" fmla="*/ 1112740 w 1783623"/>
                <a:gd name="connsiteY259" fmla="*/ 812013 h 849871"/>
                <a:gd name="connsiteX260" fmla="*/ 1101533 w 1783623"/>
                <a:gd name="connsiteY260" fmla="*/ 805338 h 849871"/>
                <a:gd name="connsiteX261" fmla="*/ 1090599 w 1783623"/>
                <a:gd name="connsiteY261" fmla="*/ 797826 h 849871"/>
                <a:gd name="connsiteX262" fmla="*/ 1080496 w 1783623"/>
                <a:gd name="connsiteY262" fmla="*/ 789474 h 849871"/>
                <a:gd name="connsiteX263" fmla="*/ 1070394 w 1783623"/>
                <a:gd name="connsiteY263" fmla="*/ 781121 h 849871"/>
                <a:gd name="connsiteX264" fmla="*/ 1060566 w 1783623"/>
                <a:gd name="connsiteY264" fmla="*/ 771933 h 849871"/>
                <a:gd name="connsiteX265" fmla="*/ 1051857 w 1783623"/>
                <a:gd name="connsiteY265" fmla="*/ 763300 h 849871"/>
                <a:gd name="connsiteX266" fmla="*/ 1043702 w 1783623"/>
                <a:gd name="connsiteY266" fmla="*/ 754107 h 849871"/>
                <a:gd name="connsiteX267" fmla="*/ 1036387 w 1783623"/>
                <a:gd name="connsiteY267" fmla="*/ 745192 h 849871"/>
                <a:gd name="connsiteX268" fmla="*/ 1028790 w 1783623"/>
                <a:gd name="connsiteY268" fmla="*/ 735998 h 849871"/>
                <a:gd name="connsiteX269" fmla="*/ 1022030 w 1783623"/>
                <a:gd name="connsiteY269" fmla="*/ 726524 h 849871"/>
                <a:gd name="connsiteX270" fmla="*/ 1015831 w 1783623"/>
                <a:gd name="connsiteY270" fmla="*/ 717606 h 849871"/>
                <a:gd name="connsiteX271" fmla="*/ 1010182 w 1783623"/>
                <a:gd name="connsiteY271" fmla="*/ 707571 h 849871"/>
                <a:gd name="connsiteX272" fmla="*/ 1004538 w 1783623"/>
                <a:gd name="connsiteY272" fmla="*/ 698094 h 849871"/>
                <a:gd name="connsiteX273" fmla="*/ 999448 w 1783623"/>
                <a:gd name="connsiteY273" fmla="*/ 688058 h 849871"/>
                <a:gd name="connsiteX274" fmla="*/ 994638 w 1783623"/>
                <a:gd name="connsiteY274" fmla="*/ 678300 h 849871"/>
                <a:gd name="connsiteX275" fmla="*/ 990107 w 1783623"/>
                <a:gd name="connsiteY275" fmla="*/ 668262 h 849871"/>
                <a:gd name="connsiteX276" fmla="*/ 986414 w 1783623"/>
                <a:gd name="connsiteY276" fmla="*/ 658502 h 849871"/>
                <a:gd name="connsiteX277" fmla="*/ 982159 w 1783623"/>
                <a:gd name="connsiteY277" fmla="*/ 648186 h 849871"/>
                <a:gd name="connsiteX278" fmla="*/ 979020 w 1783623"/>
                <a:gd name="connsiteY278" fmla="*/ 637866 h 849871"/>
                <a:gd name="connsiteX279" fmla="*/ 973017 w 1783623"/>
                <a:gd name="connsiteY279" fmla="*/ 616390 h 849871"/>
                <a:gd name="connsiteX280" fmla="*/ 967852 w 1783623"/>
                <a:gd name="connsiteY280" fmla="*/ 595191 h 849871"/>
                <a:gd name="connsiteX281" fmla="*/ 963239 w 1783623"/>
                <a:gd name="connsiteY281" fmla="*/ 572875 h 849871"/>
                <a:gd name="connsiteX282" fmla="*/ 959741 w 1783623"/>
                <a:gd name="connsiteY282" fmla="*/ 550557 h 849871"/>
                <a:gd name="connsiteX283" fmla="*/ 956798 w 1783623"/>
                <a:gd name="connsiteY283" fmla="*/ 527678 h 849871"/>
                <a:gd name="connsiteX284" fmla="*/ 954410 w 1783623"/>
                <a:gd name="connsiteY284" fmla="*/ 504241 h 849871"/>
                <a:gd name="connsiteX285" fmla="*/ 952017 w 1783623"/>
                <a:gd name="connsiteY285" fmla="*/ 480245 h 849871"/>
                <a:gd name="connsiteX286" fmla="*/ 947780 w 1783623"/>
                <a:gd name="connsiteY286" fmla="*/ 430579 h 84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783623" h="849871">
                  <a:moveTo>
                    <a:pt x="846880" y="336"/>
                  </a:moveTo>
                  <a:lnTo>
                    <a:pt x="837080" y="431061"/>
                  </a:lnTo>
                  <a:lnTo>
                    <a:pt x="833768" y="480476"/>
                  </a:lnTo>
                  <a:lnTo>
                    <a:pt x="831689" y="504486"/>
                  </a:lnTo>
                  <a:lnTo>
                    <a:pt x="829883" y="527658"/>
                  </a:lnTo>
                  <a:lnTo>
                    <a:pt x="826961" y="550833"/>
                  </a:lnTo>
                  <a:lnTo>
                    <a:pt x="823754" y="573171"/>
                  </a:lnTo>
                  <a:lnTo>
                    <a:pt x="819709" y="595231"/>
                  </a:lnTo>
                  <a:lnTo>
                    <a:pt x="814824" y="617015"/>
                  </a:lnTo>
                  <a:lnTo>
                    <a:pt x="812100" y="627629"/>
                  </a:lnTo>
                  <a:lnTo>
                    <a:pt x="808819" y="638243"/>
                  </a:lnTo>
                  <a:lnTo>
                    <a:pt x="805815" y="648578"/>
                  </a:lnTo>
                  <a:lnTo>
                    <a:pt x="801971" y="658635"/>
                  </a:lnTo>
                  <a:lnTo>
                    <a:pt x="798128" y="668693"/>
                  </a:lnTo>
                  <a:lnTo>
                    <a:pt x="794007" y="679030"/>
                  </a:lnTo>
                  <a:lnTo>
                    <a:pt x="789043" y="688533"/>
                  </a:lnTo>
                  <a:lnTo>
                    <a:pt x="784083" y="698593"/>
                  </a:lnTo>
                  <a:lnTo>
                    <a:pt x="778561" y="708096"/>
                  </a:lnTo>
                  <a:lnTo>
                    <a:pt x="773320" y="717877"/>
                  </a:lnTo>
                  <a:lnTo>
                    <a:pt x="766959" y="727104"/>
                  </a:lnTo>
                  <a:lnTo>
                    <a:pt x="760040" y="736330"/>
                  </a:lnTo>
                  <a:lnTo>
                    <a:pt x="753121" y="745558"/>
                  </a:lnTo>
                  <a:lnTo>
                    <a:pt x="745924" y="755064"/>
                  </a:lnTo>
                  <a:lnTo>
                    <a:pt x="737884" y="763737"/>
                  </a:lnTo>
                  <a:lnTo>
                    <a:pt x="729009" y="772689"/>
                  </a:lnTo>
                  <a:lnTo>
                    <a:pt x="719857" y="781922"/>
                  </a:lnTo>
                  <a:lnTo>
                    <a:pt x="709866" y="790877"/>
                  </a:lnTo>
                  <a:lnTo>
                    <a:pt x="699309" y="798717"/>
                  </a:lnTo>
                  <a:lnTo>
                    <a:pt x="688748" y="805998"/>
                  </a:lnTo>
                  <a:lnTo>
                    <a:pt x="677626" y="812723"/>
                  </a:lnTo>
                  <a:lnTo>
                    <a:pt x="666504" y="819448"/>
                  </a:lnTo>
                  <a:lnTo>
                    <a:pt x="655374" y="825056"/>
                  </a:lnTo>
                  <a:lnTo>
                    <a:pt x="643406" y="830387"/>
                  </a:lnTo>
                  <a:lnTo>
                    <a:pt x="631707" y="834322"/>
                  </a:lnTo>
                  <a:lnTo>
                    <a:pt x="619172" y="838537"/>
                  </a:lnTo>
                  <a:lnTo>
                    <a:pt x="607189" y="841636"/>
                  </a:lnTo>
                  <a:lnTo>
                    <a:pt x="594925" y="844455"/>
                  </a:lnTo>
                  <a:lnTo>
                    <a:pt x="582935" y="846436"/>
                  </a:lnTo>
                  <a:lnTo>
                    <a:pt x="570105" y="848140"/>
                  </a:lnTo>
                  <a:lnTo>
                    <a:pt x="557827" y="848727"/>
                  </a:lnTo>
                  <a:lnTo>
                    <a:pt x="545553" y="849871"/>
                  </a:lnTo>
                  <a:lnTo>
                    <a:pt x="532708" y="849343"/>
                  </a:lnTo>
                  <a:lnTo>
                    <a:pt x="520143" y="848534"/>
                  </a:lnTo>
                  <a:lnTo>
                    <a:pt x="507849" y="846887"/>
                  </a:lnTo>
                  <a:lnTo>
                    <a:pt x="495276" y="844963"/>
                  </a:lnTo>
                  <a:lnTo>
                    <a:pt x="483257" y="842478"/>
                  </a:lnTo>
                  <a:lnTo>
                    <a:pt x="470674" y="838878"/>
                  </a:lnTo>
                  <a:lnTo>
                    <a:pt x="458925" y="834997"/>
                  </a:lnTo>
                  <a:lnTo>
                    <a:pt x="446895" y="830838"/>
                  </a:lnTo>
                  <a:lnTo>
                    <a:pt x="435416" y="825560"/>
                  </a:lnTo>
                  <a:lnTo>
                    <a:pt x="423938" y="820283"/>
                  </a:lnTo>
                  <a:lnTo>
                    <a:pt x="412730" y="813610"/>
                  </a:lnTo>
                  <a:lnTo>
                    <a:pt x="401521" y="806936"/>
                  </a:lnTo>
                  <a:lnTo>
                    <a:pt x="390586" y="799425"/>
                  </a:lnTo>
                  <a:lnTo>
                    <a:pt x="380488" y="791633"/>
                  </a:lnTo>
                  <a:lnTo>
                    <a:pt x="370382" y="782722"/>
                  </a:lnTo>
                  <a:lnTo>
                    <a:pt x="360272" y="773255"/>
                  </a:lnTo>
                  <a:lnTo>
                    <a:pt x="349594" y="762114"/>
                  </a:lnTo>
                  <a:lnTo>
                    <a:pt x="340028" y="750413"/>
                  </a:lnTo>
                  <a:lnTo>
                    <a:pt x="331016" y="738152"/>
                  </a:lnTo>
                  <a:lnTo>
                    <a:pt x="322564" y="725890"/>
                  </a:lnTo>
                  <a:lnTo>
                    <a:pt x="315787" y="713623"/>
                  </a:lnTo>
                  <a:lnTo>
                    <a:pt x="309562" y="700797"/>
                  </a:lnTo>
                  <a:lnTo>
                    <a:pt x="304453" y="687411"/>
                  </a:lnTo>
                  <a:lnTo>
                    <a:pt x="299900" y="674023"/>
                  </a:lnTo>
                  <a:lnTo>
                    <a:pt x="295903" y="660075"/>
                  </a:lnTo>
                  <a:lnTo>
                    <a:pt x="293022" y="646125"/>
                  </a:lnTo>
                  <a:lnTo>
                    <a:pt x="290700" y="632174"/>
                  </a:lnTo>
                  <a:lnTo>
                    <a:pt x="289494" y="618220"/>
                  </a:lnTo>
                  <a:lnTo>
                    <a:pt x="288565" y="603986"/>
                  </a:lnTo>
                  <a:lnTo>
                    <a:pt x="288472" y="589472"/>
                  </a:lnTo>
                  <a:lnTo>
                    <a:pt x="289776" y="575233"/>
                  </a:lnTo>
                  <a:lnTo>
                    <a:pt x="291636" y="560434"/>
                  </a:lnTo>
                  <a:lnTo>
                    <a:pt x="276573" y="562144"/>
                  </a:lnTo>
                  <a:lnTo>
                    <a:pt x="262065" y="563294"/>
                  </a:lnTo>
                  <a:lnTo>
                    <a:pt x="247550" y="563327"/>
                  </a:lnTo>
                  <a:lnTo>
                    <a:pt x="233590" y="562801"/>
                  </a:lnTo>
                  <a:lnTo>
                    <a:pt x="219345" y="561438"/>
                  </a:lnTo>
                  <a:lnTo>
                    <a:pt x="205374" y="559237"/>
                  </a:lnTo>
                  <a:lnTo>
                    <a:pt x="191400" y="556478"/>
                  </a:lnTo>
                  <a:lnTo>
                    <a:pt x="177980" y="553159"/>
                  </a:lnTo>
                  <a:lnTo>
                    <a:pt x="164553" y="548723"/>
                  </a:lnTo>
                  <a:lnTo>
                    <a:pt x="151122" y="543729"/>
                  </a:lnTo>
                  <a:lnTo>
                    <a:pt x="137962" y="537339"/>
                  </a:lnTo>
                  <a:lnTo>
                    <a:pt x="125356" y="530390"/>
                  </a:lnTo>
                  <a:lnTo>
                    <a:pt x="113020" y="522045"/>
                  </a:lnTo>
                  <a:lnTo>
                    <a:pt x="100681" y="513140"/>
                  </a:lnTo>
                  <a:lnTo>
                    <a:pt x="88897" y="503677"/>
                  </a:lnTo>
                  <a:lnTo>
                    <a:pt x="77664" y="493096"/>
                  </a:lnTo>
                  <a:lnTo>
                    <a:pt x="68389" y="483346"/>
                  </a:lnTo>
                  <a:lnTo>
                    <a:pt x="59673" y="473598"/>
                  </a:lnTo>
                  <a:lnTo>
                    <a:pt x="51231" y="463010"/>
                  </a:lnTo>
                  <a:lnTo>
                    <a:pt x="43625" y="452141"/>
                  </a:lnTo>
                  <a:lnTo>
                    <a:pt x="36854" y="440991"/>
                  </a:lnTo>
                  <a:lnTo>
                    <a:pt x="30365" y="430120"/>
                  </a:lnTo>
                  <a:lnTo>
                    <a:pt x="24707" y="418410"/>
                  </a:lnTo>
                  <a:lnTo>
                    <a:pt x="19611" y="407255"/>
                  </a:lnTo>
                  <a:lnTo>
                    <a:pt x="15066" y="394984"/>
                  </a:lnTo>
                  <a:lnTo>
                    <a:pt x="11083" y="383269"/>
                  </a:lnTo>
                  <a:lnTo>
                    <a:pt x="7655" y="370996"/>
                  </a:lnTo>
                  <a:lnTo>
                    <a:pt x="4784" y="358721"/>
                  </a:lnTo>
                  <a:lnTo>
                    <a:pt x="2750" y="346165"/>
                  </a:lnTo>
                  <a:lnTo>
                    <a:pt x="996" y="333886"/>
                  </a:lnTo>
                  <a:lnTo>
                    <a:pt x="78" y="321328"/>
                  </a:lnTo>
                  <a:lnTo>
                    <a:pt x="0" y="309046"/>
                  </a:lnTo>
                  <a:lnTo>
                    <a:pt x="476" y="296205"/>
                  </a:lnTo>
                  <a:lnTo>
                    <a:pt x="955" y="283922"/>
                  </a:lnTo>
                  <a:lnTo>
                    <a:pt x="2548" y="271077"/>
                  </a:lnTo>
                  <a:lnTo>
                    <a:pt x="4425" y="259071"/>
                  </a:lnTo>
                  <a:lnTo>
                    <a:pt x="7137" y="246783"/>
                  </a:lnTo>
                  <a:lnTo>
                    <a:pt x="10131" y="234774"/>
                  </a:lnTo>
                  <a:lnTo>
                    <a:pt x="14238" y="222202"/>
                  </a:lnTo>
                  <a:lnTo>
                    <a:pt x="18352" y="210748"/>
                  </a:lnTo>
                  <a:lnTo>
                    <a:pt x="23297" y="198455"/>
                  </a:lnTo>
                  <a:lnTo>
                    <a:pt x="29089" y="187556"/>
                  </a:lnTo>
                  <a:lnTo>
                    <a:pt x="35435" y="176097"/>
                  </a:lnTo>
                  <a:lnTo>
                    <a:pt x="42344" y="165195"/>
                  </a:lnTo>
                  <a:lnTo>
                    <a:pt x="49534" y="154572"/>
                  </a:lnTo>
                  <a:lnTo>
                    <a:pt x="57281" y="143946"/>
                  </a:lnTo>
                  <a:lnTo>
                    <a:pt x="65868" y="133600"/>
                  </a:lnTo>
                  <a:lnTo>
                    <a:pt x="75021" y="124367"/>
                  </a:lnTo>
                  <a:lnTo>
                    <a:pt x="83896" y="115414"/>
                  </a:lnTo>
                  <a:lnTo>
                    <a:pt x="92498" y="107299"/>
                  </a:lnTo>
                  <a:lnTo>
                    <a:pt x="101941" y="100021"/>
                  </a:lnTo>
                  <a:lnTo>
                    <a:pt x="111108" y="93021"/>
                  </a:lnTo>
                  <a:lnTo>
                    <a:pt x="120556" y="86301"/>
                  </a:lnTo>
                  <a:lnTo>
                    <a:pt x="129726" y="79860"/>
                  </a:lnTo>
                  <a:lnTo>
                    <a:pt x="139180" y="74255"/>
                  </a:lnTo>
                  <a:lnTo>
                    <a:pt x="148635" y="68650"/>
                  </a:lnTo>
                  <a:lnTo>
                    <a:pt x="158651" y="63603"/>
                  </a:lnTo>
                  <a:lnTo>
                    <a:pt x="168391" y="58835"/>
                  </a:lnTo>
                  <a:lnTo>
                    <a:pt x="178693" y="54625"/>
                  </a:lnTo>
                  <a:lnTo>
                    <a:pt x="188716" y="50693"/>
                  </a:lnTo>
                  <a:lnTo>
                    <a:pt x="198740" y="46763"/>
                  </a:lnTo>
                  <a:lnTo>
                    <a:pt x="208767" y="43390"/>
                  </a:lnTo>
                  <a:lnTo>
                    <a:pt x="219353" y="40017"/>
                  </a:lnTo>
                  <a:lnTo>
                    <a:pt x="229942" y="37201"/>
                  </a:lnTo>
                  <a:lnTo>
                    <a:pt x="251683" y="32126"/>
                  </a:lnTo>
                  <a:lnTo>
                    <a:pt x="273707" y="27890"/>
                  </a:lnTo>
                  <a:lnTo>
                    <a:pt x="296297" y="24767"/>
                  </a:lnTo>
                  <a:lnTo>
                    <a:pt x="319165" y="21365"/>
                  </a:lnTo>
                  <a:lnTo>
                    <a:pt x="342320" y="19358"/>
                  </a:lnTo>
                  <a:lnTo>
                    <a:pt x="366313" y="17070"/>
                  </a:lnTo>
                  <a:lnTo>
                    <a:pt x="415977" y="13606"/>
                  </a:lnTo>
                  <a:close/>
                  <a:moveTo>
                    <a:pt x="932918" y="0"/>
                  </a:moveTo>
                  <a:lnTo>
                    <a:pt x="1363332" y="11396"/>
                  </a:lnTo>
                  <a:lnTo>
                    <a:pt x="1413310" y="14921"/>
                  </a:lnTo>
                  <a:lnTo>
                    <a:pt x="1437326" y="17104"/>
                  </a:lnTo>
                  <a:lnTo>
                    <a:pt x="1460783" y="19289"/>
                  </a:lnTo>
                  <a:lnTo>
                    <a:pt x="1483408" y="22313"/>
                  </a:lnTo>
                  <a:lnTo>
                    <a:pt x="1506034" y="25335"/>
                  </a:lnTo>
                  <a:lnTo>
                    <a:pt x="1528112" y="30035"/>
                  </a:lnTo>
                  <a:lnTo>
                    <a:pt x="1549910" y="34455"/>
                  </a:lnTo>
                  <a:lnTo>
                    <a:pt x="1560534" y="37224"/>
                  </a:lnTo>
                  <a:lnTo>
                    <a:pt x="1571160" y="40551"/>
                  </a:lnTo>
                  <a:lnTo>
                    <a:pt x="1581229" y="43879"/>
                  </a:lnTo>
                  <a:lnTo>
                    <a:pt x="1591583" y="48044"/>
                  </a:lnTo>
                  <a:lnTo>
                    <a:pt x="1601375" y="51652"/>
                  </a:lnTo>
                  <a:lnTo>
                    <a:pt x="1611728" y="55816"/>
                  </a:lnTo>
                  <a:lnTo>
                    <a:pt x="1621528" y="60541"/>
                  </a:lnTo>
                  <a:lnTo>
                    <a:pt x="1631607" y="65544"/>
                  </a:lnTo>
                  <a:lnTo>
                    <a:pt x="1641133" y="71105"/>
                  </a:lnTo>
                  <a:lnTo>
                    <a:pt x="1650940" y="76946"/>
                  </a:lnTo>
                  <a:lnTo>
                    <a:pt x="1660188" y="82787"/>
                  </a:lnTo>
                  <a:lnTo>
                    <a:pt x="1669444" y="89744"/>
                  </a:lnTo>
                  <a:lnTo>
                    <a:pt x="1679258" y="96702"/>
                  </a:lnTo>
                  <a:lnTo>
                    <a:pt x="1687959" y="104218"/>
                  </a:lnTo>
                  <a:lnTo>
                    <a:pt x="1697223" y="112293"/>
                  </a:lnTo>
                  <a:lnTo>
                    <a:pt x="1706209" y="120647"/>
                  </a:lnTo>
                  <a:lnTo>
                    <a:pt x="1715482" y="130395"/>
                  </a:lnTo>
                  <a:lnTo>
                    <a:pt x="1723922" y="140425"/>
                  </a:lnTo>
                  <a:lnTo>
                    <a:pt x="1731807" y="151013"/>
                  </a:lnTo>
                  <a:lnTo>
                    <a:pt x="1739692" y="161602"/>
                  </a:lnTo>
                  <a:lnTo>
                    <a:pt x="1746741" y="172471"/>
                  </a:lnTo>
                  <a:lnTo>
                    <a:pt x="1752677" y="183901"/>
                  </a:lnTo>
                  <a:lnTo>
                    <a:pt x="1758333" y="195052"/>
                  </a:lnTo>
                  <a:lnTo>
                    <a:pt x="1763714" y="207041"/>
                  </a:lnTo>
                  <a:lnTo>
                    <a:pt x="1768258" y="218753"/>
                  </a:lnTo>
                  <a:lnTo>
                    <a:pt x="1772247" y="231024"/>
                  </a:lnTo>
                  <a:lnTo>
                    <a:pt x="1775115" y="242739"/>
                  </a:lnTo>
                  <a:lnTo>
                    <a:pt x="1777987" y="255012"/>
                  </a:lnTo>
                  <a:lnTo>
                    <a:pt x="1780302" y="267286"/>
                  </a:lnTo>
                  <a:lnTo>
                    <a:pt x="1782062" y="280121"/>
                  </a:lnTo>
                  <a:lnTo>
                    <a:pt x="1782702" y="292398"/>
                  </a:lnTo>
                  <a:lnTo>
                    <a:pt x="1783623" y="304954"/>
                  </a:lnTo>
                  <a:lnTo>
                    <a:pt x="1783427" y="317514"/>
                  </a:lnTo>
                  <a:lnTo>
                    <a:pt x="1782115" y="330074"/>
                  </a:lnTo>
                  <a:lnTo>
                    <a:pt x="1781081" y="342356"/>
                  </a:lnTo>
                  <a:lnTo>
                    <a:pt x="1778929" y="354640"/>
                  </a:lnTo>
                  <a:lnTo>
                    <a:pt x="1776501" y="367203"/>
                  </a:lnTo>
                  <a:lnTo>
                    <a:pt x="1773234" y="379488"/>
                  </a:lnTo>
                  <a:lnTo>
                    <a:pt x="1769404" y="391217"/>
                  </a:lnTo>
                  <a:lnTo>
                    <a:pt x="1765021" y="403506"/>
                  </a:lnTo>
                  <a:lnTo>
                    <a:pt x="1760072" y="414679"/>
                  </a:lnTo>
                  <a:lnTo>
                    <a:pt x="1754568" y="426411"/>
                  </a:lnTo>
                  <a:lnTo>
                    <a:pt x="1747946" y="437588"/>
                  </a:lnTo>
                  <a:lnTo>
                    <a:pt x="1741599" y="448484"/>
                  </a:lnTo>
                  <a:lnTo>
                    <a:pt x="1734136" y="459384"/>
                  </a:lnTo>
                  <a:lnTo>
                    <a:pt x="1725834" y="470006"/>
                  </a:lnTo>
                  <a:lnTo>
                    <a:pt x="1717247" y="479791"/>
                  </a:lnTo>
                  <a:lnTo>
                    <a:pt x="1708104" y="489577"/>
                  </a:lnTo>
                  <a:lnTo>
                    <a:pt x="1697011" y="500204"/>
                  </a:lnTo>
                  <a:lnTo>
                    <a:pt x="1685353" y="509716"/>
                  </a:lnTo>
                  <a:lnTo>
                    <a:pt x="1673134" y="518672"/>
                  </a:lnTo>
                  <a:lnTo>
                    <a:pt x="1660909" y="527069"/>
                  </a:lnTo>
                  <a:lnTo>
                    <a:pt x="1648120" y="534352"/>
                  </a:lnTo>
                  <a:lnTo>
                    <a:pt x="1635601" y="540238"/>
                  </a:lnTo>
                  <a:lnTo>
                    <a:pt x="1622238" y="545289"/>
                  </a:lnTo>
                  <a:lnTo>
                    <a:pt x="1608596" y="550061"/>
                  </a:lnTo>
                  <a:lnTo>
                    <a:pt x="1595503" y="553715"/>
                  </a:lnTo>
                  <a:lnTo>
                    <a:pt x="1581287" y="556257"/>
                  </a:lnTo>
                  <a:lnTo>
                    <a:pt x="1567348" y="558519"/>
                  </a:lnTo>
                  <a:lnTo>
                    <a:pt x="1553402" y="559663"/>
                  </a:lnTo>
                  <a:lnTo>
                    <a:pt x="1538894" y="560251"/>
                  </a:lnTo>
                  <a:lnTo>
                    <a:pt x="1524664" y="560559"/>
                  </a:lnTo>
                  <a:lnTo>
                    <a:pt x="1510421" y="559193"/>
                  </a:lnTo>
                  <a:lnTo>
                    <a:pt x="1495340" y="557549"/>
                  </a:lnTo>
                  <a:lnTo>
                    <a:pt x="1497392" y="572336"/>
                  </a:lnTo>
                  <a:lnTo>
                    <a:pt x="1498605" y="586845"/>
                  </a:lnTo>
                  <a:lnTo>
                    <a:pt x="1498419" y="601078"/>
                  </a:lnTo>
                  <a:lnTo>
                    <a:pt x="1497958" y="615591"/>
                  </a:lnTo>
                  <a:lnTo>
                    <a:pt x="1496935" y="629547"/>
                  </a:lnTo>
                  <a:lnTo>
                    <a:pt x="1494794" y="643505"/>
                  </a:lnTo>
                  <a:lnTo>
                    <a:pt x="1492377" y="657743"/>
                  </a:lnTo>
                  <a:lnTo>
                    <a:pt x="1488560" y="671146"/>
                  </a:lnTo>
                  <a:lnTo>
                    <a:pt x="1484461" y="684271"/>
                  </a:lnTo>
                  <a:lnTo>
                    <a:pt x="1479249" y="697956"/>
                  </a:lnTo>
                  <a:lnTo>
                    <a:pt x="1473195" y="710805"/>
                  </a:lnTo>
                  <a:lnTo>
                    <a:pt x="1466301" y="723379"/>
                  </a:lnTo>
                  <a:lnTo>
                    <a:pt x="1458012" y="735675"/>
                  </a:lnTo>
                  <a:lnTo>
                    <a:pt x="1449162" y="747971"/>
                  </a:lnTo>
                  <a:lnTo>
                    <a:pt x="1439751" y="759712"/>
                  </a:lnTo>
                  <a:lnTo>
                    <a:pt x="1429221" y="770896"/>
                  </a:lnTo>
                  <a:lnTo>
                    <a:pt x="1419237" y="780406"/>
                  </a:lnTo>
                  <a:lnTo>
                    <a:pt x="1409251" y="789357"/>
                  </a:lnTo>
                  <a:lnTo>
                    <a:pt x="1399255" y="797192"/>
                  </a:lnTo>
                  <a:lnTo>
                    <a:pt x="1388421" y="804749"/>
                  </a:lnTo>
                  <a:lnTo>
                    <a:pt x="1377303" y="811469"/>
                  </a:lnTo>
                  <a:lnTo>
                    <a:pt x="1366185" y="818189"/>
                  </a:lnTo>
                  <a:lnTo>
                    <a:pt x="1354778" y="823516"/>
                  </a:lnTo>
                  <a:lnTo>
                    <a:pt x="1343370" y="828841"/>
                  </a:lnTo>
                  <a:lnTo>
                    <a:pt x="1331398" y="833052"/>
                  </a:lnTo>
                  <a:lnTo>
                    <a:pt x="1319703" y="836983"/>
                  </a:lnTo>
                  <a:lnTo>
                    <a:pt x="1307170" y="840636"/>
                  </a:lnTo>
                  <a:lnTo>
                    <a:pt x="1294627" y="843175"/>
                  </a:lnTo>
                  <a:lnTo>
                    <a:pt x="1282641" y="845152"/>
                  </a:lnTo>
                  <a:lnTo>
                    <a:pt x="1270091" y="846573"/>
                  </a:lnTo>
                  <a:lnTo>
                    <a:pt x="1257820" y="847716"/>
                  </a:lnTo>
                  <a:lnTo>
                    <a:pt x="1245540" y="847740"/>
                  </a:lnTo>
                  <a:lnTo>
                    <a:pt x="1232699" y="847209"/>
                  </a:lnTo>
                  <a:lnTo>
                    <a:pt x="1220416" y="846676"/>
                  </a:lnTo>
                  <a:lnTo>
                    <a:pt x="1207567" y="845027"/>
                  </a:lnTo>
                  <a:lnTo>
                    <a:pt x="1195273" y="842820"/>
                  </a:lnTo>
                  <a:lnTo>
                    <a:pt x="1182975" y="840054"/>
                  </a:lnTo>
                  <a:lnTo>
                    <a:pt x="1171236" y="837288"/>
                  </a:lnTo>
                  <a:lnTo>
                    <a:pt x="1158930" y="833406"/>
                  </a:lnTo>
                  <a:lnTo>
                    <a:pt x="1146902" y="829245"/>
                  </a:lnTo>
                  <a:lnTo>
                    <a:pt x="1135144" y="823688"/>
                  </a:lnTo>
                  <a:lnTo>
                    <a:pt x="1123667" y="818409"/>
                  </a:lnTo>
                  <a:lnTo>
                    <a:pt x="1112740" y="812013"/>
                  </a:lnTo>
                  <a:lnTo>
                    <a:pt x="1101533" y="805338"/>
                  </a:lnTo>
                  <a:lnTo>
                    <a:pt x="1090599" y="797826"/>
                  </a:lnTo>
                  <a:lnTo>
                    <a:pt x="1080496" y="789474"/>
                  </a:lnTo>
                  <a:lnTo>
                    <a:pt x="1070394" y="781121"/>
                  </a:lnTo>
                  <a:lnTo>
                    <a:pt x="1060566" y="771933"/>
                  </a:lnTo>
                  <a:lnTo>
                    <a:pt x="1051857" y="763300"/>
                  </a:lnTo>
                  <a:lnTo>
                    <a:pt x="1043702" y="754107"/>
                  </a:lnTo>
                  <a:lnTo>
                    <a:pt x="1036387" y="745192"/>
                  </a:lnTo>
                  <a:lnTo>
                    <a:pt x="1028790" y="735998"/>
                  </a:lnTo>
                  <a:lnTo>
                    <a:pt x="1022030" y="726524"/>
                  </a:lnTo>
                  <a:lnTo>
                    <a:pt x="1015831" y="717606"/>
                  </a:lnTo>
                  <a:lnTo>
                    <a:pt x="1010182" y="707571"/>
                  </a:lnTo>
                  <a:lnTo>
                    <a:pt x="1004538" y="698094"/>
                  </a:lnTo>
                  <a:lnTo>
                    <a:pt x="999448" y="688058"/>
                  </a:lnTo>
                  <a:lnTo>
                    <a:pt x="994638" y="678300"/>
                  </a:lnTo>
                  <a:lnTo>
                    <a:pt x="990107" y="668262"/>
                  </a:lnTo>
                  <a:lnTo>
                    <a:pt x="986414" y="658502"/>
                  </a:lnTo>
                  <a:lnTo>
                    <a:pt x="982159" y="648186"/>
                  </a:lnTo>
                  <a:lnTo>
                    <a:pt x="979020" y="637866"/>
                  </a:lnTo>
                  <a:lnTo>
                    <a:pt x="973017" y="616390"/>
                  </a:lnTo>
                  <a:lnTo>
                    <a:pt x="967852" y="595191"/>
                  </a:lnTo>
                  <a:lnTo>
                    <a:pt x="963239" y="572875"/>
                  </a:lnTo>
                  <a:lnTo>
                    <a:pt x="959741" y="550557"/>
                  </a:lnTo>
                  <a:lnTo>
                    <a:pt x="956798" y="527678"/>
                  </a:lnTo>
                  <a:lnTo>
                    <a:pt x="954410" y="504241"/>
                  </a:lnTo>
                  <a:lnTo>
                    <a:pt x="952017" y="480245"/>
                  </a:lnTo>
                  <a:lnTo>
                    <a:pt x="947780" y="430579"/>
                  </a:lnTo>
                  <a:close/>
                </a:path>
              </a:pathLst>
            </a:custGeom>
            <a:solidFill>
              <a:srgbClr val="EE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18"/>
            <p:cNvSpPr/>
            <p:nvPr/>
          </p:nvSpPr>
          <p:spPr bwMode="auto">
            <a:xfrm>
              <a:off x="5428985" y="3252092"/>
              <a:ext cx="426843" cy="426842"/>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rgbClr val="80ABBA"/>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2" name="Freeform 21"/>
            <p:cNvSpPr>
              <a:spLocks noEditPoints="1"/>
            </p:cNvSpPr>
            <p:nvPr/>
          </p:nvSpPr>
          <p:spPr bwMode="auto">
            <a:xfrm>
              <a:off x="6356029" y="3279080"/>
              <a:ext cx="483352" cy="475127"/>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solidFill>
              <a:srgbClr val="80ABBA"/>
            </a:solidFill>
            <a:ln>
              <a:noFill/>
            </a:ln>
          </p:spPr>
          <p:txBody>
            <a:bodyPr vert="horz" wrap="square" lIns="121920" tIns="60960" rIns="121920" bIns="60960" numCol="1" anchor="t" anchorCtr="0" compatLnSpc="1"/>
            <a:lstStyle/>
            <a:p>
              <a:endParaRPr lang="en-US" sz="2400" dirty="0">
                <a:latin typeface="微软雅黑" panose="020B0503020204020204" pitchFamily="34" charset="-122"/>
              </a:endParaRPr>
            </a:p>
          </p:txBody>
        </p:sp>
      </p:grpSp>
      <p:sp>
        <p:nvSpPr>
          <p:cNvPr id="13" name="TextBox 18"/>
          <p:cNvSpPr txBox="1"/>
          <p:nvPr/>
        </p:nvSpPr>
        <p:spPr>
          <a:xfrm>
            <a:off x="7558177" y="3062534"/>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4" name="TextBox 18"/>
          <p:cNvSpPr txBox="1"/>
          <p:nvPr/>
        </p:nvSpPr>
        <p:spPr>
          <a:xfrm>
            <a:off x="7527592" y="1897579"/>
            <a:ext cx="2169430" cy="954107"/>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5" name="TextBox 18"/>
          <p:cNvSpPr txBox="1"/>
          <p:nvPr/>
        </p:nvSpPr>
        <p:spPr>
          <a:xfrm>
            <a:off x="2606954" y="1897578"/>
            <a:ext cx="2169430" cy="954107"/>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6" name="TextBox 18"/>
          <p:cNvSpPr txBox="1"/>
          <p:nvPr/>
        </p:nvSpPr>
        <p:spPr>
          <a:xfrm>
            <a:off x="2606954" y="3220752"/>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9150" y="1788886"/>
            <a:ext cx="11372850" cy="1106714"/>
          </a:xfrm>
          <a:prstGeom prst="rect">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Oval 66"/>
          <p:cNvSpPr>
            <a:spLocks noChangeArrowheads="1"/>
          </p:cNvSpPr>
          <p:nvPr/>
        </p:nvSpPr>
        <p:spPr bwMode="auto">
          <a:xfrm>
            <a:off x="7292784" y="6163718"/>
            <a:ext cx="4577952" cy="96752"/>
          </a:xfrm>
          <a:prstGeom prst="ellipse">
            <a:avLst/>
          </a:prstGeom>
          <a:gradFill rotWithShape="1">
            <a:gsLst>
              <a:gs pos="0">
                <a:schemeClr val="accent5">
                  <a:alpha val="50000"/>
                </a:schemeClr>
              </a:gs>
              <a:gs pos="100000">
                <a:srgbClr val="F8F8F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pic>
        <p:nvPicPr>
          <p:cNvPr id="5" name="Picture 67" descr="2"/>
          <p:cNvPicPr>
            <a:picLocks noChangeAspect="1" noChangeArrowheads="1"/>
          </p:cNvPicPr>
          <p:nvPr/>
        </p:nvPicPr>
        <p:blipFill>
          <a:blip r:embed="rId3" cstate="screen"/>
          <a:srcRect/>
          <a:stretch>
            <a:fillRect/>
          </a:stretch>
        </p:blipFill>
        <p:spPr bwMode="auto">
          <a:xfrm>
            <a:off x="7462417" y="2650706"/>
            <a:ext cx="4348195" cy="36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8" descr="psb"/>
          <p:cNvSpPr>
            <a:spLocks noChangeArrowheads="1"/>
          </p:cNvSpPr>
          <p:nvPr/>
        </p:nvSpPr>
        <p:spPr bwMode="auto">
          <a:xfrm>
            <a:off x="7619167" y="2809655"/>
            <a:ext cx="4017518" cy="2494815"/>
          </a:xfrm>
          <a:prstGeom prst="rect">
            <a:avLst/>
          </a:prstGeom>
          <a:blipFill dpi="0" rotWithShape="1">
            <a:blip r:embed="rId4"/>
            <a:srcRect/>
            <a:stretch>
              <a:fillRect/>
            </a:stretch>
          </a:blipFill>
          <a:ln>
            <a:noFill/>
          </a:ln>
          <a:effectLst/>
        </p:spPr>
        <p:txBody>
          <a:bodyPr wrap="none" anchor="ctr"/>
          <a:lstStyle/>
          <a:p>
            <a:endParaRPr lang="zh-CN" altLang="en-US">
              <a:solidFill>
                <a:prstClr val="black"/>
              </a:solidFill>
            </a:endParaRPr>
          </a:p>
        </p:txBody>
      </p:sp>
      <p:graphicFrame>
        <p:nvGraphicFramePr>
          <p:cNvPr id="7" name="图表 6"/>
          <p:cNvGraphicFramePr/>
          <p:nvPr/>
        </p:nvGraphicFramePr>
        <p:xfrm>
          <a:off x="1532756" y="3583707"/>
          <a:ext cx="5076819" cy="2667549"/>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18"/>
          <p:cNvSpPr txBox="1"/>
          <p:nvPr/>
        </p:nvSpPr>
        <p:spPr>
          <a:xfrm>
            <a:off x="2172483" y="1957522"/>
            <a:ext cx="3936601" cy="769441"/>
          </a:xfrm>
          <a:prstGeom prst="rect">
            <a:avLst/>
          </a:prstGeom>
          <a:noFill/>
        </p:spPr>
        <p:txBody>
          <a:bodyPr wrap="square" lIns="0" tIns="0" rIns="0" bIns="0" numCol="1" spcCol="360000">
            <a:spAutoFit/>
          </a:bodyPr>
          <a:lstStyle/>
          <a:p>
            <a:pPr algn="just"/>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clrChange>
              <a:clrFrom>
                <a:srgbClr val="EBEFF3"/>
              </a:clrFrom>
              <a:clrTo>
                <a:srgbClr val="EBEFF3">
                  <a:alpha val="0"/>
                </a:srgbClr>
              </a:clrTo>
            </a:clrChange>
          </a:blip>
          <a:srcRect/>
          <a:stretch>
            <a:fillRect/>
          </a:stretch>
        </p:blipFill>
        <p:spPr>
          <a:xfrm>
            <a:off x="3913538" y="905875"/>
            <a:ext cx="4364923" cy="1958553"/>
          </a:xfrm>
          <a:prstGeom prst="rect">
            <a:avLst/>
          </a:prstGeom>
          <a:solidFill>
            <a:srgbClr val="EEEEF3"/>
          </a:solidFill>
        </p:spPr>
      </p:pic>
      <p:pic>
        <p:nvPicPr>
          <p:cNvPr id="5" name="图片 4"/>
          <p:cNvPicPr>
            <a:picLocks noChangeAspect="1"/>
          </p:cNvPicPr>
          <p:nvPr/>
        </p:nvPicPr>
        <p:blipFill>
          <a:blip r:embed="rId4" cstate="screen"/>
          <a:stretch>
            <a:fillRect/>
          </a:stretch>
        </p:blipFill>
        <p:spPr>
          <a:xfrm>
            <a:off x="4819650" y="2933700"/>
            <a:ext cx="2447925" cy="3960812"/>
          </a:xfrm>
          <a:prstGeom prst="rect">
            <a:avLst/>
          </a:prstGeom>
        </p:spPr>
      </p:pic>
      <p:sp>
        <p:nvSpPr>
          <p:cNvPr id="6" name="矩形 5"/>
          <p:cNvSpPr/>
          <p:nvPr/>
        </p:nvSpPr>
        <p:spPr>
          <a:xfrm>
            <a:off x="5053597" y="3065403"/>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请输入你的题目</a:t>
            </a:r>
          </a:p>
        </p:txBody>
      </p:sp>
      <p:sp>
        <p:nvSpPr>
          <p:cNvPr id="7" name="矩形 6"/>
          <p:cNvSpPr/>
          <p:nvPr/>
        </p:nvSpPr>
        <p:spPr>
          <a:xfrm>
            <a:off x="5053597" y="3597216"/>
            <a:ext cx="2105025" cy="1615827"/>
          </a:xfrm>
          <a:prstGeom prst="rect">
            <a:avLst/>
          </a:prstGeom>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grpSp>
        <p:nvGrpSpPr>
          <p:cNvPr id="2" name="组合 1"/>
          <p:cNvGrpSpPr/>
          <p:nvPr/>
        </p:nvGrpSpPr>
        <p:grpSpPr>
          <a:xfrm>
            <a:off x="5453061" y="0"/>
            <a:ext cx="1285875" cy="1108513"/>
            <a:chOff x="5453061" y="0"/>
            <a:chExt cx="1285875" cy="1108513"/>
          </a:xfrm>
        </p:grpSpPr>
        <p:sp>
          <p:nvSpPr>
            <p:cNvPr id="8" name="等腰三角形 7"/>
            <p:cNvSpPr/>
            <p:nvPr/>
          </p:nvSpPr>
          <p:spPr>
            <a:xfrm flipV="1">
              <a:off x="5453061" y="0"/>
              <a:ext cx="1285875" cy="1108513"/>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03782" y="77112"/>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2693</Words>
  <Application>Microsoft Office PowerPoint</Application>
  <PresentationFormat>宽屏</PresentationFormat>
  <Paragraphs>190</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Adobe 繁黑體 Std B</vt:lpstr>
      <vt:lpstr>等线</vt:lpstr>
      <vt:lpstr>等线 Light</vt:lpstr>
      <vt:lpstr>方正综艺简体</vt:lpstr>
      <vt:lpstr>宋体</vt:lpstr>
      <vt:lpstr>微软雅黑</vt:lpstr>
      <vt:lpstr>微软雅黑 Light</vt:lpstr>
      <vt:lpstr>幼圆</vt:lpstr>
      <vt:lpstr>造字工房尚雅体演示版常规体</vt:lpstr>
      <vt:lpstr>Arial</vt:lpstr>
      <vt:lpstr>Calibri</vt:lpstr>
      <vt:lpstr>Helvetica</vt:lpstr>
      <vt:lpstr>Impact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清新蓝色</dc:title>
  <dc:creator>第一PPT</dc:creator>
  <cp:keywords>www.1ppt.com</cp:keywords>
  <dc:description>www.1ppt.com</dc:description>
  <cp:lastModifiedBy>天 下</cp:lastModifiedBy>
  <cp:revision>32</cp:revision>
  <dcterms:created xsi:type="dcterms:W3CDTF">2017-04-26T08:01:00Z</dcterms:created>
  <dcterms:modified xsi:type="dcterms:W3CDTF">2021-01-04T22:31:45Z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