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79" r:id="rId5"/>
    <p:sldId id="271" r:id="rId6"/>
    <p:sldId id="281" r:id="rId7"/>
    <p:sldId id="273" r:id="rId8"/>
    <p:sldId id="282" r:id="rId9"/>
    <p:sldId id="269" r:id="rId10"/>
    <p:sldId id="270" r:id="rId11"/>
    <p:sldId id="257" r:id="rId12"/>
    <p:sldId id="265" r:id="rId13"/>
    <p:sldId id="283" r:id="rId14"/>
    <p:sldId id="263" r:id="rId15"/>
    <p:sldId id="280" r:id="rId16"/>
    <p:sldId id="268" r:id="rId17"/>
    <p:sldId id="272" r:id="rId18"/>
    <p:sldId id="275" r:id="rId19"/>
    <p:sldId id="284" r:id="rId20"/>
    <p:sldId id="264" r:id="rId21"/>
    <p:sldId id="277" r:id="rId22"/>
    <p:sldId id="278" r:id="rId23"/>
    <p:sldId id="259" r:id="rId24"/>
    <p:sldId id="276" r:id="rId25"/>
    <p:sldId id="285" r:id="rId26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440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6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C5C8-4029-8260-B81F0F334E04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C5C8-4029-8260-B81F0F334E04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C5C8-4029-8260-B81F0F334E04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C5C8-4029-8260-B81F0F334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16384"/>
        <c:axId val="115218304"/>
      </c:lineChart>
      <c:catAx>
        <c:axId val="1152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15218304"/>
        <c:crosses val="autoZero"/>
        <c:auto val="1"/>
        <c:lblAlgn val="ctr"/>
        <c:lblOffset val="100"/>
        <c:noMultiLvlLbl val="1"/>
      </c:catAx>
      <c:valAx>
        <c:axId val="11521830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15216384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156176" y="448075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6.png"/><Relationship Id="rId2" Type="http://schemas.openxmlformats.org/officeDocument/2006/relationships/tags" Target="../tags/tag10.xml"/><Relationship Id="rId16" Type="http://schemas.openxmlformats.org/officeDocument/2006/relationships/image" Target="../media/image5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384412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77762"/>
            <a:ext cx="4908716" cy="7076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简约总结计划</a:t>
            </a:r>
            <a:r>
              <a:rPr lang="en-US" altLang="zh-CN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857756" y="3571876"/>
            <a:ext cx="3244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spc="30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spc="30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xiazaii   </a:t>
            </a:r>
            <a:r>
              <a:rPr lang="zh-CN" altLang="en-US" sz="1200" spc="30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spc="30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xiazaii</a:t>
            </a:r>
            <a:endParaRPr lang="zh-CN" alt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104016"/>
            <a:ext cx="785793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40625"/>
            <a:ext cx="137414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1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3" name="PA_文本框 45"/>
          <p:cNvSpPr txBox="1"/>
          <p:nvPr>
            <p:custDataLst>
              <p:tags r:id="rId12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6" name="PA_文本框 48"/>
          <p:cNvSpPr txBox="1"/>
          <p:nvPr>
            <p:custDataLst>
              <p:tags r:id="rId13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42041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81832" y="1157770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dirty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2038</Words>
  <Application>Microsoft Office PowerPoint</Application>
  <PresentationFormat>自定义</PresentationFormat>
  <Paragraphs>213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AgencyFB</vt:lpstr>
      <vt:lpstr>Arial Unicode MS</vt:lpstr>
      <vt:lpstr>Open Sans</vt:lpstr>
      <vt:lpstr>Open Sans Light</vt:lpstr>
      <vt:lpstr>Simply City Light</vt:lpstr>
      <vt:lpstr>方正兰亭超细黑简体</vt:lpstr>
      <vt:lpstr>方正姚体</vt:lpstr>
      <vt:lpstr>微软雅黑</vt:lpstr>
      <vt:lpstr>Arial</vt:lpstr>
      <vt:lpstr>Calibri</vt:lpstr>
      <vt:lpstr>Elephant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dc:description>www.1ppt.com</dc:description>
  <cp:lastModifiedBy>天 下</cp:lastModifiedBy>
  <cp:revision>272</cp:revision>
  <dcterms:created xsi:type="dcterms:W3CDTF">2017-06-09T15:26:00Z</dcterms:created>
  <dcterms:modified xsi:type="dcterms:W3CDTF">2021-01-04T22:31:49Z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